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04" r:id="rId2"/>
    <p:sldId id="353" r:id="rId3"/>
    <p:sldId id="405" r:id="rId4"/>
    <p:sldId id="357" r:id="rId5"/>
    <p:sldId id="385" r:id="rId6"/>
    <p:sldId id="406" r:id="rId7"/>
  </p:sldIdLst>
  <p:sldSz cx="9601200" cy="6858000"/>
  <p:notesSz cx="7034213" cy="10172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Frutiger 55 Roman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pos="432">
          <p15:clr>
            <a:srgbClr val="A4A3A4"/>
          </p15:clr>
        </p15:guide>
        <p15:guide id="4" pos="5616">
          <p15:clr>
            <a:srgbClr val="A4A3A4"/>
          </p15:clr>
        </p15:guide>
        <p15:guide id="5" pos="3840">
          <p15:clr>
            <a:srgbClr val="A4A3A4"/>
          </p15:clr>
        </p15:guide>
        <p15:guide id="6" pos="57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809"/>
    <a:srgbClr val="FF6600"/>
    <a:srgbClr val="CF2153"/>
    <a:srgbClr val="DDDDDD"/>
    <a:srgbClr val="EC9D00"/>
    <a:srgbClr val="FFD47D"/>
    <a:srgbClr val="DA5902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594" y="-72"/>
      </p:cViewPr>
      <p:guideLst>
        <p:guide orient="horz" pos="192"/>
        <p:guide orient="horz" pos="960"/>
        <p:guide pos="432"/>
        <p:guide pos="5616"/>
        <p:guide pos="3840"/>
        <p:guide pos="5795"/>
      </p:guideLst>
    </p:cSldViewPr>
  </p:slide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E72AEE-9E26-493C-9212-100C6FE119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7547" rIns="95094" bIns="47547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28B160C-680E-4B96-A7A5-6FA1CE811B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213" y="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7547" rIns="95094" bIns="47547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48FACF02-5640-43BA-B81D-6C722A3A10A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6470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7547" rIns="95094" bIns="47547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en-US" alt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4784AF1-DB03-41C4-9693-8FC908BE34E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213" y="966470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7547" rIns="95094" bIns="47547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fld id="{B70E73C4-6585-418B-8654-71838496A0FF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07B78A4F-3357-410E-9045-0AEE00D06F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094" tIns="47547" rIns="95094" bIns="47547" numCol="1" anchor="ctr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en-GB" altLang="de-DE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57FB694C-4F07-4D27-9ADF-A68685E78B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094" tIns="47547" rIns="95094" bIns="47547" numCol="1" anchor="ctr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endParaRPr lang="en-GB" altLang="de-DE"/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9A9502E0-55C0-406F-A0DD-5DF1E20EDB8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47725" y="763588"/>
            <a:ext cx="5340350" cy="3814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48E1B37F-C24E-4697-B52D-1E027A639E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832350"/>
            <a:ext cx="5157787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7547" rIns="95094" bIns="47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Click to edit Master text styles</a:t>
            </a:r>
          </a:p>
          <a:p>
            <a:pPr lvl="1"/>
            <a:r>
              <a:rPr lang="en-GB" altLang="de-DE"/>
              <a:t>Second level</a:t>
            </a:r>
          </a:p>
          <a:p>
            <a:pPr lvl="2"/>
            <a:r>
              <a:rPr lang="en-GB" altLang="de-DE"/>
              <a:t>Third level</a:t>
            </a:r>
          </a:p>
          <a:p>
            <a:pPr lvl="3"/>
            <a:r>
              <a:rPr lang="en-GB" altLang="de-DE"/>
              <a:t>Fourth level</a:t>
            </a:r>
          </a:p>
          <a:p>
            <a:pPr lvl="4"/>
            <a:r>
              <a:rPr lang="en-GB" altLang="de-DE"/>
              <a:t>Fifth level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8CB252D8-2E5E-40EF-B2CC-BEF138F213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6470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094" tIns="47547" rIns="95094" bIns="47547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en-GB" altLang="de-DE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501E0F80-2C10-45FE-BA37-1123AF21E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9664700"/>
            <a:ext cx="3048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094" tIns="47547" rIns="95094" bIns="47547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fld id="{2A382557-41F2-48B2-9378-D5F77F60FAC6}" type="slidenum">
              <a:rPr lang="en-GB" altLang="de-DE"/>
              <a:pPr/>
              <a:t>‹Nr.›</a:t>
            </a:fld>
            <a:endParaRPr lang="en-GB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Frutiger 55 Roman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Frutiger 55 Roman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Frutiger 55 Roman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Frutiger 55 Roman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Frutiger 55 Roman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3" name="Rectangle 231">
            <a:extLst>
              <a:ext uri="{FF2B5EF4-FFF2-40B4-BE49-F238E27FC236}">
                <a16:creationId xmlns:a16="http://schemas.microsoft.com/office/drawing/2014/main" id="{72D0C4E6-429C-4767-A581-C5D35A3A5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0" y="4540250"/>
            <a:ext cx="31686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>
            <a:spAutoFit/>
          </a:bodyPr>
          <a:lstStyle/>
          <a:p>
            <a:r>
              <a:rPr lang="en-US" altLang="de-DE" sz="1600" b="1"/>
              <a:t>Measuring and managing intangible values</a:t>
            </a:r>
          </a:p>
          <a:p>
            <a:r>
              <a:rPr lang="en-US" altLang="de-DE" sz="1600"/>
              <a:t>“Investor and stakeholder requirements”</a:t>
            </a:r>
            <a:endParaRPr lang="en-US" altLang="de-DE" sz="1600" b="1"/>
          </a:p>
          <a:p>
            <a:endParaRPr lang="en-US" altLang="de-DE" sz="1600"/>
          </a:p>
          <a:p>
            <a:r>
              <a:rPr lang="en-US" altLang="de-DE" sz="1600"/>
              <a:t>November 2002, Nils Hagander</a:t>
            </a:r>
          </a:p>
        </p:txBody>
      </p:sp>
      <p:pic>
        <p:nvPicPr>
          <p:cNvPr id="8424" name="Picture 232">
            <a:extLst>
              <a:ext uri="{FF2B5EF4-FFF2-40B4-BE49-F238E27FC236}">
                <a16:creationId xmlns:a16="http://schemas.microsoft.com/office/drawing/2014/main" id="{4D49AD77-E864-4C78-B19F-D32750A8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289050"/>
            <a:ext cx="44958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6E84C-8E54-46BD-81BC-8FC7BD287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0F1973-7F47-4797-BCE9-BD796E875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135749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B85F49-9A92-4944-9E6A-73F469DA3B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304800"/>
            <a:ext cx="2057400" cy="53467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FDF0D1-CD61-4428-B8C9-FD4DB963D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19800" cy="53467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8091919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233BB9-707B-427B-A34A-BAE840AC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E6FDD4-A04A-40C8-B53C-1CFDA8180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896440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B2D77-7C19-4E9B-9DE2-9339E395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38" y="1709738"/>
            <a:ext cx="82804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24DB94-F066-4E7D-BD77-FC7B9B954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38" y="4589463"/>
            <a:ext cx="82804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7202787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9B109-048D-4E1A-B1B0-B1278754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17E3DA-BCC4-4C46-AFE4-B72A1FF1F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536700"/>
            <a:ext cx="40386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E0506B-8BD1-4A48-858A-022DE796F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1536700"/>
            <a:ext cx="40386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734174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3B572-689A-44CA-9A1D-4007C564C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88" y="365125"/>
            <a:ext cx="82804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6585BF-EFE9-4D43-B10C-A4E47765D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988" y="1681163"/>
            <a:ext cx="406082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2BB6C7-2BB9-4AFC-9C8B-D2BBEBEB9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988" y="2505075"/>
            <a:ext cx="4060825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EF9949-BC86-41F4-BB7F-6C02DE756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60925" y="1681163"/>
            <a:ext cx="40814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B2012B-8186-4341-A8A2-26F368C2D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60925" y="2505075"/>
            <a:ext cx="4081463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940046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A0F3E6-73DA-4B55-B12F-437D2C03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248186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8564136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C2C648-5CA3-4EFB-B03C-4DEFEE5A1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88" y="457200"/>
            <a:ext cx="3095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724E5B-B210-409D-9171-2C2360EBB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1463" y="987425"/>
            <a:ext cx="48609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53A36A-29CD-415F-94FB-A4C7E50D5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988" y="2057400"/>
            <a:ext cx="3095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15700054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FAB2A-43AE-4A4A-AECB-EBC6D6332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88" y="457200"/>
            <a:ext cx="3095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142FA82-3D70-4053-B2ED-BCA51C4FF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81463" y="987425"/>
            <a:ext cx="486092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5DC608-42F8-4731-80E0-1C1D5606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988" y="2057400"/>
            <a:ext cx="3095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445053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Text Box 99">
            <a:extLst>
              <a:ext uri="{FF2B5EF4-FFF2-40B4-BE49-F238E27FC236}">
                <a16:creationId xmlns:a16="http://schemas.microsoft.com/office/drawing/2014/main" id="{CD695E1C-DEF6-48E8-8878-79A76E476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175" y="6453188"/>
            <a:ext cx="12922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de-DE" altLang="de-DE" sz="1000"/>
              <a:t>SwissRe-20021104.ppt</a:t>
            </a:r>
          </a:p>
        </p:txBody>
      </p:sp>
      <p:sp>
        <p:nvSpPr>
          <p:cNvPr id="1124" name="Text Box 100">
            <a:extLst>
              <a:ext uri="{FF2B5EF4-FFF2-40B4-BE49-F238E27FC236}">
                <a16:creationId xmlns:a16="http://schemas.microsoft.com/office/drawing/2014/main" id="{37BF4E8B-28DA-4682-8091-E4ABBB09F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75" y="6453188"/>
            <a:ext cx="1555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fld id="{3C5C582F-8870-44D9-B092-D467E6685CD2}" type="slidenum">
              <a:rPr lang="de-DE" altLang="de-DE" sz="1000"/>
              <a:pPr algn="r"/>
              <a:t>‹Nr.›</a:t>
            </a:fld>
            <a:endParaRPr lang="de-DE" altLang="de-DE" sz="1000"/>
          </a:p>
        </p:txBody>
      </p:sp>
      <p:graphicFrame>
        <p:nvGraphicFramePr>
          <p:cNvPr id="1132" name="Object 108">
            <a:extLst>
              <a:ext uri="{FF2B5EF4-FFF2-40B4-BE49-F238E27FC236}">
                <a16:creationId xmlns:a16="http://schemas.microsoft.com/office/drawing/2014/main" id="{C4B6E544-78F6-4FCF-BA61-665AF05416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0238" y="6413500"/>
          <a:ext cx="1474787" cy="20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13" imgW="3838449" imgH="533575" progId="Paint.Picture">
                  <p:embed/>
                </p:oleObj>
              </mc:Choice>
              <mc:Fallback>
                <p:oleObj name="Bitmap Image" r:id="rId13" imgW="3838449" imgH="533575" progId="Paint.Picture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6413500"/>
                        <a:ext cx="1474787" cy="20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" name="Rectangle 110">
            <a:extLst>
              <a:ext uri="{FF2B5EF4-FFF2-40B4-BE49-F238E27FC236}">
                <a16:creationId xmlns:a16="http://schemas.microsoft.com/office/drawing/2014/main" id="{6FD4EB41-5C6E-4003-96BF-6372F2BA5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367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1135" name="Rectangle 111">
            <a:extLst>
              <a:ext uri="{FF2B5EF4-FFF2-40B4-BE49-F238E27FC236}">
                <a16:creationId xmlns:a16="http://schemas.microsoft.com/office/drawing/2014/main" id="{BC091C1B-7FAA-4E83-8FBD-22F628C0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2pPr>
      <a:lvl3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3pPr>
      <a:lvl4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4pPr>
      <a:lvl5pPr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5pPr>
      <a:lvl6pPr marL="4572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6pPr>
      <a:lvl7pPr marL="9144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7pPr>
      <a:lvl8pPr marL="13716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8pPr>
      <a:lvl9pPr marL="1828800" algn="l" defTabSz="939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Frutiger 55 Roman" pitchFamily="2" charset="0"/>
        </a:defRPr>
      </a:lvl9pPr>
    </p:titleStyle>
    <p:bodyStyle>
      <a:lvl1pPr marL="282575" indent="-282575" algn="l" defTabSz="939800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54050" indent="-263525" algn="l" defTabSz="9398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000" indent="-255588" algn="l" defTabSz="939800" rtl="0" eaLnBrk="0" fontAlgn="base" hangingPunct="0">
        <a:spcBef>
          <a:spcPct val="20000"/>
        </a:spcBef>
        <a:spcAft>
          <a:spcPct val="0"/>
        </a:spcAft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85888" indent="-258763" algn="l" defTabSz="939800" rtl="0" eaLnBrk="0" fontAlgn="base" hangingPunct="0">
        <a:spcBef>
          <a:spcPct val="20000"/>
        </a:spcBef>
        <a:spcAft>
          <a:spcPct val="0"/>
        </a:spcAft>
        <a:buChar char="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916113" indent="-304800" algn="l" defTabSz="939800" rtl="0" eaLnBrk="0" fontAlgn="base" hangingPunct="0">
        <a:spcBef>
          <a:spcPct val="25000"/>
        </a:spcBef>
        <a:spcAft>
          <a:spcPct val="0"/>
        </a:spcAft>
        <a:buSzPct val="90000"/>
        <a:buChar char="¯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446" name="Group 1030">
            <a:extLst>
              <a:ext uri="{FF2B5EF4-FFF2-40B4-BE49-F238E27FC236}">
                <a16:creationId xmlns:a16="http://schemas.microsoft.com/office/drawing/2014/main" id="{D2F5905E-4367-4F22-881C-3AF09713BFB2}"/>
              </a:ext>
            </a:extLst>
          </p:cNvPr>
          <p:cNvGrpSpPr>
            <a:grpSpLocks/>
          </p:cNvGrpSpPr>
          <p:nvPr/>
        </p:nvGrpSpPr>
        <p:grpSpPr bwMode="auto">
          <a:xfrm>
            <a:off x="5826125" y="3371850"/>
            <a:ext cx="1250950" cy="928688"/>
            <a:chOff x="758" y="1868"/>
            <a:chExt cx="788" cy="585"/>
          </a:xfrm>
        </p:grpSpPr>
        <p:pic>
          <p:nvPicPr>
            <p:cNvPr id="445444" name="Picture 1028">
              <a:extLst>
                <a:ext uri="{FF2B5EF4-FFF2-40B4-BE49-F238E27FC236}">
                  <a16:creationId xmlns:a16="http://schemas.microsoft.com/office/drawing/2014/main" id="{A20E5BD7-CD68-4A43-8946-13EA909748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" y="1868"/>
              <a:ext cx="788" cy="5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5445" name="Text Box 1029">
              <a:extLst>
                <a:ext uri="{FF2B5EF4-FFF2-40B4-BE49-F238E27FC236}">
                  <a16:creationId xmlns:a16="http://schemas.microsoft.com/office/drawing/2014/main" id="{B90BFDE8-F80A-4045-B5EF-A8F769ED5D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254"/>
              <a:ext cx="563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b="1">
                  <a:solidFill>
                    <a:schemeClr val="bg1"/>
                  </a:solidFill>
                </a:rPr>
                <a:t>Rüschlikon</a:t>
              </a:r>
            </a:p>
          </p:txBody>
        </p:sp>
      </p:grp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6" name="Rectangle 1030">
            <a:extLst>
              <a:ext uri="{FF2B5EF4-FFF2-40B4-BE49-F238E27FC236}">
                <a16:creationId xmlns:a16="http://schemas.microsoft.com/office/drawing/2014/main" id="{C9631091-F327-4FAD-99B7-F6B10F618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Some facts</a:t>
            </a:r>
          </a:p>
        </p:txBody>
      </p:sp>
      <p:grpSp>
        <p:nvGrpSpPr>
          <p:cNvPr id="378894" name="Group 1038">
            <a:extLst>
              <a:ext uri="{FF2B5EF4-FFF2-40B4-BE49-F238E27FC236}">
                <a16:creationId xmlns:a16="http://schemas.microsoft.com/office/drawing/2014/main" id="{6EC78D1A-EC19-47E7-9566-8CF8DBD15EA6}"/>
              </a:ext>
            </a:extLst>
          </p:cNvPr>
          <p:cNvGrpSpPr>
            <a:grpSpLocks/>
          </p:cNvGrpSpPr>
          <p:nvPr/>
        </p:nvGrpSpPr>
        <p:grpSpPr bwMode="auto">
          <a:xfrm>
            <a:off x="5308600" y="2489200"/>
            <a:ext cx="2628900" cy="584200"/>
            <a:chOff x="2640" y="968"/>
            <a:chExt cx="1656" cy="368"/>
          </a:xfrm>
        </p:grpSpPr>
        <p:sp>
          <p:nvSpPr>
            <p:cNvPr id="378887" name="Rectangle 1031">
              <a:extLst>
                <a:ext uri="{FF2B5EF4-FFF2-40B4-BE49-F238E27FC236}">
                  <a16:creationId xmlns:a16="http://schemas.microsoft.com/office/drawing/2014/main" id="{FBEA2122-8E91-46DE-8DF2-597CB6238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968"/>
              <a:ext cx="16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282575" indent="-282575" defTabSz="939800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654050" indent="-263525" defTabSz="93980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1016000" indent="-255588" defTabSz="939800">
                <a:spcBef>
                  <a:spcPct val="20000"/>
                </a:spcBef>
                <a:buChar char="-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385888" indent="-258763" defTabSz="939800">
                <a:spcBef>
                  <a:spcPct val="20000"/>
                </a:spcBef>
                <a:buChar char="­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916113" indent="-304800" defTabSz="939800">
                <a:spcBef>
                  <a:spcPct val="25000"/>
                </a:spcBef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23733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8305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32877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7449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120000"/>
                </a:spcBef>
                <a:buSzTx/>
                <a:buFontTx/>
                <a:buChar char="•"/>
              </a:pPr>
              <a:r>
                <a:rPr lang="de-DE" altLang="de-DE" sz="2400"/>
                <a:t>(- 97%)</a:t>
              </a:r>
            </a:p>
          </p:txBody>
        </p:sp>
        <p:sp>
          <p:nvSpPr>
            <p:cNvPr id="378892" name="Rectangle 1036">
              <a:extLst>
                <a:ext uri="{FF2B5EF4-FFF2-40B4-BE49-F238E27FC236}">
                  <a16:creationId xmlns:a16="http://schemas.microsoft.com/office/drawing/2014/main" id="{65AD498C-531C-430F-991F-83EA9BF9A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024"/>
              <a:ext cx="112" cy="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</p:grpSp>
      <p:grpSp>
        <p:nvGrpSpPr>
          <p:cNvPr id="378895" name="Group 1039">
            <a:extLst>
              <a:ext uri="{FF2B5EF4-FFF2-40B4-BE49-F238E27FC236}">
                <a16:creationId xmlns:a16="http://schemas.microsoft.com/office/drawing/2014/main" id="{D461D513-3E10-4640-966D-D79F086110C2}"/>
              </a:ext>
            </a:extLst>
          </p:cNvPr>
          <p:cNvGrpSpPr>
            <a:grpSpLocks/>
          </p:cNvGrpSpPr>
          <p:nvPr/>
        </p:nvGrpSpPr>
        <p:grpSpPr bwMode="auto">
          <a:xfrm>
            <a:off x="5308600" y="3467100"/>
            <a:ext cx="2628900" cy="584200"/>
            <a:chOff x="2640" y="1584"/>
            <a:chExt cx="1656" cy="368"/>
          </a:xfrm>
        </p:grpSpPr>
        <p:sp>
          <p:nvSpPr>
            <p:cNvPr id="378888" name="Rectangle 1032">
              <a:extLst>
                <a:ext uri="{FF2B5EF4-FFF2-40B4-BE49-F238E27FC236}">
                  <a16:creationId xmlns:a16="http://schemas.microsoft.com/office/drawing/2014/main" id="{9FF3F13B-BE28-4CD7-A2D9-C625CE691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584"/>
              <a:ext cx="16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282575" indent="-282575" defTabSz="939800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654050" indent="-263525" defTabSz="93980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1016000" indent="-255588" defTabSz="939800">
                <a:spcBef>
                  <a:spcPct val="20000"/>
                </a:spcBef>
                <a:buChar char="-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385888" indent="-258763" defTabSz="939800">
                <a:spcBef>
                  <a:spcPct val="20000"/>
                </a:spcBef>
                <a:buChar char="­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916113" indent="-304800" defTabSz="939800">
                <a:spcBef>
                  <a:spcPct val="25000"/>
                </a:spcBef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23733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8305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32877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7449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120000"/>
                </a:spcBef>
                <a:buSzTx/>
                <a:buFontTx/>
                <a:buChar char="•"/>
              </a:pPr>
              <a:r>
                <a:rPr lang="de-DE" altLang="de-DE" sz="2400"/>
                <a:t>5 times</a:t>
              </a:r>
            </a:p>
          </p:txBody>
        </p:sp>
        <p:sp>
          <p:nvSpPr>
            <p:cNvPr id="378893" name="Rectangle 1037">
              <a:extLst>
                <a:ext uri="{FF2B5EF4-FFF2-40B4-BE49-F238E27FC236}">
                  <a16:creationId xmlns:a16="http://schemas.microsoft.com/office/drawing/2014/main" id="{DA47A61F-B818-477A-B0DE-040E6B270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40"/>
              <a:ext cx="112" cy="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</p:grpSp>
      <p:grpSp>
        <p:nvGrpSpPr>
          <p:cNvPr id="378896" name="Group 1040">
            <a:extLst>
              <a:ext uri="{FF2B5EF4-FFF2-40B4-BE49-F238E27FC236}">
                <a16:creationId xmlns:a16="http://schemas.microsoft.com/office/drawing/2014/main" id="{6DB999AB-AC02-4AEE-89AB-3C6261E8D684}"/>
              </a:ext>
            </a:extLst>
          </p:cNvPr>
          <p:cNvGrpSpPr>
            <a:grpSpLocks/>
          </p:cNvGrpSpPr>
          <p:nvPr/>
        </p:nvGrpSpPr>
        <p:grpSpPr bwMode="auto">
          <a:xfrm>
            <a:off x="1803400" y="2489200"/>
            <a:ext cx="2628900" cy="584200"/>
            <a:chOff x="2640" y="968"/>
            <a:chExt cx="1656" cy="368"/>
          </a:xfrm>
        </p:grpSpPr>
        <p:sp>
          <p:nvSpPr>
            <p:cNvPr id="378897" name="Rectangle 1041">
              <a:extLst>
                <a:ext uri="{FF2B5EF4-FFF2-40B4-BE49-F238E27FC236}">
                  <a16:creationId xmlns:a16="http://schemas.microsoft.com/office/drawing/2014/main" id="{5003299C-EC1E-4320-A6B1-18C888A47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968"/>
              <a:ext cx="16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282575" indent="-282575" defTabSz="939800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654050" indent="-263525" defTabSz="93980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1016000" indent="-255588" defTabSz="939800">
                <a:spcBef>
                  <a:spcPct val="20000"/>
                </a:spcBef>
                <a:buChar char="-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385888" indent="-258763" defTabSz="939800">
                <a:spcBef>
                  <a:spcPct val="20000"/>
                </a:spcBef>
                <a:buChar char="­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916113" indent="-304800" defTabSz="939800">
                <a:spcBef>
                  <a:spcPct val="25000"/>
                </a:spcBef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23733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8305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32877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7449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120000"/>
                </a:spcBef>
                <a:buSzTx/>
                <a:buFontTx/>
                <a:buChar char="•"/>
              </a:pPr>
              <a:r>
                <a:rPr lang="de-DE" altLang="de-DE" sz="2400"/>
                <a:t>SFr. 27 mio.</a:t>
              </a:r>
            </a:p>
          </p:txBody>
        </p:sp>
        <p:sp>
          <p:nvSpPr>
            <p:cNvPr id="378898" name="Rectangle 1042">
              <a:extLst>
                <a:ext uri="{FF2B5EF4-FFF2-40B4-BE49-F238E27FC236}">
                  <a16:creationId xmlns:a16="http://schemas.microsoft.com/office/drawing/2014/main" id="{6B76DD7F-D44C-488F-95D4-22A6E906C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024"/>
              <a:ext cx="112" cy="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</p:grpSp>
      <p:grpSp>
        <p:nvGrpSpPr>
          <p:cNvPr id="378899" name="Group 1043">
            <a:extLst>
              <a:ext uri="{FF2B5EF4-FFF2-40B4-BE49-F238E27FC236}">
                <a16:creationId xmlns:a16="http://schemas.microsoft.com/office/drawing/2014/main" id="{0385E5D5-A024-4547-A736-78F934838A7A}"/>
              </a:ext>
            </a:extLst>
          </p:cNvPr>
          <p:cNvGrpSpPr>
            <a:grpSpLocks/>
          </p:cNvGrpSpPr>
          <p:nvPr/>
        </p:nvGrpSpPr>
        <p:grpSpPr bwMode="auto">
          <a:xfrm>
            <a:off x="1803400" y="3467100"/>
            <a:ext cx="2628900" cy="584200"/>
            <a:chOff x="2640" y="1584"/>
            <a:chExt cx="1656" cy="368"/>
          </a:xfrm>
        </p:grpSpPr>
        <p:sp>
          <p:nvSpPr>
            <p:cNvPr id="378900" name="Rectangle 1044">
              <a:extLst>
                <a:ext uri="{FF2B5EF4-FFF2-40B4-BE49-F238E27FC236}">
                  <a16:creationId xmlns:a16="http://schemas.microsoft.com/office/drawing/2014/main" id="{2D78DA8F-48E1-4C0A-9B23-F95770B94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584"/>
              <a:ext cx="16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282575" indent="-282575" defTabSz="939800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654050" indent="-263525" defTabSz="93980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1016000" indent="-255588" defTabSz="939800">
                <a:spcBef>
                  <a:spcPct val="20000"/>
                </a:spcBef>
                <a:buChar char="-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385888" indent="-258763" defTabSz="939800">
                <a:spcBef>
                  <a:spcPct val="20000"/>
                </a:spcBef>
                <a:buChar char="­"/>
                <a:defRPr sz="1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916113" indent="-304800" defTabSz="939800">
                <a:spcBef>
                  <a:spcPct val="25000"/>
                </a:spcBef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23733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8305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32877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744913" indent="-304800" defTabSz="939800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4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120000"/>
                </a:spcBef>
                <a:buSzTx/>
                <a:buFontTx/>
                <a:buChar char="•"/>
              </a:pPr>
              <a:r>
                <a:rPr lang="de-DE" altLang="de-DE" sz="2400"/>
                <a:t>(- SFr. 187‘000)</a:t>
              </a:r>
            </a:p>
          </p:txBody>
        </p:sp>
        <p:sp>
          <p:nvSpPr>
            <p:cNvPr id="378901" name="Rectangle 1045">
              <a:extLst>
                <a:ext uri="{FF2B5EF4-FFF2-40B4-BE49-F238E27FC236}">
                  <a16:creationId xmlns:a16="http://schemas.microsoft.com/office/drawing/2014/main" id="{C2E2F95D-E952-465B-8932-EE74CF9C6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40"/>
              <a:ext cx="112" cy="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</p:grp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980B7A40-55CD-4FBB-9002-0CBA4573C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Definition of intangible value</a:t>
            </a:r>
          </a:p>
        </p:txBody>
      </p:sp>
      <p:sp>
        <p:nvSpPr>
          <p:cNvPr id="447491" name="Text Box 3">
            <a:extLst>
              <a:ext uri="{FF2B5EF4-FFF2-40B4-BE49-F238E27FC236}">
                <a16:creationId xmlns:a16="http://schemas.microsoft.com/office/drawing/2014/main" id="{6459CA0C-BBE9-41C2-842E-2DD42B7E7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0900" y="2312988"/>
            <a:ext cx="6261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de-DE" sz="2400"/>
              <a:t>Market capitalization - Book value of equity</a:t>
            </a:r>
          </a:p>
        </p:txBody>
      </p:sp>
      <p:sp>
        <p:nvSpPr>
          <p:cNvPr id="447492" name="Text Box 4">
            <a:extLst>
              <a:ext uri="{FF2B5EF4-FFF2-40B4-BE49-F238E27FC236}">
                <a16:creationId xmlns:a16="http://schemas.microsoft.com/office/drawing/2014/main" id="{AB9E5716-5510-4575-B49D-3E9602962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175" y="2779713"/>
            <a:ext cx="31337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de-DE" sz="2400"/>
              <a:t>Number of employees</a:t>
            </a:r>
          </a:p>
        </p:txBody>
      </p:sp>
      <p:sp>
        <p:nvSpPr>
          <p:cNvPr id="447493" name="Text Box 5">
            <a:extLst>
              <a:ext uri="{FF2B5EF4-FFF2-40B4-BE49-F238E27FC236}">
                <a16:creationId xmlns:a16="http://schemas.microsoft.com/office/drawing/2014/main" id="{3A9C2005-A0A9-47A4-894B-4BF5D6B20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95550"/>
            <a:ext cx="10636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de-DE" sz="2400"/>
              <a:t>“IVE” =</a:t>
            </a:r>
          </a:p>
        </p:txBody>
      </p:sp>
      <p:sp>
        <p:nvSpPr>
          <p:cNvPr id="447494" name="Line 6">
            <a:extLst>
              <a:ext uri="{FF2B5EF4-FFF2-40B4-BE49-F238E27FC236}">
                <a16:creationId xmlns:a16="http://schemas.microsoft.com/office/drawing/2014/main" id="{6AB6A486-C81D-4151-9063-F015C8030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6138" y="2716213"/>
            <a:ext cx="627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CH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94" name="Rectangle 18">
            <a:extLst>
              <a:ext uri="{FF2B5EF4-FFF2-40B4-BE49-F238E27FC236}">
                <a16:creationId xmlns:a16="http://schemas.microsoft.com/office/drawing/2014/main" id="{C944E0FF-8FE8-4CC1-A3C1-53BB747F8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de-DE"/>
              <a:t>Sources of intangible value</a:t>
            </a:r>
          </a:p>
        </p:txBody>
      </p:sp>
      <p:sp>
        <p:nvSpPr>
          <p:cNvPr id="382995" name="Rectangle 19">
            <a:extLst>
              <a:ext uri="{FF2B5EF4-FFF2-40B4-BE49-F238E27FC236}">
                <a16:creationId xmlns:a16="http://schemas.microsoft.com/office/drawing/2014/main" id="{4B21988A-DB6F-4E97-8C31-509DEA85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6300" y="304800"/>
            <a:ext cx="703263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de-DE" altLang="de-DE" sz="1000"/>
              <a:t>Example</a:t>
            </a:r>
          </a:p>
        </p:txBody>
      </p:sp>
      <p:grpSp>
        <p:nvGrpSpPr>
          <p:cNvPr id="383005" name="Group 29">
            <a:extLst>
              <a:ext uri="{FF2B5EF4-FFF2-40B4-BE49-F238E27FC236}">
                <a16:creationId xmlns:a16="http://schemas.microsoft.com/office/drawing/2014/main" id="{18FF631E-DD00-4BB5-95B0-0BF682B2DABD}"/>
              </a:ext>
            </a:extLst>
          </p:cNvPr>
          <p:cNvGrpSpPr>
            <a:grpSpLocks/>
          </p:cNvGrpSpPr>
          <p:nvPr/>
        </p:nvGrpSpPr>
        <p:grpSpPr bwMode="auto">
          <a:xfrm>
            <a:off x="2416175" y="1536700"/>
            <a:ext cx="6499225" cy="460375"/>
            <a:chOff x="1522" y="968"/>
            <a:chExt cx="4094" cy="290"/>
          </a:xfrm>
        </p:grpSpPr>
        <p:sp>
          <p:nvSpPr>
            <p:cNvPr id="382981" name="Rectangle 5">
              <a:extLst>
                <a:ext uri="{FF2B5EF4-FFF2-40B4-BE49-F238E27FC236}">
                  <a16:creationId xmlns:a16="http://schemas.microsoft.com/office/drawing/2014/main" id="{A361B6D6-07F3-4CC4-8B8B-B901FCFC9C5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008" y="968"/>
              <a:ext cx="1122" cy="290"/>
            </a:xfrm>
            <a:prstGeom prst="rect">
              <a:avLst/>
            </a:prstGeom>
            <a:solidFill>
              <a:srgbClr val="CE225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/>
            <a:lstStyle>
              <a:lvl1pPr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406400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717550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0302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343025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8002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2574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7146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1718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0"/>
                </a:spcBef>
                <a:buFont typeface="Wingdings" panose="05000000000000000000" pitchFamily="2" charset="2"/>
                <a:buNone/>
              </a:pPr>
              <a:r>
                <a:rPr lang="en-GB" altLang="de-DE" sz="1400" b="1">
                  <a:solidFill>
                    <a:schemeClr val="bg1"/>
                  </a:solidFill>
                </a:rPr>
                <a:t>Brand</a:t>
              </a:r>
            </a:p>
          </p:txBody>
        </p:sp>
        <p:sp>
          <p:nvSpPr>
            <p:cNvPr id="382983" name="Rectangle 7">
              <a:extLst>
                <a:ext uri="{FF2B5EF4-FFF2-40B4-BE49-F238E27FC236}">
                  <a16:creationId xmlns:a16="http://schemas.microsoft.com/office/drawing/2014/main" id="{92BAF540-B827-42F1-98CA-34FCC751799E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1522" y="968"/>
              <a:ext cx="1121" cy="290"/>
            </a:xfrm>
            <a:prstGeom prst="rect">
              <a:avLst/>
            </a:prstGeom>
            <a:solidFill>
              <a:srgbClr val="CE225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/>
            <a:lstStyle>
              <a:lvl1pPr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406400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717550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0302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343025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8002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2574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7146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1718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0"/>
                </a:spcBef>
                <a:buFont typeface="Wingdings" panose="05000000000000000000" pitchFamily="2" charset="2"/>
                <a:buNone/>
              </a:pPr>
              <a:r>
                <a:rPr lang="en-GB" altLang="de-DE" sz="1400" b="1">
                  <a:solidFill>
                    <a:schemeClr val="bg1"/>
                  </a:solidFill>
                </a:rPr>
                <a:t>Intellectual / property</a:t>
              </a:r>
            </a:p>
          </p:txBody>
        </p:sp>
        <p:sp>
          <p:nvSpPr>
            <p:cNvPr id="382986" name="Rectangle 10">
              <a:extLst>
                <a:ext uri="{FF2B5EF4-FFF2-40B4-BE49-F238E27FC236}">
                  <a16:creationId xmlns:a16="http://schemas.microsoft.com/office/drawing/2014/main" id="{65EAC56D-C500-4DCB-9C42-F65052449377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495" y="968"/>
              <a:ext cx="1121" cy="290"/>
            </a:xfrm>
            <a:prstGeom prst="rect">
              <a:avLst/>
            </a:prstGeom>
            <a:solidFill>
              <a:srgbClr val="CE225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/>
            <a:lstStyle>
              <a:lvl1pPr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406400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717550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10302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343025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8002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2574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7146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171825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spcBef>
                  <a:spcPct val="0"/>
                </a:spcBef>
                <a:buFont typeface="Wingdings" panose="05000000000000000000" pitchFamily="2" charset="2"/>
                <a:buNone/>
              </a:pPr>
              <a:r>
                <a:rPr lang="en-GB" altLang="de-DE" sz="1400" b="1">
                  <a:solidFill>
                    <a:schemeClr val="bg1"/>
                  </a:solidFill>
                </a:rPr>
                <a:t>Talent</a:t>
              </a:r>
            </a:p>
          </p:txBody>
        </p:sp>
      </p:grpSp>
      <p:grpSp>
        <p:nvGrpSpPr>
          <p:cNvPr id="383006" name="Group 30">
            <a:extLst>
              <a:ext uri="{FF2B5EF4-FFF2-40B4-BE49-F238E27FC236}">
                <a16:creationId xmlns:a16="http://schemas.microsoft.com/office/drawing/2014/main" id="{F5A722F5-9EF8-44D7-9CC4-549396BCF6BD}"/>
              </a:ext>
            </a:extLst>
          </p:cNvPr>
          <p:cNvGrpSpPr>
            <a:grpSpLocks/>
          </p:cNvGrpSpPr>
          <p:nvPr/>
        </p:nvGrpSpPr>
        <p:grpSpPr bwMode="auto">
          <a:xfrm>
            <a:off x="696913" y="2174875"/>
            <a:ext cx="8218487" cy="765175"/>
            <a:chOff x="439" y="1370"/>
            <a:chExt cx="5177" cy="482"/>
          </a:xfrm>
        </p:grpSpPr>
        <p:sp>
          <p:nvSpPr>
            <p:cNvPr id="382980" name="Rectangle 4">
              <a:extLst>
                <a:ext uri="{FF2B5EF4-FFF2-40B4-BE49-F238E27FC236}">
                  <a16:creationId xmlns:a16="http://schemas.microsoft.com/office/drawing/2014/main" id="{5E230F1C-B9B5-4C32-B419-18039F55E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370"/>
              <a:ext cx="104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None/>
              </a:pPr>
              <a:r>
                <a:rPr lang="en-US" altLang="de-DE" sz="1400" b="1"/>
                <a:t>Retailer</a:t>
              </a:r>
              <a:endParaRPr lang="en-GB" altLang="de-DE" sz="1400" b="1"/>
            </a:p>
          </p:txBody>
        </p:sp>
        <p:sp>
          <p:nvSpPr>
            <p:cNvPr id="382982" name="Rectangle 6">
              <a:extLst>
                <a:ext uri="{FF2B5EF4-FFF2-40B4-BE49-F238E27FC236}">
                  <a16:creationId xmlns:a16="http://schemas.microsoft.com/office/drawing/2014/main" id="{DD31AD37-6087-4D28-BF7A-F17903530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8" y="1370"/>
              <a:ext cx="1122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Quality image</a:t>
              </a:r>
              <a:endParaRPr lang="en-GB" altLang="de-DE" sz="1400"/>
            </a:p>
          </p:txBody>
        </p:sp>
        <p:sp>
          <p:nvSpPr>
            <p:cNvPr id="382984" name="Rectangle 8">
              <a:extLst>
                <a:ext uri="{FF2B5EF4-FFF2-40B4-BE49-F238E27FC236}">
                  <a16:creationId xmlns:a16="http://schemas.microsoft.com/office/drawing/2014/main" id="{3E9DE758-29F8-4890-BB89-64E6F10B6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1370"/>
              <a:ext cx="1121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Vendor network</a:t>
              </a:r>
            </a:p>
            <a:p>
              <a:pPr>
                <a:buSzTx/>
                <a:buFontTx/>
                <a:buChar char="•"/>
              </a:pPr>
              <a:r>
                <a:rPr lang="en-US" altLang="de-DE" sz="1400"/>
                <a:t>Best in class logistics set up</a:t>
              </a:r>
              <a:endParaRPr lang="en-GB" altLang="de-DE" sz="1400"/>
            </a:p>
          </p:txBody>
        </p:sp>
        <p:sp>
          <p:nvSpPr>
            <p:cNvPr id="382987" name="Rectangle 11">
              <a:extLst>
                <a:ext uri="{FF2B5EF4-FFF2-40B4-BE49-F238E27FC236}">
                  <a16:creationId xmlns:a16="http://schemas.microsoft.com/office/drawing/2014/main" id="{23F3F810-CD9F-4D22-B220-0B89A19EF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" y="1370"/>
              <a:ext cx="1121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Talent training and motivation system</a:t>
              </a:r>
            </a:p>
            <a:p>
              <a:pPr>
                <a:buSzTx/>
                <a:buFontTx/>
                <a:buChar char="•"/>
              </a:pPr>
              <a:r>
                <a:rPr lang="en-US" altLang="de-DE" sz="1400"/>
                <a:t>Incentive schemes</a:t>
              </a:r>
              <a:endParaRPr lang="en-GB" altLang="de-DE" sz="1400"/>
            </a:p>
          </p:txBody>
        </p:sp>
      </p:grpSp>
      <p:grpSp>
        <p:nvGrpSpPr>
          <p:cNvPr id="383007" name="Group 31">
            <a:extLst>
              <a:ext uri="{FF2B5EF4-FFF2-40B4-BE49-F238E27FC236}">
                <a16:creationId xmlns:a16="http://schemas.microsoft.com/office/drawing/2014/main" id="{1138994F-2328-4729-B221-834DE2EFFD55}"/>
              </a:ext>
            </a:extLst>
          </p:cNvPr>
          <p:cNvGrpSpPr>
            <a:grpSpLocks/>
          </p:cNvGrpSpPr>
          <p:nvPr/>
        </p:nvGrpSpPr>
        <p:grpSpPr bwMode="auto">
          <a:xfrm>
            <a:off x="696913" y="3505200"/>
            <a:ext cx="8218487" cy="1403350"/>
            <a:chOff x="439" y="2208"/>
            <a:chExt cx="5177" cy="884"/>
          </a:xfrm>
        </p:grpSpPr>
        <p:sp>
          <p:nvSpPr>
            <p:cNvPr id="382996" name="Rectangle 20">
              <a:extLst>
                <a:ext uri="{FF2B5EF4-FFF2-40B4-BE49-F238E27FC236}">
                  <a16:creationId xmlns:a16="http://schemas.microsoft.com/office/drawing/2014/main" id="{A10930DE-8015-43ED-8FF6-6CD901D39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2208"/>
              <a:ext cx="104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None/>
              </a:pPr>
              <a:r>
                <a:rPr lang="en-US" altLang="de-DE" sz="1400" b="1"/>
                <a:t>Natural resources</a:t>
              </a:r>
              <a:endParaRPr lang="en-GB" altLang="de-DE" sz="1400" b="1"/>
            </a:p>
          </p:txBody>
        </p:sp>
        <p:sp>
          <p:nvSpPr>
            <p:cNvPr id="382997" name="Rectangle 21">
              <a:extLst>
                <a:ext uri="{FF2B5EF4-FFF2-40B4-BE49-F238E27FC236}">
                  <a16:creationId xmlns:a16="http://schemas.microsoft.com/office/drawing/2014/main" id="{C868A04A-33C2-4B3C-A760-C0948D3A7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8" y="2208"/>
              <a:ext cx="112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Reputation with emerging market governments</a:t>
              </a:r>
              <a:endParaRPr lang="en-GB" altLang="de-DE" sz="1400"/>
            </a:p>
          </p:txBody>
        </p:sp>
        <p:sp>
          <p:nvSpPr>
            <p:cNvPr id="382998" name="Rectangle 22">
              <a:extLst>
                <a:ext uri="{FF2B5EF4-FFF2-40B4-BE49-F238E27FC236}">
                  <a16:creationId xmlns:a16="http://schemas.microsoft.com/office/drawing/2014/main" id="{5D85D0E6-8283-461E-AA73-AA6BF02CA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2208"/>
              <a:ext cx="1121" cy="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Expertise in discovery and exploitation</a:t>
              </a:r>
            </a:p>
            <a:p>
              <a:pPr>
                <a:buSzTx/>
                <a:buFontTx/>
                <a:buChar char="•"/>
              </a:pPr>
              <a:r>
                <a:rPr lang="en-US" altLang="de-DE" sz="1400"/>
                <a:t>Ability to manage independent contractors</a:t>
              </a:r>
              <a:endParaRPr lang="en-GB" altLang="de-DE" sz="1400"/>
            </a:p>
          </p:txBody>
        </p:sp>
        <p:sp>
          <p:nvSpPr>
            <p:cNvPr id="382999" name="Rectangle 23">
              <a:extLst>
                <a:ext uri="{FF2B5EF4-FFF2-40B4-BE49-F238E27FC236}">
                  <a16:creationId xmlns:a16="http://schemas.microsoft.com/office/drawing/2014/main" id="{0D958802-7413-4F9C-8D0F-0AC256BC4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" y="2208"/>
              <a:ext cx="1121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Entrepreneurial skills</a:t>
              </a:r>
            </a:p>
            <a:p>
              <a:pPr>
                <a:buSzTx/>
                <a:buFontTx/>
                <a:buChar char="•"/>
              </a:pPr>
              <a:r>
                <a:rPr lang="en-US" altLang="de-DE" sz="1400"/>
                <a:t>Operating skills</a:t>
              </a:r>
              <a:endParaRPr lang="en-GB" altLang="de-DE" sz="1400"/>
            </a:p>
          </p:txBody>
        </p:sp>
      </p:grpSp>
      <p:grpSp>
        <p:nvGrpSpPr>
          <p:cNvPr id="383008" name="Group 32">
            <a:extLst>
              <a:ext uri="{FF2B5EF4-FFF2-40B4-BE49-F238E27FC236}">
                <a16:creationId xmlns:a16="http://schemas.microsoft.com/office/drawing/2014/main" id="{14114E23-1B19-43F5-9C09-AEE9EC1BA488}"/>
              </a:ext>
            </a:extLst>
          </p:cNvPr>
          <p:cNvGrpSpPr>
            <a:grpSpLocks/>
          </p:cNvGrpSpPr>
          <p:nvPr/>
        </p:nvGrpSpPr>
        <p:grpSpPr bwMode="auto">
          <a:xfrm>
            <a:off x="696913" y="5181600"/>
            <a:ext cx="8218487" cy="850900"/>
            <a:chOff x="439" y="3264"/>
            <a:chExt cx="5177" cy="536"/>
          </a:xfrm>
        </p:grpSpPr>
        <p:sp>
          <p:nvSpPr>
            <p:cNvPr id="383000" name="Rectangle 24">
              <a:extLst>
                <a:ext uri="{FF2B5EF4-FFF2-40B4-BE49-F238E27FC236}">
                  <a16:creationId xmlns:a16="http://schemas.microsoft.com/office/drawing/2014/main" id="{F4438EEA-2882-425D-8D28-127D830BC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3264"/>
              <a:ext cx="104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None/>
              </a:pPr>
              <a:r>
                <a:rPr lang="en-US" altLang="de-DE" sz="1400" b="1"/>
                <a:t>Service company</a:t>
              </a:r>
              <a:endParaRPr lang="en-GB" altLang="de-DE" sz="1400" b="1"/>
            </a:p>
          </p:txBody>
        </p:sp>
        <p:sp>
          <p:nvSpPr>
            <p:cNvPr id="383001" name="Rectangle 25">
              <a:extLst>
                <a:ext uri="{FF2B5EF4-FFF2-40B4-BE49-F238E27FC236}">
                  <a16:creationId xmlns:a16="http://schemas.microsoft.com/office/drawing/2014/main" id="{0E6561AE-AB90-486B-BAED-E0A66DDC1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8" y="3264"/>
              <a:ext cx="1122" cy="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Professional reputation e.g. best people, best projects</a:t>
              </a:r>
              <a:endParaRPr lang="en-GB" altLang="de-DE" sz="1400"/>
            </a:p>
          </p:txBody>
        </p:sp>
        <p:sp>
          <p:nvSpPr>
            <p:cNvPr id="383002" name="Rectangle 26">
              <a:extLst>
                <a:ext uri="{FF2B5EF4-FFF2-40B4-BE49-F238E27FC236}">
                  <a16:creationId xmlns:a16="http://schemas.microsoft.com/office/drawing/2014/main" id="{379F4B4B-474D-4B0B-BE38-B4A65B3CD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3264"/>
              <a:ext cx="1121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Recruiting and people development skills</a:t>
              </a:r>
              <a:endParaRPr lang="en-GB" altLang="de-DE" sz="1400"/>
            </a:p>
          </p:txBody>
        </p:sp>
        <p:sp>
          <p:nvSpPr>
            <p:cNvPr id="383003" name="Rectangle 27">
              <a:extLst>
                <a:ext uri="{FF2B5EF4-FFF2-40B4-BE49-F238E27FC236}">
                  <a16:creationId xmlns:a16="http://schemas.microsoft.com/office/drawing/2014/main" id="{C41814AE-85E7-4213-8E35-036C3D7B8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" y="3264"/>
              <a:ext cx="1121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20650" indent="-120650" defTabSz="979488">
                <a:spcBef>
                  <a:spcPct val="6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 marL="363538" indent="-120650" defTabSz="979488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 marL="606425" indent="-120650" defTabSz="979488">
                <a:spcBef>
                  <a:spcPct val="20000"/>
                </a:spcBef>
                <a:buChar char="-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 marL="979488" indent="-122238" defTabSz="979488">
                <a:spcBef>
                  <a:spcPct val="20000"/>
                </a:spcBef>
                <a:buChar char="­"/>
                <a:defRPr sz="12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 marL="1223963" indent="-122238" defTabSz="979488">
                <a:spcBef>
                  <a:spcPct val="25000"/>
                </a:spcBef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5pPr>
              <a:lvl6pPr marL="16811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6pPr>
              <a:lvl7pPr marL="21383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7pPr>
              <a:lvl8pPr marL="25955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8pPr>
              <a:lvl9pPr marL="3052763" indent="-122238" defTabSz="979488" eaLnBrk="0" fontAlgn="base" hangingPunct="0">
                <a:spcBef>
                  <a:spcPct val="25000"/>
                </a:spcBef>
                <a:spcAft>
                  <a:spcPct val="0"/>
                </a:spcAft>
                <a:buSzPct val="90000"/>
                <a:buChar char="¯"/>
                <a:defRPr sz="1200">
                  <a:solidFill>
                    <a:srgbClr val="000000"/>
                  </a:solidFill>
                  <a:latin typeface="Frutiger 55 Roman" pitchFamily="2" charset="0"/>
                </a:defRPr>
              </a:lvl9pPr>
            </a:lstStyle>
            <a:p>
              <a:pPr>
                <a:buSzTx/>
                <a:buFontTx/>
                <a:buChar char="•"/>
              </a:pPr>
              <a:r>
                <a:rPr lang="en-US" altLang="de-DE" sz="1400"/>
                <a:t>Recruiting skills</a:t>
              </a:r>
            </a:p>
            <a:p>
              <a:pPr>
                <a:buSzTx/>
                <a:buFontTx/>
                <a:buChar char="•"/>
              </a:pPr>
              <a:r>
                <a:rPr lang="en-US" altLang="de-DE" sz="1400"/>
                <a:t>Technology skills</a:t>
              </a:r>
              <a:endParaRPr lang="en-GB" altLang="de-DE" sz="1400"/>
            </a:p>
          </p:txBody>
        </p:sp>
      </p:grp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46" name="Rectangle 26">
            <a:extLst>
              <a:ext uri="{FF2B5EF4-FFF2-40B4-BE49-F238E27FC236}">
                <a16:creationId xmlns:a16="http://schemas.microsoft.com/office/drawing/2014/main" id="{B66F8710-2ECD-4AE9-BD30-C6FDCA186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" y="1511300"/>
            <a:ext cx="24161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282575" indent="-282575" defTabSz="939800">
              <a:spcBef>
                <a:spcPct val="6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Frutiger 55 Roman" pitchFamily="2" charset="0"/>
              </a:defRPr>
            </a:lvl1pPr>
            <a:lvl2pPr marL="654050" indent="-263525" defTabSz="93980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1400">
                <a:solidFill>
                  <a:schemeClr val="tx1"/>
                </a:solidFill>
                <a:latin typeface="Frutiger 55 Roman" pitchFamily="2" charset="0"/>
              </a:defRPr>
            </a:lvl2pPr>
            <a:lvl3pPr marL="1016000" indent="-255588" defTabSz="939800">
              <a:spcBef>
                <a:spcPct val="20000"/>
              </a:spcBef>
              <a:buChar char="-"/>
              <a:defRPr sz="1400">
                <a:solidFill>
                  <a:schemeClr val="tx1"/>
                </a:solidFill>
                <a:latin typeface="Frutiger 55 Roman" pitchFamily="2" charset="0"/>
              </a:defRPr>
            </a:lvl3pPr>
            <a:lvl4pPr marL="1385888" indent="-258763" defTabSz="939800">
              <a:spcBef>
                <a:spcPct val="20000"/>
              </a:spcBef>
              <a:buChar char="­"/>
              <a:defRPr sz="1400">
                <a:solidFill>
                  <a:schemeClr val="tx1"/>
                </a:solidFill>
                <a:latin typeface="Frutiger 55 Roman" pitchFamily="2" charset="0"/>
              </a:defRPr>
            </a:lvl4pPr>
            <a:lvl5pPr marL="1916113" indent="-304800" defTabSz="939800">
              <a:spcBef>
                <a:spcPct val="25000"/>
              </a:spcBef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5pPr>
            <a:lvl6pPr marL="23733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6pPr>
            <a:lvl7pPr marL="28305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7pPr>
            <a:lvl8pPr marL="32877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8pPr>
            <a:lvl9pPr marL="37449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de-DE" b="1"/>
              <a:t>IVE in USD</a:t>
            </a:r>
          </a:p>
        </p:txBody>
      </p:sp>
      <p:sp>
        <p:nvSpPr>
          <p:cNvPr id="414747" name="Rectangle 27">
            <a:extLst>
              <a:ext uri="{FF2B5EF4-FFF2-40B4-BE49-F238E27FC236}">
                <a16:creationId xmlns:a16="http://schemas.microsoft.com/office/drawing/2014/main" id="{9E679A08-5B08-4B5A-901D-7096E5621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de-DE"/>
              <a:t>Volatility in intangible value</a:t>
            </a:r>
            <a:br>
              <a:rPr lang="en-US" altLang="de-DE"/>
            </a:br>
            <a:endParaRPr lang="en-US" altLang="de-DE"/>
          </a:p>
        </p:txBody>
      </p:sp>
      <p:sp>
        <p:nvSpPr>
          <p:cNvPr id="414777" name="Line 57">
            <a:extLst>
              <a:ext uri="{FF2B5EF4-FFF2-40B4-BE49-F238E27FC236}">
                <a16:creationId xmlns:a16="http://schemas.microsoft.com/office/drawing/2014/main" id="{57DF5362-F632-41B4-AFB8-BF89769A9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8288" y="2178050"/>
            <a:ext cx="1587" cy="4102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414750" name="Rectangle 30">
            <a:extLst>
              <a:ext uri="{FF2B5EF4-FFF2-40B4-BE49-F238E27FC236}">
                <a16:creationId xmlns:a16="http://schemas.microsoft.com/office/drawing/2014/main" id="{201169BC-645E-4E95-8DF3-68A991E9C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1905000"/>
            <a:ext cx="181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282575" indent="-282575" defTabSz="939800">
              <a:spcBef>
                <a:spcPct val="6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Frutiger 55 Roman" pitchFamily="2" charset="0"/>
              </a:defRPr>
            </a:lvl1pPr>
            <a:lvl2pPr marL="654050" indent="-263525" defTabSz="93980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1400">
                <a:solidFill>
                  <a:schemeClr val="tx1"/>
                </a:solidFill>
                <a:latin typeface="Frutiger 55 Roman" pitchFamily="2" charset="0"/>
              </a:defRPr>
            </a:lvl2pPr>
            <a:lvl3pPr marL="1016000" indent="-255588" defTabSz="939800">
              <a:spcBef>
                <a:spcPct val="20000"/>
              </a:spcBef>
              <a:buChar char="-"/>
              <a:defRPr sz="1400">
                <a:solidFill>
                  <a:schemeClr val="tx1"/>
                </a:solidFill>
                <a:latin typeface="Frutiger 55 Roman" pitchFamily="2" charset="0"/>
              </a:defRPr>
            </a:lvl3pPr>
            <a:lvl4pPr marL="1385888" indent="-258763" defTabSz="939800">
              <a:spcBef>
                <a:spcPct val="20000"/>
              </a:spcBef>
              <a:buChar char="­"/>
              <a:defRPr sz="1400">
                <a:solidFill>
                  <a:schemeClr val="tx1"/>
                </a:solidFill>
                <a:latin typeface="Frutiger 55 Roman" pitchFamily="2" charset="0"/>
              </a:defRPr>
            </a:lvl4pPr>
            <a:lvl5pPr marL="1916113" indent="-304800" defTabSz="939800">
              <a:spcBef>
                <a:spcPct val="25000"/>
              </a:spcBef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5pPr>
            <a:lvl6pPr marL="23733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6pPr>
            <a:lvl7pPr marL="28305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7pPr>
            <a:lvl8pPr marL="32877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8pPr>
            <a:lvl9pPr marL="37449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de-DE" b="1"/>
              <a:t>H1-2002</a:t>
            </a:r>
          </a:p>
        </p:txBody>
      </p:sp>
      <p:sp>
        <p:nvSpPr>
          <p:cNvPr id="414749" name="Rectangle 29">
            <a:extLst>
              <a:ext uri="{FF2B5EF4-FFF2-40B4-BE49-F238E27FC236}">
                <a16:creationId xmlns:a16="http://schemas.microsoft.com/office/drawing/2014/main" id="{12A72FB7-8E53-4825-A455-BCF7DFBA8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1905000"/>
            <a:ext cx="17700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282575" indent="-282575" defTabSz="939800">
              <a:spcBef>
                <a:spcPct val="6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Frutiger 55 Roman" pitchFamily="2" charset="0"/>
              </a:defRPr>
            </a:lvl1pPr>
            <a:lvl2pPr marL="654050" indent="-263525" defTabSz="93980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1400">
                <a:solidFill>
                  <a:schemeClr val="tx1"/>
                </a:solidFill>
                <a:latin typeface="Frutiger 55 Roman" pitchFamily="2" charset="0"/>
              </a:defRPr>
            </a:lvl2pPr>
            <a:lvl3pPr marL="1016000" indent="-255588" defTabSz="939800">
              <a:spcBef>
                <a:spcPct val="20000"/>
              </a:spcBef>
              <a:buChar char="-"/>
              <a:defRPr sz="1400">
                <a:solidFill>
                  <a:schemeClr val="tx1"/>
                </a:solidFill>
                <a:latin typeface="Frutiger 55 Roman" pitchFamily="2" charset="0"/>
              </a:defRPr>
            </a:lvl3pPr>
            <a:lvl4pPr marL="1385888" indent="-258763" defTabSz="939800">
              <a:spcBef>
                <a:spcPct val="20000"/>
              </a:spcBef>
              <a:buChar char="­"/>
              <a:defRPr sz="1400">
                <a:solidFill>
                  <a:schemeClr val="tx1"/>
                </a:solidFill>
                <a:latin typeface="Frutiger 55 Roman" pitchFamily="2" charset="0"/>
              </a:defRPr>
            </a:lvl4pPr>
            <a:lvl5pPr marL="1916113" indent="-304800" defTabSz="939800">
              <a:spcBef>
                <a:spcPct val="25000"/>
              </a:spcBef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5pPr>
            <a:lvl6pPr marL="23733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6pPr>
            <a:lvl7pPr marL="28305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7pPr>
            <a:lvl8pPr marL="32877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8pPr>
            <a:lvl9pPr marL="3744913" indent="-304800" defTabSz="939800" eaLnBrk="0" fontAlgn="base" hangingPunct="0">
              <a:spcBef>
                <a:spcPct val="25000"/>
              </a:spcBef>
              <a:spcAft>
                <a:spcPct val="0"/>
              </a:spcAft>
              <a:buSzPct val="90000"/>
              <a:buChar char="¯"/>
              <a:defRPr sz="1400">
                <a:solidFill>
                  <a:srgbClr val="000000"/>
                </a:solidFill>
                <a:latin typeface="Frutiger 55 Roman" pitchFamily="2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de-DE" b="1"/>
              <a:t>End 1999</a:t>
            </a:r>
          </a:p>
        </p:txBody>
      </p:sp>
      <p:grpSp>
        <p:nvGrpSpPr>
          <p:cNvPr id="414951" name="Group 231">
            <a:extLst>
              <a:ext uri="{FF2B5EF4-FFF2-40B4-BE49-F238E27FC236}">
                <a16:creationId xmlns:a16="http://schemas.microsoft.com/office/drawing/2014/main" id="{A3594C19-385F-4F8A-9EAE-E12D22409B9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653088"/>
            <a:ext cx="1644650" cy="674687"/>
            <a:chOff x="432" y="3561"/>
            <a:chExt cx="1036" cy="425"/>
          </a:xfrm>
        </p:grpSpPr>
        <p:sp>
          <p:nvSpPr>
            <p:cNvPr id="414886" name="Text Box 166">
              <a:extLst>
                <a:ext uri="{FF2B5EF4-FFF2-40B4-BE49-F238E27FC236}">
                  <a16:creationId xmlns:a16="http://schemas.microsoft.com/office/drawing/2014/main" id="{0A396440-E1AF-46C9-B643-46E66B387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720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17. Swiss Life</a:t>
              </a:r>
            </a:p>
          </p:txBody>
        </p:sp>
        <p:sp>
          <p:nvSpPr>
            <p:cNvPr id="414889" name="Text Box 169">
              <a:extLst>
                <a:ext uri="{FF2B5EF4-FFF2-40B4-BE49-F238E27FC236}">
                  <a16:creationId xmlns:a16="http://schemas.microsoft.com/office/drawing/2014/main" id="{28A45744-D3FA-42B2-AF2C-C51939095F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574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16. Sulzer</a:t>
              </a:r>
            </a:p>
          </p:txBody>
        </p:sp>
        <p:sp>
          <p:nvSpPr>
            <p:cNvPr id="414813" name="Rectangle 93">
              <a:extLst>
                <a:ext uri="{FF2B5EF4-FFF2-40B4-BE49-F238E27FC236}">
                  <a16:creationId xmlns:a16="http://schemas.microsoft.com/office/drawing/2014/main" id="{C43A64E3-7B1A-42FF-B9F5-D6A2B419D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567"/>
              <a:ext cx="9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30" name="Rectangle 110">
              <a:extLst>
                <a:ext uri="{FF2B5EF4-FFF2-40B4-BE49-F238E27FC236}">
                  <a16:creationId xmlns:a16="http://schemas.microsoft.com/office/drawing/2014/main" id="{ECB0DA66-240C-408A-ACB1-B7FC30E31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" y="3705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31</a:t>
              </a:r>
              <a:endParaRPr lang="en-US" altLang="de-DE" sz="1200"/>
            </a:p>
          </p:txBody>
        </p:sp>
        <p:sp>
          <p:nvSpPr>
            <p:cNvPr id="414831" name="Rectangle 111">
              <a:extLst>
                <a:ext uri="{FF2B5EF4-FFF2-40B4-BE49-F238E27FC236}">
                  <a16:creationId xmlns:a16="http://schemas.microsoft.com/office/drawing/2014/main" id="{2B5BA776-C0E2-492D-B49B-EAFB28953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3561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36</a:t>
              </a:r>
              <a:endParaRPr lang="en-US" altLang="de-DE" sz="1200"/>
            </a:p>
          </p:txBody>
        </p:sp>
        <p:sp>
          <p:nvSpPr>
            <p:cNvPr id="414888" name="Text Box 168">
              <a:extLst>
                <a:ext uri="{FF2B5EF4-FFF2-40B4-BE49-F238E27FC236}">
                  <a16:creationId xmlns:a16="http://schemas.microsoft.com/office/drawing/2014/main" id="{69E08FBF-32EE-4329-9B71-C4F2418C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815"/>
              <a:ext cx="720" cy="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18. Zürich</a:t>
              </a:r>
            </a:p>
          </p:txBody>
        </p:sp>
        <p:sp>
          <p:nvSpPr>
            <p:cNvPr id="414866" name="Text Box 146">
              <a:extLst>
                <a:ext uri="{FF2B5EF4-FFF2-40B4-BE49-F238E27FC236}">
                  <a16:creationId xmlns:a16="http://schemas.microsoft.com/office/drawing/2014/main" id="{62E5C6E2-C24E-41E2-9D6E-082BB29474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6" y="3857"/>
              <a:ext cx="192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/>
                <a:t>N.A.</a:t>
              </a:r>
            </a:p>
          </p:txBody>
        </p:sp>
      </p:grpSp>
      <p:grpSp>
        <p:nvGrpSpPr>
          <p:cNvPr id="414947" name="Group 227">
            <a:extLst>
              <a:ext uri="{FF2B5EF4-FFF2-40B4-BE49-F238E27FC236}">
                <a16:creationId xmlns:a16="http://schemas.microsoft.com/office/drawing/2014/main" id="{4F7D7169-95E0-4FB6-9124-7A9629475D79}"/>
              </a:ext>
            </a:extLst>
          </p:cNvPr>
          <p:cNvGrpSpPr>
            <a:grpSpLocks/>
          </p:cNvGrpSpPr>
          <p:nvPr/>
        </p:nvGrpSpPr>
        <p:grpSpPr bwMode="auto">
          <a:xfrm>
            <a:off x="5359400" y="5632450"/>
            <a:ext cx="1620838" cy="671513"/>
            <a:chOff x="3376" y="3548"/>
            <a:chExt cx="1021" cy="423"/>
          </a:xfrm>
        </p:grpSpPr>
        <p:sp>
          <p:nvSpPr>
            <p:cNvPr id="414884" name="Text Box 164">
              <a:extLst>
                <a:ext uri="{FF2B5EF4-FFF2-40B4-BE49-F238E27FC236}">
                  <a16:creationId xmlns:a16="http://schemas.microsoft.com/office/drawing/2014/main" id="{407D296F-87E9-4B78-A25A-B02BC7213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3840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18. Swiss Life</a:t>
              </a:r>
            </a:p>
          </p:txBody>
        </p:sp>
        <p:sp>
          <p:nvSpPr>
            <p:cNvPr id="414883" name="Text Box 163">
              <a:extLst>
                <a:ext uri="{FF2B5EF4-FFF2-40B4-BE49-F238E27FC236}">
                  <a16:creationId xmlns:a16="http://schemas.microsoft.com/office/drawing/2014/main" id="{A379A4D6-879A-4D9A-A4B2-4E61173ED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3695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17. Sulzer</a:t>
              </a:r>
            </a:p>
            <a:p>
              <a:pPr>
                <a:spcBef>
                  <a:spcPct val="25000"/>
                </a:spcBef>
              </a:pPr>
              <a:endParaRPr lang="en-US" altLang="de-DE" sz="1200"/>
            </a:p>
          </p:txBody>
        </p:sp>
        <p:sp>
          <p:nvSpPr>
            <p:cNvPr id="414759" name="Rectangle 39">
              <a:extLst>
                <a:ext uri="{FF2B5EF4-FFF2-40B4-BE49-F238E27FC236}">
                  <a16:creationId xmlns:a16="http://schemas.microsoft.com/office/drawing/2014/main" id="{E7B6000F-60A0-4191-A0DB-709E44D3A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4" y="3854"/>
              <a:ext cx="135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0" name="Rectangle 40">
              <a:extLst>
                <a:ext uri="{FF2B5EF4-FFF2-40B4-BE49-F238E27FC236}">
                  <a16:creationId xmlns:a16="http://schemas.microsoft.com/office/drawing/2014/main" id="{A6104A41-542D-42D3-B360-0FB4935F4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" y="3710"/>
              <a:ext cx="40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89" name="Rectangle 69">
              <a:extLst>
                <a:ext uri="{FF2B5EF4-FFF2-40B4-BE49-F238E27FC236}">
                  <a16:creationId xmlns:a16="http://schemas.microsoft.com/office/drawing/2014/main" id="{208BB92F-D81C-4547-B105-EB83C6608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3842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-125</a:t>
              </a:r>
              <a:endParaRPr lang="en-US" altLang="de-DE" sz="1200"/>
            </a:p>
          </p:txBody>
        </p:sp>
        <p:sp>
          <p:nvSpPr>
            <p:cNvPr id="414790" name="Rectangle 70">
              <a:extLst>
                <a:ext uri="{FF2B5EF4-FFF2-40B4-BE49-F238E27FC236}">
                  <a16:creationId xmlns:a16="http://schemas.microsoft.com/office/drawing/2014/main" id="{54FBD1A9-F3B0-4056-A9BC-8658EF00B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3698"/>
              <a:ext cx="13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-38</a:t>
              </a:r>
              <a:endParaRPr lang="en-US" altLang="de-DE" sz="1200"/>
            </a:p>
          </p:txBody>
        </p:sp>
        <p:sp>
          <p:nvSpPr>
            <p:cNvPr id="414882" name="Text Box 162">
              <a:extLst>
                <a:ext uri="{FF2B5EF4-FFF2-40B4-BE49-F238E27FC236}">
                  <a16:creationId xmlns:a16="http://schemas.microsoft.com/office/drawing/2014/main" id="{A3A56D14-9059-4609-B84E-37533C5197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3551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16. Zürich</a:t>
              </a:r>
            </a:p>
          </p:txBody>
        </p:sp>
        <p:sp>
          <p:nvSpPr>
            <p:cNvPr id="414761" name="Rectangle 41">
              <a:extLst>
                <a:ext uri="{FF2B5EF4-FFF2-40B4-BE49-F238E27FC236}">
                  <a16:creationId xmlns:a16="http://schemas.microsoft.com/office/drawing/2014/main" id="{DF88C52C-C29F-4D31-BC1B-927411C53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" y="3566"/>
              <a:ext cx="40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91" name="Rectangle 71">
              <a:extLst>
                <a:ext uri="{FF2B5EF4-FFF2-40B4-BE49-F238E27FC236}">
                  <a16:creationId xmlns:a16="http://schemas.microsoft.com/office/drawing/2014/main" id="{7CEFB80B-8CA9-4390-9F33-2CD0E496B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3548"/>
              <a:ext cx="13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-37</a:t>
              </a:r>
              <a:endParaRPr lang="en-US" altLang="de-DE" sz="1200"/>
            </a:p>
          </p:txBody>
        </p:sp>
      </p:grpSp>
      <p:sp>
        <p:nvSpPr>
          <p:cNvPr id="414921" name="Line 201">
            <a:extLst>
              <a:ext uri="{FF2B5EF4-FFF2-40B4-BE49-F238E27FC236}">
                <a16:creationId xmlns:a16="http://schemas.microsoft.com/office/drawing/2014/main" id="{8306655C-33F9-4576-AD1D-2F41EC411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178050"/>
            <a:ext cx="1588" cy="4102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grpSp>
        <p:nvGrpSpPr>
          <p:cNvPr id="414954" name="Group 234">
            <a:extLst>
              <a:ext uri="{FF2B5EF4-FFF2-40B4-BE49-F238E27FC236}">
                <a16:creationId xmlns:a16="http://schemas.microsoft.com/office/drawing/2014/main" id="{5E40F071-8E20-409B-8093-64DF720A6FD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427288"/>
            <a:ext cx="2824163" cy="1169987"/>
            <a:chOff x="432" y="1529"/>
            <a:chExt cx="1779" cy="737"/>
          </a:xfrm>
        </p:grpSpPr>
        <p:sp>
          <p:nvSpPr>
            <p:cNvPr id="414890" name="Text Box 170">
              <a:extLst>
                <a:ext uri="{FF2B5EF4-FFF2-40B4-BE49-F238E27FC236}">
                  <a16:creationId xmlns:a16="http://schemas.microsoft.com/office/drawing/2014/main" id="{C585A714-A43D-422F-833C-6F1BC4BDB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529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02. Serono</a:t>
              </a:r>
            </a:p>
          </p:txBody>
        </p:sp>
        <p:sp>
          <p:nvSpPr>
            <p:cNvPr id="414891" name="Text Box 171">
              <a:extLst>
                <a:ext uri="{FF2B5EF4-FFF2-40B4-BE49-F238E27FC236}">
                  <a16:creationId xmlns:a16="http://schemas.microsoft.com/office/drawing/2014/main" id="{6C7FF177-6127-4F0F-A177-3C63B9B46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071"/>
              <a:ext cx="720" cy="1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06. Novartis</a:t>
              </a:r>
            </a:p>
          </p:txBody>
        </p:sp>
        <p:sp>
          <p:nvSpPr>
            <p:cNvPr id="414892" name="Text Box 172">
              <a:extLst>
                <a:ext uri="{FF2B5EF4-FFF2-40B4-BE49-F238E27FC236}">
                  <a16:creationId xmlns:a16="http://schemas.microsoft.com/office/drawing/2014/main" id="{5D944BF4-E625-4E28-A8EC-B7787E6D7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974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05. Swiss Re</a:t>
              </a:r>
            </a:p>
          </p:txBody>
        </p:sp>
        <p:sp>
          <p:nvSpPr>
            <p:cNvPr id="414823" name="Rectangle 103">
              <a:extLst>
                <a:ext uri="{FF2B5EF4-FFF2-40B4-BE49-F238E27FC236}">
                  <a16:creationId xmlns:a16="http://schemas.microsoft.com/office/drawing/2014/main" id="{F87DCEB5-EF14-43A7-8481-D84EE014F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128"/>
              <a:ext cx="175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4" name="Rectangle 104">
              <a:extLst>
                <a:ext uri="{FF2B5EF4-FFF2-40B4-BE49-F238E27FC236}">
                  <a16:creationId xmlns:a16="http://schemas.microsoft.com/office/drawing/2014/main" id="{C54D7C56-1333-446C-9A80-9189E3916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1984"/>
              <a:ext cx="223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7" name="Rectangle 107">
              <a:extLst>
                <a:ext uri="{FF2B5EF4-FFF2-40B4-BE49-F238E27FC236}">
                  <a16:creationId xmlns:a16="http://schemas.microsoft.com/office/drawing/2014/main" id="{9E47370F-AF9A-429B-A1FA-17ACCDA5C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1553"/>
              <a:ext cx="703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41" name="Rectangle 121">
              <a:extLst>
                <a:ext uri="{FF2B5EF4-FFF2-40B4-BE49-F238E27FC236}">
                  <a16:creationId xmlns:a16="http://schemas.microsoft.com/office/drawing/2014/main" id="{60582D1D-DCA8-489B-B65D-4582546A0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2122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842</a:t>
              </a:r>
              <a:endParaRPr lang="en-US" altLang="de-DE" sz="1200"/>
            </a:p>
          </p:txBody>
        </p:sp>
        <p:sp>
          <p:nvSpPr>
            <p:cNvPr id="414842" name="Rectangle 122">
              <a:extLst>
                <a:ext uri="{FF2B5EF4-FFF2-40B4-BE49-F238E27FC236}">
                  <a16:creationId xmlns:a16="http://schemas.microsoft.com/office/drawing/2014/main" id="{046E81DC-3289-4BE4-88AC-B69F05FCD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" y="1978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1.062</a:t>
              </a:r>
              <a:endParaRPr lang="en-US" altLang="de-DE" sz="1200"/>
            </a:p>
          </p:txBody>
        </p:sp>
        <p:sp>
          <p:nvSpPr>
            <p:cNvPr id="414845" name="Rectangle 125">
              <a:extLst>
                <a:ext uri="{FF2B5EF4-FFF2-40B4-BE49-F238E27FC236}">
                  <a16:creationId xmlns:a16="http://schemas.microsoft.com/office/drawing/2014/main" id="{EE4ED9C6-A51A-4CA0-A0A9-C8065B129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" y="1547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3.355</a:t>
              </a:r>
              <a:endParaRPr lang="en-US" altLang="de-DE" sz="1200"/>
            </a:p>
          </p:txBody>
        </p:sp>
      </p:grpSp>
      <p:grpSp>
        <p:nvGrpSpPr>
          <p:cNvPr id="414953" name="Group 233">
            <a:extLst>
              <a:ext uri="{FF2B5EF4-FFF2-40B4-BE49-F238E27FC236}">
                <a16:creationId xmlns:a16="http://schemas.microsoft.com/office/drawing/2014/main" id="{09B5FB21-9813-4100-9EDF-146D881FAED1}"/>
              </a:ext>
            </a:extLst>
          </p:cNvPr>
          <p:cNvGrpSpPr>
            <a:grpSpLocks/>
          </p:cNvGrpSpPr>
          <p:nvPr/>
        </p:nvGrpSpPr>
        <p:grpSpPr bwMode="auto">
          <a:xfrm>
            <a:off x="5286375" y="2124075"/>
            <a:ext cx="3690938" cy="741363"/>
            <a:chOff x="3330" y="1338"/>
            <a:chExt cx="2325" cy="467"/>
          </a:xfrm>
        </p:grpSpPr>
        <p:grpSp>
          <p:nvGrpSpPr>
            <p:cNvPr id="414945" name="Group 225">
              <a:extLst>
                <a:ext uri="{FF2B5EF4-FFF2-40B4-BE49-F238E27FC236}">
                  <a16:creationId xmlns:a16="http://schemas.microsoft.com/office/drawing/2014/main" id="{322CF59B-6283-4E01-89B2-CDA4463F2F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6" y="1369"/>
              <a:ext cx="2279" cy="436"/>
              <a:chOff x="3376" y="1369"/>
              <a:chExt cx="2279" cy="436"/>
            </a:xfrm>
          </p:grpSpPr>
          <p:sp>
            <p:nvSpPr>
              <p:cNvPr id="414758" name="Text Box 38">
                <a:extLst>
                  <a:ext uri="{FF2B5EF4-FFF2-40B4-BE49-F238E27FC236}">
                    <a16:creationId xmlns:a16="http://schemas.microsoft.com/office/drawing/2014/main" id="{6DA7D3DC-A10E-4824-A644-DD0C74897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6" y="1389"/>
                <a:ext cx="720" cy="1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25000"/>
                  </a:spcBef>
                </a:pPr>
                <a:r>
                  <a:rPr lang="en-US" altLang="de-DE" sz="1200"/>
                  <a:t>01. Serono</a:t>
                </a:r>
              </a:p>
              <a:p>
                <a:pPr>
                  <a:spcBef>
                    <a:spcPct val="25000"/>
                  </a:spcBef>
                </a:pPr>
                <a:r>
                  <a:rPr lang="en-US" altLang="de-DE" sz="1200"/>
                  <a:t>02. Novartis</a:t>
                </a:r>
              </a:p>
              <a:p>
                <a:pPr>
                  <a:spcBef>
                    <a:spcPct val="25000"/>
                  </a:spcBef>
                </a:pPr>
                <a:r>
                  <a:rPr lang="en-US" altLang="de-DE" sz="1200"/>
                  <a:t>03. Swiss Re</a:t>
                </a:r>
              </a:p>
            </p:txBody>
          </p:sp>
          <p:sp>
            <p:nvSpPr>
              <p:cNvPr id="414774" name="Rectangle 54">
                <a:extLst>
                  <a:ext uri="{FF2B5EF4-FFF2-40B4-BE49-F238E27FC236}">
                    <a16:creationId xmlns:a16="http://schemas.microsoft.com/office/drawing/2014/main" id="{0ABE6B0F-BCA9-42FF-BFED-D2F6FCDCAE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9" y="1702"/>
                <a:ext cx="818" cy="74"/>
              </a:xfrm>
              <a:prstGeom prst="rect">
                <a:avLst/>
              </a:prstGeom>
              <a:solidFill>
                <a:srgbClr val="B11D47"/>
              </a:solidFill>
              <a:ln w="9525">
                <a:solidFill>
                  <a:srgbClr val="B11D47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14775" name="Rectangle 55">
                <a:extLst>
                  <a:ext uri="{FF2B5EF4-FFF2-40B4-BE49-F238E27FC236}">
                    <a16:creationId xmlns:a16="http://schemas.microsoft.com/office/drawing/2014/main" id="{D211C982-E425-4149-96BF-747CE44D39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9" y="1558"/>
                <a:ext cx="1079" cy="74"/>
              </a:xfrm>
              <a:prstGeom prst="rect">
                <a:avLst/>
              </a:prstGeom>
              <a:solidFill>
                <a:srgbClr val="B11D47"/>
              </a:solidFill>
              <a:ln w="9525">
                <a:solidFill>
                  <a:srgbClr val="B11D47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14776" name="Rectangle 56">
                <a:extLst>
                  <a:ext uri="{FF2B5EF4-FFF2-40B4-BE49-F238E27FC236}">
                    <a16:creationId xmlns:a16="http://schemas.microsoft.com/office/drawing/2014/main" id="{D5ED5C37-7DFB-4A96-A5D1-025A275F7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9" y="1414"/>
                <a:ext cx="1219" cy="74"/>
              </a:xfrm>
              <a:prstGeom prst="rect">
                <a:avLst/>
              </a:prstGeom>
              <a:solidFill>
                <a:srgbClr val="B11D47"/>
              </a:solidFill>
              <a:ln w="9525">
                <a:solidFill>
                  <a:srgbClr val="B11D47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14788" name="Rectangle 68">
                <a:extLst>
                  <a:ext uri="{FF2B5EF4-FFF2-40B4-BE49-F238E27FC236}">
                    <a16:creationId xmlns:a16="http://schemas.microsoft.com/office/drawing/2014/main" id="{4C48FFBB-38DD-4D98-A18E-C314D21CB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690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de-DE" sz="1200">
                    <a:solidFill>
                      <a:srgbClr val="000000"/>
                    </a:solidFill>
                  </a:rPr>
                  <a:t>761</a:t>
                </a:r>
                <a:endParaRPr lang="en-US" altLang="de-DE" sz="1200"/>
              </a:p>
            </p:txBody>
          </p:sp>
          <p:sp>
            <p:nvSpPr>
              <p:cNvPr id="414794" name="Rectangle 74">
                <a:extLst>
                  <a:ext uri="{FF2B5EF4-FFF2-40B4-BE49-F238E27FC236}">
                    <a16:creationId xmlns:a16="http://schemas.microsoft.com/office/drawing/2014/main" id="{6A68BE22-E5E2-4D46-BCB3-3D71E7F51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5" y="1546"/>
                <a:ext cx="23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de-DE" sz="1200">
                    <a:solidFill>
                      <a:srgbClr val="000000"/>
                    </a:solidFill>
                  </a:rPr>
                  <a:t>1.006</a:t>
                </a:r>
                <a:endParaRPr lang="en-US" altLang="de-DE" sz="1200"/>
              </a:p>
            </p:txBody>
          </p:sp>
          <p:sp>
            <p:nvSpPr>
              <p:cNvPr id="414752" name="Text Box 32">
                <a:extLst>
                  <a:ext uri="{FF2B5EF4-FFF2-40B4-BE49-F238E27FC236}">
                    <a16:creationId xmlns:a16="http://schemas.microsoft.com/office/drawing/2014/main" id="{9C481B9A-E15A-4D40-9506-5C7FE1D9EA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16" y="1369"/>
                <a:ext cx="239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de-DE" sz="1200"/>
                  <a:t>1.136</a:t>
                </a:r>
              </a:p>
            </p:txBody>
          </p:sp>
        </p:grpSp>
        <p:sp>
          <p:nvSpPr>
            <p:cNvPr id="414926" name="Rectangle 206">
              <a:extLst>
                <a:ext uri="{FF2B5EF4-FFF2-40B4-BE49-F238E27FC236}">
                  <a16:creationId xmlns:a16="http://schemas.microsoft.com/office/drawing/2014/main" id="{FF48B421-DC52-425F-8119-A3DED9AA5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1338"/>
              <a:ext cx="792" cy="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</p:grpSp>
      <p:grpSp>
        <p:nvGrpSpPr>
          <p:cNvPr id="414955" name="Group 235">
            <a:extLst>
              <a:ext uri="{FF2B5EF4-FFF2-40B4-BE49-F238E27FC236}">
                <a16:creationId xmlns:a16="http://schemas.microsoft.com/office/drawing/2014/main" id="{F662E3F6-6683-42F8-97F0-D830F5FF1A90}"/>
              </a:ext>
            </a:extLst>
          </p:cNvPr>
          <p:cNvGrpSpPr>
            <a:grpSpLocks/>
          </p:cNvGrpSpPr>
          <p:nvPr/>
        </p:nvGrpSpPr>
        <p:grpSpPr bwMode="auto">
          <a:xfrm>
            <a:off x="657225" y="2176463"/>
            <a:ext cx="7439025" cy="3500437"/>
            <a:chOff x="414" y="1371"/>
            <a:chExt cx="4686" cy="2205"/>
          </a:xfrm>
        </p:grpSpPr>
        <p:sp>
          <p:nvSpPr>
            <p:cNvPr id="414928" name="Rectangle 208">
              <a:extLst>
                <a:ext uri="{FF2B5EF4-FFF2-40B4-BE49-F238E27FC236}">
                  <a16:creationId xmlns:a16="http://schemas.microsoft.com/office/drawing/2014/main" id="{7B88A24B-0FAB-4D6D-80FD-EDC373008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" y="2074"/>
              <a:ext cx="80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929" name="Rectangle 209">
              <a:extLst>
                <a:ext uri="{FF2B5EF4-FFF2-40B4-BE49-F238E27FC236}">
                  <a16:creationId xmlns:a16="http://schemas.microsoft.com/office/drawing/2014/main" id="{193DAEE4-74B0-45FC-87EC-E2DE70319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" y="1498"/>
              <a:ext cx="80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935" name="Rectangle 215">
              <a:extLst>
                <a:ext uri="{FF2B5EF4-FFF2-40B4-BE49-F238E27FC236}">
                  <a16:creationId xmlns:a16="http://schemas.microsoft.com/office/drawing/2014/main" id="{F03FD060-FF66-4FB4-B3E9-D5588F8C6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632"/>
              <a:ext cx="804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936" name="Rectangle 216">
              <a:extLst>
                <a:ext uri="{FF2B5EF4-FFF2-40B4-BE49-F238E27FC236}">
                  <a16:creationId xmlns:a16="http://schemas.microsoft.com/office/drawing/2014/main" id="{7F4851D4-1C0D-441E-8313-4DBEB9AE5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220"/>
              <a:ext cx="804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893" name="Text Box 173">
              <a:extLst>
                <a:ext uri="{FF2B5EF4-FFF2-40B4-BE49-F238E27FC236}">
                  <a16:creationId xmlns:a16="http://schemas.microsoft.com/office/drawing/2014/main" id="{C68FB23E-5CA2-4B97-84CF-19BBF3224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635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03. Roche</a:t>
              </a:r>
            </a:p>
          </p:txBody>
        </p:sp>
        <p:sp>
          <p:nvSpPr>
            <p:cNvPr id="414894" name="Text Box 174">
              <a:extLst>
                <a:ext uri="{FF2B5EF4-FFF2-40B4-BE49-F238E27FC236}">
                  <a16:creationId xmlns:a16="http://schemas.microsoft.com/office/drawing/2014/main" id="{E360A7B9-465C-4A15-9689-31BC5EC4D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788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04. Swisscom</a:t>
              </a:r>
            </a:p>
          </p:txBody>
        </p:sp>
        <p:sp>
          <p:nvSpPr>
            <p:cNvPr id="414895" name="Text Box 175">
              <a:extLst>
                <a:ext uri="{FF2B5EF4-FFF2-40B4-BE49-F238E27FC236}">
                  <a16:creationId xmlns:a16="http://schemas.microsoft.com/office/drawing/2014/main" id="{1AB76A7F-7C25-4D2F-9C13-ECE71BC05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217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07. UBS</a:t>
              </a:r>
            </a:p>
          </p:txBody>
        </p:sp>
        <p:sp>
          <p:nvSpPr>
            <p:cNvPr id="414896" name="Text Box 176">
              <a:extLst>
                <a:ext uri="{FF2B5EF4-FFF2-40B4-BE49-F238E27FC236}">
                  <a16:creationId xmlns:a16="http://schemas.microsoft.com/office/drawing/2014/main" id="{9DB4055B-838C-4F77-8E59-F4EFCF887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799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11. Nestlé</a:t>
              </a:r>
            </a:p>
          </p:txBody>
        </p:sp>
        <p:sp>
          <p:nvSpPr>
            <p:cNvPr id="414897" name="Text Box 177">
              <a:extLst>
                <a:ext uri="{FF2B5EF4-FFF2-40B4-BE49-F238E27FC236}">
                  <a16:creationId xmlns:a16="http://schemas.microsoft.com/office/drawing/2014/main" id="{FA4FC56E-2FDF-4BA1-AE70-0FFE2D084B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392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01. Kudelski</a:t>
              </a:r>
            </a:p>
          </p:txBody>
        </p:sp>
        <p:sp>
          <p:nvSpPr>
            <p:cNvPr id="414898" name="Text Box 178">
              <a:extLst>
                <a:ext uri="{FF2B5EF4-FFF2-40B4-BE49-F238E27FC236}">
                  <a16:creationId xmlns:a16="http://schemas.microsoft.com/office/drawing/2014/main" id="{5D085F00-DAA2-42EE-941F-B46EC59E7E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508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09. Adecco</a:t>
              </a:r>
            </a:p>
          </p:txBody>
        </p:sp>
        <p:sp>
          <p:nvSpPr>
            <p:cNvPr id="414899" name="Text Box 179">
              <a:extLst>
                <a:ext uri="{FF2B5EF4-FFF2-40B4-BE49-F238E27FC236}">
                  <a16:creationId xmlns:a16="http://schemas.microsoft.com/office/drawing/2014/main" id="{32BA6E49-8AB9-4777-A9FD-5BCFF572E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653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10. Swatch</a:t>
              </a:r>
            </a:p>
          </p:txBody>
        </p:sp>
        <p:sp>
          <p:nvSpPr>
            <p:cNvPr id="414900" name="Text Box 180">
              <a:extLst>
                <a:ext uri="{FF2B5EF4-FFF2-40B4-BE49-F238E27FC236}">
                  <a16:creationId xmlns:a16="http://schemas.microsoft.com/office/drawing/2014/main" id="{EFF1A9EF-1ECF-4DA7-A323-C8E60F788D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397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15. SGS</a:t>
              </a:r>
            </a:p>
          </p:txBody>
        </p:sp>
        <p:sp>
          <p:nvSpPr>
            <p:cNvPr id="414901" name="Text Box 181">
              <a:extLst>
                <a:ext uri="{FF2B5EF4-FFF2-40B4-BE49-F238E27FC236}">
                  <a16:creationId xmlns:a16="http://schemas.microsoft.com/office/drawing/2014/main" id="{8E5CF25B-7069-43D8-9961-C437C97B1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090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13. Kuoni</a:t>
              </a:r>
            </a:p>
          </p:txBody>
        </p:sp>
        <p:sp>
          <p:nvSpPr>
            <p:cNvPr id="414902" name="Text Box 182">
              <a:extLst>
                <a:ext uri="{FF2B5EF4-FFF2-40B4-BE49-F238E27FC236}">
                  <a16:creationId xmlns:a16="http://schemas.microsoft.com/office/drawing/2014/main" id="{463C0E51-761F-43B5-B337-05641950A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952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12. ABB</a:t>
              </a:r>
            </a:p>
          </p:txBody>
        </p:sp>
        <p:sp>
          <p:nvSpPr>
            <p:cNvPr id="414903" name="Text Box 183">
              <a:extLst>
                <a:ext uri="{FF2B5EF4-FFF2-40B4-BE49-F238E27FC236}">
                  <a16:creationId xmlns:a16="http://schemas.microsoft.com/office/drawing/2014/main" id="{A4BDE578-8746-4B7B-8424-159C852E2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235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14. Holcim</a:t>
              </a:r>
            </a:p>
          </p:txBody>
        </p:sp>
        <p:sp>
          <p:nvSpPr>
            <p:cNvPr id="414814" name="Rectangle 94">
              <a:extLst>
                <a:ext uri="{FF2B5EF4-FFF2-40B4-BE49-F238E27FC236}">
                  <a16:creationId xmlns:a16="http://schemas.microsoft.com/office/drawing/2014/main" id="{8122D9FE-05BF-4A52-8F8B-3C0B38A47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397"/>
              <a:ext cx="13" cy="98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de-CH"/>
            </a:p>
          </p:txBody>
        </p:sp>
        <p:sp>
          <p:nvSpPr>
            <p:cNvPr id="414815" name="Rectangle 95">
              <a:extLst>
                <a:ext uri="{FF2B5EF4-FFF2-40B4-BE49-F238E27FC236}">
                  <a16:creationId xmlns:a16="http://schemas.microsoft.com/office/drawing/2014/main" id="{B88A1E87-4535-427A-8B6F-507594FA7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279"/>
              <a:ext cx="26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16" name="Rectangle 96">
              <a:extLst>
                <a:ext uri="{FF2B5EF4-FFF2-40B4-BE49-F238E27FC236}">
                  <a16:creationId xmlns:a16="http://schemas.microsoft.com/office/drawing/2014/main" id="{51414D5C-43F4-402F-B8A6-82BE79C7C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136"/>
              <a:ext cx="34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17" name="Rectangle 97">
              <a:extLst>
                <a:ext uri="{FF2B5EF4-FFF2-40B4-BE49-F238E27FC236}">
                  <a16:creationId xmlns:a16="http://schemas.microsoft.com/office/drawing/2014/main" id="{F84A36C7-1114-4CA9-B7D1-11CDC1C43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992"/>
              <a:ext cx="34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18" name="Rectangle 98">
              <a:extLst>
                <a:ext uri="{FF2B5EF4-FFF2-40B4-BE49-F238E27FC236}">
                  <a16:creationId xmlns:a16="http://schemas.microsoft.com/office/drawing/2014/main" id="{85EC14BD-0601-44BF-8934-5E14FD564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848"/>
              <a:ext cx="48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19" name="Rectangle 99">
              <a:extLst>
                <a:ext uri="{FF2B5EF4-FFF2-40B4-BE49-F238E27FC236}">
                  <a16:creationId xmlns:a16="http://schemas.microsoft.com/office/drawing/2014/main" id="{4D731A97-9564-44DA-AEA0-6838A81D5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704"/>
              <a:ext cx="65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0" name="Rectangle 100">
              <a:extLst>
                <a:ext uri="{FF2B5EF4-FFF2-40B4-BE49-F238E27FC236}">
                  <a16:creationId xmlns:a16="http://schemas.microsoft.com/office/drawing/2014/main" id="{56DC3C86-8A59-4CD3-A820-8059BFC68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560"/>
              <a:ext cx="109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1" name="Rectangle 101">
              <a:extLst>
                <a:ext uri="{FF2B5EF4-FFF2-40B4-BE49-F238E27FC236}">
                  <a16:creationId xmlns:a16="http://schemas.microsoft.com/office/drawing/2014/main" id="{AEF3FEE1-49DD-4BB8-B83C-5EE0FAD3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416"/>
              <a:ext cx="118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2" name="Rectangle 102">
              <a:extLst>
                <a:ext uri="{FF2B5EF4-FFF2-40B4-BE49-F238E27FC236}">
                  <a16:creationId xmlns:a16="http://schemas.microsoft.com/office/drawing/2014/main" id="{80F95E3A-0CDF-4C0A-8221-C0BE1A2AD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272"/>
              <a:ext cx="149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5" name="Rectangle 105">
              <a:extLst>
                <a:ext uri="{FF2B5EF4-FFF2-40B4-BE49-F238E27FC236}">
                  <a16:creationId xmlns:a16="http://schemas.microsoft.com/office/drawing/2014/main" id="{9A7A9288-702B-49C8-B4AC-02C1CDF6A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1840"/>
              <a:ext cx="250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6" name="Rectangle 106">
              <a:extLst>
                <a:ext uri="{FF2B5EF4-FFF2-40B4-BE49-F238E27FC236}">
                  <a16:creationId xmlns:a16="http://schemas.microsoft.com/office/drawing/2014/main" id="{41988075-5DDE-4575-A2B0-8877E0576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1697"/>
              <a:ext cx="254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28" name="Rectangle 108">
              <a:extLst>
                <a:ext uri="{FF2B5EF4-FFF2-40B4-BE49-F238E27FC236}">
                  <a16:creationId xmlns:a16="http://schemas.microsoft.com/office/drawing/2014/main" id="{10DFDA47-F280-417A-AFCB-298754C98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1409"/>
              <a:ext cx="1251" cy="72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832" name="Rectangle 112">
              <a:extLst>
                <a:ext uri="{FF2B5EF4-FFF2-40B4-BE49-F238E27FC236}">
                  <a16:creationId xmlns:a16="http://schemas.microsoft.com/office/drawing/2014/main" id="{93AFD8E8-DD7E-4930-9CC8-E0C536923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3417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63</a:t>
              </a:r>
              <a:endParaRPr lang="en-US" altLang="de-DE" sz="1200"/>
            </a:p>
          </p:txBody>
        </p:sp>
        <p:sp>
          <p:nvSpPr>
            <p:cNvPr id="414833" name="Rectangle 113">
              <a:extLst>
                <a:ext uri="{FF2B5EF4-FFF2-40B4-BE49-F238E27FC236}">
                  <a16:creationId xmlns:a16="http://schemas.microsoft.com/office/drawing/2014/main" id="{2CABDCF3-3F0D-4E2C-AE1C-A46201B7B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" y="3273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120</a:t>
              </a:r>
              <a:endParaRPr lang="en-US" altLang="de-DE" sz="1200"/>
            </a:p>
          </p:txBody>
        </p:sp>
        <p:sp>
          <p:nvSpPr>
            <p:cNvPr id="414834" name="Rectangle 114">
              <a:extLst>
                <a:ext uri="{FF2B5EF4-FFF2-40B4-BE49-F238E27FC236}">
                  <a16:creationId xmlns:a16="http://schemas.microsoft.com/office/drawing/2014/main" id="{D9C02A79-911A-4210-B9F4-D0FE8F13A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" y="3130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173</a:t>
              </a:r>
              <a:endParaRPr lang="en-US" altLang="de-DE" sz="1200"/>
            </a:p>
          </p:txBody>
        </p:sp>
        <p:sp>
          <p:nvSpPr>
            <p:cNvPr id="414835" name="Rectangle 115">
              <a:extLst>
                <a:ext uri="{FF2B5EF4-FFF2-40B4-BE49-F238E27FC236}">
                  <a16:creationId xmlns:a16="http://schemas.microsoft.com/office/drawing/2014/main" id="{A26C083C-3630-4AA1-B773-CCA3FF9D9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" y="2986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178</a:t>
              </a:r>
              <a:endParaRPr lang="en-US" altLang="de-DE" sz="1200"/>
            </a:p>
          </p:txBody>
        </p:sp>
        <p:sp>
          <p:nvSpPr>
            <p:cNvPr id="414836" name="Rectangle 116">
              <a:extLst>
                <a:ext uri="{FF2B5EF4-FFF2-40B4-BE49-F238E27FC236}">
                  <a16:creationId xmlns:a16="http://schemas.microsoft.com/office/drawing/2014/main" id="{3D34CF60-75AF-4E8D-9594-CE6B56380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6" y="2842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228</a:t>
              </a:r>
              <a:endParaRPr lang="en-US" altLang="de-DE" sz="1200"/>
            </a:p>
          </p:txBody>
        </p:sp>
        <p:sp>
          <p:nvSpPr>
            <p:cNvPr id="414837" name="Rectangle 117">
              <a:extLst>
                <a:ext uri="{FF2B5EF4-FFF2-40B4-BE49-F238E27FC236}">
                  <a16:creationId xmlns:a16="http://schemas.microsoft.com/office/drawing/2014/main" id="{063F3FF6-14C4-494F-824B-9498AAC41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" y="2698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314</a:t>
              </a:r>
              <a:endParaRPr lang="en-US" altLang="de-DE" sz="1200"/>
            </a:p>
          </p:txBody>
        </p:sp>
        <p:sp>
          <p:nvSpPr>
            <p:cNvPr id="414838" name="Rectangle 118">
              <a:extLst>
                <a:ext uri="{FF2B5EF4-FFF2-40B4-BE49-F238E27FC236}">
                  <a16:creationId xmlns:a16="http://schemas.microsoft.com/office/drawing/2014/main" id="{E7817362-21ED-42EE-B8A0-C90E99C77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" y="2554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518</a:t>
              </a:r>
              <a:endParaRPr lang="en-US" altLang="de-DE" sz="1200"/>
            </a:p>
          </p:txBody>
        </p:sp>
        <p:sp>
          <p:nvSpPr>
            <p:cNvPr id="414839" name="Rectangle 119">
              <a:extLst>
                <a:ext uri="{FF2B5EF4-FFF2-40B4-BE49-F238E27FC236}">
                  <a16:creationId xmlns:a16="http://schemas.microsoft.com/office/drawing/2014/main" id="{7ED02B65-7922-4D9C-8EC9-A7724E500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2410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567</a:t>
              </a:r>
              <a:endParaRPr lang="en-US" altLang="de-DE" sz="1200"/>
            </a:p>
          </p:txBody>
        </p:sp>
        <p:sp>
          <p:nvSpPr>
            <p:cNvPr id="414840" name="Rectangle 120">
              <a:extLst>
                <a:ext uri="{FF2B5EF4-FFF2-40B4-BE49-F238E27FC236}">
                  <a16:creationId xmlns:a16="http://schemas.microsoft.com/office/drawing/2014/main" id="{FC5E078B-CA25-4414-A8CD-D48B256CA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" y="2266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714</a:t>
              </a:r>
              <a:endParaRPr lang="en-US" altLang="de-DE" sz="1200"/>
            </a:p>
          </p:txBody>
        </p:sp>
        <p:sp>
          <p:nvSpPr>
            <p:cNvPr id="414843" name="Rectangle 123">
              <a:extLst>
                <a:ext uri="{FF2B5EF4-FFF2-40B4-BE49-F238E27FC236}">
                  <a16:creationId xmlns:a16="http://schemas.microsoft.com/office/drawing/2014/main" id="{26E10F9A-733D-495C-ABEE-75D35E673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1834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1.202</a:t>
              </a:r>
              <a:endParaRPr lang="en-US" altLang="de-DE" sz="1200"/>
            </a:p>
          </p:txBody>
        </p:sp>
        <p:sp>
          <p:nvSpPr>
            <p:cNvPr id="414844" name="Rectangle 124">
              <a:extLst>
                <a:ext uri="{FF2B5EF4-FFF2-40B4-BE49-F238E27FC236}">
                  <a16:creationId xmlns:a16="http://schemas.microsoft.com/office/drawing/2014/main" id="{411EBDFE-FF07-45D9-AF87-275563B29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691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1.214</a:t>
              </a:r>
              <a:endParaRPr lang="en-US" altLang="de-DE" sz="1200"/>
            </a:p>
          </p:txBody>
        </p:sp>
        <p:sp>
          <p:nvSpPr>
            <p:cNvPr id="414751" name="Text Box 31">
              <a:extLst>
                <a:ext uri="{FF2B5EF4-FFF2-40B4-BE49-F238E27FC236}">
                  <a16:creationId xmlns:a16="http://schemas.microsoft.com/office/drawing/2014/main" id="{CE111F6A-7D3E-4D5F-B19A-ED391BA60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2" y="1371"/>
              <a:ext cx="292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/>
                <a:t>17.953</a:t>
              </a:r>
            </a:p>
          </p:txBody>
        </p:sp>
        <p:sp>
          <p:nvSpPr>
            <p:cNvPr id="414754" name="Freeform 34">
              <a:extLst>
                <a:ext uri="{FF2B5EF4-FFF2-40B4-BE49-F238E27FC236}">
                  <a16:creationId xmlns:a16="http://schemas.microsoft.com/office/drawing/2014/main" id="{CEAD82B8-C2E5-4CFA-8882-49B11D1B9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4" y="1374"/>
              <a:ext cx="66" cy="174"/>
            </a:xfrm>
            <a:custGeom>
              <a:avLst/>
              <a:gdLst>
                <a:gd name="T0" fmla="*/ 72 w 90"/>
                <a:gd name="T1" fmla="*/ 0 h 174"/>
                <a:gd name="T2" fmla="*/ 18 w 90"/>
                <a:gd name="T3" fmla="*/ 84 h 174"/>
                <a:gd name="T4" fmla="*/ 90 w 90"/>
                <a:gd name="T5" fmla="*/ 60 h 174"/>
                <a:gd name="T6" fmla="*/ 0 w 90"/>
                <a:gd name="T7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174">
                  <a:moveTo>
                    <a:pt x="72" y="0"/>
                  </a:moveTo>
                  <a:lnTo>
                    <a:pt x="18" y="84"/>
                  </a:lnTo>
                  <a:lnTo>
                    <a:pt x="90" y="60"/>
                  </a:lnTo>
                  <a:lnTo>
                    <a:pt x="0" y="174"/>
                  </a:ln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762" name="Rectangle 42">
              <a:extLst>
                <a:ext uri="{FF2B5EF4-FFF2-40B4-BE49-F238E27FC236}">
                  <a16:creationId xmlns:a16="http://schemas.microsoft.com/office/drawing/2014/main" id="{A51B5996-31EA-45A0-A27A-E3AFDDF61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8" y="3422"/>
              <a:ext cx="31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3" name="Rectangle 43">
              <a:extLst>
                <a:ext uri="{FF2B5EF4-FFF2-40B4-BE49-F238E27FC236}">
                  <a16:creationId xmlns:a16="http://schemas.microsoft.com/office/drawing/2014/main" id="{9159C9AA-6FCC-439C-87C1-54BB372EF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3279"/>
              <a:ext cx="9" cy="66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4" name="Rectangle 44">
              <a:extLst>
                <a:ext uri="{FF2B5EF4-FFF2-40B4-BE49-F238E27FC236}">
                  <a16:creationId xmlns:a16="http://schemas.microsoft.com/office/drawing/2014/main" id="{A08EB4D3-17CA-4E80-A5AA-41F84E800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3135"/>
              <a:ext cx="5" cy="66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5" name="Rectangle 45">
              <a:extLst>
                <a:ext uri="{FF2B5EF4-FFF2-40B4-BE49-F238E27FC236}">
                  <a16:creationId xmlns:a16="http://schemas.microsoft.com/office/drawing/2014/main" id="{DD9BB224-B791-4CF4-9191-FAB06D95E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991"/>
              <a:ext cx="23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6" name="Rectangle 46">
              <a:extLst>
                <a:ext uri="{FF2B5EF4-FFF2-40B4-BE49-F238E27FC236}">
                  <a16:creationId xmlns:a16="http://schemas.microsoft.com/office/drawing/2014/main" id="{9992B2ED-5909-48B7-88A4-ABB42D23D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847"/>
              <a:ext cx="41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7" name="Rectangle 47">
              <a:extLst>
                <a:ext uri="{FF2B5EF4-FFF2-40B4-BE49-F238E27FC236}">
                  <a16:creationId xmlns:a16="http://schemas.microsoft.com/office/drawing/2014/main" id="{A4206E59-A033-4F5E-9942-61718B742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703"/>
              <a:ext cx="122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8" name="Rectangle 48">
              <a:extLst>
                <a:ext uri="{FF2B5EF4-FFF2-40B4-BE49-F238E27FC236}">
                  <a16:creationId xmlns:a16="http://schemas.microsoft.com/office/drawing/2014/main" id="{942457D3-18BD-42D2-B014-45BD5749A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559"/>
              <a:ext cx="154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69" name="Rectangle 49">
              <a:extLst>
                <a:ext uri="{FF2B5EF4-FFF2-40B4-BE49-F238E27FC236}">
                  <a16:creationId xmlns:a16="http://schemas.microsoft.com/office/drawing/2014/main" id="{FFC93784-CB4A-4024-AB72-D7A0774C2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421"/>
              <a:ext cx="249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70" name="Rectangle 50">
              <a:extLst>
                <a:ext uri="{FF2B5EF4-FFF2-40B4-BE49-F238E27FC236}">
                  <a16:creationId xmlns:a16="http://schemas.microsoft.com/office/drawing/2014/main" id="{64045B4F-802A-45C0-B79D-5F0DF6FAD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277"/>
              <a:ext cx="276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71" name="Rectangle 51">
              <a:extLst>
                <a:ext uri="{FF2B5EF4-FFF2-40B4-BE49-F238E27FC236}">
                  <a16:creationId xmlns:a16="http://schemas.microsoft.com/office/drawing/2014/main" id="{B5F64491-1238-4C3A-B6DB-C750BEFFF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2133"/>
              <a:ext cx="344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72" name="Rectangle 52">
              <a:extLst>
                <a:ext uri="{FF2B5EF4-FFF2-40B4-BE49-F238E27FC236}">
                  <a16:creationId xmlns:a16="http://schemas.microsoft.com/office/drawing/2014/main" id="{E85908EB-8402-4FDD-8C9B-04375BEAC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1989"/>
              <a:ext cx="628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73" name="Rectangle 53">
              <a:extLst>
                <a:ext uri="{FF2B5EF4-FFF2-40B4-BE49-F238E27FC236}">
                  <a16:creationId xmlns:a16="http://schemas.microsoft.com/office/drawing/2014/main" id="{AB2A0945-9CB2-4F47-ACBE-6DBFA3A8F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9" y="1846"/>
              <a:ext cx="754" cy="74"/>
            </a:xfrm>
            <a:prstGeom prst="rect">
              <a:avLst/>
            </a:prstGeom>
            <a:solidFill>
              <a:srgbClr val="B11D47"/>
            </a:solidFill>
            <a:ln w="9525">
              <a:solidFill>
                <a:srgbClr val="B11D47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414778" name="Rectangle 58">
              <a:extLst>
                <a:ext uri="{FF2B5EF4-FFF2-40B4-BE49-F238E27FC236}">
                  <a16:creationId xmlns:a16="http://schemas.microsoft.com/office/drawing/2014/main" id="{CEB2F600-6303-4181-B236-0AEA62FEA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7" y="3123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5</a:t>
              </a:r>
              <a:endParaRPr lang="en-US" altLang="de-DE" sz="1200"/>
            </a:p>
          </p:txBody>
        </p:sp>
        <p:sp>
          <p:nvSpPr>
            <p:cNvPr id="414779" name="Rectangle 59">
              <a:extLst>
                <a:ext uri="{FF2B5EF4-FFF2-40B4-BE49-F238E27FC236}">
                  <a16:creationId xmlns:a16="http://schemas.microsoft.com/office/drawing/2014/main" id="{A588DAF3-A869-4BA1-9B71-317D1A065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979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21</a:t>
              </a:r>
              <a:endParaRPr lang="en-US" altLang="de-DE" sz="1200"/>
            </a:p>
          </p:txBody>
        </p:sp>
        <p:sp>
          <p:nvSpPr>
            <p:cNvPr id="414780" name="Rectangle 60">
              <a:extLst>
                <a:ext uri="{FF2B5EF4-FFF2-40B4-BE49-F238E27FC236}">
                  <a16:creationId xmlns:a16="http://schemas.microsoft.com/office/drawing/2014/main" id="{1FBDD7DC-1D78-48B9-8FD4-B7C01C6D4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2835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39</a:t>
              </a:r>
              <a:endParaRPr lang="en-US" altLang="de-DE" sz="1200"/>
            </a:p>
          </p:txBody>
        </p:sp>
        <p:sp>
          <p:nvSpPr>
            <p:cNvPr id="414781" name="Rectangle 61">
              <a:extLst>
                <a:ext uri="{FF2B5EF4-FFF2-40B4-BE49-F238E27FC236}">
                  <a16:creationId xmlns:a16="http://schemas.microsoft.com/office/drawing/2014/main" id="{F7654F53-82DF-4D5F-948F-E9CD75D18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691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114</a:t>
              </a:r>
              <a:endParaRPr lang="en-US" altLang="de-DE" sz="1200"/>
            </a:p>
          </p:txBody>
        </p:sp>
        <p:sp>
          <p:nvSpPr>
            <p:cNvPr id="414782" name="Rectangle 62">
              <a:extLst>
                <a:ext uri="{FF2B5EF4-FFF2-40B4-BE49-F238E27FC236}">
                  <a16:creationId xmlns:a16="http://schemas.microsoft.com/office/drawing/2014/main" id="{DF5D3891-D4C7-4FF7-A609-A12438F49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" y="2547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145</a:t>
              </a:r>
              <a:endParaRPr lang="en-US" altLang="de-DE" sz="1200"/>
            </a:p>
          </p:txBody>
        </p:sp>
        <p:sp>
          <p:nvSpPr>
            <p:cNvPr id="414783" name="Rectangle 63">
              <a:extLst>
                <a:ext uri="{FF2B5EF4-FFF2-40B4-BE49-F238E27FC236}">
                  <a16:creationId xmlns:a16="http://schemas.microsoft.com/office/drawing/2014/main" id="{9FA0EA78-08A3-44A5-822A-AA7594B06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2409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231</a:t>
              </a:r>
              <a:endParaRPr lang="en-US" altLang="de-DE" sz="1200"/>
            </a:p>
          </p:txBody>
        </p:sp>
        <p:sp>
          <p:nvSpPr>
            <p:cNvPr id="414784" name="Rectangle 64">
              <a:extLst>
                <a:ext uri="{FF2B5EF4-FFF2-40B4-BE49-F238E27FC236}">
                  <a16:creationId xmlns:a16="http://schemas.microsoft.com/office/drawing/2014/main" id="{610C61C7-32F4-4E5E-AC67-0A120EED4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2" y="2265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258</a:t>
              </a:r>
              <a:endParaRPr lang="en-US" altLang="de-DE" sz="1200"/>
            </a:p>
          </p:txBody>
        </p:sp>
        <p:sp>
          <p:nvSpPr>
            <p:cNvPr id="414785" name="Rectangle 65">
              <a:extLst>
                <a:ext uri="{FF2B5EF4-FFF2-40B4-BE49-F238E27FC236}">
                  <a16:creationId xmlns:a16="http://schemas.microsoft.com/office/drawing/2014/main" id="{3CF92EC5-D8ED-4020-808D-86930619F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2121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320</a:t>
              </a:r>
              <a:endParaRPr lang="en-US" altLang="de-DE" sz="1200"/>
            </a:p>
          </p:txBody>
        </p:sp>
        <p:sp>
          <p:nvSpPr>
            <p:cNvPr id="414786" name="Rectangle 66">
              <a:extLst>
                <a:ext uri="{FF2B5EF4-FFF2-40B4-BE49-F238E27FC236}">
                  <a16:creationId xmlns:a16="http://schemas.microsoft.com/office/drawing/2014/main" id="{A576153D-62CD-4F9B-8E34-A9EFC8E30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5" y="1977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586</a:t>
              </a:r>
              <a:endParaRPr lang="en-US" altLang="de-DE" sz="1200"/>
            </a:p>
          </p:txBody>
        </p:sp>
        <p:sp>
          <p:nvSpPr>
            <p:cNvPr id="414787" name="Rectangle 67">
              <a:extLst>
                <a:ext uri="{FF2B5EF4-FFF2-40B4-BE49-F238E27FC236}">
                  <a16:creationId xmlns:a16="http://schemas.microsoft.com/office/drawing/2014/main" id="{835FAC9E-9B8F-4429-9E5D-29C7249C1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1" y="1834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704</a:t>
              </a:r>
              <a:endParaRPr lang="en-US" altLang="de-DE" sz="1200"/>
            </a:p>
          </p:txBody>
        </p:sp>
        <p:sp>
          <p:nvSpPr>
            <p:cNvPr id="414792" name="Rectangle 72">
              <a:extLst>
                <a:ext uri="{FF2B5EF4-FFF2-40B4-BE49-F238E27FC236}">
                  <a16:creationId xmlns:a16="http://schemas.microsoft.com/office/drawing/2014/main" id="{42768DB6-8FCA-4983-A111-BD382EC38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3416"/>
              <a:ext cx="13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-29</a:t>
              </a:r>
              <a:endParaRPr lang="en-US" altLang="de-DE" sz="1200"/>
            </a:p>
          </p:txBody>
        </p:sp>
        <p:sp>
          <p:nvSpPr>
            <p:cNvPr id="414793" name="Rectangle 73">
              <a:extLst>
                <a:ext uri="{FF2B5EF4-FFF2-40B4-BE49-F238E27FC236}">
                  <a16:creationId xmlns:a16="http://schemas.microsoft.com/office/drawing/2014/main" id="{A480037D-4A71-4245-97F5-B3B749EBB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6" y="3273"/>
              <a:ext cx="8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de-DE" sz="1200">
                  <a:solidFill>
                    <a:srgbClr val="000000"/>
                  </a:solidFill>
                </a:rPr>
                <a:t>-7</a:t>
              </a:r>
              <a:endParaRPr lang="en-US" altLang="de-DE" sz="1200"/>
            </a:p>
          </p:txBody>
        </p:sp>
        <p:sp>
          <p:nvSpPr>
            <p:cNvPr id="414870" name="Text Box 150">
              <a:extLst>
                <a:ext uri="{FF2B5EF4-FFF2-40B4-BE49-F238E27FC236}">
                  <a16:creationId xmlns:a16="http://schemas.microsoft.com/office/drawing/2014/main" id="{16CEB4FC-2DC5-4C69-80D6-08DD8FF81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1821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04. Roche</a:t>
              </a:r>
            </a:p>
          </p:txBody>
        </p:sp>
        <p:sp>
          <p:nvSpPr>
            <p:cNvPr id="414871" name="Text Box 151">
              <a:extLst>
                <a:ext uri="{FF2B5EF4-FFF2-40B4-BE49-F238E27FC236}">
                  <a16:creationId xmlns:a16="http://schemas.microsoft.com/office/drawing/2014/main" id="{C5D00182-A097-4298-BF3D-A46CC32DFF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1965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05. Swisscom</a:t>
              </a:r>
            </a:p>
          </p:txBody>
        </p:sp>
        <p:sp>
          <p:nvSpPr>
            <p:cNvPr id="414872" name="Text Box 152">
              <a:extLst>
                <a:ext uri="{FF2B5EF4-FFF2-40B4-BE49-F238E27FC236}">
                  <a16:creationId xmlns:a16="http://schemas.microsoft.com/office/drawing/2014/main" id="{CFD432FE-79F3-4502-B299-0343638C8F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109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06. UBS</a:t>
              </a:r>
            </a:p>
          </p:txBody>
        </p:sp>
        <p:sp>
          <p:nvSpPr>
            <p:cNvPr id="414873" name="Text Box 153">
              <a:extLst>
                <a:ext uri="{FF2B5EF4-FFF2-40B4-BE49-F238E27FC236}">
                  <a16:creationId xmlns:a16="http://schemas.microsoft.com/office/drawing/2014/main" id="{ED5E3445-2460-4163-A408-6D456F719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254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07. Nestlé</a:t>
              </a:r>
            </a:p>
          </p:txBody>
        </p:sp>
        <p:sp>
          <p:nvSpPr>
            <p:cNvPr id="414874" name="Text Box 154">
              <a:extLst>
                <a:ext uri="{FF2B5EF4-FFF2-40B4-BE49-F238E27FC236}">
                  <a16:creationId xmlns:a16="http://schemas.microsoft.com/office/drawing/2014/main" id="{8590D512-CBDF-410E-A40B-7C23A1733A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398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08. Kudelski</a:t>
              </a:r>
            </a:p>
          </p:txBody>
        </p:sp>
        <p:sp>
          <p:nvSpPr>
            <p:cNvPr id="414875" name="Text Box 155">
              <a:extLst>
                <a:ext uri="{FF2B5EF4-FFF2-40B4-BE49-F238E27FC236}">
                  <a16:creationId xmlns:a16="http://schemas.microsoft.com/office/drawing/2014/main" id="{DD771A2D-289F-4EEE-96D2-8D5173B02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542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09. Adecco</a:t>
              </a:r>
            </a:p>
          </p:txBody>
        </p:sp>
        <p:sp>
          <p:nvSpPr>
            <p:cNvPr id="414876" name="Text Box 156">
              <a:extLst>
                <a:ext uri="{FF2B5EF4-FFF2-40B4-BE49-F238E27FC236}">
                  <a16:creationId xmlns:a16="http://schemas.microsoft.com/office/drawing/2014/main" id="{E3C9AD7D-CF94-4EDF-ADC1-1CF64AA2D3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686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10. Swatch</a:t>
              </a:r>
            </a:p>
          </p:txBody>
        </p:sp>
        <p:sp>
          <p:nvSpPr>
            <p:cNvPr id="414877" name="Text Box 157">
              <a:extLst>
                <a:ext uri="{FF2B5EF4-FFF2-40B4-BE49-F238E27FC236}">
                  <a16:creationId xmlns:a16="http://schemas.microsoft.com/office/drawing/2014/main" id="{BEA08AB0-5EAF-4614-9817-AAAD6C6D9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830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11. SGS</a:t>
              </a:r>
            </a:p>
          </p:txBody>
        </p:sp>
        <p:sp>
          <p:nvSpPr>
            <p:cNvPr id="414878" name="Text Box 158">
              <a:extLst>
                <a:ext uri="{FF2B5EF4-FFF2-40B4-BE49-F238E27FC236}">
                  <a16:creationId xmlns:a16="http://schemas.microsoft.com/office/drawing/2014/main" id="{B3DAA5C2-C359-4CEE-BB27-2CFA9C260A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2974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12. Kuoni</a:t>
              </a:r>
            </a:p>
          </p:txBody>
        </p:sp>
        <p:sp>
          <p:nvSpPr>
            <p:cNvPr id="414879" name="Text Box 159">
              <a:extLst>
                <a:ext uri="{FF2B5EF4-FFF2-40B4-BE49-F238E27FC236}">
                  <a16:creationId xmlns:a16="http://schemas.microsoft.com/office/drawing/2014/main" id="{F6C939E2-F837-4872-9929-F1819FA9A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3119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13. ABB</a:t>
              </a:r>
            </a:p>
          </p:txBody>
        </p:sp>
        <p:sp>
          <p:nvSpPr>
            <p:cNvPr id="414880" name="Text Box 160">
              <a:extLst>
                <a:ext uri="{FF2B5EF4-FFF2-40B4-BE49-F238E27FC236}">
                  <a16:creationId xmlns:a16="http://schemas.microsoft.com/office/drawing/2014/main" id="{A23DEC7A-D3D3-483C-8E23-1974CE4CD9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3263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14. Holcim</a:t>
              </a:r>
            </a:p>
          </p:txBody>
        </p:sp>
        <p:sp>
          <p:nvSpPr>
            <p:cNvPr id="414937" name="Rectangle 217">
              <a:extLst>
                <a:ext uri="{FF2B5EF4-FFF2-40B4-BE49-F238E27FC236}">
                  <a16:creationId xmlns:a16="http://schemas.microsoft.com/office/drawing/2014/main" id="{B1231046-063B-40F3-B4C9-AD6D61204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" y="1770"/>
              <a:ext cx="804" cy="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938" name="Rectangle 218">
              <a:extLst>
                <a:ext uri="{FF2B5EF4-FFF2-40B4-BE49-F238E27FC236}">
                  <a16:creationId xmlns:a16="http://schemas.microsoft.com/office/drawing/2014/main" id="{CAFDCC45-CEA2-4454-A799-2F37F0047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" y="1914"/>
              <a:ext cx="804" cy="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939" name="Rectangle 219">
              <a:extLst>
                <a:ext uri="{FF2B5EF4-FFF2-40B4-BE49-F238E27FC236}">
                  <a16:creationId xmlns:a16="http://schemas.microsoft.com/office/drawing/2014/main" id="{F7A4612F-6D98-414F-A81F-E96B72BAC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" y="2058"/>
              <a:ext cx="804" cy="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CH"/>
            </a:p>
          </p:txBody>
        </p:sp>
        <p:sp>
          <p:nvSpPr>
            <p:cNvPr id="414887" name="Text Box 167">
              <a:extLst>
                <a:ext uri="{FF2B5EF4-FFF2-40B4-BE49-F238E27FC236}">
                  <a16:creationId xmlns:a16="http://schemas.microsoft.com/office/drawing/2014/main" id="{5FA2C69F-B93D-4AEB-AF94-67A6AC4F0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362"/>
              <a:ext cx="720" cy="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08. Credit Suisse</a:t>
              </a:r>
            </a:p>
          </p:txBody>
        </p:sp>
        <p:sp>
          <p:nvSpPr>
            <p:cNvPr id="414881" name="Text Box 161">
              <a:extLst>
                <a:ext uri="{FF2B5EF4-FFF2-40B4-BE49-F238E27FC236}">
                  <a16:creationId xmlns:a16="http://schemas.microsoft.com/office/drawing/2014/main" id="{DC44EE27-EBB5-45B1-AEAF-7CF29581A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6" y="3407"/>
              <a:ext cx="720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25000"/>
                </a:spcBef>
              </a:pPr>
              <a:r>
                <a:rPr lang="en-US" altLang="de-DE" sz="1200"/>
                <a:t>15. Credit Suisse</a:t>
              </a:r>
            </a:p>
          </p:txBody>
        </p:sp>
      </p:grpSp>
      <p:sp>
        <p:nvSpPr>
          <p:cNvPr id="414956" name="Rectangle 236">
            <a:extLst>
              <a:ext uri="{FF2B5EF4-FFF2-40B4-BE49-F238E27FC236}">
                <a16:creationId xmlns:a16="http://schemas.microsoft.com/office/drawing/2014/main" id="{C852141C-57C7-40CA-9B34-01CAAB7DE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90800"/>
            <a:ext cx="1270000" cy="746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CH"/>
          </a:p>
        </p:txBody>
      </p:sp>
      <p:sp>
        <p:nvSpPr>
          <p:cNvPr id="414957" name="Rectangle 237">
            <a:extLst>
              <a:ext uri="{FF2B5EF4-FFF2-40B4-BE49-F238E27FC236}">
                <a16:creationId xmlns:a16="http://schemas.microsoft.com/office/drawing/2014/main" id="{88BDD5F8-442C-4E5F-AF74-1DBC5CDCE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05200"/>
            <a:ext cx="1270000" cy="746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CH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DF5728C4-CB1D-4FAC-8C5A-4F6E38127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Strategic models to build intangible values</a:t>
            </a:r>
          </a:p>
        </p:txBody>
      </p:sp>
      <p:sp>
        <p:nvSpPr>
          <p:cNvPr id="448516" name="Line 4">
            <a:extLst>
              <a:ext uri="{FF2B5EF4-FFF2-40B4-BE49-F238E27FC236}">
                <a16:creationId xmlns:a16="http://schemas.microsoft.com/office/drawing/2014/main" id="{AB602F63-CE56-40CB-B215-ACCDA7EC1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0" y="1524000"/>
            <a:ext cx="0" cy="3784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CH"/>
          </a:p>
        </p:txBody>
      </p:sp>
      <p:grpSp>
        <p:nvGrpSpPr>
          <p:cNvPr id="449336" name="Group 824">
            <a:extLst>
              <a:ext uri="{FF2B5EF4-FFF2-40B4-BE49-F238E27FC236}">
                <a16:creationId xmlns:a16="http://schemas.microsoft.com/office/drawing/2014/main" id="{0B76141B-E9D8-4AC1-84CC-601315A9BABA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1714500"/>
            <a:ext cx="1965325" cy="1501775"/>
            <a:chOff x="1824" y="1080"/>
            <a:chExt cx="1238" cy="946"/>
          </a:xfrm>
        </p:grpSpPr>
        <p:grpSp>
          <p:nvGrpSpPr>
            <p:cNvPr id="448526" name="Group 14">
              <a:extLst>
                <a:ext uri="{FF2B5EF4-FFF2-40B4-BE49-F238E27FC236}">
                  <a16:creationId xmlns:a16="http://schemas.microsoft.com/office/drawing/2014/main" id="{0C0D9F78-6E30-4252-9194-712407C04E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080"/>
              <a:ext cx="1238" cy="906"/>
              <a:chOff x="2456" y="2143"/>
              <a:chExt cx="2273" cy="1663"/>
            </a:xfrm>
          </p:grpSpPr>
          <p:sp>
            <p:nvSpPr>
              <p:cNvPr id="448527" name="Freeform 15">
                <a:extLst>
                  <a:ext uri="{FF2B5EF4-FFF2-40B4-BE49-F238E27FC236}">
                    <a16:creationId xmlns:a16="http://schemas.microsoft.com/office/drawing/2014/main" id="{64ACA5A5-478A-4138-9149-C5C3CFB04E5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83" y="3286"/>
                <a:ext cx="46" cy="100"/>
              </a:xfrm>
              <a:custGeom>
                <a:avLst/>
                <a:gdLst>
                  <a:gd name="T0" fmla="*/ 0 w 46"/>
                  <a:gd name="T1" fmla="*/ 92 h 100"/>
                  <a:gd name="T2" fmla="*/ 6 w 46"/>
                  <a:gd name="T3" fmla="*/ 79 h 100"/>
                  <a:gd name="T4" fmla="*/ 17 w 46"/>
                  <a:gd name="T5" fmla="*/ 52 h 100"/>
                  <a:gd name="T6" fmla="*/ 19 w 46"/>
                  <a:gd name="T7" fmla="*/ 56 h 100"/>
                  <a:gd name="T8" fmla="*/ 21 w 46"/>
                  <a:gd name="T9" fmla="*/ 60 h 100"/>
                  <a:gd name="T10" fmla="*/ 21 w 46"/>
                  <a:gd name="T11" fmla="*/ 64 h 100"/>
                  <a:gd name="T12" fmla="*/ 23 w 46"/>
                  <a:gd name="T13" fmla="*/ 69 h 100"/>
                  <a:gd name="T14" fmla="*/ 23 w 46"/>
                  <a:gd name="T15" fmla="*/ 73 h 100"/>
                  <a:gd name="T16" fmla="*/ 23 w 46"/>
                  <a:gd name="T17" fmla="*/ 77 h 100"/>
                  <a:gd name="T18" fmla="*/ 23 w 46"/>
                  <a:gd name="T19" fmla="*/ 83 h 100"/>
                  <a:gd name="T20" fmla="*/ 23 w 46"/>
                  <a:gd name="T21" fmla="*/ 87 h 100"/>
                  <a:gd name="T22" fmla="*/ 33 w 46"/>
                  <a:gd name="T23" fmla="*/ 100 h 100"/>
                  <a:gd name="T24" fmla="*/ 29 w 46"/>
                  <a:gd name="T25" fmla="*/ 98 h 100"/>
                  <a:gd name="T26" fmla="*/ 25 w 46"/>
                  <a:gd name="T27" fmla="*/ 98 h 100"/>
                  <a:gd name="T28" fmla="*/ 19 w 46"/>
                  <a:gd name="T29" fmla="*/ 100 h 100"/>
                  <a:gd name="T30" fmla="*/ 15 w 46"/>
                  <a:gd name="T31" fmla="*/ 100 h 100"/>
                  <a:gd name="T32" fmla="*/ 11 w 46"/>
                  <a:gd name="T33" fmla="*/ 100 h 100"/>
                  <a:gd name="T34" fmla="*/ 8 w 46"/>
                  <a:gd name="T35" fmla="*/ 98 h 100"/>
                  <a:gd name="T36" fmla="*/ 4 w 46"/>
                  <a:gd name="T37" fmla="*/ 96 h 100"/>
                  <a:gd name="T38" fmla="*/ 0 w 46"/>
                  <a:gd name="T39" fmla="*/ 92 h 100"/>
                  <a:gd name="T40" fmla="*/ 21 w 46"/>
                  <a:gd name="T41" fmla="*/ 46 h 100"/>
                  <a:gd name="T42" fmla="*/ 25 w 46"/>
                  <a:gd name="T43" fmla="*/ 37 h 100"/>
                  <a:gd name="T44" fmla="*/ 38 w 46"/>
                  <a:gd name="T45" fmla="*/ 0 h 100"/>
                  <a:gd name="T46" fmla="*/ 46 w 46"/>
                  <a:gd name="T47" fmla="*/ 41 h 100"/>
                  <a:gd name="T48" fmla="*/ 44 w 46"/>
                  <a:gd name="T49" fmla="*/ 41 h 100"/>
                  <a:gd name="T50" fmla="*/ 44 w 46"/>
                  <a:gd name="T51" fmla="*/ 41 h 100"/>
                  <a:gd name="T52" fmla="*/ 42 w 46"/>
                  <a:gd name="T53" fmla="*/ 41 h 100"/>
                  <a:gd name="T54" fmla="*/ 40 w 46"/>
                  <a:gd name="T55" fmla="*/ 42 h 100"/>
                  <a:gd name="T56" fmla="*/ 38 w 46"/>
                  <a:gd name="T57" fmla="*/ 42 h 100"/>
                  <a:gd name="T58" fmla="*/ 38 w 46"/>
                  <a:gd name="T59" fmla="*/ 42 h 100"/>
                  <a:gd name="T60" fmla="*/ 36 w 46"/>
                  <a:gd name="T61" fmla="*/ 42 h 100"/>
                  <a:gd name="T62" fmla="*/ 36 w 46"/>
                  <a:gd name="T63" fmla="*/ 41 h 100"/>
                  <a:gd name="T64" fmla="*/ 34 w 46"/>
                  <a:gd name="T65" fmla="*/ 44 h 100"/>
                  <a:gd name="T66" fmla="*/ 33 w 46"/>
                  <a:gd name="T67" fmla="*/ 46 h 100"/>
                  <a:gd name="T68" fmla="*/ 33 w 46"/>
                  <a:gd name="T69" fmla="*/ 46 h 100"/>
                  <a:gd name="T70" fmla="*/ 31 w 46"/>
                  <a:gd name="T71" fmla="*/ 48 h 100"/>
                  <a:gd name="T72" fmla="*/ 27 w 46"/>
                  <a:gd name="T73" fmla="*/ 48 h 100"/>
                  <a:gd name="T74" fmla="*/ 25 w 46"/>
                  <a:gd name="T75" fmla="*/ 48 h 100"/>
                  <a:gd name="T76" fmla="*/ 23 w 46"/>
                  <a:gd name="T77" fmla="*/ 48 h 100"/>
                  <a:gd name="T78" fmla="*/ 21 w 46"/>
                  <a:gd name="T79" fmla="*/ 4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6" h="100">
                    <a:moveTo>
                      <a:pt x="0" y="92"/>
                    </a:moveTo>
                    <a:lnTo>
                      <a:pt x="6" y="79"/>
                    </a:lnTo>
                    <a:lnTo>
                      <a:pt x="17" y="52"/>
                    </a:lnTo>
                    <a:lnTo>
                      <a:pt x="19" y="56"/>
                    </a:lnTo>
                    <a:lnTo>
                      <a:pt x="21" y="60"/>
                    </a:lnTo>
                    <a:lnTo>
                      <a:pt x="21" y="64"/>
                    </a:lnTo>
                    <a:lnTo>
                      <a:pt x="23" y="69"/>
                    </a:lnTo>
                    <a:lnTo>
                      <a:pt x="23" y="73"/>
                    </a:lnTo>
                    <a:lnTo>
                      <a:pt x="23" y="77"/>
                    </a:lnTo>
                    <a:lnTo>
                      <a:pt x="23" y="83"/>
                    </a:lnTo>
                    <a:lnTo>
                      <a:pt x="23" y="87"/>
                    </a:lnTo>
                    <a:lnTo>
                      <a:pt x="33" y="100"/>
                    </a:lnTo>
                    <a:lnTo>
                      <a:pt x="29" y="98"/>
                    </a:lnTo>
                    <a:lnTo>
                      <a:pt x="25" y="98"/>
                    </a:lnTo>
                    <a:lnTo>
                      <a:pt x="19" y="100"/>
                    </a:lnTo>
                    <a:lnTo>
                      <a:pt x="15" y="100"/>
                    </a:lnTo>
                    <a:lnTo>
                      <a:pt x="11" y="100"/>
                    </a:lnTo>
                    <a:lnTo>
                      <a:pt x="8" y="98"/>
                    </a:lnTo>
                    <a:lnTo>
                      <a:pt x="4" y="96"/>
                    </a:lnTo>
                    <a:lnTo>
                      <a:pt x="0" y="92"/>
                    </a:lnTo>
                    <a:close/>
                    <a:moveTo>
                      <a:pt x="21" y="46"/>
                    </a:moveTo>
                    <a:lnTo>
                      <a:pt x="25" y="37"/>
                    </a:lnTo>
                    <a:lnTo>
                      <a:pt x="38" y="0"/>
                    </a:lnTo>
                    <a:lnTo>
                      <a:pt x="46" y="41"/>
                    </a:lnTo>
                    <a:lnTo>
                      <a:pt x="44" y="41"/>
                    </a:lnTo>
                    <a:lnTo>
                      <a:pt x="44" y="41"/>
                    </a:lnTo>
                    <a:lnTo>
                      <a:pt x="42" y="41"/>
                    </a:lnTo>
                    <a:lnTo>
                      <a:pt x="40" y="42"/>
                    </a:lnTo>
                    <a:lnTo>
                      <a:pt x="38" y="42"/>
                    </a:lnTo>
                    <a:lnTo>
                      <a:pt x="38" y="42"/>
                    </a:lnTo>
                    <a:lnTo>
                      <a:pt x="36" y="42"/>
                    </a:lnTo>
                    <a:lnTo>
                      <a:pt x="36" y="41"/>
                    </a:lnTo>
                    <a:lnTo>
                      <a:pt x="34" y="44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31" y="48"/>
                    </a:lnTo>
                    <a:lnTo>
                      <a:pt x="27" y="48"/>
                    </a:lnTo>
                    <a:lnTo>
                      <a:pt x="25" y="48"/>
                    </a:lnTo>
                    <a:lnTo>
                      <a:pt x="23" y="48"/>
                    </a:lnTo>
                    <a:lnTo>
                      <a:pt x="21" y="4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28" name="Freeform 16">
                <a:extLst>
                  <a:ext uri="{FF2B5EF4-FFF2-40B4-BE49-F238E27FC236}">
                    <a16:creationId xmlns:a16="http://schemas.microsoft.com/office/drawing/2014/main" id="{CADC868B-4846-4A62-995C-48BD5913C1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3" y="3198"/>
                <a:ext cx="368" cy="608"/>
              </a:xfrm>
              <a:custGeom>
                <a:avLst/>
                <a:gdLst>
                  <a:gd name="T0" fmla="*/ 336 w 368"/>
                  <a:gd name="T1" fmla="*/ 167 h 608"/>
                  <a:gd name="T2" fmla="*/ 347 w 368"/>
                  <a:gd name="T3" fmla="*/ 138 h 608"/>
                  <a:gd name="T4" fmla="*/ 345 w 368"/>
                  <a:gd name="T5" fmla="*/ 132 h 608"/>
                  <a:gd name="T6" fmla="*/ 345 w 368"/>
                  <a:gd name="T7" fmla="*/ 129 h 608"/>
                  <a:gd name="T8" fmla="*/ 343 w 368"/>
                  <a:gd name="T9" fmla="*/ 125 h 608"/>
                  <a:gd name="T10" fmla="*/ 349 w 368"/>
                  <a:gd name="T11" fmla="*/ 134 h 608"/>
                  <a:gd name="T12" fmla="*/ 349 w 368"/>
                  <a:gd name="T13" fmla="*/ 134 h 608"/>
                  <a:gd name="T14" fmla="*/ 349 w 368"/>
                  <a:gd name="T15" fmla="*/ 134 h 608"/>
                  <a:gd name="T16" fmla="*/ 349 w 368"/>
                  <a:gd name="T17" fmla="*/ 134 h 608"/>
                  <a:gd name="T18" fmla="*/ 351 w 368"/>
                  <a:gd name="T19" fmla="*/ 134 h 608"/>
                  <a:gd name="T20" fmla="*/ 368 w 368"/>
                  <a:gd name="T21" fmla="*/ 88 h 608"/>
                  <a:gd name="T22" fmla="*/ 359 w 368"/>
                  <a:gd name="T23" fmla="*/ 54 h 608"/>
                  <a:gd name="T24" fmla="*/ 364 w 368"/>
                  <a:gd name="T25" fmla="*/ 36 h 608"/>
                  <a:gd name="T26" fmla="*/ 363 w 368"/>
                  <a:gd name="T27" fmla="*/ 27 h 608"/>
                  <a:gd name="T28" fmla="*/ 361 w 368"/>
                  <a:gd name="T29" fmla="*/ 15 h 608"/>
                  <a:gd name="T30" fmla="*/ 359 w 368"/>
                  <a:gd name="T31" fmla="*/ 6 h 608"/>
                  <a:gd name="T32" fmla="*/ 349 w 368"/>
                  <a:gd name="T33" fmla="*/ 25 h 608"/>
                  <a:gd name="T34" fmla="*/ 315 w 368"/>
                  <a:gd name="T35" fmla="*/ 107 h 608"/>
                  <a:gd name="T36" fmla="*/ 288 w 368"/>
                  <a:gd name="T37" fmla="*/ 171 h 608"/>
                  <a:gd name="T38" fmla="*/ 288 w 368"/>
                  <a:gd name="T39" fmla="*/ 171 h 608"/>
                  <a:gd name="T40" fmla="*/ 288 w 368"/>
                  <a:gd name="T41" fmla="*/ 171 h 608"/>
                  <a:gd name="T42" fmla="*/ 290 w 368"/>
                  <a:gd name="T43" fmla="*/ 171 h 608"/>
                  <a:gd name="T44" fmla="*/ 290 w 368"/>
                  <a:gd name="T45" fmla="*/ 173 h 608"/>
                  <a:gd name="T46" fmla="*/ 295 w 368"/>
                  <a:gd name="T47" fmla="*/ 169 h 608"/>
                  <a:gd name="T48" fmla="*/ 303 w 368"/>
                  <a:gd name="T49" fmla="*/ 169 h 608"/>
                  <a:gd name="T50" fmla="*/ 311 w 368"/>
                  <a:gd name="T51" fmla="*/ 173 h 608"/>
                  <a:gd name="T52" fmla="*/ 317 w 368"/>
                  <a:gd name="T53" fmla="*/ 175 h 608"/>
                  <a:gd name="T54" fmla="*/ 318 w 368"/>
                  <a:gd name="T55" fmla="*/ 177 h 608"/>
                  <a:gd name="T56" fmla="*/ 320 w 368"/>
                  <a:gd name="T57" fmla="*/ 178 h 608"/>
                  <a:gd name="T58" fmla="*/ 324 w 368"/>
                  <a:gd name="T59" fmla="*/ 178 h 608"/>
                  <a:gd name="T60" fmla="*/ 330 w 368"/>
                  <a:gd name="T61" fmla="*/ 178 h 608"/>
                  <a:gd name="T62" fmla="*/ 330 w 368"/>
                  <a:gd name="T63" fmla="*/ 180 h 608"/>
                  <a:gd name="T64" fmla="*/ 330 w 368"/>
                  <a:gd name="T65" fmla="*/ 180 h 608"/>
                  <a:gd name="T66" fmla="*/ 330 w 368"/>
                  <a:gd name="T67" fmla="*/ 180 h 608"/>
                  <a:gd name="T68" fmla="*/ 330 w 368"/>
                  <a:gd name="T69" fmla="*/ 180 h 608"/>
                  <a:gd name="T70" fmla="*/ 4 w 368"/>
                  <a:gd name="T71" fmla="*/ 604 h 608"/>
                  <a:gd name="T72" fmla="*/ 15 w 368"/>
                  <a:gd name="T73" fmla="*/ 604 h 608"/>
                  <a:gd name="T74" fmla="*/ 27 w 368"/>
                  <a:gd name="T75" fmla="*/ 604 h 608"/>
                  <a:gd name="T76" fmla="*/ 38 w 368"/>
                  <a:gd name="T77" fmla="*/ 606 h 608"/>
                  <a:gd name="T78" fmla="*/ 48 w 368"/>
                  <a:gd name="T79" fmla="*/ 608 h 608"/>
                  <a:gd name="T80" fmla="*/ 36 w 368"/>
                  <a:gd name="T81" fmla="*/ 608 h 608"/>
                  <a:gd name="T82" fmla="*/ 25 w 368"/>
                  <a:gd name="T83" fmla="*/ 608 h 608"/>
                  <a:gd name="T84" fmla="*/ 12 w 368"/>
                  <a:gd name="T85" fmla="*/ 608 h 608"/>
                  <a:gd name="T86" fmla="*/ 0 w 368"/>
                  <a:gd name="T87" fmla="*/ 608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8" h="608">
                    <a:moveTo>
                      <a:pt x="330" y="180"/>
                    </a:moveTo>
                    <a:lnTo>
                      <a:pt x="336" y="167"/>
                    </a:lnTo>
                    <a:lnTo>
                      <a:pt x="347" y="140"/>
                    </a:lnTo>
                    <a:lnTo>
                      <a:pt x="347" y="138"/>
                    </a:lnTo>
                    <a:lnTo>
                      <a:pt x="347" y="136"/>
                    </a:lnTo>
                    <a:lnTo>
                      <a:pt x="345" y="132"/>
                    </a:lnTo>
                    <a:lnTo>
                      <a:pt x="345" y="130"/>
                    </a:lnTo>
                    <a:lnTo>
                      <a:pt x="345" y="129"/>
                    </a:lnTo>
                    <a:lnTo>
                      <a:pt x="343" y="127"/>
                    </a:lnTo>
                    <a:lnTo>
                      <a:pt x="343" y="125"/>
                    </a:lnTo>
                    <a:lnTo>
                      <a:pt x="343" y="121"/>
                    </a:lnTo>
                    <a:lnTo>
                      <a:pt x="349" y="134"/>
                    </a:lnTo>
                    <a:lnTo>
                      <a:pt x="349" y="134"/>
                    </a:lnTo>
                    <a:lnTo>
                      <a:pt x="349" y="134"/>
                    </a:lnTo>
                    <a:lnTo>
                      <a:pt x="349" y="134"/>
                    </a:lnTo>
                    <a:lnTo>
                      <a:pt x="349" y="134"/>
                    </a:lnTo>
                    <a:lnTo>
                      <a:pt x="349" y="134"/>
                    </a:lnTo>
                    <a:lnTo>
                      <a:pt x="349" y="134"/>
                    </a:lnTo>
                    <a:lnTo>
                      <a:pt x="351" y="134"/>
                    </a:lnTo>
                    <a:lnTo>
                      <a:pt x="351" y="134"/>
                    </a:lnTo>
                    <a:lnTo>
                      <a:pt x="355" y="125"/>
                    </a:lnTo>
                    <a:lnTo>
                      <a:pt x="368" y="88"/>
                    </a:lnTo>
                    <a:lnTo>
                      <a:pt x="364" y="58"/>
                    </a:lnTo>
                    <a:lnTo>
                      <a:pt x="359" y="54"/>
                    </a:lnTo>
                    <a:lnTo>
                      <a:pt x="364" y="42"/>
                    </a:lnTo>
                    <a:lnTo>
                      <a:pt x="364" y="36"/>
                    </a:lnTo>
                    <a:lnTo>
                      <a:pt x="364" y="31"/>
                    </a:lnTo>
                    <a:lnTo>
                      <a:pt x="363" y="27"/>
                    </a:lnTo>
                    <a:lnTo>
                      <a:pt x="363" y="21"/>
                    </a:lnTo>
                    <a:lnTo>
                      <a:pt x="361" y="15"/>
                    </a:lnTo>
                    <a:lnTo>
                      <a:pt x="361" y="10"/>
                    </a:lnTo>
                    <a:lnTo>
                      <a:pt x="359" y="6"/>
                    </a:lnTo>
                    <a:lnTo>
                      <a:pt x="357" y="0"/>
                    </a:lnTo>
                    <a:lnTo>
                      <a:pt x="349" y="25"/>
                    </a:lnTo>
                    <a:lnTo>
                      <a:pt x="332" y="67"/>
                    </a:lnTo>
                    <a:lnTo>
                      <a:pt x="315" y="107"/>
                    </a:lnTo>
                    <a:lnTo>
                      <a:pt x="297" y="148"/>
                    </a:lnTo>
                    <a:lnTo>
                      <a:pt x="288" y="171"/>
                    </a:lnTo>
                    <a:lnTo>
                      <a:pt x="288" y="171"/>
                    </a:lnTo>
                    <a:lnTo>
                      <a:pt x="288" y="171"/>
                    </a:lnTo>
                    <a:lnTo>
                      <a:pt x="288" y="171"/>
                    </a:lnTo>
                    <a:lnTo>
                      <a:pt x="288" y="171"/>
                    </a:lnTo>
                    <a:lnTo>
                      <a:pt x="288" y="171"/>
                    </a:lnTo>
                    <a:lnTo>
                      <a:pt x="290" y="171"/>
                    </a:lnTo>
                    <a:lnTo>
                      <a:pt x="290" y="173"/>
                    </a:lnTo>
                    <a:lnTo>
                      <a:pt x="290" y="173"/>
                    </a:lnTo>
                    <a:lnTo>
                      <a:pt x="292" y="169"/>
                    </a:lnTo>
                    <a:lnTo>
                      <a:pt x="295" y="169"/>
                    </a:lnTo>
                    <a:lnTo>
                      <a:pt x="299" y="169"/>
                    </a:lnTo>
                    <a:lnTo>
                      <a:pt x="303" y="169"/>
                    </a:lnTo>
                    <a:lnTo>
                      <a:pt x="307" y="171"/>
                    </a:lnTo>
                    <a:lnTo>
                      <a:pt x="311" y="173"/>
                    </a:lnTo>
                    <a:lnTo>
                      <a:pt x="313" y="173"/>
                    </a:lnTo>
                    <a:lnTo>
                      <a:pt x="317" y="175"/>
                    </a:lnTo>
                    <a:lnTo>
                      <a:pt x="317" y="177"/>
                    </a:lnTo>
                    <a:lnTo>
                      <a:pt x="318" y="177"/>
                    </a:lnTo>
                    <a:lnTo>
                      <a:pt x="318" y="178"/>
                    </a:lnTo>
                    <a:lnTo>
                      <a:pt x="320" y="178"/>
                    </a:lnTo>
                    <a:lnTo>
                      <a:pt x="322" y="178"/>
                    </a:lnTo>
                    <a:lnTo>
                      <a:pt x="324" y="178"/>
                    </a:lnTo>
                    <a:lnTo>
                      <a:pt x="328" y="178"/>
                    </a:lnTo>
                    <a:lnTo>
                      <a:pt x="330" y="178"/>
                    </a:lnTo>
                    <a:lnTo>
                      <a:pt x="330" y="178"/>
                    </a:lnTo>
                    <a:lnTo>
                      <a:pt x="330" y="180"/>
                    </a:lnTo>
                    <a:lnTo>
                      <a:pt x="330" y="180"/>
                    </a:lnTo>
                    <a:lnTo>
                      <a:pt x="330" y="180"/>
                    </a:lnTo>
                    <a:lnTo>
                      <a:pt x="330" y="180"/>
                    </a:lnTo>
                    <a:lnTo>
                      <a:pt x="330" y="180"/>
                    </a:lnTo>
                    <a:lnTo>
                      <a:pt x="330" y="180"/>
                    </a:lnTo>
                    <a:lnTo>
                      <a:pt x="330" y="180"/>
                    </a:lnTo>
                    <a:close/>
                    <a:moveTo>
                      <a:pt x="0" y="608"/>
                    </a:moveTo>
                    <a:lnTo>
                      <a:pt x="4" y="604"/>
                    </a:lnTo>
                    <a:lnTo>
                      <a:pt x="10" y="604"/>
                    </a:lnTo>
                    <a:lnTo>
                      <a:pt x="15" y="604"/>
                    </a:lnTo>
                    <a:lnTo>
                      <a:pt x="21" y="604"/>
                    </a:lnTo>
                    <a:lnTo>
                      <a:pt x="27" y="604"/>
                    </a:lnTo>
                    <a:lnTo>
                      <a:pt x="33" y="606"/>
                    </a:lnTo>
                    <a:lnTo>
                      <a:pt x="38" y="606"/>
                    </a:lnTo>
                    <a:lnTo>
                      <a:pt x="42" y="606"/>
                    </a:lnTo>
                    <a:lnTo>
                      <a:pt x="48" y="608"/>
                    </a:lnTo>
                    <a:lnTo>
                      <a:pt x="42" y="608"/>
                    </a:lnTo>
                    <a:lnTo>
                      <a:pt x="36" y="608"/>
                    </a:lnTo>
                    <a:lnTo>
                      <a:pt x="31" y="608"/>
                    </a:lnTo>
                    <a:lnTo>
                      <a:pt x="25" y="608"/>
                    </a:lnTo>
                    <a:lnTo>
                      <a:pt x="19" y="608"/>
                    </a:lnTo>
                    <a:lnTo>
                      <a:pt x="12" y="608"/>
                    </a:lnTo>
                    <a:lnTo>
                      <a:pt x="6" y="608"/>
                    </a:lnTo>
                    <a:lnTo>
                      <a:pt x="0" y="60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29" name="Freeform 17">
                <a:extLst>
                  <a:ext uri="{FF2B5EF4-FFF2-40B4-BE49-F238E27FC236}">
                    <a16:creationId xmlns:a16="http://schemas.microsoft.com/office/drawing/2014/main" id="{9ED7EC57-6A0F-4A8F-AC62-C9F1844A8BC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95" y="3146"/>
                <a:ext cx="415" cy="660"/>
              </a:xfrm>
              <a:custGeom>
                <a:avLst/>
                <a:gdLst>
                  <a:gd name="T0" fmla="*/ 58 w 415"/>
                  <a:gd name="T1" fmla="*/ 660 h 660"/>
                  <a:gd name="T2" fmla="*/ 62 w 415"/>
                  <a:gd name="T3" fmla="*/ 656 h 660"/>
                  <a:gd name="T4" fmla="*/ 56 w 415"/>
                  <a:gd name="T5" fmla="*/ 656 h 660"/>
                  <a:gd name="T6" fmla="*/ 52 w 415"/>
                  <a:gd name="T7" fmla="*/ 656 h 660"/>
                  <a:gd name="T8" fmla="*/ 47 w 415"/>
                  <a:gd name="T9" fmla="*/ 654 h 660"/>
                  <a:gd name="T10" fmla="*/ 43 w 415"/>
                  <a:gd name="T11" fmla="*/ 654 h 660"/>
                  <a:gd name="T12" fmla="*/ 37 w 415"/>
                  <a:gd name="T13" fmla="*/ 654 h 660"/>
                  <a:gd name="T14" fmla="*/ 33 w 415"/>
                  <a:gd name="T15" fmla="*/ 656 h 660"/>
                  <a:gd name="T16" fmla="*/ 27 w 415"/>
                  <a:gd name="T17" fmla="*/ 656 h 660"/>
                  <a:gd name="T18" fmla="*/ 24 w 415"/>
                  <a:gd name="T19" fmla="*/ 656 h 660"/>
                  <a:gd name="T20" fmla="*/ 22 w 415"/>
                  <a:gd name="T21" fmla="*/ 654 h 660"/>
                  <a:gd name="T22" fmla="*/ 20 w 415"/>
                  <a:gd name="T23" fmla="*/ 654 h 660"/>
                  <a:gd name="T24" fmla="*/ 18 w 415"/>
                  <a:gd name="T25" fmla="*/ 654 h 660"/>
                  <a:gd name="T26" fmla="*/ 14 w 415"/>
                  <a:gd name="T27" fmla="*/ 654 h 660"/>
                  <a:gd name="T28" fmla="*/ 12 w 415"/>
                  <a:gd name="T29" fmla="*/ 654 h 660"/>
                  <a:gd name="T30" fmla="*/ 10 w 415"/>
                  <a:gd name="T31" fmla="*/ 654 h 660"/>
                  <a:gd name="T32" fmla="*/ 8 w 415"/>
                  <a:gd name="T33" fmla="*/ 654 h 660"/>
                  <a:gd name="T34" fmla="*/ 6 w 415"/>
                  <a:gd name="T35" fmla="*/ 654 h 660"/>
                  <a:gd name="T36" fmla="*/ 0 w 415"/>
                  <a:gd name="T37" fmla="*/ 660 h 660"/>
                  <a:gd name="T38" fmla="*/ 8 w 415"/>
                  <a:gd name="T39" fmla="*/ 660 h 660"/>
                  <a:gd name="T40" fmla="*/ 14 w 415"/>
                  <a:gd name="T41" fmla="*/ 660 h 660"/>
                  <a:gd name="T42" fmla="*/ 22 w 415"/>
                  <a:gd name="T43" fmla="*/ 660 h 660"/>
                  <a:gd name="T44" fmla="*/ 29 w 415"/>
                  <a:gd name="T45" fmla="*/ 660 h 660"/>
                  <a:gd name="T46" fmla="*/ 37 w 415"/>
                  <a:gd name="T47" fmla="*/ 660 h 660"/>
                  <a:gd name="T48" fmla="*/ 45 w 415"/>
                  <a:gd name="T49" fmla="*/ 660 h 660"/>
                  <a:gd name="T50" fmla="*/ 50 w 415"/>
                  <a:gd name="T51" fmla="*/ 660 h 660"/>
                  <a:gd name="T52" fmla="*/ 58 w 415"/>
                  <a:gd name="T53" fmla="*/ 660 h 660"/>
                  <a:gd name="T54" fmla="*/ 346 w 415"/>
                  <a:gd name="T55" fmla="*/ 223 h 660"/>
                  <a:gd name="T56" fmla="*/ 355 w 415"/>
                  <a:gd name="T57" fmla="*/ 200 h 660"/>
                  <a:gd name="T58" fmla="*/ 373 w 415"/>
                  <a:gd name="T59" fmla="*/ 159 h 660"/>
                  <a:gd name="T60" fmla="*/ 390 w 415"/>
                  <a:gd name="T61" fmla="*/ 119 h 660"/>
                  <a:gd name="T62" fmla="*/ 407 w 415"/>
                  <a:gd name="T63" fmla="*/ 77 h 660"/>
                  <a:gd name="T64" fmla="*/ 415 w 415"/>
                  <a:gd name="T65" fmla="*/ 52 h 660"/>
                  <a:gd name="T66" fmla="*/ 413 w 415"/>
                  <a:gd name="T67" fmla="*/ 44 h 660"/>
                  <a:gd name="T68" fmla="*/ 409 w 415"/>
                  <a:gd name="T69" fmla="*/ 39 h 660"/>
                  <a:gd name="T70" fmla="*/ 405 w 415"/>
                  <a:gd name="T71" fmla="*/ 31 h 660"/>
                  <a:gd name="T72" fmla="*/ 403 w 415"/>
                  <a:gd name="T73" fmla="*/ 25 h 660"/>
                  <a:gd name="T74" fmla="*/ 399 w 415"/>
                  <a:gd name="T75" fmla="*/ 19 h 660"/>
                  <a:gd name="T76" fmla="*/ 396 w 415"/>
                  <a:gd name="T77" fmla="*/ 12 h 660"/>
                  <a:gd name="T78" fmla="*/ 392 w 415"/>
                  <a:gd name="T79" fmla="*/ 6 h 660"/>
                  <a:gd name="T80" fmla="*/ 388 w 415"/>
                  <a:gd name="T81" fmla="*/ 0 h 660"/>
                  <a:gd name="T82" fmla="*/ 380 w 415"/>
                  <a:gd name="T83" fmla="*/ 19 h 660"/>
                  <a:gd name="T84" fmla="*/ 367 w 415"/>
                  <a:gd name="T85" fmla="*/ 62 h 660"/>
                  <a:gd name="T86" fmla="*/ 350 w 415"/>
                  <a:gd name="T87" fmla="*/ 102 h 660"/>
                  <a:gd name="T88" fmla="*/ 334 w 415"/>
                  <a:gd name="T89" fmla="*/ 142 h 660"/>
                  <a:gd name="T90" fmla="*/ 317 w 415"/>
                  <a:gd name="T91" fmla="*/ 182 h 660"/>
                  <a:gd name="T92" fmla="*/ 305 w 415"/>
                  <a:gd name="T93" fmla="*/ 207 h 660"/>
                  <a:gd name="T94" fmla="*/ 305 w 415"/>
                  <a:gd name="T95" fmla="*/ 207 h 660"/>
                  <a:gd name="T96" fmla="*/ 305 w 415"/>
                  <a:gd name="T97" fmla="*/ 207 h 660"/>
                  <a:gd name="T98" fmla="*/ 305 w 415"/>
                  <a:gd name="T99" fmla="*/ 207 h 660"/>
                  <a:gd name="T100" fmla="*/ 305 w 415"/>
                  <a:gd name="T101" fmla="*/ 207 h 660"/>
                  <a:gd name="T102" fmla="*/ 307 w 415"/>
                  <a:gd name="T103" fmla="*/ 207 h 660"/>
                  <a:gd name="T104" fmla="*/ 307 w 415"/>
                  <a:gd name="T105" fmla="*/ 207 h 660"/>
                  <a:gd name="T106" fmla="*/ 307 w 415"/>
                  <a:gd name="T107" fmla="*/ 207 h 660"/>
                  <a:gd name="T108" fmla="*/ 307 w 415"/>
                  <a:gd name="T109" fmla="*/ 207 h 660"/>
                  <a:gd name="T110" fmla="*/ 313 w 415"/>
                  <a:gd name="T111" fmla="*/ 209 h 660"/>
                  <a:gd name="T112" fmla="*/ 317 w 415"/>
                  <a:gd name="T113" fmla="*/ 211 h 660"/>
                  <a:gd name="T114" fmla="*/ 323 w 415"/>
                  <a:gd name="T115" fmla="*/ 213 h 660"/>
                  <a:gd name="T116" fmla="*/ 327 w 415"/>
                  <a:gd name="T117" fmla="*/ 215 h 660"/>
                  <a:gd name="T118" fmla="*/ 332 w 415"/>
                  <a:gd name="T119" fmla="*/ 215 h 660"/>
                  <a:gd name="T120" fmla="*/ 338 w 415"/>
                  <a:gd name="T121" fmla="*/ 217 h 660"/>
                  <a:gd name="T122" fmla="*/ 342 w 415"/>
                  <a:gd name="T123" fmla="*/ 219 h 660"/>
                  <a:gd name="T124" fmla="*/ 346 w 415"/>
                  <a:gd name="T125" fmla="*/ 223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5" h="660">
                    <a:moveTo>
                      <a:pt x="58" y="660"/>
                    </a:moveTo>
                    <a:lnTo>
                      <a:pt x="62" y="656"/>
                    </a:lnTo>
                    <a:lnTo>
                      <a:pt x="56" y="656"/>
                    </a:lnTo>
                    <a:lnTo>
                      <a:pt x="52" y="656"/>
                    </a:lnTo>
                    <a:lnTo>
                      <a:pt x="47" y="654"/>
                    </a:lnTo>
                    <a:lnTo>
                      <a:pt x="43" y="654"/>
                    </a:lnTo>
                    <a:lnTo>
                      <a:pt x="37" y="654"/>
                    </a:lnTo>
                    <a:lnTo>
                      <a:pt x="33" y="656"/>
                    </a:lnTo>
                    <a:lnTo>
                      <a:pt x="27" y="656"/>
                    </a:lnTo>
                    <a:lnTo>
                      <a:pt x="24" y="656"/>
                    </a:lnTo>
                    <a:lnTo>
                      <a:pt x="22" y="654"/>
                    </a:lnTo>
                    <a:lnTo>
                      <a:pt x="20" y="654"/>
                    </a:lnTo>
                    <a:lnTo>
                      <a:pt x="18" y="654"/>
                    </a:lnTo>
                    <a:lnTo>
                      <a:pt x="14" y="654"/>
                    </a:lnTo>
                    <a:lnTo>
                      <a:pt x="12" y="654"/>
                    </a:lnTo>
                    <a:lnTo>
                      <a:pt x="10" y="654"/>
                    </a:lnTo>
                    <a:lnTo>
                      <a:pt x="8" y="654"/>
                    </a:lnTo>
                    <a:lnTo>
                      <a:pt x="6" y="654"/>
                    </a:lnTo>
                    <a:lnTo>
                      <a:pt x="0" y="660"/>
                    </a:lnTo>
                    <a:lnTo>
                      <a:pt x="8" y="660"/>
                    </a:lnTo>
                    <a:lnTo>
                      <a:pt x="14" y="660"/>
                    </a:lnTo>
                    <a:lnTo>
                      <a:pt x="22" y="660"/>
                    </a:lnTo>
                    <a:lnTo>
                      <a:pt x="29" y="660"/>
                    </a:lnTo>
                    <a:lnTo>
                      <a:pt x="37" y="660"/>
                    </a:lnTo>
                    <a:lnTo>
                      <a:pt x="45" y="660"/>
                    </a:lnTo>
                    <a:lnTo>
                      <a:pt x="50" y="660"/>
                    </a:lnTo>
                    <a:lnTo>
                      <a:pt x="58" y="660"/>
                    </a:lnTo>
                    <a:close/>
                    <a:moveTo>
                      <a:pt x="346" y="223"/>
                    </a:moveTo>
                    <a:lnTo>
                      <a:pt x="355" y="200"/>
                    </a:lnTo>
                    <a:lnTo>
                      <a:pt x="373" y="159"/>
                    </a:lnTo>
                    <a:lnTo>
                      <a:pt x="390" y="119"/>
                    </a:lnTo>
                    <a:lnTo>
                      <a:pt x="407" y="77"/>
                    </a:lnTo>
                    <a:lnTo>
                      <a:pt x="415" y="52"/>
                    </a:lnTo>
                    <a:lnTo>
                      <a:pt x="413" y="44"/>
                    </a:lnTo>
                    <a:lnTo>
                      <a:pt x="409" y="39"/>
                    </a:lnTo>
                    <a:lnTo>
                      <a:pt x="405" y="31"/>
                    </a:lnTo>
                    <a:lnTo>
                      <a:pt x="403" y="25"/>
                    </a:lnTo>
                    <a:lnTo>
                      <a:pt x="399" y="19"/>
                    </a:lnTo>
                    <a:lnTo>
                      <a:pt x="396" y="12"/>
                    </a:lnTo>
                    <a:lnTo>
                      <a:pt x="392" y="6"/>
                    </a:lnTo>
                    <a:lnTo>
                      <a:pt x="388" y="0"/>
                    </a:lnTo>
                    <a:lnTo>
                      <a:pt x="380" y="19"/>
                    </a:lnTo>
                    <a:lnTo>
                      <a:pt x="367" y="62"/>
                    </a:lnTo>
                    <a:lnTo>
                      <a:pt x="350" y="102"/>
                    </a:lnTo>
                    <a:lnTo>
                      <a:pt x="334" y="142"/>
                    </a:lnTo>
                    <a:lnTo>
                      <a:pt x="317" y="182"/>
                    </a:lnTo>
                    <a:lnTo>
                      <a:pt x="305" y="207"/>
                    </a:lnTo>
                    <a:lnTo>
                      <a:pt x="305" y="207"/>
                    </a:lnTo>
                    <a:lnTo>
                      <a:pt x="305" y="207"/>
                    </a:lnTo>
                    <a:lnTo>
                      <a:pt x="305" y="207"/>
                    </a:lnTo>
                    <a:lnTo>
                      <a:pt x="305" y="207"/>
                    </a:lnTo>
                    <a:lnTo>
                      <a:pt x="307" y="207"/>
                    </a:lnTo>
                    <a:lnTo>
                      <a:pt x="307" y="207"/>
                    </a:lnTo>
                    <a:lnTo>
                      <a:pt x="307" y="207"/>
                    </a:lnTo>
                    <a:lnTo>
                      <a:pt x="307" y="207"/>
                    </a:lnTo>
                    <a:lnTo>
                      <a:pt x="313" y="209"/>
                    </a:lnTo>
                    <a:lnTo>
                      <a:pt x="317" y="211"/>
                    </a:lnTo>
                    <a:lnTo>
                      <a:pt x="323" y="213"/>
                    </a:lnTo>
                    <a:lnTo>
                      <a:pt x="327" y="215"/>
                    </a:lnTo>
                    <a:lnTo>
                      <a:pt x="332" y="215"/>
                    </a:lnTo>
                    <a:lnTo>
                      <a:pt x="338" y="217"/>
                    </a:lnTo>
                    <a:lnTo>
                      <a:pt x="342" y="219"/>
                    </a:lnTo>
                    <a:lnTo>
                      <a:pt x="346" y="22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0" name="Freeform 18">
                <a:extLst>
                  <a:ext uri="{FF2B5EF4-FFF2-40B4-BE49-F238E27FC236}">
                    <a16:creationId xmlns:a16="http://schemas.microsoft.com/office/drawing/2014/main" id="{804A3550-812D-45B2-AB8F-3AAC35CD1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38" y="3075"/>
                <a:ext cx="445" cy="731"/>
              </a:xfrm>
              <a:custGeom>
                <a:avLst/>
                <a:gdLst>
                  <a:gd name="T0" fmla="*/ 63 w 445"/>
                  <a:gd name="T1" fmla="*/ 725 h 731"/>
                  <a:gd name="T2" fmla="*/ 56 w 445"/>
                  <a:gd name="T3" fmla="*/ 725 h 731"/>
                  <a:gd name="T4" fmla="*/ 48 w 445"/>
                  <a:gd name="T5" fmla="*/ 723 h 731"/>
                  <a:gd name="T6" fmla="*/ 46 w 445"/>
                  <a:gd name="T7" fmla="*/ 718 h 731"/>
                  <a:gd name="T8" fmla="*/ 46 w 445"/>
                  <a:gd name="T9" fmla="*/ 710 h 731"/>
                  <a:gd name="T10" fmla="*/ 42 w 445"/>
                  <a:gd name="T11" fmla="*/ 708 h 731"/>
                  <a:gd name="T12" fmla="*/ 38 w 445"/>
                  <a:gd name="T13" fmla="*/ 704 h 731"/>
                  <a:gd name="T14" fmla="*/ 34 w 445"/>
                  <a:gd name="T15" fmla="*/ 700 h 731"/>
                  <a:gd name="T16" fmla="*/ 31 w 445"/>
                  <a:gd name="T17" fmla="*/ 699 h 731"/>
                  <a:gd name="T18" fmla="*/ 0 w 445"/>
                  <a:gd name="T19" fmla="*/ 729 h 731"/>
                  <a:gd name="T20" fmla="*/ 13 w 445"/>
                  <a:gd name="T21" fmla="*/ 731 h 731"/>
                  <a:gd name="T22" fmla="*/ 29 w 445"/>
                  <a:gd name="T23" fmla="*/ 731 h 731"/>
                  <a:gd name="T24" fmla="*/ 42 w 445"/>
                  <a:gd name="T25" fmla="*/ 731 h 731"/>
                  <a:gd name="T26" fmla="*/ 57 w 445"/>
                  <a:gd name="T27" fmla="*/ 731 h 731"/>
                  <a:gd name="T28" fmla="*/ 374 w 445"/>
                  <a:gd name="T29" fmla="*/ 253 h 731"/>
                  <a:gd name="T30" fmla="*/ 407 w 445"/>
                  <a:gd name="T31" fmla="*/ 173 h 731"/>
                  <a:gd name="T32" fmla="*/ 437 w 445"/>
                  <a:gd name="T33" fmla="*/ 90 h 731"/>
                  <a:gd name="T34" fmla="*/ 443 w 445"/>
                  <a:gd name="T35" fmla="*/ 69 h 731"/>
                  <a:gd name="T36" fmla="*/ 441 w 445"/>
                  <a:gd name="T37" fmla="*/ 64 h 731"/>
                  <a:gd name="T38" fmla="*/ 437 w 445"/>
                  <a:gd name="T39" fmla="*/ 60 h 731"/>
                  <a:gd name="T40" fmla="*/ 435 w 445"/>
                  <a:gd name="T41" fmla="*/ 56 h 731"/>
                  <a:gd name="T42" fmla="*/ 433 w 445"/>
                  <a:gd name="T43" fmla="*/ 48 h 731"/>
                  <a:gd name="T44" fmla="*/ 433 w 445"/>
                  <a:gd name="T45" fmla="*/ 35 h 731"/>
                  <a:gd name="T46" fmla="*/ 432 w 445"/>
                  <a:gd name="T47" fmla="*/ 23 h 731"/>
                  <a:gd name="T48" fmla="*/ 430 w 445"/>
                  <a:gd name="T49" fmla="*/ 10 h 731"/>
                  <a:gd name="T50" fmla="*/ 426 w 445"/>
                  <a:gd name="T51" fmla="*/ 4 h 731"/>
                  <a:gd name="T52" fmla="*/ 424 w 445"/>
                  <a:gd name="T53" fmla="*/ 2 h 731"/>
                  <a:gd name="T54" fmla="*/ 424 w 445"/>
                  <a:gd name="T55" fmla="*/ 2 h 731"/>
                  <a:gd name="T56" fmla="*/ 422 w 445"/>
                  <a:gd name="T57" fmla="*/ 0 h 731"/>
                  <a:gd name="T58" fmla="*/ 410 w 445"/>
                  <a:gd name="T59" fmla="*/ 37 h 731"/>
                  <a:gd name="T60" fmla="*/ 384 w 445"/>
                  <a:gd name="T61" fmla="*/ 117 h 731"/>
                  <a:gd name="T62" fmla="*/ 351 w 445"/>
                  <a:gd name="T63" fmla="*/ 198 h 731"/>
                  <a:gd name="T64" fmla="*/ 336 w 445"/>
                  <a:gd name="T65" fmla="*/ 236 h 731"/>
                  <a:gd name="T66" fmla="*/ 338 w 445"/>
                  <a:gd name="T67" fmla="*/ 236 h 731"/>
                  <a:gd name="T68" fmla="*/ 339 w 445"/>
                  <a:gd name="T69" fmla="*/ 238 h 731"/>
                  <a:gd name="T70" fmla="*/ 339 w 445"/>
                  <a:gd name="T71" fmla="*/ 240 h 731"/>
                  <a:gd name="T72" fmla="*/ 343 w 445"/>
                  <a:gd name="T73" fmla="*/ 244 h 731"/>
                  <a:gd name="T74" fmla="*/ 347 w 445"/>
                  <a:gd name="T75" fmla="*/ 253 h 731"/>
                  <a:gd name="T76" fmla="*/ 351 w 445"/>
                  <a:gd name="T77" fmla="*/ 261 h 731"/>
                  <a:gd name="T78" fmla="*/ 355 w 445"/>
                  <a:gd name="T79" fmla="*/ 271 h 731"/>
                  <a:gd name="T80" fmla="*/ 355 w 445"/>
                  <a:gd name="T81" fmla="*/ 277 h 731"/>
                  <a:gd name="T82" fmla="*/ 357 w 445"/>
                  <a:gd name="T83" fmla="*/ 277 h 731"/>
                  <a:gd name="T84" fmla="*/ 359 w 445"/>
                  <a:gd name="T85" fmla="*/ 278 h 731"/>
                  <a:gd name="T86" fmla="*/ 361 w 445"/>
                  <a:gd name="T87" fmla="*/ 278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45" h="731">
                    <a:moveTo>
                      <a:pt x="57" y="731"/>
                    </a:moveTo>
                    <a:lnTo>
                      <a:pt x="63" y="725"/>
                    </a:lnTo>
                    <a:lnTo>
                      <a:pt x="57" y="725"/>
                    </a:lnTo>
                    <a:lnTo>
                      <a:pt x="56" y="725"/>
                    </a:lnTo>
                    <a:lnTo>
                      <a:pt x="52" y="723"/>
                    </a:lnTo>
                    <a:lnTo>
                      <a:pt x="48" y="723"/>
                    </a:lnTo>
                    <a:lnTo>
                      <a:pt x="46" y="722"/>
                    </a:lnTo>
                    <a:lnTo>
                      <a:pt x="46" y="718"/>
                    </a:lnTo>
                    <a:lnTo>
                      <a:pt x="46" y="716"/>
                    </a:lnTo>
                    <a:lnTo>
                      <a:pt x="46" y="710"/>
                    </a:lnTo>
                    <a:lnTo>
                      <a:pt x="44" y="708"/>
                    </a:lnTo>
                    <a:lnTo>
                      <a:pt x="42" y="708"/>
                    </a:lnTo>
                    <a:lnTo>
                      <a:pt x="40" y="706"/>
                    </a:lnTo>
                    <a:lnTo>
                      <a:pt x="38" y="704"/>
                    </a:lnTo>
                    <a:lnTo>
                      <a:pt x="36" y="702"/>
                    </a:lnTo>
                    <a:lnTo>
                      <a:pt x="34" y="700"/>
                    </a:lnTo>
                    <a:lnTo>
                      <a:pt x="33" y="699"/>
                    </a:lnTo>
                    <a:lnTo>
                      <a:pt x="31" y="699"/>
                    </a:lnTo>
                    <a:lnTo>
                      <a:pt x="6" y="723"/>
                    </a:lnTo>
                    <a:lnTo>
                      <a:pt x="0" y="729"/>
                    </a:lnTo>
                    <a:lnTo>
                      <a:pt x="8" y="729"/>
                    </a:lnTo>
                    <a:lnTo>
                      <a:pt x="13" y="731"/>
                    </a:lnTo>
                    <a:lnTo>
                      <a:pt x="21" y="731"/>
                    </a:lnTo>
                    <a:lnTo>
                      <a:pt x="29" y="731"/>
                    </a:lnTo>
                    <a:lnTo>
                      <a:pt x="36" y="731"/>
                    </a:lnTo>
                    <a:lnTo>
                      <a:pt x="42" y="731"/>
                    </a:lnTo>
                    <a:lnTo>
                      <a:pt x="50" y="731"/>
                    </a:lnTo>
                    <a:lnTo>
                      <a:pt x="57" y="731"/>
                    </a:lnTo>
                    <a:close/>
                    <a:moveTo>
                      <a:pt x="362" y="278"/>
                    </a:moveTo>
                    <a:lnTo>
                      <a:pt x="374" y="253"/>
                    </a:lnTo>
                    <a:lnTo>
                      <a:pt x="391" y="213"/>
                    </a:lnTo>
                    <a:lnTo>
                      <a:pt x="407" y="173"/>
                    </a:lnTo>
                    <a:lnTo>
                      <a:pt x="424" y="133"/>
                    </a:lnTo>
                    <a:lnTo>
                      <a:pt x="437" y="90"/>
                    </a:lnTo>
                    <a:lnTo>
                      <a:pt x="445" y="71"/>
                    </a:lnTo>
                    <a:lnTo>
                      <a:pt x="443" y="69"/>
                    </a:lnTo>
                    <a:lnTo>
                      <a:pt x="441" y="65"/>
                    </a:lnTo>
                    <a:lnTo>
                      <a:pt x="441" y="64"/>
                    </a:lnTo>
                    <a:lnTo>
                      <a:pt x="439" y="62"/>
                    </a:lnTo>
                    <a:lnTo>
                      <a:pt x="437" y="60"/>
                    </a:lnTo>
                    <a:lnTo>
                      <a:pt x="437" y="58"/>
                    </a:lnTo>
                    <a:lnTo>
                      <a:pt x="435" y="56"/>
                    </a:lnTo>
                    <a:lnTo>
                      <a:pt x="433" y="54"/>
                    </a:lnTo>
                    <a:lnTo>
                      <a:pt x="433" y="48"/>
                    </a:lnTo>
                    <a:lnTo>
                      <a:pt x="433" y="42"/>
                    </a:lnTo>
                    <a:lnTo>
                      <a:pt x="433" y="35"/>
                    </a:lnTo>
                    <a:lnTo>
                      <a:pt x="433" y="29"/>
                    </a:lnTo>
                    <a:lnTo>
                      <a:pt x="432" y="23"/>
                    </a:lnTo>
                    <a:lnTo>
                      <a:pt x="432" y="16"/>
                    </a:lnTo>
                    <a:lnTo>
                      <a:pt x="430" y="10"/>
                    </a:lnTo>
                    <a:lnTo>
                      <a:pt x="426" y="6"/>
                    </a:lnTo>
                    <a:lnTo>
                      <a:pt x="426" y="4"/>
                    </a:lnTo>
                    <a:lnTo>
                      <a:pt x="426" y="4"/>
                    </a:lnTo>
                    <a:lnTo>
                      <a:pt x="424" y="2"/>
                    </a:lnTo>
                    <a:lnTo>
                      <a:pt x="424" y="2"/>
                    </a:lnTo>
                    <a:lnTo>
                      <a:pt x="424" y="2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10" y="37"/>
                    </a:lnTo>
                    <a:lnTo>
                      <a:pt x="397" y="77"/>
                    </a:lnTo>
                    <a:lnTo>
                      <a:pt x="384" y="117"/>
                    </a:lnTo>
                    <a:lnTo>
                      <a:pt x="368" y="158"/>
                    </a:lnTo>
                    <a:lnTo>
                      <a:pt x="351" y="198"/>
                    </a:lnTo>
                    <a:lnTo>
                      <a:pt x="336" y="236"/>
                    </a:lnTo>
                    <a:lnTo>
                      <a:pt x="336" y="236"/>
                    </a:lnTo>
                    <a:lnTo>
                      <a:pt x="336" y="236"/>
                    </a:lnTo>
                    <a:lnTo>
                      <a:pt x="338" y="236"/>
                    </a:lnTo>
                    <a:lnTo>
                      <a:pt x="338" y="238"/>
                    </a:lnTo>
                    <a:lnTo>
                      <a:pt x="339" y="238"/>
                    </a:lnTo>
                    <a:lnTo>
                      <a:pt x="339" y="238"/>
                    </a:lnTo>
                    <a:lnTo>
                      <a:pt x="339" y="240"/>
                    </a:lnTo>
                    <a:lnTo>
                      <a:pt x="341" y="240"/>
                    </a:lnTo>
                    <a:lnTo>
                      <a:pt x="343" y="244"/>
                    </a:lnTo>
                    <a:lnTo>
                      <a:pt x="345" y="248"/>
                    </a:lnTo>
                    <a:lnTo>
                      <a:pt x="347" y="253"/>
                    </a:lnTo>
                    <a:lnTo>
                      <a:pt x="349" y="257"/>
                    </a:lnTo>
                    <a:lnTo>
                      <a:pt x="351" y="261"/>
                    </a:lnTo>
                    <a:lnTo>
                      <a:pt x="353" y="265"/>
                    </a:lnTo>
                    <a:lnTo>
                      <a:pt x="355" y="271"/>
                    </a:lnTo>
                    <a:lnTo>
                      <a:pt x="355" y="275"/>
                    </a:lnTo>
                    <a:lnTo>
                      <a:pt x="355" y="277"/>
                    </a:lnTo>
                    <a:lnTo>
                      <a:pt x="357" y="277"/>
                    </a:lnTo>
                    <a:lnTo>
                      <a:pt x="357" y="277"/>
                    </a:lnTo>
                    <a:lnTo>
                      <a:pt x="359" y="278"/>
                    </a:lnTo>
                    <a:lnTo>
                      <a:pt x="359" y="278"/>
                    </a:lnTo>
                    <a:lnTo>
                      <a:pt x="361" y="278"/>
                    </a:lnTo>
                    <a:lnTo>
                      <a:pt x="361" y="278"/>
                    </a:lnTo>
                    <a:lnTo>
                      <a:pt x="362" y="27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1" name="Freeform 19">
                <a:extLst>
                  <a:ext uri="{FF2B5EF4-FFF2-40B4-BE49-F238E27FC236}">
                    <a16:creationId xmlns:a16="http://schemas.microsoft.com/office/drawing/2014/main" id="{FFF7B5CB-B1E0-46A4-B964-918115986A4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86" y="3022"/>
                <a:ext cx="474" cy="782"/>
              </a:xfrm>
              <a:custGeom>
                <a:avLst/>
                <a:gdLst>
                  <a:gd name="T0" fmla="*/ 58 w 474"/>
                  <a:gd name="T1" fmla="*/ 776 h 782"/>
                  <a:gd name="T2" fmla="*/ 79 w 474"/>
                  <a:gd name="T3" fmla="*/ 746 h 782"/>
                  <a:gd name="T4" fmla="*/ 71 w 474"/>
                  <a:gd name="T5" fmla="*/ 738 h 782"/>
                  <a:gd name="T6" fmla="*/ 65 w 474"/>
                  <a:gd name="T7" fmla="*/ 729 h 782"/>
                  <a:gd name="T8" fmla="*/ 60 w 474"/>
                  <a:gd name="T9" fmla="*/ 719 h 782"/>
                  <a:gd name="T10" fmla="*/ 56 w 474"/>
                  <a:gd name="T11" fmla="*/ 717 h 782"/>
                  <a:gd name="T12" fmla="*/ 0 w 474"/>
                  <a:gd name="T13" fmla="*/ 775 h 782"/>
                  <a:gd name="T14" fmla="*/ 4 w 474"/>
                  <a:gd name="T15" fmla="*/ 776 h 782"/>
                  <a:gd name="T16" fmla="*/ 6 w 474"/>
                  <a:gd name="T17" fmla="*/ 776 h 782"/>
                  <a:gd name="T18" fmla="*/ 10 w 474"/>
                  <a:gd name="T19" fmla="*/ 778 h 782"/>
                  <a:gd name="T20" fmla="*/ 12 w 474"/>
                  <a:gd name="T21" fmla="*/ 778 h 782"/>
                  <a:gd name="T22" fmla="*/ 21 w 474"/>
                  <a:gd name="T23" fmla="*/ 780 h 782"/>
                  <a:gd name="T24" fmla="*/ 33 w 474"/>
                  <a:gd name="T25" fmla="*/ 780 h 782"/>
                  <a:gd name="T26" fmla="*/ 42 w 474"/>
                  <a:gd name="T27" fmla="*/ 782 h 782"/>
                  <a:gd name="T28" fmla="*/ 52 w 474"/>
                  <a:gd name="T29" fmla="*/ 782 h 782"/>
                  <a:gd name="T30" fmla="*/ 403 w 474"/>
                  <a:gd name="T31" fmla="*/ 251 h 782"/>
                  <a:gd name="T32" fmla="*/ 436 w 474"/>
                  <a:gd name="T33" fmla="*/ 170 h 782"/>
                  <a:gd name="T34" fmla="*/ 462 w 474"/>
                  <a:gd name="T35" fmla="*/ 90 h 782"/>
                  <a:gd name="T36" fmla="*/ 468 w 474"/>
                  <a:gd name="T37" fmla="*/ 49 h 782"/>
                  <a:gd name="T38" fmla="*/ 459 w 474"/>
                  <a:gd name="T39" fmla="*/ 44 h 782"/>
                  <a:gd name="T40" fmla="*/ 451 w 474"/>
                  <a:gd name="T41" fmla="*/ 38 h 782"/>
                  <a:gd name="T42" fmla="*/ 451 w 474"/>
                  <a:gd name="T43" fmla="*/ 30 h 782"/>
                  <a:gd name="T44" fmla="*/ 457 w 474"/>
                  <a:gd name="T45" fmla="*/ 19 h 782"/>
                  <a:gd name="T46" fmla="*/ 457 w 474"/>
                  <a:gd name="T47" fmla="*/ 11 h 782"/>
                  <a:gd name="T48" fmla="*/ 453 w 474"/>
                  <a:gd name="T49" fmla="*/ 5 h 782"/>
                  <a:gd name="T50" fmla="*/ 447 w 474"/>
                  <a:gd name="T51" fmla="*/ 1 h 782"/>
                  <a:gd name="T52" fmla="*/ 434 w 474"/>
                  <a:gd name="T53" fmla="*/ 36 h 782"/>
                  <a:gd name="T54" fmla="*/ 409 w 474"/>
                  <a:gd name="T55" fmla="*/ 117 h 782"/>
                  <a:gd name="T56" fmla="*/ 380 w 474"/>
                  <a:gd name="T57" fmla="*/ 195 h 782"/>
                  <a:gd name="T58" fmla="*/ 357 w 474"/>
                  <a:gd name="T59" fmla="*/ 253 h 782"/>
                  <a:gd name="T60" fmla="*/ 363 w 474"/>
                  <a:gd name="T61" fmla="*/ 262 h 782"/>
                  <a:gd name="T62" fmla="*/ 368 w 474"/>
                  <a:gd name="T63" fmla="*/ 272 h 782"/>
                  <a:gd name="T64" fmla="*/ 378 w 474"/>
                  <a:gd name="T65" fmla="*/ 282 h 782"/>
                  <a:gd name="T66" fmla="*/ 388 w 474"/>
                  <a:gd name="T67" fmla="*/ 289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74" h="782">
                    <a:moveTo>
                      <a:pt x="52" y="782"/>
                    </a:moveTo>
                    <a:lnTo>
                      <a:pt x="58" y="776"/>
                    </a:lnTo>
                    <a:lnTo>
                      <a:pt x="83" y="752"/>
                    </a:lnTo>
                    <a:lnTo>
                      <a:pt x="79" y="746"/>
                    </a:lnTo>
                    <a:lnTo>
                      <a:pt x="75" y="742"/>
                    </a:lnTo>
                    <a:lnTo>
                      <a:pt x="71" y="738"/>
                    </a:lnTo>
                    <a:lnTo>
                      <a:pt x="67" y="734"/>
                    </a:lnTo>
                    <a:lnTo>
                      <a:pt x="65" y="729"/>
                    </a:lnTo>
                    <a:lnTo>
                      <a:pt x="63" y="725"/>
                    </a:lnTo>
                    <a:lnTo>
                      <a:pt x="60" y="719"/>
                    </a:lnTo>
                    <a:lnTo>
                      <a:pt x="58" y="713"/>
                    </a:lnTo>
                    <a:lnTo>
                      <a:pt x="56" y="717"/>
                    </a:lnTo>
                    <a:lnTo>
                      <a:pt x="27" y="748"/>
                    </a:lnTo>
                    <a:lnTo>
                      <a:pt x="0" y="775"/>
                    </a:lnTo>
                    <a:lnTo>
                      <a:pt x="2" y="775"/>
                    </a:lnTo>
                    <a:lnTo>
                      <a:pt x="4" y="776"/>
                    </a:lnTo>
                    <a:lnTo>
                      <a:pt x="4" y="776"/>
                    </a:lnTo>
                    <a:lnTo>
                      <a:pt x="6" y="776"/>
                    </a:lnTo>
                    <a:lnTo>
                      <a:pt x="8" y="776"/>
                    </a:lnTo>
                    <a:lnTo>
                      <a:pt x="10" y="778"/>
                    </a:lnTo>
                    <a:lnTo>
                      <a:pt x="10" y="778"/>
                    </a:lnTo>
                    <a:lnTo>
                      <a:pt x="12" y="778"/>
                    </a:lnTo>
                    <a:lnTo>
                      <a:pt x="17" y="778"/>
                    </a:lnTo>
                    <a:lnTo>
                      <a:pt x="21" y="780"/>
                    </a:lnTo>
                    <a:lnTo>
                      <a:pt x="27" y="780"/>
                    </a:lnTo>
                    <a:lnTo>
                      <a:pt x="33" y="780"/>
                    </a:lnTo>
                    <a:lnTo>
                      <a:pt x="37" y="782"/>
                    </a:lnTo>
                    <a:lnTo>
                      <a:pt x="42" y="782"/>
                    </a:lnTo>
                    <a:lnTo>
                      <a:pt x="46" y="782"/>
                    </a:lnTo>
                    <a:lnTo>
                      <a:pt x="52" y="782"/>
                    </a:lnTo>
                    <a:close/>
                    <a:moveTo>
                      <a:pt x="388" y="289"/>
                    </a:moveTo>
                    <a:lnTo>
                      <a:pt x="403" y="251"/>
                    </a:lnTo>
                    <a:lnTo>
                      <a:pt x="420" y="211"/>
                    </a:lnTo>
                    <a:lnTo>
                      <a:pt x="436" y="170"/>
                    </a:lnTo>
                    <a:lnTo>
                      <a:pt x="449" y="130"/>
                    </a:lnTo>
                    <a:lnTo>
                      <a:pt x="462" y="90"/>
                    </a:lnTo>
                    <a:lnTo>
                      <a:pt x="474" y="53"/>
                    </a:lnTo>
                    <a:lnTo>
                      <a:pt x="468" y="49"/>
                    </a:lnTo>
                    <a:lnTo>
                      <a:pt x="464" y="48"/>
                    </a:lnTo>
                    <a:lnTo>
                      <a:pt x="459" y="44"/>
                    </a:lnTo>
                    <a:lnTo>
                      <a:pt x="455" y="42"/>
                    </a:lnTo>
                    <a:lnTo>
                      <a:pt x="451" y="38"/>
                    </a:lnTo>
                    <a:lnTo>
                      <a:pt x="451" y="34"/>
                    </a:lnTo>
                    <a:lnTo>
                      <a:pt x="451" y="30"/>
                    </a:lnTo>
                    <a:lnTo>
                      <a:pt x="457" y="24"/>
                    </a:lnTo>
                    <a:lnTo>
                      <a:pt x="457" y="19"/>
                    </a:lnTo>
                    <a:lnTo>
                      <a:pt x="457" y="15"/>
                    </a:lnTo>
                    <a:lnTo>
                      <a:pt x="457" y="11"/>
                    </a:lnTo>
                    <a:lnTo>
                      <a:pt x="455" y="9"/>
                    </a:lnTo>
                    <a:lnTo>
                      <a:pt x="453" y="5"/>
                    </a:lnTo>
                    <a:lnTo>
                      <a:pt x="451" y="3"/>
                    </a:lnTo>
                    <a:lnTo>
                      <a:pt x="447" y="1"/>
                    </a:lnTo>
                    <a:lnTo>
                      <a:pt x="443" y="0"/>
                    </a:lnTo>
                    <a:lnTo>
                      <a:pt x="434" y="36"/>
                    </a:lnTo>
                    <a:lnTo>
                      <a:pt x="422" y="76"/>
                    </a:lnTo>
                    <a:lnTo>
                      <a:pt x="409" y="117"/>
                    </a:lnTo>
                    <a:lnTo>
                      <a:pt x="395" y="157"/>
                    </a:lnTo>
                    <a:lnTo>
                      <a:pt x="380" y="195"/>
                    </a:lnTo>
                    <a:lnTo>
                      <a:pt x="365" y="234"/>
                    </a:lnTo>
                    <a:lnTo>
                      <a:pt x="357" y="253"/>
                    </a:lnTo>
                    <a:lnTo>
                      <a:pt x="359" y="259"/>
                    </a:lnTo>
                    <a:lnTo>
                      <a:pt x="363" y="262"/>
                    </a:lnTo>
                    <a:lnTo>
                      <a:pt x="365" y="268"/>
                    </a:lnTo>
                    <a:lnTo>
                      <a:pt x="368" y="272"/>
                    </a:lnTo>
                    <a:lnTo>
                      <a:pt x="374" y="276"/>
                    </a:lnTo>
                    <a:lnTo>
                      <a:pt x="378" y="282"/>
                    </a:lnTo>
                    <a:lnTo>
                      <a:pt x="382" y="28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2" name="Freeform 20">
                <a:extLst>
                  <a:ext uri="{FF2B5EF4-FFF2-40B4-BE49-F238E27FC236}">
                    <a16:creationId xmlns:a16="http://schemas.microsoft.com/office/drawing/2014/main" id="{A4666E7A-18C8-44D3-A25E-67B60600DD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6" y="2949"/>
                <a:ext cx="483" cy="848"/>
              </a:xfrm>
              <a:custGeom>
                <a:avLst/>
                <a:gdLst>
                  <a:gd name="T0" fmla="*/ 67 w 483"/>
                  <a:gd name="T1" fmla="*/ 821 h 848"/>
                  <a:gd name="T2" fmla="*/ 98 w 483"/>
                  <a:gd name="T3" fmla="*/ 786 h 848"/>
                  <a:gd name="T4" fmla="*/ 96 w 483"/>
                  <a:gd name="T5" fmla="*/ 782 h 848"/>
                  <a:gd name="T6" fmla="*/ 94 w 483"/>
                  <a:gd name="T7" fmla="*/ 779 h 848"/>
                  <a:gd name="T8" fmla="*/ 92 w 483"/>
                  <a:gd name="T9" fmla="*/ 775 h 848"/>
                  <a:gd name="T10" fmla="*/ 90 w 483"/>
                  <a:gd name="T11" fmla="*/ 771 h 848"/>
                  <a:gd name="T12" fmla="*/ 86 w 483"/>
                  <a:gd name="T13" fmla="*/ 765 h 848"/>
                  <a:gd name="T14" fmla="*/ 82 w 483"/>
                  <a:gd name="T15" fmla="*/ 759 h 848"/>
                  <a:gd name="T16" fmla="*/ 79 w 483"/>
                  <a:gd name="T17" fmla="*/ 752 h 848"/>
                  <a:gd name="T18" fmla="*/ 77 w 483"/>
                  <a:gd name="T19" fmla="*/ 746 h 848"/>
                  <a:gd name="T20" fmla="*/ 8 w 483"/>
                  <a:gd name="T21" fmla="*/ 819 h 848"/>
                  <a:gd name="T22" fmla="*/ 4 w 483"/>
                  <a:gd name="T23" fmla="*/ 830 h 848"/>
                  <a:gd name="T24" fmla="*/ 15 w 483"/>
                  <a:gd name="T25" fmla="*/ 836 h 848"/>
                  <a:gd name="T26" fmla="*/ 25 w 483"/>
                  <a:gd name="T27" fmla="*/ 840 h 848"/>
                  <a:gd name="T28" fmla="*/ 34 w 483"/>
                  <a:gd name="T29" fmla="*/ 846 h 848"/>
                  <a:gd name="T30" fmla="*/ 397 w 483"/>
                  <a:gd name="T31" fmla="*/ 326 h 848"/>
                  <a:gd name="T32" fmla="*/ 420 w 483"/>
                  <a:gd name="T33" fmla="*/ 268 h 848"/>
                  <a:gd name="T34" fmla="*/ 449 w 483"/>
                  <a:gd name="T35" fmla="*/ 190 h 848"/>
                  <a:gd name="T36" fmla="*/ 474 w 483"/>
                  <a:gd name="T37" fmla="*/ 109 h 848"/>
                  <a:gd name="T38" fmla="*/ 481 w 483"/>
                  <a:gd name="T39" fmla="*/ 71 h 848"/>
                  <a:gd name="T40" fmla="*/ 476 w 483"/>
                  <a:gd name="T41" fmla="*/ 69 h 848"/>
                  <a:gd name="T42" fmla="*/ 470 w 483"/>
                  <a:gd name="T43" fmla="*/ 67 h 848"/>
                  <a:gd name="T44" fmla="*/ 464 w 483"/>
                  <a:gd name="T45" fmla="*/ 63 h 848"/>
                  <a:gd name="T46" fmla="*/ 464 w 483"/>
                  <a:gd name="T47" fmla="*/ 59 h 848"/>
                  <a:gd name="T48" fmla="*/ 470 w 483"/>
                  <a:gd name="T49" fmla="*/ 55 h 848"/>
                  <a:gd name="T50" fmla="*/ 472 w 483"/>
                  <a:gd name="T51" fmla="*/ 50 h 848"/>
                  <a:gd name="T52" fmla="*/ 474 w 483"/>
                  <a:gd name="T53" fmla="*/ 44 h 848"/>
                  <a:gd name="T54" fmla="*/ 472 w 483"/>
                  <a:gd name="T55" fmla="*/ 38 h 848"/>
                  <a:gd name="T56" fmla="*/ 466 w 483"/>
                  <a:gd name="T57" fmla="*/ 34 h 848"/>
                  <a:gd name="T58" fmla="*/ 460 w 483"/>
                  <a:gd name="T59" fmla="*/ 32 h 848"/>
                  <a:gd name="T60" fmla="*/ 454 w 483"/>
                  <a:gd name="T61" fmla="*/ 30 h 848"/>
                  <a:gd name="T62" fmla="*/ 453 w 483"/>
                  <a:gd name="T63" fmla="*/ 27 h 848"/>
                  <a:gd name="T64" fmla="*/ 456 w 483"/>
                  <a:gd name="T65" fmla="*/ 21 h 848"/>
                  <a:gd name="T66" fmla="*/ 460 w 483"/>
                  <a:gd name="T67" fmla="*/ 17 h 848"/>
                  <a:gd name="T68" fmla="*/ 462 w 483"/>
                  <a:gd name="T69" fmla="*/ 9 h 848"/>
                  <a:gd name="T70" fmla="*/ 462 w 483"/>
                  <a:gd name="T71" fmla="*/ 5 h 848"/>
                  <a:gd name="T72" fmla="*/ 460 w 483"/>
                  <a:gd name="T73" fmla="*/ 3 h 848"/>
                  <a:gd name="T74" fmla="*/ 460 w 483"/>
                  <a:gd name="T75" fmla="*/ 2 h 848"/>
                  <a:gd name="T76" fmla="*/ 458 w 483"/>
                  <a:gd name="T77" fmla="*/ 0 h 848"/>
                  <a:gd name="T78" fmla="*/ 453 w 483"/>
                  <a:gd name="T79" fmla="*/ 19 h 848"/>
                  <a:gd name="T80" fmla="*/ 433 w 483"/>
                  <a:gd name="T81" fmla="*/ 97 h 848"/>
                  <a:gd name="T82" fmla="*/ 408 w 483"/>
                  <a:gd name="T83" fmla="*/ 176 h 848"/>
                  <a:gd name="T84" fmla="*/ 380 w 483"/>
                  <a:gd name="T85" fmla="*/ 253 h 848"/>
                  <a:gd name="T86" fmla="*/ 357 w 483"/>
                  <a:gd name="T87" fmla="*/ 309 h 848"/>
                  <a:gd name="T88" fmla="*/ 359 w 483"/>
                  <a:gd name="T89" fmla="*/ 309 h 848"/>
                  <a:gd name="T90" fmla="*/ 360 w 483"/>
                  <a:gd name="T91" fmla="*/ 309 h 848"/>
                  <a:gd name="T92" fmla="*/ 362 w 483"/>
                  <a:gd name="T93" fmla="*/ 309 h 848"/>
                  <a:gd name="T94" fmla="*/ 364 w 483"/>
                  <a:gd name="T95" fmla="*/ 310 h 848"/>
                  <a:gd name="T96" fmla="*/ 374 w 483"/>
                  <a:gd name="T97" fmla="*/ 309 h 848"/>
                  <a:gd name="T98" fmla="*/ 380 w 483"/>
                  <a:gd name="T99" fmla="*/ 310 h 848"/>
                  <a:gd name="T100" fmla="*/ 387 w 483"/>
                  <a:gd name="T101" fmla="*/ 312 h 848"/>
                  <a:gd name="T102" fmla="*/ 393 w 483"/>
                  <a:gd name="T103" fmla="*/ 318 h 848"/>
                  <a:gd name="T104" fmla="*/ 393 w 483"/>
                  <a:gd name="T105" fmla="*/ 320 h 848"/>
                  <a:gd name="T106" fmla="*/ 395 w 483"/>
                  <a:gd name="T107" fmla="*/ 322 h 848"/>
                  <a:gd name="T108" fmla="*/ 395 w 483"/>
                  <a:gd name="T109" fmla="*/ 324 h 848"/>
                  <a:gd name="T110" fmla="*/ 397 w 483"/>
                  <a:gd name="T111" fmla="*/ 326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83" h="848">
                    <a:moveTo>
                      <a:pt x="40" y="848"/>
                    </a:moveTo>
                    <a:lnTo>
                      <a:pt x="67" y="821"/>
                    </a:lnTo>
                    <a:lnTo>
                      <a:pt x="96" y="790"/>
                    </a:lnTo>
                    <a:lnTo>
                      <a:pt x="98" y="786"/>
                    </a:lnTo>
                    <a:lnTo>
                      <a:pt x="98" y="784"/>
                    </a:lnTo>
                    <a:lnTo>
                      <a:pt x="96" y="782"/>
                    </a:lnTo>
                    <a:lnTo>
                      <a:pt x="96" y="780"/>
                    </a:lnTo>
                    <a:lnTo>
                      <a:pt x="94" y="779"/>
                    </a:lnTo>
                    <a:lnTo>
                      <a:pt x="94" y="777"/>
                    </a:lnTo>
                    <a:lnTo>
                      <a:pt x="92" y="775"/>
                    </a:lnTo>
                    <a:lnTo>
                      <a:pt x="92" y="773"/>
                    </a:lnTo>
                    <a:lnTo>
                      <a:pt x="90" y="771"/>
                    </a:lnTo>
                    <a:lnTo>
                      <a:pt x="88" y="767"/>
                    </a:lnTo>
                    <a:lnTo>
                      <a:pt x="86" y="765"/>
                    </a:lnTo>
                    <a:lnTo>
                      <a:pt x="84" y="761"/>
                    </a:lnTo>
                    <a:lnTo>
                      <a:pt x="82" y="759"/>
                    </a:lnTo>
                    <a:lnTo>
                      <a:pt x="80" y="755"/>
                    </a:lnTo>
                    <a:lnTo>
                      <a:pt x="79" y="752"/>
                    </a:lnTo>
                    <a:lnTo>
                      <a:pt x="79" y="750"/>
                    </a:lnTo>
                    <a:lnTo>
                      <a:pt x="77" y="746"/>
                    </a:lnTo>
                    <a:lnTo>
                      <a:pt x="63" y="761"/>
                    </a:lnTo>
                    <a:lnTo>
                      <a:pt x="8" y="819"/>
                    </a:lnTo>
                    <a:lnTo>
                      <a:pt x="0" y="828"/>
                    </a:lnTo>
                    <a:lnTo>
                      <a:pt x="4" y="830"/>
                    </a:lnTo>
                    <a:lnTo>
                      <a:pt x="9" y="832"/>
                    </a:lnTo>
                    <a:lnTo>
                      <a:pt x="15" y="836"/>
                    </a:lnTo>
                    <a:lnTo>
                      <a:pt x="19" y="838"/>
                    </a:lnTo>
                    <a:lnTo>
                      <a:pt x="25" y="840"/>
                    </a:lnTo>
                    <a:lnTo>
                      <a:pt x="31" y="844"/>
                    </a:lnTo>
                    <a:lnTo>
                      <a:pt x="34" y="846"/>
                    </a:lnTo>
                    <a:lnTo>
                      <a:pt x="40" y="848"/>
                    </a:lnTo>
                    <a:close/>
                    <a:moveTo>
                      <a:pt x="397" y="326"/>
                    </a:moveTo>
                    <a:lnTo>
                      <a:pt x="405" y="307"/>
                    </a:lnTo>
                    <a:lnTo>
                      <a:pt x="420" y="268"/>
                    </a:lnTo>
                    <a:lnTo>
                      <a:pt x="435" y="230"/>
                    </a:lnTo>
                    <a:lnTo>
                      <a:pt x="449" y="190"/>
                    </a:lnTo>
                    <a:lnTo>
                      <a:pt x="462" y="149"/>
                    </a:lnTo>
                    <a:lnTo>
                      <a:pt x="474" y="109"/>
                    </a:lnTo>
                    <a:lnTo>
                      <a:pt x="483" y="73"/>
                    </a:lnTo>
                    <a:lnTo>
                      <a:pt x="481" y="71"/>
                    </a:lnTo>
                    <a:lnTo>
                      <a:pt x="477" y="71"/>
                    </a:lnTo>
                    <a:lnTo>
                      <a:pt x="476" y="69"/>
                    </a:lnTo>
                    <a:lnTo>
                      <a:pt x="472" y="67"/>
                    </a:lnTo>
                    <a:lnTo>
                      <a:pt x="470" y="67"/>
                    </a:lnTo>
                    <a:lnTo>
                      <a:pt x="468" y="65"/>
                    </a:lnTo>
                    <a:lnTo>
                      <a:pt x="464" y="63"/>
                    </a:lnTo>
                    <a:lnTo>
                      <a:pt x="462" y="61"/>
                    </a:lnTo>
                    <a:lnTo>
                      <a:pt x="464" y="59"/>
                    </a:lnTo>
                    <a:lnTo>
                      <a:pt x="468" y="57"/>
                    </a:lnTo>
                    <a:lnTo>
                      <a:pt x="470" y="55"/>
                    </a:lnTo>
                    <a:lnTo>
                      <a:pt x="472" y="53"/>
                    </a:lnTo>
                    <a:lnTo>
                      <a:pt x="472" y="50"/>
                    </a:lnTo>
                    <a:lnTo>
                      <a:pt x="474" y="48"/>
                    </a:lnTo>
                    <a:lnTo>
                      <a:pt x="474" y="44"/>
                    </a:lnTo>
                    <a:lnTo>
                      <a:pt x="474" y="40"/>
                    </a:lnTo>
                    <a:lnTo>
                      <a:pt x="472" y="38"/>
                    </a:lnTo>
                    <a:lnTo>
                      <a:pt x="470" y="36"/>
                    </a:lnTo>
                    <a:lnTo>
                      <a:pt x="466" y="34"/>
                    </a:lnTo>
                    <a:lnTo>
                      <a:pt x="464" y="32"/>
                    </a:lnTo>
                    <a:lnTo>
                      <a:pt x="460" y="32"/>
                    </a:lnTo>
                    <a:lnTo>
                      <a:pt x="456" y="30"/>
                    </a:lnTo>
                    <a:lnTo>
                      <a:pt x="454" y="30"/>
                    </a:lnTo>
                    <a:lnTo>
                      <a:pt x="451" y="28"/>
                    </a:lnTo>
                    <a:lnTo>
                      <a:pt x="453" y="27"/>
                    </a:lnTo>
                    <a:lnTo>
                      <a:pt x="454" y="23"/>
                    </a:lnTo>
                    <a:lnTo>
                      <a:pt x="456" y="21"/>
                    </a:lnTo>
                    <a:lnTo>
                      <a:pt x="458" y="19"/>
                    </a:lnTo>
                    <a:lnTo>
                      <a:pt x="460" y="17"/>
                    </a:lnTo>
                    <a:lnTo>
                      <a:pt x="462" y="13"/>
                    </a:lnTo>
                    <a:lnTo>
                      <a:pt x="462" y="9"/>
                    </a:lnTo>
                    <a:lnTo>
                      <a:pt x="462" y="7"/>
                    </a:lnTo>
                    <a:lnTo>
                      <a:pt x="462" y="5"/>
                    </a:lnTo>
                    <a:lnTo>
                      <a:pt x="462" y="3"/>
                    </a:lnTo>
                    <a:lnTo>
                      <a:pt x="460" y="3"/>
                    </a:lnTo>
                    <a:lnTo>
                      <a:pt x="460" y="2"/>
                    </a:lnTo>
                    <a:lnTo>
                      <a:pt x="460" y="2"/>
                    </a:lnTo>
                    <a:lnTo>
                      <a:pt x="458" y="0"/>
                    </a:lnTo>
                    <a:lnTo>
                      <a:pt x="458" y="0"/>
                    </a:lnTo>
                    <a:lnTo>
                      <a:pt x="458" y="0"/>
                    </a:lnTo>
                    <a:lnTo>
                      <a:pt x="453" y="19"/>
                    </a:lnTo>
                    <a:lnTo>
                      <a:pt x="443" y="59"/>
                    </a:lnTo>
                    <a:lnTo>
                      <a:pt x="433" y="97"/>
                    </a:lnTo>
                    <a:lnTo>
                      <a:pt x="422" y="138"/>
                    </a:lnTo>
                    <a:lnTo>
                      <a:pt x="408" y="176"/>
                    </a:lnTo>
                    <a:lnTo>
                      <a:pt x="395" y="215"/>
                    </a:lnTo>
                    <a:lnTo>
                      <a:pt x="380" y="253"/>
                    </a:lnTo>
                    <a:lnTo>
                      <a:pt x="364" y="289"/>
                    </a:lnTo>
                    <a:lnTo>
                      <a:pt x="357" y="309"/>
                    </a:lnTo>
                    <a:lnTo>
                      <a:pt x="359" y="309"/>
                    </a:lnTo>
                    <a:lnTo>
                      <a:pt x="359" y="309"/>
                    </a:lnTo>
                    <a:lnTo>
                      <a:pt x="360" y="309"/>
                    </a:lnTo>
                    <a:lnTo>
                      <a:pt x="360" y="309"/>
                    </a:lnTo>
                    <a:lnTo>
                      <a:pt x="362" y="309"/>
                    </a:lnTo>
                    <a:lnTo>
                      <a:pt x="362" y="309"/>
                    </a:lnTo>
                    <a:lnTo>
                      <a:pt x="364" y="309"/>
                    </a:lnTo>
                    <a:lnTo>
                      <a:pt x="364" y="310"/>
                    </a:lnTo>
                    <a:lnTo>
                      <a:pt x="368" y="309"/>
                    </a:lnTo>
                    <a:lnTo>
                      <a:pt x="374" y="309"/>
                    </a:lnTo>
                    <a:lnTo>
                      <a:pt x="376" y="309"/>
                    </a:lnTo>
                    <a:lnTo>
                      <a:pt x="380" y="310"/>
                    </a:lnTo>
                    <a:lnTo>
                      <a:pt x="384" y="310"/>
                    </a:lnTo>
                    <a:lnTo>
                      <a:pt x="387" y="312"/>
                    </a:lnTo>
                    <a:lnTo>
                      <a:pt x="389" y="314"/>
                    </a:lnTo>
                    <a:lnTo>
                      <a:pt x="393" y="318"/>
                    </a:lnTo>
                    <a:lnTo>
                      <a:pt x="393" y="318"/>
                    </a:lnTo>
                    <a:lnTo>
                      <a:pt x="393" y="320"/>
                    </a:lnTo>
                    <a:lnTo>
                      <a:pt x="395" y="320"/>
                    </a:lnTo>
                    <a:lnTo>
                      <a:pt x="395" y="322"/>
                    </a:lnTo>
                    <a:lnTo>
                      <a:pt x="395" y="322"/>
                    </a:lnTo>
                    <a:lnTo>
                      <a:pt x="395" y="324"/>
                    </a:lnTo>
                    <a:lnTo>
                      <a:pt x="395" y="324"/>
                    </a:lnTo>
                    <a:lnTo>
                      <a:pt x="397" y="32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3" name="Freeform 21">
                <a:extLst>
                  <a:ext uri="{FF2B5EF4-FFF2-40B4-BE49-F238E27FC236}">
                    <a16:creationId xmlns:a16="http://schemas.microsoft.com/office/drawing/2014/main" id="{1F2A3D60-3C21-484D-9CFE-363401FAA7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07" y="2912"/>
                <a:ext cx="497" cy="865"/>
              </a:xfrm>
              <a:custGeom>
                <a:avLst/>
                <a:gdLst>
                  <a:gd name="T0" fmla="*/ 47 w 497"/>
                  <a:gd name="T1" fmla="*/ 856 h 865"/>
                  <a:gd name="T2" fmla="*/ 116 w 497"/>
                  <a:gd name="T3" fmla="*/ 783 h 865"/>
                  <a:gd name="T4" fmla="*/ 110 w 497"/>
                  <a:gd name="T5" fmla="*/ 771 h 865"/>
                  <a:gd name="T6" fmla="*/ 106 w 497"/>
                  <a:gd name="T7" fmla="*/ 760 h 865"/>
                  <a:gd name="T8" fmla="*/ 104 w 497"/>
                  <a:gd name="T9" fmla="*/ 746 h 865"/>
                  <a:gd name="T10" fmla="*/ 102 w 497"/>
                  <a:gd name="T11" fmla="*/ 733 h 865"/>
                  <a:gd name="T12" fmla="*/ 18 w 497"/>
                  <a:gd name="T13" fmla="*/ 825 h 865"/>
                  <a:gd name="T14" fmla="*/ 4 w 497"/>
                  <a:gd name="T15" fmla="*/ 844 h 865"/>
                  <a:gd name="T16" fmla="*/ 14 w 497"/>
                  <a:gd name="T17" fmla="*/ 850 h 865"/>
                  <a:gd name="T18" fmla="*/ 24 w 497"/>
                  <a:gd name="T19" fmla="*/ 856 h 865"/>
                  <a:gd name="T20" fmla="*/ 33 w 497"/>
                  <a:gd name="T21" fmla="*/ 862 h 865"/>
                  <a:gd name="T22" fmla="*/ 396 w 497"/>
                  <a:gd name="T23" fmla="*/ 346 h 865"/>
                  <a:gd name="T24" fmla="*/ 419 w 497"/>
                  <a:gd name="T25" fmla="*/ 290 h 865"/>
                  <a:gd name="T26" fmla="*/ 447 w 497"/>
                  <a:gd name="T27" fmla="*/ 213 h 865"/>
                  <a:gd name="T28" fmla="*/ 472 w 497"/>
                  <a:gd name="T29" fmla="*/ 134 h 865"/>
                  <a:gd name="T30" fmla="*/ 492 w 497"/>
                  <a:gd name="T31" fmla="*/ 56 h 865"/>
                  <a:gd name="T32" fmla="*/ 492 w 497"/>
                  <a:gd name="T33" fmla="*/ 33 h 865"/>
                  <a:gd name="T34" fmla="*/ 482 w 497"/>
                  <a:gd name="T35" fmla="*/ 29 h 865"/>
                  <a:gd name="T36" fmla="*/ 472 w 497"/>
                  <a:gd name="T37" fmla="*/ 25 h 865"/>
                  <a:gd name="T38" fmla="*/ 461 w 497"/>
                  <a:gd name="T39" fmla="*/ 23 h 865"/>
                  <a:gd name="T40" fmla="*/ 451 w 497"/>
                  <a:gd name="T41" fmla="*/ 46 h 865"/>
                  <a:gd name="T42" fmla="*/ 430 w 497"/>
                  <a:gd name="T43" fmla="*/ 123 h 865"/>
                  <a:gd name="T44" fmla="*/ 407 w 497"/>
                  <a:gd name="T45" fmla="*/ 200 h 865"/>
                  <a:gd name="T46" fmla="*/ 380 w 497"/>
                  <a:gd name="T47" fmla="*/ 275 h 865"/>
                  <a:gd name="T48" fmla="*/ 355 w 497"/>
                  <a:gd name="T49" fmla="*/ 330 h 865"/>
                  <a:gd name="T50" fmla="*/ 365 w 497"/>
                  <a:gd name="T51" fmla="*/ 334 h 865"/>
                  <a:gd name="T52" fmla="*/ 376 w 497"/>
                  <a:gd name="T53" fmla="*/ 338 h 865"/>
                  <a:gd name="T54" fmla="*/ 386 w 497"/>
                  <a:gd name="T55" fmla="*/ 342 h 865"/>
                  <a:gd name="T56" fmla="*/ 396 w 497"/>
                  <a:gd name="T57" fmla="*/ 346 h 865"/>
                  <a:gd name="T58" fmla="*/ 459 w 497"/>
                  <a:gd name="T59" fmla="*/ 12 h 865"/>
                  <a:gd name="T60" fmla="*/ 459 w 497"/>
                  <a:gd name="T61" fmla="*/ 12 h 865"/>
                  <a:gd name="T62" fmla="*/ 459 w 497"/>
                  <a:gd name="T63" fmla="*/ 12 h 865"/>
                  <a:gd name="T64" fmla="*/ 459 w 497"/>
                  <a:gd name="T65" fmla="*/ 12 h 865"/>
                  <a:gd name="T66" fmla="*/ 461 w 497"/>
                  <a:gd name="T67" fmla="*/ 12 h 865"/>
                  <a:gd name="T68" fmla="*/ 461 w 497"/>
                  <a:gd name="T69" fmla="*/ 12 h 865"/>
                  <a:gd name="T70" fmla="*/ 463 w 497"/>
                  <a:gd name="T71" fmla="*/ 14 h 865"/>
                  <a:gd name="T72" fmla="*/ 463 w 497"/>
                  <a:gd name="T73" fmla="*/ 14 h 865"/>
                  <a:gd name="T74" fmla="*/ 465 w 497"/>
                  <a:gd name="T75" fmla="*/ 16 h 865"/>
                  <a:gd name="T76" fmla="*/ 463 w 497"/>
                  <a:gd name="T77" fmla="*/ 16 h 865"/>
                  <a:gd name="T78" fmla="*/ 461 w 497"/>
                  <a:gd name="T79" fmla="*/ 17 h 865"/>
                  <a:gd name="T80" fmla="*/ 459 w 497"/>
                  <a:gd name="T81" fmla="*/ 21 h 865"/>
                  <a:gd name="T82" fmla="*/ 455 w 497"/>
                  <a:gd name="T83" fmla="*/ 21 h 865"/>
                  <a:gd name="T84" fmla="*/ 461 w 497"/>
                  <a:gd name="T85" fmla="*/ 0 h 865"/>
                  <a:gd name="T86" fmla="*/ 465 w 497"/>
                  <a:gd name="T87" fmla="*/ 4 h 865"/>
                  <a:gd name="T88" fmla="*/ 463 w 497"/>
                  <a:gd name="T89" fmla="*/ 4 h 865"/>
                  <a:gd name="T90" fmla="*/ 463 w 497"/>
                  <a:gd name="T91" fmla="*/ 4 h 865"/>
                  <a:gd name="T92" fmla="*/ 461 w 497"/>
                  <a:gd name="T93" fmla="*/ 6 h 865"/>
                  <a:gd name="T94" fmla="*/ 459 w 497"/>
                  <a:gd name="T95" fmla="*/ 6 h 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97" h="865">
                    <a:moveTo>
                      <a:pt x="39" y="865"/>
                    </a:moveTo>
                    <a:lnTo>
                      <a:pt x="47" y="856"/>
                    </a:lnTo>
                    <a:lnTo>
                      <a:pt x="102" y="798"/>
                    </a:lnTo>
                    <a:lnTo>
                      <a:pt x="116" y="783"/>
                    </a:lnTo>
                    <a:lnTo>
                      <a:pt x="112" y="777"/>
                    </a:lnTo>
                    <a:lnTo>
                      <a:pt x="110" y="771"/>
                    </a:lnTo>
                    <a:lnTo>
                      <a:pt x="108" y="766"/>
                    </a:lnTo>
                    <a:lnTo>
                      <a:pt x="106" y="760"/>
                    </a:lnTo>
                    <a:lnTo>
                      <a:pt x="104" y="754"/>
                    </a:lnTo>
                    <a:lnTo>
                      <a:pt x="104" y="746"/>
                    </a:lnTo>
                    <a:lnTo>
                      <a:pt x="102" y="741"/>
                    </a:lnTo>
                    <a:lnTo>
                      <a:pt x="102" y="733"/>
                    </a:lnTo>
                    <a:lnTo>
                      <a:pt x="71" y="769"/>
                    </a:lnTo>
                    <a:lnTo>
                      <a:pt x="18" y="825"/>
                    </a:lnTo>
                    <a:lnTo>
                      <a:pt x="0" y="842"/>
                    </a:lnTo>
                    <a:lnTo>
                      <a:pt x="4" y="844"/>
                    </a:lnTo>
                    <a:lnTo>
                      <a:pt x="10" y="848"/>
                    </a:lnTo>
                    <a:lnTo>
                      <a:pt x="14" y="850"/>
                    </a:lnTo>
                    <a:lnTo>
                      <a:pt x="20" y="854"/>
                    </a:lnTo>
                    <a:lnTo>
                      <a:pt x="24" y="856"/>
                    </a:lnTo>
                    <a:lnTo>
                      <a:pt x="29" y="860"/>
                    </a:lnTo>
                    <a:lnTo>
                      <a:pt x="33" y="862"/>
                    </a:lnTo>
                    <a:lnTo>
                      <a:pt x="39" y="865"/>
                    </a:lnTo>
                    <a:close/>
                    <a:moveTo>
                      <a:pt x="396" y="346"/>
                    </a:moveTo>
                    <a:lnTo>
                      <a:pt x="403" y="326"/>
                    </a:lnTo>
                    <a:lnTo>
                      <a:pt x="419" y="290"/>
                    </a:lnTo>
                    <a:lnTo>
                      <a:pt x="434" y="252"/>
                    </a:lnTo>
                    <a:lnTo>
                      <a:pt x="447" y="213"/>
                    </a:lnTo>
                    <a:lnTo>
                      <a:pt x="461" y="175"/>
                    </a:lnTo>
                    <a:lnTo>
                      <a:pt x="472" y="134"/>
                    </a:lnTo>
                    <a:lnTo>
                      <a:pt x="482" y="96"/>
                    </a:lnTo>
                    <a:lnTo>
                      <a:pt x="492" y="56"/>
                    </a:lnTo>
                    <a:lnTo>
                      <a:pt x="497" y="37"/>
                    </a:lnTo>
                    <a:lnTo>
                      <a:pt x="492" y="33"/>
                    </a:lnTo>
                    <a:lnTo>
                      <a:pt x="488" y="31"/>
                    </a:lnTo>
                    <a:lnTo>
                      <a:pt x="482" y="29"/>
                    </a:lnTo>
                    <a:lnTo>
                      <a:pt x="478" y="27"/>
                    </a:lnTo>
                    <a:lnTo>
                      <a:pt x="472" y="25"/>
                    </a:lnTo>
                    <a:lnTo>
                      <a:pt x="467" y="25"/>
                    </a:lnTo>
                    <a:lnTo>
                      <a:pt x="461" y="23"/>
                    </a:lnTo>
                    <a:lnTo>
                      <a:pt x="455" y="23"/>
                    </a:lnTo>
                    <a:lnTo>
                      <a:pt x="451" y="46"/>
                    </a:lnTo>
                    <a:lnTo>
                      <a:pt x="442" y="85"/>
                    </a:lnTo>
                    <a:lnTo>
                      <a:pt x="430" y="123"/>
                    </a:lnTo>
                    <a:lnTo>
                      <a:pt x="419" y="161"/>
                    </a:lnTo>
                    <a:lnTo>
                      <a:pt x="407" y="200"/>
                    </a:lnTo>
                    <a:lnTo>
                      <a:pt x="394" y="236"/>
                    </a:lnTo>
                    <a:lnTo>
                      <a:pt x="380" y="275"/>
                    </a:lnTo>
                    <a:lnTo>
                      <a:pt x="365" y="311"/>
                    </a:lnTo>
                    <a:lnTo>
                      <a:pt x="355" y="330"/>
                    </a:lnTo>
                    <a:lnTo>
                      <a:pt x="361" y="332"/>
                    </a:lnTo>
                    <a:lnTo>
                      <a:pt x="365" y="334"/>
                    </a:lnTo>
                    <a:lnTo>
                      <a:pt x="371" y="336"/>
                    </a:lnTo>
                    <a:lnTo>
                      <a:pt x="376" y="338"/>
                    </a:lnTo>
                    <a:lnTo>
                      <a:pt x="380" y="340"/>
                    </a:lnTo>
                    <a:lnTo>
                      <a:pt x="386" y="342"/>
                    </a:lnTo>
                    <a:lnTo>
                      <a:pt x="392" y="344"/>
                    </a:lnTo>
                    <a:lnTo>
                      <a:pt x="396" y="346"/>
                    </a:lnTo>
                    <a:close/>
                    <a:moveTo>
                      <a:pt x="455" y="21"/>
                    </a:moveTo>
                    <a:lnTo>
                      <a:pt x="459" y="12"/>
                    </a:lnTo>
                    <a:lnTo>
                      <a:pt x="459" y="12"/>
                    </a:lnTo>
                    <a:lnTo>
                      <a:pt x="459" y="12"/>
                    </a:lnTo>
                    <a:lnTo>
                      <a:pt x="459" y="12"/>
                    </a:lnTo>
                    <a:lnTo>
                      <a:pt x="459" y="12"/>
                    </a:lnTo>
                    <a:lnTo>
                      <a:pt x="459" y="12"/>
                    </a:lnTo>
                    <a:lnTo>
                      <a:pt x="459" y="12"/>
                    </a:lnTo>
                    <a:lnTo>
                      <a:pt x="459" y="12"/>
                    </a:lnTo>
                    <a:lnTo>
                      <a:pt x="461" y="12"/>
                    </a:lnTo>
                    <a:lnTo>
                      <a:pt x="461" y="12"/>
                    </a:lnTo>
                    <a:lnTo>
                      <a:pt x="461" y="12"/>
                    </a:lnTo>
                    <a:lnTo>
                      <a:pt x="461" y="12"/>
                    </a:lnTo>
                    <a:lnTo>
                      <a:pt x="463" y="14"/>
                    </a:lnTo>
                    <a:lnTo>
                      <a:pt x="463" y="14"/>
                    </a:lnTo>
                    <a:lnTo>
                      <a:pt x="463" y="14"/>
                    </a:lnTo>
                    <a:lnTo>
                      <a:pt x="465" y="16"/>
                    </a:lnTo>
                    <a:lnTo>
                      <a:pt x="465" y="16"/>
                    </a:lnTo>
                    <a:lnTo>
                      <a:pt x="463" y="16"/>
                    </a:lnTo>
                    <a:lnTo>
                      <a:pt x="463" y="16"/>
                    </a:lnTo>
                    <a:lnTo>
                      <a:pt x="461" y="17"/>
                    </a:lnTo>
                    <a:lnTo>
                      <a:pt x="461" y="17"/>
                    </a:lnTo>
                    <a:lnTo>
                      <a:pt x="459" y="19"/>
                    </a:lnTo>
                    <a:lnTo>
                      <a:pt x="459" y="21"/>
                    </a:lnTo>
                    <a:lnTo>
                      <a:pt x="457" y="21"/>
                    </a:lnTo>
                    <a:lnTo>
                      <a:pt x="455" y="21"/>
                    </a:lnTo>
                    <a:close/>
                    <a:moveTo>
                      <a:pt x="459" y="6"/>
                    </a:moveTo>
                    <a:lnTo>
                      <a:pt x="461" y="0"/>
                    </a:lnTo>
                    <a:lnTo>
                      <a:pt x="465" y="2"/>
                    </a:lnTo>
                    <a:lnTo>
                      <a:pt x="465" y="4"/>
                    </a:lnTo>
                    <a:lnTo>
                      <a:pt x="465" y="4"/>
                    </a:lnTo>
                    <a:lnTo>
                      <a:pt x="463" y="4"/>
                    </a:lnTo>
                    <a:lnTo>
                      <a:pt x="463" y="4"/>
                    </a:lnTo>
                    <a:lnTo>
                      <a:pt x="463" y="4"/>
                    </a:lnTo>
                    <a:lnTo>
                      <a:pt x="461" y="4"/>
                    </a:lnTo>
                    <a:lnTo>
                      <a:pt x="461" y="6"/>
                    </a:lnTo>
                    <a:lnTo>
                      <a:pt x="461" y="6"/>
                    </a:lnTo>
                    <a:lnTo>
                      <a:pt x="459" y="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4" name="Freeform 22">
                <a:extLst>
                  <a:ext uri="{FF2B5EF4-FFF2-40B4-BE49-F238E27FC236}">
                    <a16:creationId xmlns:a16="http://schemas.microsoft.com/office/drawing/2014/main" id="{78555F8D-F60C-4D1E-B013-1BCA18BF3B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67" y="2885"/>
                <a:ext cx="501" cy="869"/>
              </a:xfrm>
              <a:custGeom>
                <a:avLst/>
                <a:gdLst>
                  <a:gd name="T0" fmla="*/ 111 w 501"/>
                  <a:gd name="T1" fmla="*/ 796 h 869"/>
                  <a:gd name="T2" fmla="*/ 142 w 501"/>
                  <a:gd name="T3" fmla="*/ 752 h 869"/>
                  <a:gd name="T4" fmla="*/ 140 w 501"/>
                  <a:gd name="T5" fmla="*/ 741 h 869"/>
                  <a:gd name="T6" fmla="*/ 142 w 501"/>
                  <a:gd name="T7" fmla="*/ 729 h 869"/>
                  <a:gd name="T8" fmla="*/ 146 w 501"/>
                  <a:gd name="T9" fmla="*/ 729 h 869"/>
                  <a:gd name="T10" fmla="*/ 150 w 501"/>
                  <a:gd name="T11" fmla="*/ 729 h 869"/>
                  <a:gd name="T12" fmla="*/ 152 w 501"/>
                  <a:gd name="T13" fmla="*/ 725 h 869"/>
                  <a:gd name="T14" fmla="*/ 152 w 501"/>
                  <a:gd name="T15" fmla="*/ 722 h 869"/>
                  <a:gd name="T16" fmla="*/ 148 w 501"/>
                  <a:gd name="T17" fmla="*/ 720 h 869"/>
                  <a:gd name="T18" fmla="*/ 144 w 501"/>
                  <a:gd name="T19" fmla="*/ 716 h 869"/>
                  <a:gd name="T20" fmla="*/ 138 w 501"/>
                  <a:gd name="T21" fmla="*/ 710 h 869"/>
                  <a:gd name="T22" fmla="*/ 134 w 501"/>
                  <a:gd name="T23" fmla="*/ 704 h 869"/>
                  <a:gd name="T24" fmla="*/ 27 w 501"/>
                  <a:gd name="T25" fmla="*/ 823 h 869"/>
                  <a:gd name="T26" fmla="*/ 12 w 501"/>
                  <a:gd name="T27" fmla="*/ 852 h 869"/>
                  <a:gd name="T28" fmla="*/ 25 w 501"/>
                  <a:gd name="T29" fmla="*/ 860 h 869"/>
                  <a:gd name="T30" fmla="*/ 40 w 501"/>
                  <a:gd name="T31" fmla="*/ 869 h 869"/>
                  <a:gd name="T32" fmla="*/ 420 w 501"/>
                  <a:gd name="T33" fmla="*/ 302 h 869"/>
                  <a:gd name="T34" fmla="*/ 459 w 501"/>
                  <a:gd name="T35" fmla="*/ 188 h 869"/>
                  <a:gd name="T36" fmla="*/ 491 w 501"/>
                  <a:gd name="T37" fmla="*/ 73 h 869"/>
                  <a:gd name="T38" fmla="*/ 495 w 501"/>
                  <a:gd name="T39" fmla="*/ 50 h 869"/>
                  <a:gd name="T40" fmla="*/ 495 w 501"/>
                  <a:gd name="T41" fmla="*/ 50 h 869"/>
                  <a:gd name="T42" fmla="*/ 495 w 501"/>
                  <a:gd name="T43" fmla="*/ 50 h 869"/>
                  <a:gd name="T44" fmla="*/ 495 w 501"/>
                  <a:gd name="T45" fmla="*/ 50 h 869"/>
                  <a:gd name="T46" fmla="*/ 495 w 501"/>
                  <a:gd name="T47" fmla="*/ 50 h 869"/>
                  <a:gd name="T48" fmla="*/ 493 w 501"/>
                  <a:gd name="T49" fmla="*/ 39 h 869"/>
                  <a:gd name="T50" fmla="*/ 476 w 501"/>
                  <a:gd name="T51" fmla="*/ 41 h 869"/>
                  <a:gd name="T52" fmla="*/ 459 w 501"/>
                  <a:gd name="T53" fmla="*/ 43 h 869"/>
                  <a:gd name="T54" fmla="*/ 439 w 501"/>
                  <a:gd name="T55" fmla="*/ 102 h 869"/>
                  <a:gd name="T56" fmla="*/ 393 w 501"/>
                  <a:gd name="T57" fmla="*/ 250 h 869"/>
                  <a:gd name="T58" fmla="*/ 361 w 501"/>
                  <a:gd name="T59" fmla="*/ 330 h 869"/>
                  <a:gd name="T60" fmla="*/ 363 w 501"/>
                  <a:gd name="T61" fmla="*/ 330 h 869"/>
                  <a:gd name="T62" fmla="*/ 363 w 501"/>
                  <a:gd name="T63" fmla="*/ 330 h 869"/>
                  <a:gd name="T64" fmla="*/ 370 w 501"/>
                  <a:gd name="T65" fmla="*/ 338 h 869"/>
                  <a:gd name="T66" fmla="*/ 382 w 501"/>
                  <a:gd name="T67" fmla="*/ 349 h 869"/>
                  <a:gd name="T68" fmla="*/ 395 w 501"/>
                  <a:gd name="T69" fmla="*/ 357 h 869"/>
                  <a:gd name="T70" fmla="*/ 486 w 501"/>
                  <a:gd name="T71" fmla="*/ 25 h 869"/>
                  <a:gd name="T72" fmla="*/ 487 w 501"/>
                  <a:gd name="T73" fmla="*/ 20 h 869"/>
                  <a:gd name="T74" fmla="*/ 487 w 501"/>
                  <a:gd name="T75" fmla="*/ 12 h 869"/>
                  <a:gd name="T76" fmla="*/ 484 w 501"/>
                  <a:gd name="T77" fmla="*/ 6 h 869"/>
                  <a:gd name="T78" fmla="*/ 474 w 501"/>
                  <a:gd name="T79" fmla="*/ 4 h 869"/>
                  <a:gd name="T80" fmla="*/ 464 w 501"/>
                  <a:gd name="T81" fmla="*/ 0 h 869"/>
                  <a:gd name="T82" fmla="*/ 455 w 501"/>
                  <a:gd name="T83" fmla="*/ 39 h 869"/>
                  <a:gd name="T84" fmla="*/ 461 w 501"/>
                  <a:gd name="T85" fmla="*/ 37 h 869"/>
                  <a:gd name="T86" fmla="*/ 466 w 501"/>
                  <a:gd name="T87" fmla="*/ 37 h 869"/>
                  <a:gd name="T88" fmla="*/ 474 w 501"/>
                  <a:gd name="T89" fmla="*/ 35 h 869"/>
                  <a:gd name="T90" fmla="*/ 484 w 501"/>
                  <a:gd name="T91" fmla="*/ 33 h 869"/>
                  <a:gd name="T92" fmla="*/ 495 w 501"/>
                  <a:gd name="T93" fmla="*/ 33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01" h="869">
                    <a:moveTo>
                      <a:pt x="40" y="869"/>
                    </a:moveTo>
                    <a:lnTo>
                      <a:pt x="58" y="852"/>
                    </a:lnTo>
                    <a:lnTo>
                      <a:pt x="111" y="796"/>
                    </a:lnTo>
                    <a:lnTo>
                      <a:pt x="142" y="760"/>
                    </a:lnTo>
                    <a:lnTo>
                      <a:pt x="142" y="756"/>
                    </a:lnTo>
                    <a:lnTo>
                      <a:pt x="142" y="752"/>
                    </a:lnTo>
                    <a:lnTo>
                      <a:pt x="140" y="749"/>
                    </a:lnTo>
                    <a:lnTo>
                      <a:pt x="140" y="745"/>
                    </a:lnTo>
                    <a:lnTo>
                      <a:pt x="140" y="741"/>
                    </a:lnTo>
                    <a:lnTo>
                      <a:pt x="140" y="737"/>
                    </a:lnTo>
                    <a:lnTo>
                      <a:pt x="140" y="733"/>
                    </a:lnTo>
                    <a:lnTo>
                      <a:pt x="142" y="729"/>
                    </a:lnTo>
                    <a:lnTo>
                      <a:pt x="142" y="729"/>
                    </a:lnTo>
                    <a:lnTo>
                      <a:pt x="144" y="729"/>
                    </a:lnTo>
                    <a:lnTo>
                      <a:pt x="146" y="729"/>
                    </a:lnTo>
                    <a:lnTo>
                      <a:pt x="146" y="729"/>
                    </a:lnTo>
                    <a:lnTo>
                      <a:pt x="148" y="729"/>
                    </a:lnTo>
                    <a:lnTo>
                      <a:pt x="150" y="729"/>
                    </a:lnTo>
                    <a:lnTo>
                      <a:pt x="150" y="729"/>
                    </a:lnTo>
                    <a:lnTo>
                      <a:pt x="152" y="727"/>
                    </a:lnTo>
                    <a:lnTo>
                      <a:pt x="152" y="725"/>
                    </a:lnTo>
                    <a:lnTo>
                      <a:pt x="154" y="725"/>
                    </a:lnTo>
                    <a:lnTo>
                      <a:pt x="152" y="724"/>
                    </a:lnTo>
                    <a:lnTo>
                      <a:pt x="152" y="722"/>
                    </a:lnTo>
                    <a:lnTo>
                      <a:pt x="152" y="722"/>
                    </a:lnTo>
                    <a:lnTo>
                      <a:pt x="150" y="720"/>
                    </a:lnTo>
                    <a:lnTo>
                      <a:pt x="148" y="720"/>
                    </a:lnTo>
                    <a:lnTo>
                      <a:pt x="146" y="720"/>
                    </a:lnTo>
                    <a:lnTo>
                      <a:pt x="146" y="718"/>
                    </a:lnTo>
                    <a:lnTo>
                      <a:pt x="144" y="716"/>
                    </a:lnTo>
                    <a:lnTo>
                      <a:pt x="142" y="714"/>
                    </a:lnTo>
                    <a:lnTo>
                      <a:pt x="140" y="712"/>
                    </a:lnTo>
                    <a:lnTo>
                      <a:pt x="138" y="710"/>
                    </a:lnTo>
                    <a:lnTo>
                      <a:pt x="138" y="708"/>
                    </a:lnTo>
                    <a:lnTo>
                      <a:pt x="136" y="706"/>
                    </a:lnTo>
                    <a:lnTo>
                      <a:pt x="134" y="704"/>
                    </a:lnTo>
                    <a:lnTo>
                      <a:pt x="129" y="710"/>
                    </a:lnTo>
                    <a:lnTo>
                      <a:pt x="79" y="768"/>
                    </a:lnTo>
                    <a:lnTo>
                      <a:pt x="27" y="823"/>
                    </a:lnTo>
                    <a:lnTo>
                      <a:pt x="0" y="848"/>
                    </a:lnTo>
                    <a:lnTo>
                      <a:pt x="6" y="850"/>
                    </a:lnTo>
                    <a:lnTo>
                      <a:pt x="12" y="852"/>
                    </a:lnTo>
                    <a:lnTo>
                      <a:pt x="16" y="856"/>
                    </a:lnTo>
                    <a:lnTo>
                      <a:pt x="21" y="858"/>
                    </a:lnTo>
                    <a:lnTo>
                      <a:pt x="25" y="860"/>
                    </a:lnTo>
                    <a:lnTo>
                      <a:pt x="31" y="864"/>
                    </a:lnTo>
                    <a:lnTo>
                      <a:pt x="35" y="866"/>
                    </a:lnTo>
                    <a:lnTo>
                      <a:pt x="40" y="869"/>
                    </a:lnTo>
                    <a:close/>
                    <a:moveTo>
                      <a:pt x="395" y="357"/>
                    </a:moveTo>
                    <a:lnTo>
                      <a:pt x="405" y="338"/>
                    </a:lnTo>
                    <a:lnTo>
                      <a:pt x="420" y="302"/>
                    </a:lnTo>
                    <a:lnTo>
                      <a:pt x="434" y="263"/>
                    </a:lnTo>
                    <a:lnTo>
                      <a:pt x="447" y="227"/>
                    </a:lnTo>
                    <a:lnTo>
                      <a:pt x="459" y="188"/>
                    </a:lnTo>
                    <a:lnTo>
                      <a:pt x="470" y="150"/>
                    </a:lnTo>
                    <a:lnTo>
                      <a:pt x="482" y="112"/>
                    </a:lnTo>
                    <a:lnTo>
                      <a:pt x="491" y="73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50"/>
                    </a:lnTo>
                    <a:lnTo>
                      <a:pt x="495" y="48"/>
                    </a:lnTo>
                    <a:lnTo>
                      <a:pt x="499" y="39"/>
                    </a:lnTo>
                    <a:lnTo>
                      <a:pt x="493" y="39"/>
                    </a:lnTo>
                    <a:lnTo>
                      <a:pt x="487" y="39"/>
                    </a:lnTo>
                    <a:lnTo>
                      <a:pt x="482" y="41"/>
                    </a:lnTo>
                    <a:lnTo>
                      <a:pt x="476" y="41"/>
                    </a:lnTo>
                    <a:lnTo>
                      <a:pt x="470" y="43"/>
                    </a:lnTo>
                    <a:lnTo>
                      <a:pt x="464" y="43"/>
                    </a:lnTo>
                    <a:lnTo>
                      <a:pt x="459" y="43"/>
                    </a:lnTo>
                    <a:lnTo>
                      <a:pt x="453" y="43"/>
                    </a:lnTo>
                    <a:lnTo>
                      <a:pt x="449" y="64"/>
                    </a:lnTo>
                    <a:lnTo>
                      <a:pt x="439" y="102"/>
                    </a:lnTo>
                    <a:lnTo>
                      <a:pt x="430" y="138"/>
                    </a:lnTo>
                    <a:lnTo>
                      <a:pt x="418" y="177"/>
                    </a:lnTo>
                    <a:lnTo>
                      <a:pt x="393" y="250"/>
                    </a:lnTo>
                    <a:lnTo>
                      <a:pt x="365" y="321"/>
                    </a:lnTo>
                    <a:lnTo>
                      <a:pt x="361" y="330"/>
                    </a:lnTo>
                    <a:lnTo>
                      <a:pt x="361" y="330"/>
                    </a:lnTo>
                    <a:lnTo>
                      <a:pt x="363" y="330"/>
                    </a:lnTo>
                    <a:lnTo>
                      <a:pt x="363" y="330"/>
                    </a:lnTo>
                    <a:lnTo>
                      <a:pt x="363" y="330"/>
                    </a:lnTo>
                    <a:lnTo>
                      <a:pt x="363" y="330"/>
                    </a:lnTo>
                    <a:lnTo>
                      <a:pt x="363" y="330"/>
                    </a:lnTo>
                    <a:lnTo>
                      <a:pt x="363" y="330"/>
                    </a:lnTo>
                    <a:lnTo>
                      <a:pt x="363" y="330"/>
                    </a:lnTo>
                    <a:lnTo>
                      <a:pt x="367" y="334"/>
                    </a:lnTo>
                    <a:lnTo>
                      <a:pt x="370" y="338"/>
                    </a:lnTo>
                    <a:lnTo>
                      <a:pt x="374" y="342"/>
                    </a:lnTo>
                    <a:lnTo>
                      <a:pt x="378" y="346"/>
                    </a:lnTo>
                    <a:lnTo>
                      <a:pt x="382" y="349"/>
                    </a:lnTo>
                    <a:lnTo>
                      <a:pt x="388" y="351"/>
                    </a:lnTo>
                    <a:lnTo>
                      <a:pt x="392" y="353"/>
                    </a:lnTo>
                    <a:lnTo>
                      <a:pt x="395" y="357"/>
                    </a:lnTo>
                    <a:close/>
                    <a:moveTo>
                      <a:pt x="499" y="33"/>
                    </a:moveTo>
                    <a:lnTo>
                      <a:pt x="501" y="27"/>
                    </a:lnTo>
                    <a:lnTo>
                      <a:pt x="486" y="25"/>
                    </a:lnTo>
                    <a:lnTo>
                      <a:pt x="486" y="23"/>
                    </a:lnTo>
                    <a:lnTo>
                      <a:pt x="486" y="21"/>
                    </a:lnTo>
                    <a:lnTo>
                      <a:pt x="487" y="20"/>
                    </a:lnTo>
                    <a:lnTo>
                      <a:pt x="487" y="18"/>
                    </a:lnTo>
                    <a:lnTo>
                      <a:pt x="487" y="16"/>
                    </a:lnTo>
                    <a:lnTo>
                      <a:pt x="487" y="12"/>
                    </a:lnTo>
                    <a:lnTo>
                      <a:pt x="487" y="10"/>
                    </a:lnTo>
                    <a:lnTo>
                      <a:pt x="486" y="8"/>
                    </a:lnTo>
                    <a:lnTo>
                      <a:pt x="484" y="6"/>
                    </a:lnTo>
                    <a:lnTo>
                      <a:pt x="482" y="6"/>
                    </a:lnTo>
                    <a:lnTo>
                      <a:pt x="478" y="4"/>
                    </a:lnTo>
                    <a:lnTo>
                      <a:pt x="474" y="4"/>
                    </a:lnTo>
                    <a:lnTo>
                      <a:pt x="472" y="2"/>
                    </a:lnTo>
                    <a:lnTo>
                      <a:pt x="468" y="2"/>
                    </a:lnTo>
                    <a:lnTo>
                      <a:pt x="464" y="0"/>
                    </a:lnTo>
                    <a:lnTo>
                      <a:pt x="463" y="0"/>
                    </a:lnTo>
                    <a:lnTo>
                      <a:pt x="457" y="25"/>
                    </a:lnTo>
                    <a:lnTo>
                      <a:pt x="455" y="39"/>
                    </a:lnTo>
                    <a:lnTo>
                      <a:pt x="457" y="37"/>
                    </a:lnTo>
                    <a:lnTo>
                      <a:pt x="459" y="37"/>
                    </a:lnTo>
                    <a:lnTo>
                      <a:pt x="461" y="37"/>
                    </a:lnTo>
                    <a:lnTo>
                      <a:pt x="463" y="37"/>
                    </a:lnTo>
                    <a:lnTo>
                      <a:pt x="464" y="37"/>
                    </a:lnTo>
                    <a:lnTo>
                      <a:pt x="466" y="37"/>
                    </a:lnTo>
                    <a:lnTo>
                      <a:pt x="468" y="37"/>
                    </a:lnTo>
                    <a:lnTo>
                      <a:pt x="470" y="37"/>
                    </a:lnTo>
                    <a:lnTo>
                      <a:pt x="474" y="35"/>
                    </a:lnTo>
                    <a:lnTo>
                      <a:pt x="478" y="35"/>
                    </a:lnTo>
                    <a:lnTo>
                      <a:pt x="480" y="35"/>
                    </a:lnTo>
                    <a:lnTo>
                      <a:pt x="484" y="33"/>
                    </a:lnTo>
                    <a:lnTo>
                      <a:pt x="487" y="33"/>
                    </a:lnTo>
                    <a:lnTo>
                      <a:pt x="491" y="33"/>
                    </a:lnTo>
                    <a:lnTo>
                      <a:pt x="495" y="33"/>
                    </a:lnTo>
                    <a:lnTo>
                      <a:pt x="499" y="3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5" name="Freeform 23">
                <a:extLst>
                  <a:ext uri="{FF2B5EF4-FFF2-40B4-BE49-F238E27FC236}">
                    <a16:creationId xmlns:a16="http://schemas.microsoft.com/office/drawing/2014/main" id="{9B221622-1B16-4579-B4E9-4D4D21AF96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23" y="2860"/>
                <a:ext cx="507" cy="873"/>
              </a:xfrm>
              <a:custGeom>
                <a:avLst/>
                <a:gdLst>
                  <a:gd name="T0" fmla="*/ 71 w 507"/>
                  <a:gd name="T1" fmla="*/ 848 h 873"/>
                  <a:gd name="T2" fmla="*/ 173 w 507"/>
                  <a:gd name="T3" fmla="*/ 735 h 873"/>
                  <a:gd name="T4" fmla="*/ 175 w 507"/>
                  <a:gd name="T5" fmla="*/ 726 h 873"/>
                  <a:gd name="T6" fmla="*/ 167 w 507"/>
                  <a:gd name="T7" fmla="*/ 716 h 873"/>
                  <a:gd name="T8" fmla="*/ 159 w 507"/>
                  <a:gd name="T9" fmla="*/ 710 h 873"/>
                  <a:gd name="T10" fmla="*/ 152 w 507"/>
                  <a:gd name="T11" fmla="*/ 703 h 873"/>
                  <a:gd name="T12" fmla="*/ 140 w 507"/>
                  <a:gd name="T13" fmla="*/ 708 h 873"/>
                  <a:gd name="T14" fmla="*/ 40 w 507"/>
                  <a:gd name="T15" fmla="*/ 818 h 873"/>
                  <a:gd name="T16" fmla="*/ 0 w 507"/>
                  <a:gd name="T17" fmla="*/ 858 h 873"/>
                  <a:gd name="T18" fmla="*/ 2 w 507"/>
                  <a:gd name="T19" fmla="*/ 858 h 873"/>
                  <a:gd name="T20" fmla="*/ 2 w 507"/>
                  <a:gd name="T21" fmla="*/ 858 h 873"/>
                  <a:gd name="T22" fmla="*/ 4 w 507"/>
                  <a:gd name="T23" fmla="*/ 858 h 873"/>
                  <a:gd name="T24" fmla="*/ 10 w 507"/>
                  <a:gd name="T25" fmla="*/ 860 h 873"/>
                  <a:gd name="T26" fmla="*/ 19 w 507"/>
                  <a:gd name="T27" fmla="*/ 864 h 873"/>
                  <a:gd name="T28" fmla="*/ 31 w 507"/>
                  <a:gd name="T29" fmla="*/ 866 h 873"/>
                  <a:gd name="T30" fmla="*/ 40 w 507"/>
                  <a:gd name="T31" fmla="*/ 871 h 873"/>
                  <a:gd name="T32" fmla="*/ 405 w 507"/>
                  <a:gd name="T33" fmla="*/ 355 h 873"/>
                  <a:gd name="T34" fmla="*/ 437 w 507"/>
                  <a:gd name="T35" fmla="*/ 275 h 873"/>
                  <a:gd name="T36" fmla="*/ 474 w 507"/>
                  <a:gd name="T37" fmla="*/ 163 h 873"/>
                  <a:gd name="T38" fmla="*/ 493 w 507"/>
                  <a:gd name="T39" fmla="*/ 89 h 873"/>
                  <a:gd name="T40" fmla="*/ 497 w 507"/>
                  <a:gd name="T41" fmla="*/ 68 h 873"/>
                  <a:gd name="T42" fmla="*/ 495 w 507"/>
                  <a:gd name="T43" fmla="*/ 68 h 873"/>
                  <a:gd name="T44" fmla="*/ 493 w 507"/>
                  <a:gd name="T45" fmla="*/ 68 h 873"/>
                  <a:gd name="T46" fmla="*/ 491 w 507"/>
                  <a:gd name="T47" fmla="*/ 68 h 873"/>
                  <a:gd name="T48" fmla="*/ 491 w 507"/>
                  <a:gd name="T49" fmla="*/ 66 h 873"/>
                  <a:gd name="T50" fmla="*/ 493 w 507"/>
                  <a:gd name="T51" fmla="*/ 66 h 873"/>
                  <a:gd name="T52" fmla="*/ 495 w 507"/>
                  <a:gd name="T53" fmla="*/ 64 h 873"/>
                  <a:gd name="T54" fmla="*/ 497 w 507"/>
                  <a:gd name="T55" fmla="*/ 64 h 873"/>
                  <a:gd name="T56" fmla="*/ 501 w 507"/>
                  <a:gd name="T57" fmla="*/ 50 h 873"/>
                  <a:gd name="T58" fmla="*/ 501 w 507"/>
                  <a:gd name="T59" fmla="*/ 25 h 873"/>
                  <a:gd name="T60" fmla="*/ 493 w 507"/>
                  <a:gd name="T61" fmla="*/ 25 h 873"/>
                  <a:gd name="T62" fmla="*/ 483 w 507"/>
                  <a:gd name="T63" fmla="*/ 23 h 873"/>
                  <a:gd name="T64" fmla="*/ 474 w 507"/>
                  <a:gd name="T65" fmla="*/ 21 h 873"/>
                  <a:gd name="T66" fmla="*/ 472 w 507"/>
                  <a:gd name="T67" fmla="*/ 18 h 873"/>
                  <a:gd name="T68" fmla="*/ 474 w 507"/>
                  <a:gd name="T69" fmla="*/ 16 h 873"/>
                  <a:gd name="T70" fmla="*/ 478 w 507"/>
                  <a:gd name="T71" fmla="*/ 12 h 873"/>
                  <a:gd name="T72" fmla="*/ 478 w 507"/>
                  <a:gd name="T73" fmla="*/ 10 h 873"/>
                  <a:gd name="T74" fmla="*/ 478 w 507"/>
                  <a:gd name="T75" fmla="*/ 6 h 873"/>
                  <a:gd name="T76" fmla="*/ 476 w 507"/>
                  <a:gd name="T77" fmla="*/ 2 h 873"/>
                  <a:gd name="T78" fmla="*/ 472 w 507"/>
                  <a:gd name="T79" fmla="*/ 0 h 873"/>
                  <a:gd name="T80" fmla="*/ 470 w 507"/>
                  <a:gd name="T81" fmla="*/ 0 h 873"/>
                  <a:gd name="T82" fmla="*/ 466 w 507"/>
                  <a:gd name="T83" fmla="*/ 4 h 873"/>
                  <a:gd name="T84" fmla="*/ 468 w 507"/>
                  <a:gd name="T85" fmla="*/ 4 h 873"/>
                  <a:gd name="T86" fmla="*/ 466 w 507"/>
                  <a:gd name="T87" fmla="*/ 4 h 873"/>
                  <a:gd name="T88" fmla="*/ 466 w 507"/>
                  <a:gd name="T89" fmla="*/ 4 h 873"/>
                  <a:gd name="T90" fmla="*/ 466 w 507"/>
                  <a:gd name="T91" fmla="*/ 4 h 873"/>
                  <a:gd name="T92" fmla="*/ 466 w 507"/>
                  <a:gd name="T93" fmla="*/ 4 h 873"/>
                  <a:gd name="T94" fmla="*/ 443 w 507"/>
                  <a:gd name="T95" fmla="*/ 116 h 873"/>
                  <a:gd name="T96" fmla="*/ 397 w 507"/>
                  <a:gd name="T97" fmla="*/ 259 h 873"/>
                  <a:gd name="T98" fmla="*/ 366 w 507"/>
                  <a:gd name="T99" fmla="*/ 338 h 873"/>
                  <a:gd name="T100" fmla="*/ 376 w 507"/>
                  <a:gd name="T101" fmla="*/ 342 h 873"/>
                  <a:gd name="T102" fmla="*/ 386 w 507"/>
                  <a:gd name="T103" fmla="*/ 348 h 873"/>
                  <a:gd name="T104" fmla="*/ 395 w 507"/>
                  <a:gd name="T105" fmla="*/ 351 h 873"/>
                  <a:gd name="T106" fmla="*/ 405 w 507"/>
                  <a:gd name="T107" fmla="*/ 355 h 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07" h="873">
                    <a:moveTo>
                      <a:pt x="44" y="873"/>
                    </a:moveTo>
                    <a:lnTo>
                      <a:pt x="71" y="848"/>
                    </a:lnTo>
                    <a:lnTo>
                      <a:pt x="123" y="793"/>
                    </a:lnTo>
                    <a:lnTo>
                      <a:pt x="173" y="735"/>
                    </a:lnTo>
                    <a:lnTo>
                      <a:pt x="178" y="729"/>
                    </a:lnTo>
                    <a:lnTo>
                      <a:pt x="175" y="726"/>
                    </a:lnTo>
                    <a:lnTo>
                      <a:pt x="171" y="720"/>
                    </a:lnTo>
                    <a:lnTo>
                      <a:pt x="167" y="716"/>
                    </a:lnTo>
                    <a:lnTo>
                      <a:pt x="163" y="712"/>
                    </a:lnTo>
                    <a:lnTo>
                      <a:pt x="159" y="710"/>
                    </a:lnTo>
                    <a:lnTo>
                      <a:pt x="155" y="706"/>
                    </a:lnTo>
                    <a:lnTo>
                      <a:pt x="152" y="703"/>
                    </a:lnTo>
                    <a:lnTo>
                      <a:pt x="148" y="699"/>
                    </a:lnTo>
                    <a:lnTo>
                      <a:pt x="140" y="708"/>
                    </a:lnTo>
                    <a:lnTo>
                      <a:pt x="92" y="764"/>
                    </a:lnTo>
                    <a:lnTo>
                      <a:pt x="40" y="818"/>
                    </a:lnTo>
                    <a:lnTo>
                      <a:pt x="0" y="856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2" y="858"/>
                    </a:lnTo>
                    <a:lnTo>
                      <a:pt x="2" y="858"/>
                    </a:lnTo>
                    <a:lnTo>
                      <a:pt x="2" y="858"/>
                    </a:lnTo>
                    <a:lnTo>
                      <a:pt x="4" y="858"/>
                    </a:lnTo>
                    <a:lnTo>
                      <a:pt x="4" y="858"/>
                    </a:lnTo>
                    <a:lnTo>
                      <a:pt x="4" y="860"/>
                    </a:lnTo>
                    <a:lnTo>
                      <a:pt x="10" y="860"/>
                    </a:lnTo>
                    <a:lnTo>
                      <a:pt x="15" y="862"/>
                    </a:lnTo>
                    <a:lnTo>
                      <a:pt x="19" y="864"/>
                    </a:lnTo>
                    <a:lnTo>
                      <a:pt x="25" y="866"/>
                    </a:lnTo>
                    <a:lnTo>
                      <a:pt x="31" y="866"/>
                    </a:lnTo>
                    <a:lnTo>
                      <a:pt x="35" y="869"/>
                    </a:lnTo>
                    <a:lnTo>
                      <a:pt x="40" y="871"/>
                    </a:lnTo>
                    <a:lnTo>
                      <a:pt x="44" y="873"/>
                    </a:lnTo>
                    <a:close/>
                    <a:moveTo>
                      <a:pt x="405" y="355"/>
                    </a:moveTo>
                    <a:lnTo>
                      <a:pt x="409" y="346"/>
                    </a:lnTo>
                    <a:lnTo>
                      <a:pt x="437" y="275"/>
                    </a:lnTo>
                    <a:lnTo>
                      <a:pt x="462" y="202"/>
                    </a:lnTo>
                    <a:lnTo>
                      <a:pt x="474" y="163"/>
                    </a:lnTo>
                    <a:lnTo>
                      <a:pt x="483" y="127"/>
                    </a:lnTo>
                    <a:lnTo>
                      <a:pt x="493" y="89"/>
                    </a:lnTo>
                    <a:lnTo>
                      <a:pt x="497" y="68"/>
                    </a:lnTo>
                    <a:lnTo>
                      <a:pt x="497" y="68"/>
                    </a:lnTo>
                    <a:lnTo>
                      <a:pt x="495" y="68"/>
                    </a:lnTo>
                    <a:lnTo>
                      <a:pt x="495" y="68"/>
                    </a:lnTo>
                    <a:lnTo>
                      <a:pt x="495" y="68"/>
                    </a:lnTo>
                    <a:lnTo>
                      <a:pt x="493" y="68"/>
                    </a:lnTo>
                    <a:lnTo>
                      <a:pt x="493" y="68"/>
                    </a:lnTo>
                    <a:lnTo>
                      <a:pt x="491" y="68"/>
                    </a:lnTo>
                    <a:lnTo>
                      <a:pt x="491" y="68"/>
                    </a:lnTo>
                    <a:lnTo>
                      <a:pt x="491" y="66"/>
                    </a:lnTo>
                    <a:lnTo>
                      <a:pt x="493" y="66"/>
                    </a:lnTo>
                    <a:lnTo>
                      <a:pt x="493" y="66"/>
                    </a:lnTo>
                    <a:lnTo>
                      <a:pt x="495" y="66"/>
                    </a:lnTo>
                    <a:lnTo>
                      <a:pt x="495" y="64"/>
                    </a:lnTo>
                    <a:lnTo>
                      <a:pt x="497" y="64"/>
                    </a:lnTo>
                    <a:lnTo>
                      <a:pt x="497" y="64"/>
                    </a:lnTo>
                    <a:lnTo>
                      <a:pt x="499" y="64"/>
                    </a:lnTo>
                    <a:lnTo>
                      <a:pt x="501" y="50"/>
                    </a:lnTo>
                    <a:lnTo>
                      <a:pt x="507" y="25"/>
                    </a:lnTo>
                    <a:lnTo>
                      <a:pt x="501" y="25"/>
                    </a:lnTo>
                    <a:lnTo>
                      <a:pt x="497" y="25"/>
                    </a:lnTo>
                    <a:lnTo>
                      <a:pt x="493" y="25"/>
                    </a:lnTo>
                    <a:lnTo>
                      <a:pt x="487" y="23"/>
                    </a:lnTo>
                    <a:lnTo>
                      <a:pt x="483" y="23"/>
                    </a:lnTo>
                    <a:lnTo>
                      <a:pt x="480" y="23"/>
                    </a:lnTo>
                    <a:lnTo>
                      <a:pt x="474" y="21"/>
                    </a:lnTo>
                    <a:lnTo>
                      <a:pt x="470" y="20"/>
                    </a:lnTo>
                    <a:lnTo>
                      <a:pt x="472" y="18"/>
                    </a:lnTo>
                    <a:lnTo>
                      <a:pt x="472" y="18"/>
                    </a:lnTo>
                    <a:lnTo>
                      <a:pt x="474" y="16"/>
                    </a:lnTo>
                    <a:lnTo>
                      <a:pt x="476" y="14"/>
                    </a:lnTo>
                    <a:lnTo>
                      <a:pt x="478" y="12"/>
                    </a:lnTo>
                    <a:lnTo>
                      <a:pt x="478" y="12"/>
                    </a:lnTo>
                    <a:lnTo>
                      <a:pt x="478" y="10"/>
                    </a:lnTo>
                    <a:lnTo>
                      <a:pt x="478" y="6"/>
                    </a:lnTo>
                    <a:lnTo>
                      <a:pt x="478" y="6"/>
                    </a:lnTo>
                    <a:lnTo>
                      <a:pt x="478" y="4"/>
                    </a:lnTo>
                    <a:lnTo>
                      <a:pt x="476" y="2"/>
                    </a:lnTo>
                    <a:lnTo>
                      <a:pt x="474" y="2"/>
                    </a:lnTo>
                    <a:lnTo>
                      <a:pt x="472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68" y="0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8" y="4"/>
                    </a:lnTo>
                    <a:lnTo>
                      <a:pt x="468" y="4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6" y="4"/>
                    </a:lnTo>
                    <a:lnTo>
                      <a:pt x="460" y="41"/>
                    </a:lnTo>
                    <a:lnTo>
                      <a:pt x="443" y="116"/>
                    </a:lnTo>
                    <a:lnTo>
                      <a:pt x="422" y="188"/>
                    </a:lnTo>
                    <a:lnTo>
                      <a:pt x="397" y="259"/>
                    </a:lnTo>
                    <a:lnTo>
                      <a:pt x="370" y="330"/>
                    </a:lnTo>
                    <a:lnTo>
                      <a:pt x="366" y="338"/>
                    </a:lnTo>
                    <a:lnTo>
                      <a:pt x="370" y="340"/>
                    </a:lnTo>
                    <a:lnTo>
                      <a:pt x="376" y="342"/>
                    </a:lnTo>
                    <a:lnTo>
                      <a:pt x="380" y="346"/>
                    </a:lnTo>
                    <a:lnTo>
                      <a:pt x="386" y="348"/>
                    </a:lnTo>
                    <a:lnTo>
                      <a:pt x="391" y="350"/>
                    </a:lnTo>
                    <a:lnTo>
                      <a:pt x="395" y="351"/>
                    </a:lnTo>
                    <a:lnTo>
                      <a:pt x="401" y="353"/>
                    </a:lnTo>
                    <a:lnTo>
                      <a:pt x="405" y="35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6" name="Freeform 24">
                <a:extLst>
                  <a:ext uri="{FF2B5EF4-FFF2-40B4-BE49-F238E27FC236}">
                    <a16:creationId xmlns:a16="http://schemas.microsoft.com/office/drawing/2014/main" id="{91565E73-DC47-4BA3-BA0F-FF765D009DA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77" y="2845"/>
                <a:ext cx="514" cy="871"/>
              </a:xfrm>
              <a:custGeom>
                <a:avLst/>
                <a:gdLst>
                  <a:gd name="T0" fmla="*/ 86 w 514"/>
                  <a:gd name="T1" fmla="*/ 833 h 871"/>
                  <a:gd name="T2" fmla="*/ 186 w 514"/>
                  <a:gd name="T3" fmla="*/ 723 h 871"/>
                  <a:gd name="T4" fmla="*/ 190 w 514"/>
                  <a:gd name="T5" fmla="*/ 710 h 871"/>
                  <a:gd name="T6" fmla="*/ 182 w 514"/>
                  <a:gd name="T7" fmla="*/ 702 h 871"/>
                  <a:gd name="T8" fmla="*/ 175 w 514"/>
                  <a:gd name="T9" fmla="*/ 696 h 871"/>
                  <a:gd name="T10" fmla="*/ 165 w 514"/>
                  <a:gd name="T11" fmla="*/ 689 h 871"/>
                  <a:gd name="T12" fmla="*/ 154 w 514"/>
                  <a:gd name="T13" fmla="*/ 696 h 871"/>
                  <a:gd name="T14" fmla="*/ 56 w 514"/>
                  <a:gd name="T15" fmla="*/ 802 h 871"/>
                  <a:gd name="T16" fmla="*/ 0 w 514"/>
                  <a:gd name="T17" fmla="*/ 856 h 871"/>
                  <a:gd name="T18" fmla="*/ 12 w 514"/>
                  <a:gd name="T19" fmla="*/ 859 h 871"/>
                  <a:gd name="T20" fmla="*/ 23 w 514"/>
                  <a:gd name="T21" fmla="*/ 863 h 871"/>
                  <a:gd name="T22" fmla="*/ 35 w 514"/>
                  <a:gd name="T23" fmla="*/ 867 h 871"/>
                  <a:gd name="T24" fmla="*/ 46 w 514"/>
                  <a:gd name="T25" fmla="*/ 871 h 871"/>
                  <a:gd name="T26" fmla="*/ 416 w 514"/>
                  <a:gd name="T27" fmla="*/ 345 h 871"/>
                  <a:gd name="T28" fmla="*/ 468 w 514"/>
                  <a:gd name="T29" fmla="*/ 203 h 871"/>
                  <a:gd name="T30" fmla="*/ 506 w 514"/>
                  <a:gd name="T31" fmla="*/ 56 h 871"/>
                  <a:gd name="T32" fmla="*/ 506 w 514"/>
                  <a:gd name="T33" fmla="*/ 21 h 871"/>
                  <a:gd name="T34" fmla="*/ 495 w 514"/>
                  <a:gd name="T35" fmla="*/ 23 h 871"/>
                  <a:gd name="T36" fmla="*/ 483 w 514"/>
                  <a:gd name="T37" fmla="*/ 25 h 871"/>
                  <a:gd name="T38" fmla="*/ 474 w 514"/>
                  <a:gd name="T39" fmla="*/ 25 h 871"/>
                  <a:gd name="T40" fmla="*/ 464 w 514"/>
                  <a:gd name="T41" fmla="*/ 48 h 871"/>
                  <a:gd name="T42" fmla="*/ 428 w 514"/>
                  <a:gd name="T43" fmla="*/ 190 h 871"/>
                  <a:gd name="T44" fmla="*/ 378 w 514"/>
                  <a:gd name="T45" fmla="*/ 322 h 871"/>
                  <a:gd name="T46" fmla="*/ 380 w 514"/>
                  <a:gd name="T47" fmla="*/ 324 h 871"/>
                  <a:gd name="T48" fmla="*/ 380 w 514"/>
                  <a:gd name="T49" fmla="*/ 324 h 871"/>
                  <a:gd name="T50" fmla="*/ 380 w 514"/>
                  <a:gd name="T51" fmla="*/ 324 h 871"/>
                  <a:gd name="T52" fmla="*/ 382 w 514"/>
                  <a:gd name="T53" fmla="*/ 324 h 871"/>
                  <a:gd name="T54" fmla="*/ 388 w 514"/>
                  <a:gd name="T55" fmla="*/ 334 h 871"/>
                  <a:gd name="T56" fmla="*/ 395 w 514"/>
                  <a:gd name="T57" fmla="*/ 340 h 871"/>
                  <a:gd name="T58" fmla="*/ 405 w 514"/>
                  <a:gd name="T59" fmla="*/ 347 h 871"/>
                  <a:gd name="T60" fmla="*/ 412 w 514"/>
                  <a:gd name="T61" fmla="*/ 353 h 871"/>
                  <a:gd name="T62" fmla="*/ 512 w 514"/>
                  <a:gd name="T63" fmla="*/ 19 h 871"/>
                  <a:gd name="T64" fmla="*/ 512 w 514"/>
                  <a:gd name="T65" fmla="*/ 15 h 871"/>
                  <a:gd name="T66" fmla="*/ 510 w 514"/>
                  <a:gd name="T67" fmla="*/ 13 h 871"/>
                  <a:gd name="T68" fmla="*/ 508 w 514"/>
                  <a:gd name="T69" fmla="*/ 13 h 871"/>
                  <a:gd name="T70" fmla="*/ 508 w 514"/>
                  <a:gd name="T71" fmla="*/ 13 h 871"/>
                  <a:gd name="T72" fmla="*/ 512 w 514"/>
                  <a:gd name="T73" fmla="*/ 19 h 871"/>
                  <a:gd name="T74" fmla="*/ 472 w 514"/>
                  <a:gd name="T75" fmla="*/ 0 h 871"/>
                  <a:gd name="T76" fmla="*/ 474 w 514"/>
                  <a:gd name="T77" fmla="*/ 2 h 871"/>
                  <a:gd name="T78" fmla="*/ 476 w 514"/>
                  <a:gd name="T79" fmla="*/ 6 h 871"/>
                  <a:gd name="T80" fmla="*/ 480 w 514"/>
                  <a:gd name="T81" fmla="*/ 10 h 871"/>
                  <a:gd name="T82" fmla="*/ 478 w 514"/>
                  <a:gd name="T83" fmla="*/ 12 h 871"/>
                  <a:gd name="T84" fmla="*/ 474 w 514"/>
                  <a:gd name="T85" fmla="*/ 15 h 871"/>
                  <a:gd name="T86" fmla="*/ 474 w 514"/>
                  <a:gd name="T87" fmla="*/ 17 h 871"/>
                  <a:gd name="T88" fmla="*/ 472 w 514"/>
                  <a:gd name="T89" fmla="*/ 19 h 871"/>
                  <a:gd name="T90" fmla="*/ 470 w 514"/>
                  <a:gd name="T91" fmla="*/ 19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14" h="871">
                    <a:moveTo>
                      <a:pt x="46" y="871"/>
                    </a:moveTo>
                    <a:lnTo>
                      <a:pt x="86" y="833"/>
                    </a:lnTo>
                    <a:lnTo>
                      <a:pt x="138" y="779"/>
                    </a:lnTo>
                    <a:lnTo>
                      <a:pt x="186" y="723"/>
                    </a:lnTo>
                    <a:lnTo>
                      <a:pt x="194" y="714"/>
                    </a:lnTo>
                    <a:lnTo>
                      <a:pt x="190" y="710"/>
                    </a:lnTo>
                    <a:lnTo>
                      <a:pt x="186" y="706"/>
                    </a:lnTo>
                    <a:lnTo>
                      <a:pt x="182" y="702"/>
                    </a:lnTo>
                    <a:lnTo>
                      <a:pt x="178" y="698"/>
                    </a:lnTo>
                    <a:lnTo>
                      <a:pt x="175" y="696"/>
                    </a:lnTo>
                    <a:lnTo>
                      <a:pt x="171" y="693"/>
                    </a:lnTo>
                    <a:lnTo>
                      <a:pt x="165" y="689"/>
                    </a:lnTo>
                    <a:lnTo>
                      <a:pt x="161" y="685"/>
                    </a:lnTo>
                    <a:lnTo>
                      <a:pt x="154" y="696"/>
                    </a:lnTo>
                    <a:lnTo>
                      <a:pt x="106" y="750"/>
                    </a:lnTo>
                    <a:lnTo>
                      <a:pt x="56" y="802"/>
                    </a:lnTo>
                    <a:lnTo>
                      <a:pt x="4" y="852"/>
                    </a:lnTo>
                    <a:lnTo>
                      <a:pt x="0" y="856"/>
                    </a:lnTo>
                    <a:lnTo>
                      <a:pt x="6" y="858"/>
                    </a:lnTo>
                    <a:lnTo>
                      <a:pt x="12" y="859"/>
                    </a:lnTo>
                    <a:lnTo>
                      <a:pt x="17" y="861"/>
                    </a:lnTo>
                    <a:lnTo>
                      <a:pt x="23" y="863"/>
                    </a:lnTo>
                    <a:lnTo>
                      <a:pt x="29" y="865"/>
                    </a:lnTo>
                    <a:lnTo>
                      <a:pt x="35" y="867"/>
                    </a:lnTo>
                    <a:lnTo>
                      <a:pt x="40" y="869"/>
                    </a:lnTo>
                    <a:lnTo>
                      <a:pt x="46" y="871"/>
                    </a:lnTo>
                    <a:close/>
                    <a:moveTo>
                      <a:pt x="412" y="353"/>
                    </a:moveTo>
                    <a:lnTo>
                      <a:pt x="416" y="345"/>
                    </a:lnTo>
                    <a:lnTo>
                      <a:pt x="443" y="274"/>
                    </a:lnTo>
                    <a:lnTo>
                      <a:pt x="468" y="203"/>
                    </a:lnTo>
                    <a:lnTo>
                      <a:pt x="489" y="131"/>
                    </a:lnTo>
                    <a:lnTo>
                      <a:pt x="506" y="56"/>
                    </a:lnTo>
                    <a:lnTo>
                      <a:pt x="512" y="19"/>
                    </a:lnTo>
                    <a:lnTo>
                      <a:pt x="506" y="21"/>
                    </a:lnTo>
                    <a:lnTo>
                      <a:pt x="501" y="21"/>
                    </a:lnTo>
                    <a:lnTo>
                      <a:pt x="495" y="23"/>
                    </a:lnTo>
                    <a:lnTo>
                      <a:pt x="489" y="25"/>
                    </a:lnTo>
                    <a:lnTo>
                      <a:pt x="483" y="25"/>
                    </a:lnTo>
                    <a:lnTo>
                      <a:pt x="478" y="27"/>
                    </a:lnTo>
                    <a:lnTo>
                      <a:pt x="474" y="25"/>
                    </a:lnTo>
                    <a:lnTo>
                      <a:pt x="468" y="25"/>
                    </a:lnTo>
                    <a:lnTo>
                      <a:pt x="464" y="48"/>
                    </a:lnTo>
                    <a:lnTo>
                      <a:pt x="447" y="119"/>
                    </a:lnTo>
                    <a:lnTo>
                      <a:pt x="428" y="190"/>
                    </a:lnTo>
                    <a:lnTo>
                      <a:pt x="403" y="261"/>
                    </a:lnTo>
                    <a:lnTo>
                      <a:pt x="378" y="322"/>
                    </a:lnTo>
                    <a:lnTo>
                      <a:pt x="380" y="324"/>
                    </a:lnTo>
                    <a:lnTo>
                      <a:pt x="380" y="324"/>
                    </a:lnTo>
                    <a:lnTo>
                      <a:pt x="380" y="324"/>
                    </a:lnTo>
                    <a:lnTo>
                      <a:pt x="380" y="324"/>
                    </a:lnTo>
                    <a:lnTo>
                      <a:pt x="380" y="324"/>
                    </a:lnTo>
                    <a:lnTo>
                      <a:pt x="380" y="324"/>
                    </a:lnTo>
                    <a:lnTo>
                      <a:pt x="382" y="324"/>
                    </a:lnTo>
                    <a:lnTo>
                      <a:pt x="382" y="324"/>
                    </a:lnTo>
                    <a:lnTo>
                      <a:pt x="386" y="328"/>
                    </a:lnTo>
                    <a:lnTo>
                      <a:pt x="388" y="334"/>
                    </a:lnTo>
                    <a:lnTo>
                      <a:pt x="391" y="338"/>
                    </a:lnTo>
                    <a:lnTo>
                      <a:pt x="395" y="340"/>
                    </a:lnTo>
                    <a:lnTo>
                      <a:pt x="399" y="343"/>
                    </a:lnTo>
                    <a:lnTo>
                      <a:pt x="405" y="347"/>
                    </a:lnTo>
                    <a:lnTo>
                      <a:pt x="409" y="349"/>
                    </a:lnTo>
                    <a:lnTo>
                      <a:pt x="412" y="353"/>
                    </a:lnTo>
                    <a:close/>
                    <a:moveTo>
                      <a:pt x="512" y="19"/>
                    </a:moveTo>
                    <a:lnTo>
                      <a:pt x="512" y="19"/>
                    </a:lnTo>
                    <a:lnTo>
                      <a:pt x="514" y="15"/>
                    </a:lnTo>
                    <a:lnTo>
                      <a:pt x="512" y="15"/>
                    </a:lnTo>
                    <a:lnTo>
                      <a:pt x="512" y="13"/>
                    </a:lnTo>
                    <a:lnTo>
                      <a:pt x="510" y="13"/>
                    </a:lnTo>
                    <a:lnTo>
                      <a:pt x="510" y="13"/>
                    </a:lnTo>
                    <a:lnTo>
                      <a:pt x="508" y="13"/>
                    </a:lnTo>
                    <a:lnTo>
                      <a:pt x="508" y="13"/>
                    </a:lnTo>
                    <a:lnTo>
                      <a:pt x="508" y="13"/>
                    </a:lnTo>
                    <a:lnTo>
                      <a:pt x="506" y="13"/>
                    </a:lnTo>
                    <a:lnTo>
                      <a:pt x="512" y="19"/>
                    </a:lnTo>
                    <a:close/>
                    <a:moveTo>
                      <a:pt x="468" y="21"/>
                    </a:moveTo>
                    <a:lnTo>
                      <a:pt x="472" y="0"/>
                    </a:lnTo>
                    <a:lnTo>
                      <a:pt x="474" y="0"/>
                    </a:lnTo>
                    <a:lnTo>
                      <a:pt x="474" y="2"/>
                    </a:lnTo>
                    <a:lnTo>
                      <a:pt x="474" y="4"/>
                    </a:lnTo>
                    <a:lnTo>
                      <a:pt x="476" y="6"/>
                    </a:lnTo>
                    <a:lnTo>
                      <a:pt x="478" y="8"/>
                    </a:lnTo>
                    <a:lnTo>
                      <a:pt x="480" y="10"/>
                    </a:lnTo>
                    <a:lnTo>
                      <a:pt x="480" y="10"/>
                    </a:lnTo>
                    <a:lnTo>
                      <a:pt x="478" y="12"/>
                    </a:lnTo>
                    <a:lnTo>
                      <a:pt x="474" y="13"/>
                    </a:lnTo>
                    <a:lnTo>
                      <a:pt x="474" y="15"/>
                    </a:lnTo>
                    <a:lnTo>
                      <a:pt x="474" y="15"/>
                    </a:lnTo>
                    <a:lnTo>
                      <a:pt x="474" y="17"/>
                    </a:lnTo>
                    <a:lnTo>
                      <a:pt x="472" y="17"/>
                    </a:lnTo>
                    <a:lnTo>
                      <a:pt x="472" y="19"/>
                    </a:lnTo>
                    <a:lnTo>
                      <a:pt x="470" y="19"/>
                    </a:lnTo>
                    <a:lnTo>
                      <a:pt x="470" y="19"/>
                    </a:lnTo>
                    <a:lnTo>
                      <a:pt x="468" y="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7" name="Freeform 25">
                <a:extLst>
                  <a:ext uri="{FF2B5EF4-FFF2-40B4-BE49-F238E27FC236}">
                    <a16:creationId xmlns:a16="http://schemas.microsoft.com/office/drawing/2014/main" id="{0CD788DF-0F89-4057-B37A-6E21BA543E9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21" y="2837"/>
                <a:ext cx="528" cy="864"/>
              </a:xfrm>
              <a:custGeom>
                <a:avLst/>
                <a:gdLst>
                  <a:gd name="T0" fmla="*/ 60 w 528"/>
                  <a:gd name="T1" fmla="*/ 860 h 864"/>
                  <a:gd name="T2" fmla="*/ 162 w 528"/>
                  <a:gd name="T3" fmla="*/ 758 h 864"/>
                  <a:gd name="T4" fmla="*/ 217 w 528"/>
                  <a:gd name="T5" fmla="*/ 693 h 864"/>
                  <a:gd name="T6" fmla="*/ 210 w 528"/>
                  <a:gd name="T7" fmla="*/ 685 h 864"/>
                  <a:gd name="T8" fmla="*/ 202 w 528"/>
                  <a:gd name="T9" fmla="*/ 678 h 864"/>
                  <a:gd name="T10" fmla="*/ 196 w 528"/>
                  <a:gd name="T11" fmla="*/ 670 h 864"/>
                  <a:gd name="T12" fmla="*/ 188 w 528"/>
                  <a:gd name="T13" fmla="*/ 660 h 864"/>
                  <a:gd name="T14" fmla="*/ 131 w 528"/>
                  <a:gd name="T15" fmla="*/ 729 h 864"/>
                  <a:gd name="T16" fmla="*/ 50 w 528"/>
                  <a:gd name="T17" fmla="*/ 810 h 864"/>
                  <a:gd name="T18" fmla="*/ 54 w 528"/>
                  <a:gd name="T19" fmla="*/ 821 h 864"/>
                  <a:gd name="T20" fmla="*/ 58 w 528"/>
                  <a:gd name="T21" fmla="*/ 831 h 864"/>
                  <a:gd name="T22" fmla="*/ 62 w 528"/>
                  <a:gd name="T23" fmla="*/ 841 h 864"/>
                  <a:gd name="T24" fmla="*/ 66 w 528"/>
                  <a:gd name="T25" fmla="*/ 852 h 864"/>
                  <a:gd name="T26" fmla="*/ 54 w 528"/>
                  <a:gd name="T27" fmla="*/ 848 h 864"/>
                  <a:gd name="T28" fmla="*/ 41 w 528"/>
                  <a:gd name="T29" fmla="*/ 844 h 864"/>
                  <a:gd name="T30" fmla="*/ 27 w 528"/>
                  <a:gd name="T31" fmla="*/ 844 h 864"/>
                  <a:gd name="T32" fmla="*/ 14 w 528"/>
                  <a:gd name="T33" fmla="*/ 843 h 864"/>
                  <a:gd name="T34" fmla="*/ 6 w 528"/>
                  <a:gd name="T35" fmla="*/ 856 h 864"/>
                  <a:gd name="T36" fmla="*/ 22 w 528"/>
                  <a:gd name="T37" fmla="*/ 858 h 864"/>
                  <a:gd name="T38" fmla="*/ 35 w 528"/>
                  <a:gd name="T39" fmla="*/ 860 h 864"/>
                  <a:gd name="T40" fmla="*/ 48 w 528"/>
                  <a:gd name="T41" fmla="*/ 862 h 864"/>
                  <a:gd name="T42" fmla="*/ 434 w 528"/>
                  <a:gd name="T43" fmla="*/ 330 h 864"/>
                  <a:gd name="T44" fmla="*/ 484 w 528"/>
                  <a:gd name="T45" fmla="*/ 198 h 864"/>
                  <a:gd name="T46" fmla="*/ 520 w 528"/>
                  <a:gd name="T47" fmla="*/ 56 h 864"/>
                  <a:gd name="T48" fmla="*/ 522 w 528"/>
                  <a:gd name="T49" fmla="*/ 33 h 864"/>
                  <a:gd name="T50" fmla="*/ 522 w 528"/>
                  <a:gd name="T51" fmla="*/ 31 h 864"/>
                  <a:gd name="T52" fmla="*/ 520 w 528"/>
                  <a:gd name="T53" fmla="*/ 31 h 864"/>
                  <a:gd name="T54" fmla="*/ 518 w 528"/>
                  <a:gd name="T55" fmla="*/ 31 h 864"/>
                  <a:gd name="T56" fmla="*/ 518 w 528"/>
                  <a:gd name="T57" fmla="*/ 29 h 864"/>
                  <a:gd name="T58" fmla="*/ 520 w 528"/>
                  <a:gd name="T59" fmla="*/ 29 h 864"/>
                  <a:gd name="T60" fmla="*/ 522 w 528"/>
                  <a:gd name="T61" fmla="*/ 29 h 864"/>
                  <a:gd name="T62" fmla="*/ 524 w 528"/>
                  <a:gd name="T63" fmla="*/ 29 h 864"/>
                  <a:gd name="T64" fmla="*/ 528 w 528"/>
                  <a:gd name="T65" fmla="*/ 8 h 864"/>
                  <a:gd name="T66" fmla="*/ 491 w 528"/>
                  <a:gd name="T67" fmla="*/ 2 h 864"/>
                  <a:gd name="T68" fmla="*/ 491 w 528"/>
                  <a:gd name="T69" fmla="*/ 2 h 864"/>
                  <a:gd name="T70" fmla="*/ 491 w 528"/>
                  <a:gd name="T71" fmla="*/ 2 h 864"/>
                  <a:gd name="T72" fmla="*/ 491 w 528"/>
                  <a:gd name="T73" fmla="*/ 0 h 864"/>
                  <a:gd name="T74" fmla="*/ 486 w 528"/>
                  <a:gd name="T75" fmla="*/ 0 h 864"/>
                  <a:gd name="T76" fmla="*/ 461 w 528"/>
                  <a:gd name="T77" fmla="*/ 117 h 864"/>
                  <a:gd name="T78" fmla="*/ 419 w 528"/>
                  <a:gd name="T79" fmla="*/ 254 h 864"/>
                  <a:gd name="T80" fmla="*/ 405 w 528"/>
                  <a:gd name="T81" fmla="*/ 303 h 864"/>
                  <a:gd name="T82" fmla="*/ 413 w 528"/>
                  <a:gd name="T83" fmla="*/ 313 h 864"/>
                  <a:gd name="T84" fmla="*/ 421 w 528"/>
                  <a:gd name="T85" fmla="*/ 321 h 864"/>
                  <a:gd name="T86" fmla="*/ 430 w 528"/>
                  <a:gd name="T87" fmla="*/ 328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28" h="864">
                    <a:moveTo>
                      <a:pt x="56" y="864"/>
                    </a:moveTo>
                    <a:lnTo>
                      <a:pt x="60" y="860"/>
                    </a:lnTo>
                    <a:lnTo>
                      <a:pt x="112" y="810"/>
                    </a:lnTo>
                    <a:lnTo>
                      <a:pt x="162" y="758"/>
                    </a:lnTo>
                    <a:lnTo>
                      <a:pt x="210" y="704"/>
                    </a:lnTo>
                    <a:lnTo>
                      <a:pt x="217" y="693"/>
                    </a:lnTo>
                    <a:lnTo>
                      <a:pt x="213" y="689"/>
                    </a:lnTo>
                    <a:lnTo>
                      <a:pt x="210" y="685"/>
                    </a:lnTo>
                    <a:lnTo>
                      <a:pt x="206" y="681"/>
                    </a:lnTo>
                    <a:lnTo>
                      <a:pt x="202" y="678"/>
                    </a:lnTo>
                    <a:lnTo>
                      <a:pt x="200" y="674"/>
                    </a:lnTo>
                    <a:lnTo>
                      <a:pt x="196" y="670"/>
                    </a:lnTo>
                    <a:lnTo>
                      <a:pt x="192" y="664"/>
                    </a:lnTo>
                    <a:lnTo>
                      <a:pt x="188" y="660"/>
                    </a:lnTo>
                    <a:lnTo>
                      <a:pt x="177" y="678"/>
                    </a:lnTo>
                    <a:lnTo>
                      <a:pt x="131" y="729"/>
                    </a:lnTo>
                    <a:lnTo>
                      <a:pt x="83" y="781"/>
                    </a:lnTo>
                    <a:lnTo>
                      <a:pt x="50" y="810"/>
                    </a:lnTo>
                    <a:lnTo>
                      <a:pt x="52" y="816"/>
                    </a:lnTo>
                    <a:lnTo>
                      <a:pt x="54" y="821"/>
                    </a:lnTo>
                    <a:lnTo>
                      <a:pt x="56" y="825"/>
                    </a:lnTo>
                    <a:lnTo>
                      <a:pt x="58" y="831"/>
                    </a:lnTo>
                    <a:lnTo>
                      <a:pt x="60" y="837"/>
                    </a:lnTo>
                    <a:lnTo>
                      <a:pt x="62" y="841"/>
                    </a:lnTo>
                    <a:lnTo>
                      <a:pt x="64" y="846"/>
                    </a:lnTo>
                    <a:lnTo>
                      <a:pt x="66" y="852"/>
                    </a:lnTo>
                    <a:lnTo>
                      <a:pt x="60" y="850"/>
                    </a:lnTo>
                    <a:lnTo>
                      <a:pt x="54" y="848"/>
                    </a:lnTo>
                    <a:lnTo>
                      <a:pt x="46" y="846"/>
                    </a:lnTo>
                    <a:lnTo>
                      <a:pt x="41" y="844"/>
                    </a:lnTo>
                    <a:lnTo>
                      <a:pt x="35" y="844"/>
                    </a:lnTo>
                    <a:lnTo>
                      <a:pt x="27" y="844"/>
                    </a:lnTo>
                    <a:lnTo>
                      <a:pt x="22" y="844"/>
                    </a:lnTo>
                    <a:lnTo>
                      <a:pt x="14" y="843"/>
                    </a:lnTo>
                    <a:lnTo>
                      <a:pt x="0" y="856"/>
                    </a:lnTo>
                    <a:lnTo>
                      <a:pt x="6" y="856"/>
                    </a:lnTo>
                    <a:lnTo>
                      <a:pt x="14" y="858"/>
                    </a:lnTo>
                    <a:lnTo>
                      <a:pt x="22" y="858"/>
                    </a:lnTo>
                    <a:lnTo>
                      <a:pt x="29" y="858"/>
                    </a:lnTo>
                    <a:lnTo>
                      <a:pt x="35" y="860"/>
                    </a:lnTo>
                    <a:lnTo>
                      <a:pt x="43" y="862"/>
                    </a:lnTo>
                    <a:lnTo>
                      <a:pt x="48" y="862"/>
                    </a:lnTo>
                    <a:lnTo>
                      <a:pt x="56" y="864"/>
                    </a:lnTo>
                    <a:close/>
                    <a:moveTo>
                      <a:pt x="434" y="330"/>
                    </a:moveTo>
                    <a:lnTo>
                      <a:pt x="459" y="269"/>
                    </a:lnTo>
                    <a:lnTo>
                      <a:pt x="484" y="198"/>
                    </a:lnTo>
                    <a:lnTo>
                      <a:pt x="503" y="127"/>
                    </a:lnTo>
                    <a:lnTo>
                      <a:pt x="520" y="56"/>
                    </a:lnTo>
                    <a:lnTo>
                      <a:pt x="524" y="33"/>
                    </a:lnTo>
                    <a:lnTo>
                      <a:pt x="522" y="33"/>
                    </a:lnTo>
                    <a:lnTo>
                      <a:pt x="522" y="33"/>
                    </a:lnTo>
                    <a:lnTo>
                      <a:pt x="522" y="31"/>
                    </a:lnTo>
                    <a:lnTo>
                      <a:pt x="520" y="31"/>
                    </a:lnTo>
                    <a:lnTo>
                      <a:pt x="520" y="31"/>
                    </a:lnTo>
                    <a:lnTo>
                      <a:pt x="520" y="31"/>
                    </a:lnTo>
                    <a:lnTo>
                      <a:pt x="518" y="31"/>
                    </a:lnTo>
                    <a:lnTo>
                      <a:pt x="518" y="29"/>
                    </a:lnTo>
                    <a:lnTo>
                      <a:pt x="518" y="29"/>
                    </a:lnTo>
                    <a:lnTo>
                      <a:pt x="520" y="29"/>
                    </a:lnTo>
                    <a:lnTo>
                      <a:pt x="520" y="29"/>
                    </a:lnTo>
                    <a:lnTo>
                      <a:pt x="522" y="29"/>
                    </a:lnTo>
                    <a:lnTo>
                      <a:pt x="522" y="29"/>
                    </a:lnTo>
                    <a:lnTo>
                      <a:pt x="522" y="29"/>
                    </a:lnTo>
                    <a:lnTo>
                      <a:pt x="524" y="29"/>
                    </a:lnTo>
                    <a:lnTo>
                      <a:pt x="524" y="29"/>
                    </a:lnTo>
                    <a:lnTo>
                      <a:pt x="528" y="8"/>
                    </a:lnTo>
                    <a:lnTo>
                      <a:pt x="491" y="4"/>
                    </a:lnTo>
                    <a:lnTo>
                      <a:pt x="491" y="2"/>
                    </a:lnTo>
                    <a:lnTo>
                      <a:pt x="491" y="2"/>
                    </a:lnTo>
                    <a:lnTo>
                      <a:pt x="491" y="2"/>
                    </a:lnTo>
                    <a:lnTo>
                      <a:pt x="491" y="2"/>
                    </a:lnTo>
                    <a:lnTo>
                      <a:pt x="491" y="2"/>
                    </a:lnTo>
                    <a:lnTo>
                      <a:pt x="491" y="0"/>
                    </a:lnTo>
                    <a:lnTo>
                      <a:pt x="491" y="0"/>
                    </a:lnTo>
                    <a:lnTo>
                      <a:pt x="491" y="0"/>
                    </a:lnTo>
                    <a:lnTo>
                      <a:pt x="486" y="0"/>
                    </a:lnTo>
                    <a:lnTo>
                      <a:pt x="478" y="46"/>
                    </a:lnTo>
                    <a:lnTo>
                      <a:pt x="461" y="117"/>
                    </a:lnTo>
                    <a:lnTo>
                      <a:pt x="442" y="186"/>
                    </a:lnTo>
                    <a:lnTo>
                      <a:pt x="419" y="254"/>
                    </a:lnTo>
                    <a:lnTo>
                      <a:pt x="401" y="300"/>
                    </a:lnTo>
                    <a:lnTo>
                      <a:pt x="405" y="303"/>
                    </a:lnTo>
                    <a:lnTo>
                      <a:pt x="409" y="307"/>
                    </a:lnTo>
                    <a:lnTo>
                      <a:pt x="413" y="313"/>
                    </a:lnTo>
                    <a:lnTo>
                      <a:pt x="417" y="317"/>
                    </a:lnTo>
                    <a:lnTo>
                      <a:pt x="421" y="321"/>
                    </a:lnTo>
                    <a:lnTo>
                      <a:pt x="424" y="325"/>
                    </a:lnTo>
                    <a:lnTo>
                      <a:pt x="430" y="328"/>
                    </a:lnTo>
                    <a:lnTo>
                      <a:pt x="434" y="33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8" name="Freeform 26">
                <a:extLst>
                  <a:ext uri="{FF2B5EF4-FFF2-40B4-BE49-F238E27FC236}">
                    <a16:creationId xmlns:a16="http://schemas.microsoft.com/office/drawing/2014/main" id="{0BE3E865-4913-409E-8488-24494392CC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49" y="2830"/>
                <a:ext cx="558" cy="867"/>
              </a:xfrm>
              <a:custGeom>
                <a:avLst/>
                <a:gdLst>
                  <a:gd name="T0" fmla="*/ 78 w 558"/>
                  <a:gd name="T1" fmla="*/ 850 h 867"/>
                  <a:gd name="T2" fmla="*/ 55 w 558"/>
                  <a:gd name="T3" fmla="*/ 851 h 867"/>
                  <a:gd name="T4" fmla="*/ 32 w 558"/>
                  <a:gd name="T5" fmla="*/ 853 h 867"/>
                  <a:gd name="T6" fmla="*/ 23 w 558"/>
                  <a:gd name="T7" fmla="*/ 853 h 867"/>
                  <a:gd name="T8" fmla="*/ 21 w 558"/>
                  <a:gd name="T9" fmla="*/ 853 h 867"/>
                  <a:gd name="T10" fmla="*/ 17 w 558"/>
                  <a:gd name="T11" fmla="*/ 853 h 867"/>
                  <a:gd name="T12" fmla="*/ 7 w 558"/>
                  <a:gd name="T13" fmla="*/ 867 h 867"/>
                  <a:gd name="T14" fmla="*/ 17 w 558"/>
                  <a:gd name="T15" fmla="*/ 865 h 867"/>
                  <a:gd name="T16" fmla="*/ 26 w 558"/>
                  <a:gd name="T17" fmla="*/ 865 h 867"/>
                  <a:gd name="T18" fmla="*/ 44 w 558"/>
                  <a:gd name="T19" fmla="*/ 863 h 867"/>
                  <a:gd name="T20" fmla="*/ 61 w 558"/>
                  <a:gd name="T21" fmla="*/ 863 h 867"/>
                  <a:gd name="T22" fmla="*/ 122 w 558"/>
                  <a:gd name="T23" fmla="*/ 817 h 867"/>
                  <a:gd name="T24" fmla="*/ 249 w 558"/>
                  <a:gd name="T25" fmla="*/ 685 h 867"/>
                  <a:gd name="T26" fmla="*/ 258 w 558"/>
                  <a:gd name="T27" fmla="*/ 662 h 867"/>
                  <a:gd name="T28" fmla="*/ 253 w 558"/>
                  <a:gd name="T29" fmla="*/ 654 h 867"/>
                  <a:gd name="T30" fmla="*/ 249 w 558"/>
                  <a:gd name="T31" fmla="*/ 646 h 867"/>
                  <a:gd name="T32" fmla="*/ 247 w 558"/>
                  <a:gd name="T33" fmla="*/ 637 h 867"/>
                  <a:gd name="T34" fmla="*/ 245 w 558"/>
                  <a:gd name="T35" fmla="*/ 627 h 867"/>
                  <a:gd name="T36" fmla="*/ 214 w 558"/>
                  <a:gd name="T37" fmla="*/ 658 h 867"/>
                  <a:gd name="T38" fmla="*/ 103 w 558"/>
                  <a:gd name="T39" fmla="*/ 777 h 867"/>
                  <a:gd name="T40" fmla="*/ 105 w 558"/>
                  <a:gd name="T41" fmla="*/ 780 h 867"/>
                  <a:gd name="T42" fmla="*/ 107 w 558"/>
                  <a:gd name="T43" fmla="*/ 784 h 867"/>
                  <a:gd name="T44" fmla="*/ 111 w 558"/>
                  <a:gd name="T45" fmla="*/ 790 h 867"/>
                  <a:gd name="T46" fmla="*/ 117 w 558"/>
                  <a:gd name="T47" fmla="*/ 802 h 867"/>
                  <a:gd name="T48" fmla="*/ 120 w 558"/>
                  <a:gd name="T49" fmla="*/ 813 h 867"/>
                  <a:gd name="T50" fmla="*/ 491 w 558"/>
                  <a:gd name="T51" fmla="*/ 261 h 867"/>
                  <a:gd name="T52" fmla="*/ 550 w 558"/>
                  <a:gd name="T53" fmla="*/ 53 h 867"/>
                  <a:gd name="T54" fmla="*/ 556 w 558"/>
                  <a:gd name="T55" fmla="*/ 4 h 867"/>
                  <a:gd name="T56" fmla="*/ 556 w 558"/>
                  <a:gd name="T57" fmla="*/ 2 h 867"/>
                  <a:gd name="T58" fmla="*/ 554 w 558"/>
                  <a:gd name="T59" fmla="*/ 0 h 867"/>
                  <a:gd name="T60" fmla="*/ 550 w 558"/>
                  <a:gd name="T61" fmla="*/ 2 h 867"/>
                  <a:gd name="T62" fmla="*/ 550 w 558"/>
                  <a:gd name="T63" fmla="*/ 4 h 867"/>
                  <a:gd name="T64" fmla="*/ 550 w 558"/>
                  <a:gd name="T65" fmla="*/ 7 h 867"/>
                  <a:gd name="T66" fmla="*/ 546 w 558"/>
                  <a:gd name="T67" fmla="*/ 11 h 867"/>
                  <a:gd name="T68" fmla="*/ 539 w 558"/>
                  <a:gd name="T69" fmla="*/ 11 h 867"/>
                  <a:gd name="T70" fmla="*/ 533 w 558"/>
                  <a:gd name="T71" fmla="*/ 11 h 867"/>
                  <a:gd name="T72" fmla="*/ 533 w 558"/>
                  <a:gd name="T73" fmla="*/ 7 h 867"/>
                  <a:gd name="T74" fmla="*/ 523 w 558"/>
                  <a:gd name="T75" fmla="*/ 9 h 867"/>
                  <a:gd name="T76" fmla="*/ 514 w 558"/>
                  <a:gd name="T77" fmla="*/ 9 h 867"/>
                  <a:gd name="T78" fmla="*/ 473 w 558"/>
                  <a:gd name="T79" fmla="*/ 180 h 867"/>
                  <a:gd name="T80" fmla="*/ 454 w 558"/>
                  <a:gd name="T81" fmla="*/ 270 h 867"/>
                  <a:gd name="T82" fmla="*/ 460 w 558"/>
                  <a:gd name="T83" fmla="*/ 284 h 867"/>
                  <a:gd name="T84" fmla="*/ 468 w 558"/>
                  <a:gd name="T85" fmla="*/ 297 h 867"/>
                  <a:gd name="T86" fmla="*/ 251 w 558"/>
                  <a:gd name="T87" fmla="*/ 612 h 867"/>
                  <a:gd name="T88" fmla="*/ 251 w 558"/>
                  <a:gd name="T89" fmla="*/ 610 h 867"/>
                  <a:gd name="T90" fmla="*/ 251 w 558"/>
                  <a:gd name="T91" fmla="*/ 612 h 867"/>
                  <a:gd name="T92" fmla="*/ 251 w 558"/>
                  <a:gd name="T93" fmla="*/ 612 h 867"/>
                  <a:gd name="T94" fmla="*/ 251 w 558"/>
                  <a:gd name="T95" fmla="*/ 612 h 867"/>
                  <a:gd name="T96" fmla="*/ 251 w 558"/>
                  <a:gd name="T97" fmla="*/ 612 h 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58" h="867">
                    <a:moveTo>
                      <a:pt x="72" y="863"/>
                    </a:moveTo>
                    <a:lnTo>
                      <a:pt x="86" y="850"/>
                    </a:lnTo>
                    <a:lnTo>
                      <a:pt x="78" y="850"/>
                    </a:lnTo>
                    <a:lnTo>
                      <a:pt x="71" y="851"/>
                    </a:lnTo>
                    <a:lnTo>
                      <a:pt x="63" y="851"/>
                    </a:lnTo>
                    <a:lnTo>
                      <a:pt x="55" y="851"/>
                    </a:lnTo>
                    <a:lnTo>
                      <a:pt x="47" y="851"/>
                    </a:lnTo>
                    <a:lnTo>
                      <a:pt x="40" y="853"/>
                    </a:lnTo>
                    <a:lnTo>
                      <a:pt x="32" y="853"/>
                    </a:lnTo>
                    <a:lnTo>
                      <a:pt x="24" y="853"/>
                    </a:lnTo>
                    <a:lnTo>
                      <a:pt x="24" y="853"/>
                    </a:lnTo>
                    <a:lnTo>
                      <a:pt x="23" y="853"/>
                    </a:lnTo>
                    <a:lnTo>
                      <a:pt x="23" y="853"/>
                    </a:lnTo>
                    <a:lnTo>
                      <a:pt x="21" y="853"/>
                    </a:lnTo>
                    <a:lnTo>
                      <a:pt x="21" y="853"/>
                    </a:lnTo>
                    <a:lnTo>
                      <a:pt x="19" y="853"/>
                    </a:lnTo>
                    <a:lnTo>
                      <a:pt x="19" y="853"/>
                    </a:lnTo>
                    <a:lnTo>
                      <a:pt x="17" y="853"/>
                    </a:lnTo>
                    <a:lnTo>
                      <a:pt x="0" y="867"/>
                    </a:lnTo>
                    <a:lnTo>
                      <a:pt x="3" y="867"/>
                    </a:lnTo>
                    <a:lnTo>
                      <a:pt x="7" y="867"/>
                    </a:lnTo>
                    <a:lnTo>
                      <a:pt x="9" y="867"/>
                    </a:lnTo>
                    <a:lnTo>
                      <a:pt x="13" y="865"/>
                    </a:lnTo>
                    <a:lnTo>
                      <a:pt x="17" y="865"/>
                    </a:lnTo>
                    <a:lnTo>
                      <a:pt x="19" y="865"/>
                    </a:lnTo>
                    <a:lnTo>
                      <a:pt x="23" y="865"/>
                    </a:lnTo>
                    <a:lnTo>
                      <a:pt x="26" y="865"/>
                    </a:lnTo>
                    <a:lnTo>
                      <a:pt x="32" y="863"/>
                    </a:lnTo>
                    <a:lnTo>
                      <a:pt x="38" y="863"/>
                    </a:lnTo>
                    <a:lnTo>
                      <a:pt x="44" y="863"/>
                    </a:lnTo>
                    <a:lnTo>
                      <a:pt x="49" y="863"/>
                    </a:lnTo>
                    <a:lnTo>
                      <a:pt x="55" y="863"/>
                    </a:lnTo>
                    <a:lnTo>
                      <a:pt x="61" y="863"/>
                    </a:lnTo>
                    <a:lnTo>
                      <a:pt x="67" y="863"/>
                    </a:lnTo>
                    <a:lnTo>
                      <a:pt x="72" y="863"/>
                    </a:lnTo>
                    <a:close/>
                    <a:moveTo>
                      <a:pt x="122" y="817"/>
                    </a:moveTo>
                    <a:lnTo>
                      <a:pt x="155" y="788"/>
                    </a:lnTo>
                    <a:lnTo>
                      <a:pt x="203" y="736"/>
                    </a:lnTo>
                    <a:lnTo>
                      <a:pt x="249" y="685"/>
                    </a:lnTo>
                    <a:lnTo>
                      <a:pt x="260" y="667"/>
                    </a:lnTo>
                    <a:lnTo>
                      <a:pt x="258" y="665"/>
                    </a:lnTo>
                    <a:lnTo>
                      <a:pt x="258" y="662"/>
                    </a:lnTo>
                    <a:lnTo>
                      <a:pt x="257" y="660"/>
                    </a:lnTo>
                    <a:lnTo>
                      <a:pt x="255" y="658"/>
                    </a:lnTo>
                    <a:lnTo>
                      <a:pt x="253" y="654"/>
                    </a:lnTo>
                    <a:lnTo>
                      <a:pt x="251" y="652"/>
                    </a:lnTo>
                    <a:lnTo>
                      <a:pt x="249" y="648"/>
                    </a:lnTo>
                    <a:lnTo>
                      <a:pt x="249" y="646"/>
                    </a:lnTo>
                    <a:lnTo>
                      <a:pt x="249" y="642"/>
                    </a:lnTo>
                    <a:lnTo>
                      <a:pt x="247" y="640"/>
                    </a:lnTo>
                    <a:lnTo>
                      <a:pt x="247" y="637"/>
                    </a:lnTo>
                    <a:lnTo>
                      <a:pt x="247" y="633"/>
                    </a:lnTo>
                    <a:lnTo>
                      <a:pt x="245" y="629"/>
                    </a:lnTo>
                    <a:lnTo>
                      <a:pt x="245" y="627"/>
                    </a:lnTo>
                    <a:lnTo>
                      <a:pt x="245" y="623"/>
                    </a:lnTo>
                    <a:lnTo>
                      <a:pt x="245" y="619"/>
                    </a:lnTo>
                    <a:lnTo>
                      <a:pt x="214" y="658"/>
                    </a:lnTo>
                    <a:lnTo>
                      <a:pt x="170" y="708"/>
                    </a:lnTo>
                    <a:lnTo>
                      <a:pt x="124" y="757"/>
                    </a:lnTo>
                    <a:lnTo>
                      <a:pt x="103" y="777"/>
                    </a:lnTo>
                    <a:lnTo>
                      <a:pt x="103" y="779"/>
                    </a:lnTo>
                    <a:lnTo>
                      <a:pt x="105" y="779"/>
                    </a:lnTo>
                    <a:lnTo>
                      <a:pt x="105" y="780"/>
                    </a:lnTo>
                    <a:lnTo>
                      <a:pt x="107" y="780"/>
                    </a:lnTo>
                    <a:lnTo>
                      <a:pt x="107" y="782"/>
                    </a:lnTo>
                    <a:lnTo>
                      <a:pt x="107" y="784"/>
                    </a:lnTo>
                    <a:lnTo>
                      <a:pt x="109" y="784"/>
                    </a:lnTo>
                    <a:lnTo>
                      <a:pt x="109" y="786"/>
                    </a:lnTo>
                    <a:lnTo>
                      <a:pt x="111" y="790"/>
                    </a:lnTo>
                    <a:lnTo>
                      <a:pt x="113" y="794"/>
                    </a:lnTo>
                    <a:lnTo>
                      <a:pt x="115" y="798"/>
                    </a:lnTo>
                    <a:lnTo>
                      <a:pt x="117" y="802"/>
                    </a:lnTo>
                    <a:lnTo>
                      <a:pt x="117" y="805"/>
                    </a:lnTo>
                    <a:lnTo>
                      <a:pt x="118" y="809"/>
                    </a:lnTo>
                    <a:lnTo>
                      <a:pt x="120" y="813"/>
                    </a:lnTo>
                    <a:lnTo>
                      <a:pt x="122" y="817"/>
                    </a:lnTo>
                    <a:close/>
                    <a:moveTo>
                      <a:pt x="473" y="307"/>
                    </a:moveTo>
                    <a:lnTo>
                      <a:pt x="491" y="261"/>
                    </a:lnTo>
                    <a:lnTo>
                      <a:pt x="514" y="193"/>
                    </a:lnTo>
                    <a:lnTo>
                      <a:pt x="533" y="124"/>
                    </a:lnTo>
                    <a:lnTo>
                      <a:pt x="550" y="53"/>
                    </a:lnTo>
                    <a:lnTo>
                      <a:pt x="558" y="7"/>
                    </a:lnTo>
                    <a:lnTo>
                      <a:pt x="556" y="7"/>
                    </a:lnTo>
                    <a:lnTo>
                      <a:pt x="556" y="4"/>
                    </a:lnTo>
                    <a:lnTo>
                      <a:pt x="556" y="4"/>
                    </a:lnTo>
                    <a:lnTo>
                      <a:pt x="556" y="2"/>
                    </a:lnTo>
                    <a:lnTo>
                      <a:pt x="556" y="2"/>
                    </a:lnTo>
                    <a:lnTo>
                      <a:pt x="554" y="2"/>
                    </a:lnTo>
                    <a:lnTo>
                      <a:pt x="554" y="0"/>
                    </a:lnTo>
                    <a:lnTo>
                      <a:pt x="554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50" y="2"/>
                    </a:lnTo>
                    <a:lnTo>
                      <a:pt x="550" y="2"/>
                    </a:lnTo>
                    <a:lnTo>
                      <a:pt x="550" y="4"/>
                    </a:lnTo>
                    <a:lnTo>
                      <a:pt x="550" y="4"/>
                    </a:lnTo>
                    <a:lnTo>
                      <a:pt x="550" y="5"/>
                    </a:lnTo>
                    <a:lnTo>
                      <a:pt x="550" y="5"/>
                    </a:lnTo>
                    <a:lnTo>
                      <a:pt x="550" y="7"/>
                    </a:lnTo>
                    <a:lnTo>
                      <a:pt x="550" y="7"/>
                    </a:lnTo>
                    <a:lnTo>
                      <a:pt x="548" y="9"/>
                    </a:lnTo>
                    <a:lnTo>
                      <a:pt x="546" y="11"/>
                    </a:lnTo>
                    <a:lnTo>
                      <a:pt x="544" y="11"/>
                    </a:lnTo>
                    <a:lnTo>
                      <a:pt x="542" y="11"/>
                    </a:lnTo>
                    <a:lnTo>
                      <a:pt x="539" y="11"/>
                    </a:lnTo>
                    <a:lnTo>
                      <a:pt x="537" y="11"/>
                    </a:lnTo>
                    <a:lnTo>
                      <a:pt x="535" y="11"/>
                    </a:lnTo>
                    <a:lnTo>
                      <a:pt x="533" y="11"/>
                    </a:lnTo>
                    <a:lnTo>
                      <a:pt x="539" y="7"/>
                    </a:lnTo>
                    <a:lnTo>
                      <a:pt x="535" y="7"/>
                    </a:lnTo>
                    <a:lnTo>
                      <a:pt x="533" y="7"/>
                    </a:lnTo>
                    <a:lnTo>
                      <a:pt x="529" y="7"/>
                    </a:lnTo>
                    <a:lnTo>
                      <a:pt x="527" y="7"/>
                    </a:lnTo>
                    <a:lnTo>
                      <a:pt x="523" y="9"/>
                    </a:lnTo>
                    <a:lnTo>
                      <a:pt x="521" y="9"/>
                    </a:lnTo>
                    <a:lnTo>
                      <a:pt x="517" y="9"/>
                    </a:lnTo>
                    <a:lnTo>
                      <a:pt x="514" y="9"/>
                    </a:lnTo>
                    <a:lnTo>
                      <a:pt x="508" y="46"/>
                    </a:lnTo>
                    <a:lnTo>
                      <a:pt x="493" y="113"/>
                    </a:lnTo>
                    <a:lnTo>
                      <a:pt x="473" y="180"/>
                    </a:lnTo>
                    <a:lnTo>
                      <a:pt x="452" y="245"/>
                    </a:lnTo>
                    <a:lnTo>
                      <a:pt x="445" y="264"/>
                    </a:lnTo>
                    <a:lnTo>
                      <a:pt x="454" y="270"/>
                    </a:lnTo>
                    <a:lnTo>
                      <a:pt x="456" y="274"/>
                    </a:lnTo>
                    <a:lnTo>
                      <a:pt x="458" y="278"/>
                    </a:lnTo>
                    <a:lnTo>
                      <a:pt x="460" y="284"/>
                    </a:lnTo>
                    <a:lnTo>
                      <a:pt x="464" y="287"/>
                    </a:lnTo>
                    <a:lnTo>
                      <a:pt x="466" y="293"/>
                    </a:lnTo>
                    <a:lnTo>
                      <a:pt x="468" y="297"/>
                    </a:lnTo>
                    <a:lnTo>
                      <a:pt x="471" y="301"/>
                    </a:lnTo>
                    <a:lnTo>
                      <a:pt x="473" y="307"/>
                    </a:lnTo>
                    <a:close/>
                    <a:moveTo>
                      <a:pt x="251" y="612"/>
                    </a:moveTo>
                    <a:lnTo>
                      <a:pt x="253" y="610"/>
                    </a:lnTo>
                    <a:lnTo>
                      <a:pt x="253" y="610"/>
                    </a:lnTo>
                    <a:lnTo>
                      <a:pt x="251" y="610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lnTo>
                      <a:pt x="251" y="61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39" name="Freeform 27">
                <a:extLst>
                  <a:ext uri="{FF2B5EF4-FFF2-40B4-BE49-F238E27FC236}">
                    <a16:creationId xmlns:a16="http://schemas.microsoft.com/office/drawing/2014/main" id="{466B1D2E-95CB-4C7F-B84F-51B4C5B7AB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68" y="2839"/>
                <a:ext cx="595" cy="865"/>
              </a:xfrm>
              <a:custGeom>
                <a:avLst/>
                <a:gdLst>
                  <a:gd name="T0" fmla="*/ 88 w 595"/>
                  <a:gd name="T1" fmla="*/ 844 h 865"/>
                  <a:gd name="T2" fmla="*/ 59 w 595"/>
                  <a:gd name="T3" fmla="*/ 846 h 865"/>
                  <a:gd name="T4" fmla="*/ 29 w 595"/>
                  <a:gd name="T5" fmla="*/ 850 h 865"/>
                  <a:gd name="T6" fmla="*/ 0 w 595"/>
                  <a:gd name="T7" fmla="*/ 865 h 865"/>
                  <a:gd name="T8" fmla="*/ 2 w 595"/>
                  <a:gd name="T9" fmla="*/ 865 h 865"/>
                  <a:gd name="T10" fmla="*/ 6 w 595"/>
                  <a:gd name="T11" fmla="*/ 865 h 865"/>
                  <a:gd name="T12" fmla="*/ 25 w 595"/>
                  <a:gd name="T13" fmla="*/ 864 h 865"/>
                  <a:gd name="T14" fmla="*/ 54 w 595"/>
                  <a:gd name="T15" fmla="*/ 862 h 865"/>
                  <a:gd name="T16" fmla="*/ 81 w 595"/>
                  <a:gd name="T17" fmla="*/ 858 h 865"/>
                  <a:gd name="T18" fmla="*/ 251 w 595"/>
                  <a:gd name="T19" fmla="*/ 699 h 865"/>
                  <a:gd name="T20" fmla="*/ 326 w 595"/>
                  <a:gd name="T21" fmla="*/ 610 h 865"/>
                  <a:gd name="T22" fmla="*/ 328 w 595"/>
                  <a:gd name="T23" fmla="*/ 607 h 865"/>
                  <a:gd name="T24" fmla="*/ 330 w 595"/>
                  <a:gd name="T25" fmla="*/ 603 h 865"/>
                  <a:gd name="T26" fmla="*/ 336 w 595"/>
                  <a:gd name="T27" fmla="*/ 595 h 865"/>
                  <a:gd name="T28" fmla="*/ 332 w 595"/>
                  <a:gd name="T29" fmla="*/ 576 h 865"/>
                  <a:gd name="T30" fmla="*/ 320 w 595"/>
                  <a:gd name="T31" fmla="*/ 559 h 865"/>
                  <a:gd name="T32" fmla="*/ 318 w 595"/>
                  <a:gd name="T33" fmla="*/ 553 h 865"/>
                  <a:gd name="T34" fmla="*/ 316 w 595"/>
                  <a:gd name="T35" fmla="*/ 551 h 865"/>
                  <a:gd name="T36" fmla="*/ 316 w 595"/>
                  <a:gd name="T37" fmla="*/ 551 h 865"/>
                  <a:gd name="T38" fmla="*/ 221 w 595"/>
                  <a:gd name="T39" fmla="*/ 670 h 865"/>
                  <a:gd name="T40" fmla="*/ 161 w 595"/>
                  <a:gd name="T41" fmla="*/ 739 h 865"/>
                  <a:gd name="T42" fmla="*/ 173 w 595"/>
                  <a:gd name="T43" fmla="*/ 750 h 865"/>
                  <a:gd name="T44" fmla="*/ 180 w 595"/>
                  <a:gd name="T45" fmla="*/ 764 h 865"/>
                  <a:gd name="T46" fmla="*/ 533 w 595"/>
                  <a:gd name="T47" fmla="*/ 236 h 865"/>
                  <a:gd name="T48" fmla="*/ 589 w 595"/>
                  <a:gd name="T49" fmla="*/ 37 h 865"/>
                  <a:gd name="T50" fmla="*/ 591 w 595"/>
                  <a:gd name="T51" fmla="*/ 2 h 865"/>
                  <a:gd name="T52" fmla="*/ 585 w 595"/>
                  <a:gd name="T53" fmla="*/ 2 h 865"/>
                  <a:gd name="T54" fmla="*/ 579 w 595"/>
                  <a:gd name="T55" fmla="*/ 4 h 865"/>
                  <a:gd name="T56" fmla="*/ 570 w 595"/>
                  <a:gd name="T57" fmla="*/ 4 h 865"/>
                  <a:gd name="T58" fmla="*/ 558 w 595"/>
                  <a:gd name="T59" fmla="*/ 4 h 865"/>
                  <a:gd name="T60" fmla="*/ 547 w 595"/>
                  <a:gd name="T61" fmla="*/ 27 h 865"/>
                  <a:gd name="T62" fmla="*/ 493 w 595"/>
                  <a:gd name="T63" fmla="*/ 223 h 865"/>
                  <a:gd name="T64" fmla="*/ 464 w 595"/>
                  <a:gd name="T65" fmla="*/ 298 h 865"/>
                  <a:gd name="T66" fmla="*/ 468 w 595"/>
                  <a:gd name="T67" fmla="*/ 301 h 865"/>
                  <a:gd name="T68" fmla="*/ 474 w 595"/>
                  <a:gd name="T69" fmla="*/ 303 h 865"/>
                  <a:gd name="T70" fmla="*/ 481 w 595"/>
                  <a:gd name="T71" fmla="*/ 305 h 865"/>
                  <a:gd name="T72" fmla="*/ 487 w 595"/>
                  <a:gd name="T73" fmla="*/ 307 h 865"/>
                  <a:gd name="T74" fmla="*/ 493 w 595"/>
                  <a:gd name="T75" fmla="*/ 311 h 865"/>
                  <a:gd name="T76" fmla="*/ 493 w 595"/>
                  <a:gd name="T77" fmla="*/ 311 h 865"/>
                  <a:gd name="T78" fmla="*/ 493 w 595"/>
                  <a:gd name="T79" fmla="*/ 307 h 865"/>
                  <a:gd name="T80" fmla="*/ 491 w 595"/>
                  <a:gd name="T81" fmla="*/ 307 h 865"/>
                  <a:gd name="T82" fmla="*/ 497 w 595"/>
                  <a:gd name="T83" fmla="*/ 284 h 865"/>
                  <a:gd name="T84" fmla="*/ 491 w 595"/>
                  <a:gd name="T85" fmla="*/ 261 h 865"/>
                  <a:gd name="T86" fmla="*/ 491 w 595"/>
                  <a:gd name="T87" fmla="*/ 244 h 865"/>
                  <a:gd name="T88" fmla="*/ 495 w 595"/>
                  <a:gd name="T89" fmla="*/ 240 h 865"/>
                  <a:gd name="T90" fmla="*/ 499 w 595"/>
                  <a:gd name="T91" fmla="*/ 240 h 865"/>
                  <a:gd name="T92" fmla="*/ 328 w 595"/>
                  <a:gd name="T93" fmla="*/ 536 h 865"/>
                  <a:gd name="T94" fmla="*/ 380 w 595"/>
                  <a:gd name="T95" fmla="*/ 455 h 865"/>
                  <a:gd name="T96" fmla="*/ 409 w 595"/>
                  <a:gd name="T97" fmla="*/ 449 h 865"/>
                  <a:gd name="T98" fmla="*/ 412 w 595"/>
                  <a:gd name="T99" fmla="*/ 451 h 865"/>
                  <a:gd name="T100" fmla="*/ 412 w 595"/>
                  <a:gd name="T101" fmla="*/ 455 h 865"/>
                  <a:gd name="T102" fmla="*/ 409 w 595"/>
                  <a:gd name="T103" fmla="*/ 465 h 865"/>
                  <a:gd name="T104" fmla="*/ 399 w 595"/>
                  <a:gd name="T105" fmla="*/ 470 h 865"/>
                  <a:gd name="T106" fmla="*/ 368 w 595"/>
                  <a:gd name="T107" fmla="*/ 482 h 865"/>
                  <a:gd name="T108" fmla="*/ 368 w 595"/>
                  <a:gd name="T109" fmla="*/ 488 h 865"/>
                  <a:gd name="T110" fmla="*/ 370 w 595"/>
                  <a:gd name="T111" fmla="*/ 491 h 865"/>
                  <a:gd name="T112" fmla="*/ 374 w 595"/>
                  <a:gd name="T113" fmla="*/ 495 h 865"/>
                  <a:gd name="T114" fmla="*/ 378 w 595"/>
                  <a:gd name="T115" fmla="*/ 497 h 865"/>
                  <a:gd name="T116" fmla="*/ 382 w 595"/>
                  <a:gd name="T117" fmla="*/ 501 h 865"/>
                  <a:gd name="T118" fmla="*/ 374 w 595"/>
                  <a:gd name="T119" fmla="*/ 516 h 865"/>
                  <a:gd name="T120" fmla="*/ 355 w 595"/>
                  <a:gd name="T121" fmla="*/ 528 h 865"/>
                  <a:gd name="T122" fmla="*/ 336 w 595"/>
                  <a:gd name="T123" fmla="*/ 536 h 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95" h="865">
                    <a:moveTo>
                      <a:pt x="81" y="858"/>
                    </a:moveTo>
                    <a:lnTo>
                      <a:pt x="98" y="844"/>
                    </a:lnTo>
                    <a:lnTo>
                      <a:pt x="88" y="844"/>
                    </a:lnTo>
                    <a:lnTo>
                      <a:pt x="79" y="844"/>
                    </a:lnTo>
                    <a:lnTo>
                      <a:pt x="69" y="846"/>
                    </a:lnTo>
                    <a:lnTo>
                      <a:pt x="59" y="846"/>
                    </a:lnTo>
                    <a:lnTo>
                      <a:pt x="50" y="848"/>
                    </a:lnTo>
                    <a:lnTo>
                      <a:pt x="40" y="850"/>
                    </a:lnTo>
                    <a:lnTo>
                      <a:pt x="29" y="850"/>
                    </a:lnTo>
                    <a:lnTo>
                      <a:pt x="19" y="852"/>
                    </a:lnTo>
                    <a:lnTo>
                      <a:pt x="0" y="865"/>
                    </a:lnTo>
                    <a:lnTo>
                      <a:pt x="0" y="865"/>
                    </a:lnTo>
                    <a:lnTo>
                      <a:pt x="2" y="865"/>
                    </a:lnTo>
                    <a:lnTo>
                      <a:pt x="2" y="865"/>
                    </a:lnTo>
                    <a:lnTo>
                      <a:pt x="2" y="865"/>
                    </a:lnTo>
                    <a:lnTo>
                      <a:pt x="4" y="865"/>
                    </a:lnTo>
                    <a:lnTo>
                      <a:pt x="4" y="865"/>
                    </a:lnTo>
                    <a:lnTo>
                      <a:pt x="6" y="865"/>
                    </a:lnTo>
                    <a:lnTo>
                      <a:pt x="6" y="865"/>
                    </a:lnTo>
                    <a:lnTo>
                      <a:pt x="15" y="865"/>
                    </a:lnTo>
                    <a:lnTo>
                      <a:pt x="25" y="864"/>
                    </a:lnTo>
                    <a:lnTo>
                      <a:pt x="35" y="864"/>
                    </a:lnTo>
                    <a:lnTo>
                      <a:pt x="44" y="862"/>
                    </a:lnTo>
                    <a:lnTo>
                      <a:pt x="54" y="862"/>
                    </a:lnTo>
                    <a:lnTo>
                      <a:pt x="63" y="860"/>
                    </a:lnTo>
                    <a:lnTo>
                      <a:pt x="71" y="860"/>
                    </a:lnTo>
                    <a:lnTo>
                      <a:pt x="81" y="858"/>
                    </a:lnTo>
                    <a:close/>
                    <a:moveTo>
                      <a:pt x="184" y="768"/>
                    </a:moveTo>
                    <a:lnTo>
                      <a:pt x="205" y="748"/>
                    </a:lnTo>
                    <a:lnTo>
                      <a:pt x="251" y="699"/>
                    </a:lnTo>
                    <a:lnTo>
                      <a:pt x="295" y="649"/>
                    </a:lnTo>
                    <a:lnTo>
                      <a:pt x="326" y="610"/>
                    </a:lnTo>
                    <a:lnTo>
                      <a:pt x="326" y="610"/>
                    </a:lnTo>
                    <a:lnTo>
                      <a:pt x="326" y="608"/>
                    </a:lnTo>
                    <a:lnTo>
                      <a:pt x="326" y="608"/>
                    </a:lnTo>
                    <a:lnTo>
                      <a:pt x="328" y="607"/>
                    </a:lnTo>
                    <a:lnTo>
                      <a:pt x="328" y="605"/>
                    </a:lnTo>
                    <a:lnTo>
                      <a:pt x="330" y="605"/>
                    </a:lnTo>
                    <a:lnTo>
                      <a:pt x="330" y="603"/>
                    </a:lnTo>
                    <a:lnTo>
                      <a:pt x="332" y="603"/>
                    </a:lnTo>
                    <a:lnTo>
                      <a:pt x="334" y="601"/>
                    </a:lnTo>
                    <a:lnTo>
                      <a:pt x="336" y="595"/>
                    </a:lnTo>
                    <a:lnTo>
                      <a:pt x="336" y="587"/>
                    </a:lnTo>
                    <a:lnTo>
                      <a:pt x="334" y="582"/>
                    </a:lnTo>
                    <a:lnTo>
                      <a:pt x="332" y="576"/>
                    </a:lnTo>
                    <a:lnTo>
                      <a:pt x="328" y="570"/>
                    </a:lnTo>
                    <a:lnTo>
                      <a:pt x="324" y="564"/>
                    </a:lnTo>
                    <a:lnTo>
                      <a:pt x="320" y="559"/>
                    </a:lnTo>
                    <a:lnTo>
                      <a:pt x="318" y="553"/>
                    </a:lnTo>
                    <a:lnTo>
                      <a:pt x="318" y="553"/>
                    </a:lnTo>
                    <a:lnTo>
                      <a:pt x="318" y="553"/>
                    </a:lnTo>
                    <a:lnTo>
                      <a:pt x="318" y="551"/>
                    </a:lnTo>
                    <a:lnTo>
                      <a:pt x="316" y="551"/>
                    </a:lnTo>
                    <a:lnTo>
                      <a:pt x="316" y="551"/>
                    </a:lnTo>
                    <a:lnTo>
                      <a:pt x="316" y="551"/>
                    </a:lnTo>
                    <a:lnTo>
                      <a:pt x="316" y="551"/>
                    </a:lnTo>
                    <a:lnTo>
                      <a:pt x="316" y="551"/>
                    </a:lnTo>
                    <a:lnTo>
                      <a:pt x="303" y="570"/>
                    </a:lnTo>
                    <a:lnTo>
                      <a:pt x="263" y="622"/>
                    </a:lnTo>
                    <a:lnTo>
                      <a:pt x="221" y="670"/>
                    </a:lnTo>
                    <a:lnTo>
                      <a:pt x="175" y="718"/>
                    </a:lnTo>
                    <a:lnTo>
                      <a:pt x="159" y="733"/>
                    </a:lnTo>
                    <a:lnTo>
                      <a:pt x="161" y="739"/>
                    </a:lnTo>
                    <a:lnTo>
                      <a:pt x="165" y="743"/>
                    </a:lnTo>
                    <a:lnTo>
                      <a:pt x="169" y="747"/>
                    </a:lnTo>
                    <a:lnTo>
                      <a:pt x="173" y="750"/>
                    </a:lnTo>
                    <a:lnTo>
                      <a:pt x="175" y="756"/>
                    </a:lnTo>
                    <a:lnTo>
                      <a:pt x="178" y="760"/>
                    </a:lnTo>
                    <a:lnTo>
                      <a:pt x="180" y="764"/>
                    </a:lnTo>
                    <a:lnTo>
                      <a:pt x="184" y="768"/>
                    </a:lnTo>
                    <a:close/>
                    <a:moveTo>
                      <a:pt x="526" y="255"/>
                    </a:moveTo>
                    <a:lnTo>
                      <a:pt x="533" y="236"/>
                    </a:lnTo>
                    <a:lnTo>
                      <a:pt x="554" y="171"/>
                    </a:lnTo>
                    <a:lnTo>
                      <a:pt x="574" y="104"/>
                    </a:lnTo>
                    <a:lnTo>
                      <a:pt x="589" y="37"/>
                    </a:lnTo>
                    <a:lnTo>
                      <a:pt x="595" y="0"/>
                    </a:lnTo>
                    <a:lnTo>
                      <a:pt x="593" y="2"/>
                    </a:lnTo>
                    <a:lnTo>
                      <a:pt x="591" y="2"/>
                    </a:lnTo>
                    <a:lnTo>
                      <a:pt x="589" y="2"/>
                    </a:lnTo>
                    <a:lnTo>
                      <a:pt x="587" y="2"/>
                    </a:lnTo>
                    <a:lnTo>
                      <a:pt x="585" y="2"/>
                    </a:lnTo>
                    <a:lnTo>
                      <a:pt x="583" y="4"/>
                    </a:lnTo>
                    <a:lnTo>
                      <a:pt x="581" y="4"/>
                    </a:lnTo>
                    <a:lnTo>
                      <a:pt x="579" y="4"/>
                    </a:lnTo>
                    <a:lnTo>
                      <a:pt x="575" y="4"/>
                    </a:lnTo>
                    <a:lnTo>
                      <a:pt x="572" y="4"/>
                    </a:lnTo>
                    <a:lnTo>
                      <a:pt x="570" y="4"/>
                    </a:lnTo>
                    <a:lnTo>
                      <a:pt x="566" y="4"/>
                    </a:lnTo>
                    <a:lnTo>
                      <a:pt x="562" y="4"/>
                    </a:lnTo>
                    <a:lnTo>
                      <a:pt x="558" y="4"/>
                    </a:lnTo>
                    <a:lnTo>
                      <a:pt x="554" y="4"/>
                    </a:lnTo>
                    <a:lnTo>
                      <a:pt x="552" y="2"/>
                    </a:lnTo>
                    <a:lnTo>
                      <a:pt x="547" y="27"/>
                    </a:lnTo>
                    <a:lnTo>
                      <a:pt x="531" y="94"/>
                    </a:lnTo>
                    <a:lnTo>
                      <a:pt x="514" y="160"/>
                    </a:lnTo>
                    <a:lnTo>
                      <a:pt x="493" y="223"/>
                    </a:lnTo>
                    <a:lnTo>
                      <a:pt x="468" y="284"/>
                    </a:lnTo>
                    <a:lnTo>
                      <a:pt x="462" y="298"/>
                    </a:lnTo>
                    <a:lnTo>
                      <a:pt x="464" y="298"/>
                    </a:lnTo>
                    <a:lnTo>
                      <a:pt x="464" y="300"/>
                    </a:lnTo>
                    <a:lnTo>
                      <a:pt x="466" y="300"/>
                    </a:lnTo>
                    <a:lnTo>
                      <a:pt x="468" y="301"/>
                    </a:lnTo>
                    <a:lnTo>
                      <a:pt x="470" y="301"/>
                    </a:lnTo>
                    <a:lnTo>
                      <a:pt x="472" y="303"/>
                    </a:lnTo>
                    <a:lnTo>
                      <a:pt x="474" y="303"/>
                    </a:lnTo>
                    <a:lnTo>
                      <a:pt x="476" y="305"/>
                    </a:lnTo>
                    <a:lnTo>
                      <a:pt x="480" y="305"/>
                    </a:lnTo>
                    <a:lnTo>
                      <a:pt x="481" y="305"/>
                    </a:lnTo>
                    <a:lnTo>
                      <a:pt x="483" y="305"/>
                    </a:lnTo>
                    <a:lnTo>
                      <a:pt x="485" y="307"/>
                    </a:lnTo>
                    <a:lnTo>
                      <a:pt x="487" y="307"/>
                    </a:lnTo>
                    <a:lnTo>
                      <a:pt x="489" y="309"/>
                    </a:lnTo>
                    <a:lnTo>
                      <a:pt x="491" y="309"/>
                    </a:lnTo>
                    <a:lnTo>
                      <a:pt x="493" y="311"/>
                    </a:lnTo>
                    <a:lnTo>
                      <a:pt x="493" y="311"/>
                    </a:lnTo>
                    <a:lnTo>
                      <a:pt x="493" y="311"/>
                    </a:lnTo>
                    <a:lnTo>
                      <a:pt x="493" y="311"/>
                    </a:lnTo>
                    <a:lnTo>
                      <a:pt x="493" y="309"/>
                    </a:lnTo>
                    <a:lnTo>
                      <a:pt x="493" y="309"/>
                    </a:lnTo>
                    <a:lnTo>
                      <a:pt x="493" y="307"/>
                    </a:lnTo>
                    <a:lnTo>
                      <a:pt x="491" y="307"/>
                    </a:lnTo>
                    <a:lnTo>
                      <a:pt x="491" y="307"/>
                    </a:lnTo>
                    <a:lnTo>
                      <a:pt x="491" y="307"/>
                    </a:lnTo>
                    <a:lnTo>
                      <a:pt x="495" y="300"/>
                    </a:lnTo>
                    <a:lnTo>
                      <a:pt x="497" y="292"/>
                    </a:lnTo>
                    <a:lnTo>
                      <a:pt x="497" y="284"/>
                    </a:lnTo>
                    <a:lnTo>
                      <a:pt x="495" y="277"/>
                    </a:lnTo>
                    <a:lnTo>
                      <a:pt x="493" y="269"/>
                    </a:lnTo>
                    <a:lnTo>
                      <a:pt x="491" y="261"/>
                    </a:lnTo>
                    <a:lnTo>
                      <a:pt x="491" y="254"/>
                    </a:lnTo>
                    <a:lnTo>
                      <a:pt x="491" y="246"/>
                    </a:lnTo>
                    <a:lnTo>
                      <a:pt x="491" y="244"/>
                    </a:lnTo>
                    <a:lnTo>
                      <a:pt x="491" y="242"/>
                    </a:lnTo>
                    <a:lnTo>
                      <a:pt x="493" y="242"/>
                    </a:lnTo>
                    <a:lnTo>
                      <a:pt x="495" y="240"/>
                    </a:lnTo>
                    <a:lnTo>
                      <a:pt x="495" y="240"/>
                    </a:lnTo>
                    <a:lnTo>
                      <a:pt x="497" y="240"/>
                    </a:lnTo>
                    <a:lnTo>
                      <a:pt x="499" y="240"/>
                    </a:lnTo>
                    <a:lnTo>
                      <a:pt x="499" y="240"/>
                    </a:lnTo>
                    <a:lnTo>
                      <a:pt x="526" y="255"/>
                    </a:lnTo>
                    <a:close/>
                    <a:moveTo>
                      <a:pt x="328" y="536"/>
                    </a:moveTo>
                    <a:lnTo>
                      <a:pt x="341" y="516"/>
                    </a:lnTo>
                    <a:lnTo>
                      <a:pt x="378" y="461"/>
                    </a:lnTo>
                    <a:lnTo>
                      <a:pt x="380" y="455"/>
                    </a:lnTo>
                    <a:lnTo>
                      <a:pt x="407" y="447"/>
                    </a:lnTo>
                    <a:lnTo>
                      <a:pt x="409" y="449"/>
                    </a:lnTo>
                    <a:lnTo>
                      <a:pt x="409" y="449"/>
                    </a:lnTo>
                    <a:lnTo>
                      <a:pt x="410" y="449"/>
                    </a:lnTo>
                    <a:lnTo>
                      <a:pt x="410" y="451"/>
                    </a:lnTo>
                    <a:lnTo>
                      <a:pt x="412" y="451"/>
                    </a:lnTo>
                    <a:lnTo>
                      <a:pt x="412" y="453"/>
                    </a:lnTo>
                    <a:lnTo>
                      <a:pt x="412" y="453"/>
                    </a:lnTo>
                    <a:lnTo>
                      <a:pt x="412" y="455"/>
                    </a:lnTo>
                    <a:lnTo>
                      <a:pt x="412" y="459"/>
                    </a:lnTo>
                    <a:lnTo>
                      <a:pt x="410" y="461"/>
                    </a:lnTo>
                    <a:lnTo>
                      <a:pt x="409" y="465"/>
                    </a:lnTo>
                    <a:lnTo>
                      <a:pt x="405" y="466"/>
                    </a:lnTo>
                    <a:lnTo>
                      <a:pt x="403" y="468"/>
                    </a:lnTo>
                    <a:lnTo>
                      <a:pt x="399" y="470"/>
                    </a:lnTo>
                    <a:lnTo>
                      <a:pt x="395" y="472"/>
                    </a:lnTo>
                    <a:lnTo>
                      <a:pt x="393" y="474"/>
                    </a:lnTo>
                    <a:lnTo>
                      <a:pt x="368" y="482"/>
                    </a:lnTo>
                    <a:lnTo>
                      <a:pt x="368" y="484"/>
                    </a:lnTo>
                    <a:lnTo>
                      <a:pt x="368" y="486"/>
                    </a:lnTo>
                    <a:lnTo>
                      <a:pt x="368" y="488"/>
                    </a:lnTo>
                    <a:lnTo>
                      <a:pt x="368" y="489"/>
                    </a:lnTo>
                    <a:lnTo>
                      <a:pt x="370" y="489"/>
                    </a:lnTo>
                    <a:lnTo>
                      <a:pt x="370" y="491"/>
                    </a:lnTo>
                    <a:lnTo>
                      <a:pt x="372" y="493"/>
                    </a:lnTo>
                    <a:lnTo>
                      <a:pt x="372" y="495"/>
                    </a:lnTo>
                    <a:lnTo>
                      <a:pt x="374" y="495"/>
                    </a:lnTo>
                    <a:lnTo>
                      <a:pt x="376" y="497"/>
                    </a:lnTo>
                    <a:lnTo>
                      <a:pt x="378" y="497"/>
                    </a:lnTo>
                    <a:lnTo>
                      <a:pt x="378" y="497"/>
                    </a:lnTo>
                    <a:lnTo>
                      <a:pt x="380" y="499"/>
                    </a:lnTo>
                    <a:lnTo>
                      <a:pt x="382" y="499"/>
                    </a:lnTo>
                    <a:lnTo>
                      <a:pt x="382" y="501"/>
                    </a:lnTo>
                    <a:lnTo>
                      <a:pt x="384" y="503"/>
                    </a:lnTo>
                    <a:lnTo>
                      <a:pt x="382" y="513"/>
                    </a:lnTo>
                    <a:lnTo>
                      <a:pt x="374" y="516"/>
                    </a:lnTo>
                    <a:lnTo>
                      <a:pt x="368" y="520"/>
                    </a:lnTo>
                    <a:lnTo>
                      <a:pt x="363" y="524"/>
                    </a:lnTo>
                    <a:lnTo>
                      <a:pt x="355" y="528"/>
                    </a:lnTo>
                    <a:lnTo>
                      <a:pt x="349" y="532"/>
                    </a:lnTo>
                    <a:lnTo>
                      <a:pt x="343" y="534"/>
                    </a:lnTo>
                    <a:lnTo>
                      <a:pt x="336" y="536"/>
                    </a:lnTo>
                    <a:lnTo>
                      <a:pt x="328" y="53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0" name="Freeform 28">
                <a:extLst>
                  <a:ext uri="{FF2B5EF4-FFF2-40B4-BE49-F238E27FC236}">
                    <a16:creationId xmlns:a16="http://schemas.microsoft.com/office/drawing/2014/main" id="{31930728-CA88-453B-BC80-891869794E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4" y="2839"/>
                <a:ext cx="746" cy="944"/>
              </a:xfrm>
              <a:custGeom>
                <a:avLst/>
                <a:gdLst>
                  <a:gd name="T0" fmla="*/ 202 w 746"/>
                  <a:gd name="T1" fmla="*/ 852 h 944"/>
                  <a:gd name="T2" fmla="*/ 181 w 746"/>
                  <a:gd name="T3" fmla="*/ 852 h 944"/>
                  <a:gd name="T4" fmla="*/ 165 w 746"/>
                  <a:gd name="T5" fmla="*/ 848 h 944"/>
                  <a:gd name="T6" fmla="*/ 158 w 746"/>
                  <a:gd name="T7" fmla="*/ 846 h 944"/>
                  <a:gd name="T8" fmla="*/ 154 w 746"/>
                  <a:gd name="T9" fmla="*/ 848 h 944"/>
                  <a:gd name="T10" fmla="*/ 150 w 746"/>
                  <a:gd name="T11" fmla="*/ 846 h 944"/>
                  <a:gd name="T12" fmla="*/ 136 w 746"/>
                  <a:gd name="T13" fmla="*/ 854 h 944"/>
                  <a:gd name="T14" fmla="*/ 163 w 746"/>
                  <a:gd name="T15" fmla="*/ 860 h 944"/>
                  <a:gd name="T16" fmla="*/ 194 w 746"/>
                  <a:gd name="T17" fmla="*/ 865 h 944"/>
                  <a:gd name="T18" fmla="*/ 457 w 746"/>
                  <a:gd name="T19" fmla="*/ 622 h 944"/>
                  <a:gd name="T20" fmla="*/ 510 w 746"/>
                  <a:gd name="T21" fmla="*/ 545 h 944"/>
                  <a:gd name="T22" fmla="*/ 516 w 746"/>
                  <a:gd name="T23" fmla="*/ 537 h 944"/>
                  <a:gd name="T24" fmla="*/ 522 w 746"/>
                  <a:gd name="T25" fmla="*/ 536 h 944"/>
                  <a:gd name="T26" fmla="*/ 522 w 746"/>
                  <a:gd name="T27" fmla="*/ 536 h 944"/>
                  <a:gd name="T28" fmla="*/ 572 w 746"/>
                  <a:gd name="T29" fmla="*/ 461 h 944"/>
                  <a:gd name="T30" fmla="*/ 566 w 746"/>
                  <a:gd name="T31" fmla="*/ 457 h 944"/>
                  <a:gd name="T32" fmla="*/ 566 w 746"/>
                  <a:gd name="T33" fmla="*/ 453 h 944"/>
                  <a:gd name="T34" fmla="*/ 578 w 746"/>
                  <a:gd name="T35" fmla="*/ 445 h 944"/>
                  <a:gd name="T36" fmla="*/ 572 w 746"/>
                  <a:gd name="T37" fmla="*/ 422 h 944"/>
                  <a:gd name="T38" fmla="*/ 580 w 746"/>
                  <a:gd name="T39" fmla="*/ 409 h 944"/>
                  <a:gd name="T40" fmla="*/ 570 w 746"/>
                  <a:gd name="T41" fmla="*/ 397 h 944"/>
                  <a:gd name="T42" fmla="*/ 576 w 746"/>
                  <a:gd name="T43" fmla="*/ 388 h 944"/>
                  <a:gd name="T44" fmla="*/ 599 w 746"/>
                  <a:gd name="T45" fmla="*/ 388 h 944"/>
                  <a:gd name="T46" fmla="*/ 608 w 746"/>
                  <a:gd name="T47" fmla="*/ 372 h 944"/>
                  <a:gd name="T48" fmla="*/ 595 w 746"/>
                  <a:gd name="T49" fmla="*/ 357 h 944"/>
                  <a:gd name="T50" fmla="*/ 585 w 746"/>
                  <a:gd name="T51" fmla="*/ 349 h 944"/>
                  <a:gd name="T52" fmla="*/ 585 w 746"/>
                  <a:gd name="T53" fmla="*/ 349 h 944"/>
                  <a:gd name="T54" fmla="*/ 566 w 746"/>
                  <a:gd name="T55" fmla="*/ 382 h 944"/>
                  <a:gd name="T56" fmla="*/ 424 w 746"/>
                  <a:gd name="T57" fmla="*/ 593 h 944"/>
                  <a:gd name="T58" fmla="*/ 328 w 746"/>
                  <a:gd name="T59" fmla="*/ 706 h 944"/>
                  <a:gd name="T60" fmla="*/ 342 w 746"/>
                  <a:gd name="T61" fmla="*/ 722 h 944"/>
                  <a:gd name="T62" fmla="*/ 656 w 746"/>
                  <a:gd name="T63" fmla="*/ 298 h 944"/>
                  <a:gd name="T64" fmla="*/ 725 w 746"/>
                  <a:gd name="T65" fmla="*/ 94 h 944"/>
                  <a:gd name="T66" fmla="*/ 745 w 746"/>
                  <a:gd name="T67" fmla="*/ 2 h 944"/>
                  <a:gd name="T68" fmla="*/ 745 w 746"/>
                  <a:gd name="T69" fmla="*/ 0 h 944"/>
                  <a:gd name="T70" fmla="*/ 743 w 746"/>
                  <a:gd name="T71" fmla="*/ 2 h 944"/>
                  <a:gd name="T72" fmla="*/ 737 w 746"/>
                  <a:gd name="T73" fmla="*/ 4 h 944"/>
                  <a:gd name="T74" fmla="*/ 733 w 746"/>
                  <a:gd name="T75" fmla="*/ 2 h 944"/>
                  <a:gd name="T76" fmla="*/ 733 w 746"/>
                  <a:gd name="T77" fmla="*/ 4 h 944"/>
                  <a:gd name="T78" fmla="*/ 721 w 746"/>
                  <a:gd name="T79" fmla="*/ 6 h 944"/>
                  <a:gd name="T80" fmla="*/ 716 w 746"/>
                  <a:gd name="T81" fmla="*/ 10 h 944"/>
                  <a:gd name="T82" fmla="*/ 710 w 746"/>
                  <a:gd name="T83" fmla="*/ 12 h 944"/>
                  <a:gd name="T84" fmla="*/ 704 w 746"/>
                  <a:gd name="T85" fmla="*/ 12 h 944"/>
                  <a:gd name="T86" fmla="*/ 700 w 746"/>
                  <a:gd name="T87" fmla="*/ 19 h 944"/>
                  <a:gd name="T88" fmla="*/ 624 w 746"/>
                  <a:gd name="T89" fmla="*/ 265 h 944"/>
                  <a:gd name="T90" fmla="*/ 639 w 746"/>
                  <a:gd name="T91" fmla="*/ 282 h 944"/>
                  <a:gd name="T92" fmla="*/ 656 w 746"/>
                  <a:gd name="T93" fmla="*/ 298 h 944"/>
                  <a:gd name="T94" fmla="*/ 25 w 746"/>
                  <a:gd name="T95" fmla="*/ 927 h 944"/>
                  <a:gd name="T96" fmla="*/ 16 w 746"/>
                  <a:gd name="T97" fmla="*/ 938 h 944"/>
                  <a:gd name="T98" fmla="*/ 4 w 746"/>
                  <a:gd name="T99" fmla="*/ 944 h 944"/>
                  <a:gd name="T100" fmla="*/ 2 w 746"/>
                  <a:gd name="T101" fmla="*/ 944 h 944"/>
                  <a:gd name="T102" fmla="*/ 2 w 746"/>
                  <a:gd name="T103" fmla="*/ 942 h 944"/>
                  <a:gd name="T104" fmla="*/ 6 w 746"/>
                  <a:gd name="T105" fmla="*/ 935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46" h="944">
                    <a:moveTo>
                      <a:pt x="194" y="865"/>
                    </a:moveTo>
                    <a:lnTo>
                      <a:pt x="213" y="852"/>
                    </a:lnTo>
                    <a:lnTo>
                      <a:pt x="207" y="852"/>
                    </a:lnTo>
                    <a:lnTo>
                      <a:pt x="202" y="852"/>
                    </a:lnTo>
                    <a:lnTo>
                      <a:pt x="196" y="852"/>
                    </a:lnTo>
                    <a:lnTo>
                      <a:pt x="192" y="852"/>
                    </a:lnTo>
                    <a:lnTo>
                      <a:pt x="186" y="852"/>
                    </a:lnTo>
                    <a:lnTo>
                      <a:pt x="181" y="852"/>
                    </a:lnTo>
                    <a:lnTo>
                      <a:pt x="173" y="850"/>
                    </a:lnTo>
                    <a:lnTo>
                      <a:pt x="167" y="850"/>
                    </a:lnTo>
                    <a:lnTo>
                      <a:pt x="167" y="848"/>
                    </a:lnTo>
                    <a:lnTo>
                      <a:pt x="165" y="848"/>
                    </a:lnTo>
                    <a:lnTo>
                      <a:pt x="163" y="846"/>
                    </a:lnTo>
                    <a:lnTo>
                      <a:pt x="161" y="846"/>
                    </a:lnTo>
                    <a:lnTo>
                      <a:pt x="159" y="846"/>
                    </a:lnTo>
                    <a:lnTo>
                      <a:pt x="158" y="846"/>
                    </a:lnTo>
                    <a:lnTo>
                      <a:pt x="156" y="846"/>
                    </a:lnTo>
                    <a:lnTo>
                      <a:pt x="156" y="848"/>
                    </a:lnTo>
                    <a:lnTo>
                      <a:pt x="154" y="848"/>
                    </a:lnTo>
                    <a:lnTo>
                      <a:pt x="154" y="848"/>
                    </a:lnTo>
                    <a:lnTo>
                      <a:pt x="152" y="848"/>
                    </a:lnTo>
                    <a:lnTo>
                      <a:pt x="152" y="846"/>
                    </a:lnTo>
                    <a:lnTo>
                      <a:pt x="150" y="846"/>
                    </a:lnTo>
                    <a:lnTo>
                      <a:pt x="150" y="846"/>
                    </a:lnTo>
                    <a:lnTo>
                      <a:pt x="148" y="846"/>
                    </a:lnTo>
                    <a:lnTo>
                      <a:pt x="148" y="846"/>
                    </a:lnTo>
                    <a:lnTo>
                      <a:pt x="142" y="850"/>
                    </a:lnTo>
                    <a:lnTo>
                      <a:pt x="136" y="854"/>
                    </a:lnTo>
                    <a:lnTo>
                      <a:pt x="144" y="854"/>
                    </a:lnTo>
                    <a:lnTo>
                      <a:pt x="150" y="856"/>
                    </a:lnTo>
                    <a:lnTo>
                      <a:pt x="158" y="858"/>
                    </a:lnTo>
                    <a:lnTo>
                      <a:pt x="163" y="860"/>
                    </a:lnTo>
                    <a:lnTo>
                      <a:pt x="171" y="862"/>
                    </a:lnTo>
                    <a:lnTo>
                      <a:pt x="179" y="864"/>
                    </a:lnTo>
                    <a:lnTo>
                      <a:pt x="186" y="865"/>
                    </a:lnTo>
                    <a:lnTo>
                      <a:pt x="194" y="865"/>
                    </a:lnTo>
                    <a:close/>
                    <a:moveTo>
                      <a:pt x="353" y="733"/>
                    </a:moveTo>
                    <a:lnTo>
                      <a:pt x="369" y="718"/>
                    </a:lnTo>
                    <a:lnTo>
                      <a:pt x="415" y="670"/>
                    </a:lnTo>
                    <a:lnTo>
                      <a:pt x="457" y="622"/>
                    </a:lnTo>
                    <a:lnTo>
                      <a:pt x="497" y="570"/>
                    </a:lnTo>
                    <a:lnTo>
                      <a:pt x="510" y="551"/>
                    </a:lnTo>
                    <a:lnTo>
                      <a:pt x="510" y="549"/>
                    </a:lnTo>
                    <a:lnTo>
                      <a:pt x="510" y="545"/>
                    </a:lnTo>
                    <a:lnTo>
                      <a:pt x="510" y="543"/>
                    </a:lnTo>
                    <a:lnTo>
                      <a:pt x="512" y="541"/>
                    </a:lnTo>
                    <a:lnTo>
                      <a:pt x="514" y="539"/>
                    </a:lnTo>
                    <a:lnTo>
                      <a:pt x="516" y="537"/>
                    </a:lnTo>
                    <a:lnTo>
                      <a:pt x="520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22" y="536"/>
                    </a:lnTo>
                    <a:lnTo>
                      <a:pt x="535" y="516"/>
                    </a:lnTo>
                    <a:lnTo>
                      <a:pt x="572" y="461"/>
                    </a:lnTo>
                    <a:lnTo>
                      <a:pt x="574" y="455"/>
                    </a:lnTo>
                    <a:lnTo>
                      <a:pt x="568" y="457"/>
                    </a:lnTo>
                    <a:lnTo>
                      <a:pt x="568" y="457"/>
                    </a:lnTo>
                    <a:lnTo>
                      <a:pt x="566" y="457"/>
                    </a:lnTo>
                    <a:lnTo>
                      <a:pt x="566" y="455"/>
                    </a:lnTo>
                    <a:lnTo>
                      <a:pt x="566" y="455"/>
                    </a:lnTo>
                    <a:lnTo>
                      <a:pt x="566" y="453"/>
                    </a:lnTo>
                    <a:lnTo>
                      <a:pt x="566" y="453"/>
                    </a:lnTo>
                    <a:lnTo>
                      <a:pt x="566" y="451"/>
                    </a:lnTo>
                    <a:lnTo>
                      <a:pt x="566" y="451"/>
                    </a:lnTo>
                    <a:lnTo>
                      <a:pt x="574" y="449"/>
                    </a:lnTo>
                    <a:lnTo>
                      <a:pt x="578" y="445"/>
                    </a:lnTo>
                    <a:lnTo>
                      <a:pt x="578" y="440"/>
                    </a:lnTo>
                    <a:lnTo>
                      <a:pt x="576" y="434"/>
                    </a:lnTo>
                    <a:lnTo>
                      <a:pt x="574" y="428"/>
                    </a:lnTo>
                    <a:lnTo>
                      <a:pt x="572" y="422"/>
                    </a:lnTo>
                    <a:lnTo>
                      <a:pt x="574" y="419"/>
                    </a:lnTo>
                    <a:lnTo>
                      <a:pt x="580" y="417"/>
                    </a:lnTo>
                    <a:lnTo>
                      <a:pt x="580" y="413"/>
                    </a:lnTo>
                    <a:lnTo>
                      <a:pt x="580" y="409"/>
                    </a:lnTo>
                    <a:lnTo>
                      <a:pt x="578" y="405"/>
                    </a:lnTo>
                    <a:lnTo>
                      <a:pt x="576" y="403"/>
                    </a:lnTo>
                    <a:lnTo>
                      <a:pt x="572" y="399"/>
                    </a:lnTo>
                    <a:lnTo>
                      <a:pt x="570" y="397"/>
                    </a:lnTo>
                    <a:lnTo>
                      <a:pt x="566" y="394"/>
                    </a:lnTo>
                    <a:lnTo>
                      <a:pt x="564" y="392"/>
                    </a:lnTo>
                    <a:lnTo>
                      <a:pt x="570" y="390"/>
                    </a:lnTo>
                    <a:lnTo>
                      <a:pt x="576" y="388"/>
                    </a:lnTo>
                    <a:lnTo>
                      <a:pt x="581" y="388"/>
                    </a:lnTo>
                    <a:lnTo>
                      <a:pt x="587" y="388"/>
                    </a:lnTo>
                    <a:lnTo>
                      <a:pt x="593" y="388"/>
                    </a:lnTo>
                    <a:lnTo>
                      <a:pt x="599" y="388"/>
                    </a:lnTo>
                    <a:lnTo>
                      <a:pt x="604" y="386"/>
                    </a:lnTo>
                    <a:lnTo>
                      <a:pt x="608" y="384"/>
                    </a:lnTo>
                    <a:lnTo>
                      <a:pt x="610" y="376"/>
                    </a:lnTo>
                    <a:lnTo>
                      <a:pt x="608" y="372"/>
                    </a:lnTo>
                    <a:lnTo>
                      <a:pt x="606" y="369"/>
                    </a:lnTo>
                    <a:lnTo>
                      <a:pt x="603" y="365"/>
                    </a:lnTo>
                    <a:lnTo>
                      <a:pt x="599" y="361"/>
                    </a:lnTo>
                    <a:lnTo>
                      <a:pt x="595" y="357"/>
                    </a:lnTo>
                    <a:lnTo>
                      <a:pt x="591" y="353"/>
                    </a:lnTo>
                    <a:lnTo>
                      <a:pt x="589" y="348"/>
                    </a:lnTo>
                    <a:lnTo>
                      <a:pt x="587" y="349"/>
                    </a:lnTo>
                    <a:lnTo>
                      <a:pt x="585" y="349"/>
                    </a:lnTo>
                    <a:lnTo>
                      <a:pt x="585" y="349"/>
                    </a:lnTo>
                    <a:lnTo>
                      <a:pt x="585" y="349"/>
                    </a:lnTo>
                    <a:lnTo>
                      <a:pt x="585" y="349"/>
                    </a:lnTo>
                    <a:lnTo>
                      <a:pt x="585" y="349"/>
                    </a:lnTo>
                    <a:lnTo>
                      <a:pt x="585" y="349"/>
                    </a:lnTo>
                    <a:lnTo>
                      <a:pt x="585" y="349"/>
                    </a:lnTo>
                    <a:lnTo>
                      <a:pt x="583" y="349"/>
                    </a:lnTo>
                    <a:lnTo>
                      <a:pt x="566" y="382"/>
                    </a:lnTo>
                    <a:lnTo>
                      <a:pt x="535" y="438"/>
                    </a:lnTo>
                    <a:lnTo>
                      <a:pt x="501" y="491"/>
                    </a:lnTo>
                    <a:lnTo>
                      <a:pt x="464" y="543"/>
                    </a:lnTo>
                    <a:lnTo>
                      <a:pt x="424" y="593"/>
                    </a:lnTo>
                    <a:lnTo>
                      <a:pt x="382" y="641"/>
                    </a:lnTo>
                    <a:lnTo>
                      <a:pt x="340" y="687"/>
                    </a:lnTo>
                    <a:lnTo>
                      <a:pt x="324" y="702"/>
                    </a:lnTo>
                    <a:lnTo>
                      <a:pt x="328" y="706"/>
                    </a:lnTo>
                    <a:lnTo>
                      <a:pt x="332" y="710"/>
                    </a:lnTo>
                    <a:lnTo>
                      <a:pt x="336" y="714"/>
                    </a:lnTo>
                    <a:lnTo>
                      <a:pt x="338" y="718"/>
                    </a:lnTo>
                    <a:lnTo>
                      <a:pt x="342" y="722"/>
                    </a:lnTo>
                    <a:lnTo>
                      <a:pt x="346" y="725"/>
                    </a:lnTo>
                    <a:lnTo>
                      <a:pt x="349" y="729"/>
                    </a:lnTo>
                    <a:lnTo>
                      <a:pt x="353" y="733"/>
                    </a:lnTo>
                    <a:close/>
                    <a:moveTo>
                      <a:pt x="656" y="298"/>
                    </a:moveTo>
                    <a:lnTo>
                      <a:pt x="662" y="284"/>
                    </a:lnTo>
                    <a:lnTo>
                      <a:pt x="687" y="223"/>
                    </a:lnTo>
                    <a:lnTo>
                      <a:pt x="708" y="160"/>
                    </a:lnTo>
                    <a:lnTo>
                      <a:pt x="725" y="94"/>
                    </a:lnTo>
                    <a:lnTo>
                      <a:pt x="741" y="27"/>
                    </a:lnTo>
                    <a:lnTo>
                      <a:pt x="746" y="2"/>
                    </a:lnTo>
                    <a:lnTo>
                      <a:pt x="746" y="2"/>
                    </a:lnTo>
                    <a:lnTo>
                      <a:pt x="745" y="2"/>
                    </a:lnTo>
                    <a:lnTo>
                      <a:pt x="745" y="2"/>
                    </a:lnTo>
                    <a:lnTo>
                      <a:pt x="745" y="2"/>
                    </a:lnTo>
                    <a:lnTo>
                      <a:pt x="745" y="2"/>
                    </a:lnTo>
                    <a:lnTo>
                      <a:pt x="745" y="0"/>
                    </a:lnTo>
                    <a:lnTo>
                      <a:pt x="745" y="0"/>
                    </a:lnTo>
                    <a:lnTo>
                      <a:pt x="745" y="0"/>
                    </a:lnTo>
                    <a:lnTo>
                      <a:pt x="743" y="2"/>
                    </a:lnTo>
                    <a:lnTo>
                      <a:pt x="743" y="2"/>
                    </a:lnTo>
                    <a:lnTo>
                      <a:pt x="741" y="4"/>
                    </a:lnTo>
                    <a:lnTo>
                      <a:pt x="739" y="4"/>
                    </a:lnTo>
                    <a:lnTo>
                      <a:pt x="739" y="4"/>
                    </a:lnTo>
                    <a:lnTo>
                      <a:pt x="737" y="4"/>
                    </a:lnTo>
                    <a:lnTo>
                      <a:pt x="735" y="4"/>
                    </a:lnTo>
                    <a:lnTo>
                      <a:pt x="733" y="2"/>
                    </a:lnTo>
                    <a:lnTo>
                      <a:pt x="733" y="2"/>
                    </a:lnTo>
                    <a:lnTo>
                      <a:pt x="733" y="2"/>
                    </a:lnTo>
                    <a:lnTo>
                      <a:pt x="733" y="4"/>
                    </a:lnTo>
                    <a:lnTo>
                      <a:pt x="733" y="4"/>
                    </a:lnTo>
                    <a:lnTo>
                      <a:pt x="733" y="4"/>
                    </a:lnTo>
                    <a:lnTo>
                      <a:pt x="733" y="4"/>
                    </a:lnTo>
                    <a:lnTo>
                      <a:pt x="733" y="6"/>
                    </a:lnTo>
                    <a:lnTo>
                      <a:pt x="733" y="6"/>
                    </a:lnTo>
                    <a:lnTo>
                      <a:pt x="723" y="6"/>
                    </a:lnTo>
                    <a:lnTo>
                      <a:pt x="721" y="6"/>
                    </a:lnTo>
                    <a:lnTo>
                      <a:pt x="720" y="8"/>
                    </a:lnTo>
                    <a:lnTo>
                      <a:pt x="720" y="8"/>
                    </a:lnTo>
                    <a:lnTo>
                      <a:pt x="718" y="8"/>
                    </a:lnTo>
                    <a:lnTo>
                      <a:pt x="716" y="10"/>
                    </a:lnTo>
                    <a:lnTo>
                      <a:pt x="714" y="10"/>
                    </a:lnTo>
                    <a:lnTo>
                      <a:pt x="714" y="10"/>
                    </a:lnTo>
                    <a:lnTo>
                      <a:pt x="712" y="12"/>
                    </a:lnTo>
                    <a:lnTo>
                      <a:pt x="710" y="12"/>
                    </a:lnTo>
                    <a:lnTo>
                      <a:pt x="710" y="12"/>
                    </a:lnTo>
                    <a:lnTo>
                      <a:pt x="708" y="12"/>
                    </a:lnTo>
                    <a:lnTo>
                      <a:pt x="706" y="12"/>
                    </a:lnTo>
                    <a:lnTo>
                      <a:pt x="704" y="12"/>
                    </a:lnTo>
                    <a:lnTo>
                      <a:pt x="704" y="12"/>
                    </a:lnTo>
                    <a:lnTo>
                      <a:pt x="702" y="12"/>
                    </a:lnTo>
                    <a:lnTo>
                      <a:pt x="700" y="12"/>
                    </a:lnTo>
                    <a:lnTo>
                      <a:pt x="700" y="19"/>
                    </a:lnTo>
                    <a:lnTo>
                      <a:pt x="685" y="83"/>
                    </a:lnTo>
                    <a:lnTo>
                      <a:pt x="668" y="146"/>
                    </a:lnTo>
                    <a:lnTo>
                      <a:pt x="647" y="207"/>
                    </a:lnTo>
                    <a:lnTo>
                      <a:pt x="624" y="265"/>
                    </a:lnTo>
                    <a:lnTo>
                      <a:pt x="627" y="271"/>
                    </a:lnTo>
                    <a:lnTo>
                      <a:pt x="631" y="275"/>
                    </a:lnTo>
                    <a:lnTo>
                      <a:pt x="635" y="278"/>
                    </a:lnTo>
                    <a:lnTo>
                      <a:pt x="639" y="282"/>
                    </a:lnTo>
                    <a:lnTo>
                      <a:pt x="643" y="286"/>
                    </a:lnTo>
                    <a:lnTo>
                      <a:pt x="647" y="290"/>
                    </a:lnTo>
                    <a:lnTo>
                      <a:pt x="651" y="294"/>
                    </a:lnTo>
                    <a:lnTo>
                      <a:pt x="656" y="298"/>
                    </a:lnTo>
                    <a:close/>
                    <a:moveTo>
                      <a:pt x="10" y="929"/>
                    </a:moveTo>
                    <a:lnTo>
                      <a:pt x="29" y="917"/>
                    </a:lnTo>
                    <a:lnTo>
                      <a:pt x="27" y="923"/>
                    </a:lnTo>
                    <a:lnTo>
                      <a:pt x="25" y="927"/>
                    </a:lnTo>
                    <a:lnTo>
                      <a:pt x="23" y="931"/>
                    </a:lnTo>
                    <a:lnTo>
                      <a:pt x="21" y="933"/>
                    </a:lnTo>
                    <a:lnTo>
                      <a:pt x="18" y="936"/>
                    </a:lnTo>
                    <a:lnTo>
                      <a:pt x="16" y="938"/>
                    </a:lnTo>
                    <a:lnTo>
                      <a:pt x="12" y="940"/>
                    </a:lnTo>
                    <a:lnTo>
                      <a:pt x="6" y="942"/>
                    </a:lnTo>
                    <a:lnTo>
                      <a:pt x="4" y="944"/>
                    </a:lnTo>
                    <a:lnTo>
                      <a:pt x="4" y="944"/>
                    </a:lnTo>
                    <a:lnTo>
                      <a:pt x="4" y="944"/>
                    </a:lnTo>
                    <a:lnTo>
                      <a:pt x="2" y="944"/>
                    </a:lnTo>
                    <a:lnTo>
                      <a:pt x="2" y="944"/>
                    </a:lnTo>
                    <a:lnTo>
                      <a:pt x="2" y="944"/>
                    </a:lnTo>
                    <a:lnTo>
                      <a:pt x="2" y="944"/>
                    </a:lnTo>
                    <a:lnTo>
                      <a:pt x="0" y="944"/>
                    </a:lnTo>
                    <a:lnTo>
                      <a:pt x="0" y="944"/>
                    </a:lnTo>
                    <a:lnTo>
                      <a:pt x="2" y="942"/>
                    </a:lnTo>
                    <a:lnTo>
                      <a:pt x="2" y="940"/>
                    </a:lnTo>
                    <a:lnTo>
                      <a:pt x="4" y="938"/>
                    </a:lnTo>
                    <a:lnTo>
                      <a:pt x="4" y="936"/>
                    </a:lnTo>
                    <a:lnTo>
                      <a:pt x="6" y="935"/>
                    </a:lnTo>
                    <a:lnTo>
                      <a:pt x="8" y="933"/>
                    </a:lnTo>
                    <a:lnTo>
                      <a:pt x="8" y="931"/>
                    </a:lnTo>
                    <a:lnTo>
                      <a:pt x="10" y="92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1" name="Freeform 29">
                <a:extLst>
                  <a:ext uri="{FF2B5EF4-FFF2-40B4-BE49-F238E27FC236}">
                    <a16:creationId xmlns:a16="http://schemas.microsoft.com/office/drawing/2014/main" id="{48198916-0A15-4D3A-AEEC-AC1E7D5FB7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84" y="2851"/>
                <a:ext cx="690" cy="917"/>
              </a:xfrm>
              <a:custGeom>
                <a:avLst/>
                <a:gdLst>
                  <a:gd name="T0" fmla="*/ 19 w 690"/>
                  <a:gd name="T1" fmla="*/ 905 h 917"/>
                  <a:gd name="T2" fmla="*/ 21 w 690"/>
                  <a:gd name="T3" fmla="*/ 901 h 917"/>
                  <a:gd name="T4" fmla="*/ 21 w 690"/>
                  <a:gd name="T5" fmla="*/ 898 h 917"/>
                  <a:gd name="T6" fmla="*/ 25 w 690"/>
                  <a:gd name="T7" fmla="*/ 884 h 917"/>
                  <a:gd name="T8" fmla="*/ 36 w 690"/>
                  <a:gd name="T9" fmla="*/ 865 h 917"/>
                  <a:gd name="T10" fmla="*/ 50 w 690"/>
                  <a:gd name="T11" fmla="*/ 848 h 917"/>
                  <a:gd name="T12" fmla="*/ 115 w 690"/>
                  <a:gd name="T13" fmla="*/ 842 h 917"/>
                  <a:gd name="T14" fmla="*/ 121 w 690"/>
                  <a:gd name="T15" fmla="*/ 842 h 917"/>
                  <a:gd name="T16" fmla="*/ 126 w 690"/>
                  <a:gd name="T17" fmla="*/ 842 h 917"/>
                  <a:gd name="T18" fmla="*/ 136 w 690"/>
                  <a:gd name="T19" fmla="*/ 834 h 917"/>
                  <a:gd name="T20" fmla="*/ 136 w 690"/>
                  <a:gd name="T21" fmla="*/ 834 h 917"/>
                  <a:gd name="T22" fmla="*/ 134 w 690"/>
                  <a:gd name="T23" fmla="*/ 832 h 917"/>
                  <a:gd name="T24" fmla="*/ 119 w 690"/>
                  <a:gd name="T25" fmla="*/ 830 h 917"/>
                  <a:gd name="T26" fmla="*/ 96 w 690"/>
                  <a:gd name="T27" fmla="*/ 829 h 917"/>
                  <a:gd name="T28" fmla="*/ 73 w 690"/>
                  <a:gd name="T29" fmla="*/ 829 h 917"/>
                  <a:gd name="T30" fmla="*/ 29 w 690"/>
                  <a:gd name="T31" fmla="*/ 852 h 917"/>
                  <a:gd name="T32" fmla="*/ 19 w 690"/>
                  <a:gd name="T33" fmla="*/ 877 h 917"/>
                  <a:gd name="T34" fmla="*/ 8 w 690"/>
                  <a:gd name="T35" fmla="*/ 900 h 917"/>
                  <a:gd name="T36" fmla="*/ 314 w 690"/>
                  <a:gd name="T37" fmla="*/ 690 h 917"/>
                  <a:gd name="T38" fmla="*/ 414 w 690"/>
                  <a:gd name="T39" fmla="*/ 581 h 917"/>
                  <a:gd name="T40" fmla="*/ 525 w 690"/>
                  <a:gd name="T41" fmla="*/ 426 h 917"/>
                  <a:gd name="T42" fmla="*/ 571 w 690"/>
                  <a:gd name="T43" fmla="*/ 336 h 917"/>
                  <a:gd name="T44" fmla="*/ 564 w 690"/>
                  <a:gd name="T45" fmla="*/ 330 h 917"/>
                  <a:gd name="T46" fmla="*/ 556 w 690"/>
                  <a:gd name="T47" fmla="*/ 322 h 917"/>
                  <a:gd name="T48" fmla="*/ 562 w 690"/>
                  <a:gd name="T49" fmla="*/ 318 h 917"/>
                  <a:gd name="T50" fmla="*/ 573 w 690"/>
                  <a:gd name="T51" fmla="*/ 316 h 917"/>
                  <a:gd name="T52" fmla="*/ 581 w 690"/>
                  <a:gd name="T53" fmla="*/ 311 h 917"/>
                  <a:gd name="T54" fmla="*/ 581 w 690"/>
                  <a:gd name="T55" fmla="*/ 299 h 917"/>
                  <a:gd name="T56" fmla="*/ 571 w 690"/>
                  <a:gd name="T57" fmla="*/ 288 h 917"/>
                  <a:gd name="T58" fmla="*/ 562 w 690"/>
                  <a:gd name="T59" fmla="*/ 278 h 917"/>
                  <a:gd name="T60" fmla="*/ 566 w 690"/>
                  <a:gd name="T61" fmla="*/ 268 h 917"/>
                  <a:gd name="T62" fmla="*/ 573 w 690"/>
                  <a:gd name="T63" fmla="*/ 257 h 917"/>
                  <a:gd name="T64" fmla="*/ 571 w 690"/>
                  <a:gd name="T65" fmla="*/ 251 h 917"/>
                  <a:gd name="T66" fmla="*/ 570 w 690"/>
                  <a:gd name="T67" fmla="*/ 249 h 917"/>
                  <a:gd name="T68" fmla="*/ 570 w 690"/>
                  <a:gd name="T69" fmla="*/ 247 h 917"/>
                  <a:gd name="T70" fmla="*/ 489 w 690"/>
                  <a:gd name="T71" fmla="*/ 405 h 917"/>
                  <a:gd name="T72" fmla="*/ 382 w 690"/>
                  <a:gd name="T73" fmla="*/ 554 h 917"/>
                  <a:gd name="T74" fmla="*/ 282 w 690"/>
                  <a:gd name="T75" fmla="*/ 662 h 917"/>
                  <a:gd name="T76" fmla="*/ 293 w 690"/>
                  <a:gd name="T77" fmla="*/ 671 h 917"/>
                  <a:gd name="T78" fmla="*/ 307 w 690"/>
                  <a:gd name="T79" fmla="*/ 683 h 917"/>
                  <a:gd name="T80" fmla="*/ 614 w 690"/>
                  <a:gd name="T81" fmla="*/ 253 h 917"/>
                  <a:gd name="T82" fmla="*/ 675 w 690"/>
                  <a:gd name="T83" fmla="*/ 71 h 917"/>
                  <a:gd name="T84" fmla="*/ 688 w 690"/>
                  <a:gd name="T85" fmla="*/ 2 h 917"/>
                  <a:gd name="T86" fmla="*/ 681 w 690"/>
                  <a:gd name="T87" fmla="*/ 2 h 917"/>
                  <a:gd name="T88" fmla="*/ 671 w 690"/>
                  <a:gd name="T89" fmla="*/ 2 h 917"/>
                  <a:gd name="T90" fmla="*/ 652 w 690"/>
                  <a:gd name="T91" fmla="*/ 7 h 917"/>
                  <a:gd name="T92" fmla="*/ 652 w 690"/>
                  <a:gd name="T93" fmla="*/ 9 h 917"/>
                  <a:gd name="T94" fmla="*/ 652 w 690"/>
                  <a:gd name="T95" fmla="*/ 9 h 917"/>
                  <a:gd name="T96" fmla="*/ 650 w 690"/>
                  <a:gd name="T97" fmla="*/ 11 h 917"/>
                  <a:gd name="T98" fmla="*/ 648 w 690"/>
                  <a:gd name="T99" fmla="*/ 11 h 917"/>
                  <a:gd name="T100" fmla="*/ 644 w 690"/>
                  <a:gd name="T101" fmla="*/ 11 h 917"/>
                  <a:gd name="T102" fmla="*/ 596 w 690"/>
                  <a:gd name="T103" fmla="*/ 180 h 917"/>
                  <a:gd name="T104" fmla="*/ 591 w 690"/>
                  <a:gd name="T105" fmla="*/ 222 h 917"/>
                  <a:gd name="T106" fmla="*/ 602 w 690"/>
                  <a:gd name="T107" fmla="*/ 238 h 917"/>
                  <a:gd name="T108" fmla="*/ 614 w 690"/>
                  <a:gd name="T109" fmla="*/ 253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90" h="917">
                    <a:moveTo>
                      <a:pt x="0" y="917"/>
                    </a:moveTo>
                    <a:lnTo>
                      <a:pt x="19" y="905"/>
                    </a:lnTo>
                    <a:lnTo>
                      <a:pt x="19" y="905"/>
                    </a:lnTo>
                    <a:lnTo>
                      <a:pt x="19" y="903"/>
                    </a:lnTo>
                    <a:lnTo>
                      <a:pt x="21" y="903"/>
                    </a:lnTo>
                    <a:lnTo>
                      <a:pt x="21" y="901"/>
                    </a:lnTo>
                    <a:lnTo>
                      <a:pt x="21" y="901"/>
                    </a:lnTo>
                    <a:lnTo>
                      <a:pt x="21" y="900"/>
                    </a:lnTo>
                    <a:lnTo>
                      <a:pt x="21" y="898"/>
                    </a:lnTo>
                    <a:lnTo>
                      <a:pt x="23" y="898"/>
                    </a:lnTo>
                    <a:lnTo>
                      <a:pt x="23" y="890"/>
                    </a:lnTo>
                    <a:lnTo>
                      <a:pt x="25" y="884"/>
                    </a:lnTo>
                    <a:lnTo>
                      <a:pt x="29" y="877"/>
                    </a:lnTo>
                    <a:lnTo>
                      <a:pt x="32" y="871"/>
                    </a:lnTo>
                    <a:lnTo>
                      <a:pt x="36" y="865"/>
                    </a:lnTo>
                    <a:lnTo>
                      <a:pt x="40" y="859"/>
                    </a:lnTo>
                    <a:lnTo>
                      <a:pt x="44" y="853"/>
                    </a:lnTo>
                    <a:lnTo>
                      <a:pt x="50" y="848"/>
                    </a:lnTo>
                    <a:lnTo>
                      <a:pt x="111" y="842"/>
                    </a:lnTo>
                    <a:lnTo>
                      <a:pt x="113" y="842"/>
                    </a:lnTo>
                    <a:lnTo>
                      <a:pt x="115" y="842"/>
                    </a:lnTo>
                    <a:lnTo>
                      <a:pt x="117" y="842"/>
                    </a:lnTo>
                    <a:lnTo>
                      <a:pt x="119" y="842"/>
                    </a:lnTo>
                    <a:lnTo>
                      <a:pt x="121" y="842"/>
                    </a:lnTo>
                    <a:lnTo>
                      <a:pt x="123" y="842"/>
                    </a:lnTo>
                    <a:lnTo>
                      <a:pt x="125" y="842"/>
                    </a:lnTo>
                    <a:lnTo>
                      <a:pt x="126" y="842"/>
                    </a:lnTo>
                    <a:lnTo>
                      <a:pt x="132" y="838"/>
                    </a:lnTo>
                    <a:lnTo>
                      <a:pt x="138" y="834"/>
                    </a:lnTo>
                    <a:lnTo>
                      <a:pt x="136" y="834"/>
                    </a:lnTo>
                    <a:lnTo>
                      <a:pt x="136" y="834"/>
                    </a:lnTo>
                    <a:lnTo>
                      <a:pt x="136" y="834"/>
                    </a:lnTo>
                    <a:lnTo>
                      <a:pt x="136" y="834"/>
                    </a:lnTo>
                    <a:lnTo>
                      <a:pt x="134" y="832"/>
                    </a:lnTo>
                    <a:lnTo>
                      <a:pt x="134" y="832"/>
                    </a:lnTo>
                    <a:lnTo>
                      <a:pt x="134" y="832"/>
                    </a:lnTo>
                    <a:lnTo>
                      <a:pt x="134" y="832"/>
                    </a:lnTo>
                    <a:lnTo>
                      <a:pt x="126" y="832"/>
                    </a:lnTo>
                    <a:lnTo>
                      <a:pt x="119" y="830"/>
                    </a:lnTo>
                    <a:lnTo>
                      <a:pt x="111" y="830"/>
                    </a:lnTo>
                    <a:lnTo>
                      <a:pt x="103" y="829"/>
                    </a:lnTo>
                    <a:lnTo>
                      <a:pt x="96" y="829"/>
                    </a:lnTo>
                    <a:lnTo>
                      <a:pt x="88" y="829"/>
                    </a:lnTo>
                    <a:lnTo>
                      <a:pt x="80" y="829"/>
                    </a:lnTo>
                    <a:lnTo>
                      <a:pt x="73" y="829"/>
                    </a:lnTo>
                    <a:lnTo>
                      <a:pt x="65" y="830"/>
                    </a:lnTo>
                    <a:lnTo>
                      <a:pt x="57" y="834"/>
                    </a:lnTo>
                    <a:lnTo>
                      <a:pt x="29" y="852"/>
                    </a:lnTo>
                    <a:lnTo>
                      <a:pt x="27" y="859"/>
                    </a:lnTo>
                    <a:lnTo>
                      <a:pt x="23" y="869"/>
                    </a:lnTo>
                    <a:lnTo>
                      <a:pt x="19" y="877"/>
                    </a:lnTo>
                    <a:lnTo>
                      <a:pt x="15" y="884"/>
                    </a:lnTo>
                    <a:lnTo>
                      <a:pt x="11" y="892"/>
                    </a:lnTo>
                    <a:lnTo>
                      <a:pt x="8" y="900"/>
                    </a:lnTo>
                    <a:lnTo>
                      <a:pt x="4" y="909"/>
                    </a:lnTo>
                    <a:lnTo>
                      <a:pt x="0" y="917"/>
                    </a:lnTo>
                    <a:close/>
                    <a:moveTo>
                      <a:pt x="314" y="690"/>
                    </a:moveTo>
                    <a:lnTo>
                      <a:pt x="330" y="675"/>
                    </a:lnTo>
                    <a:lnTo>
                      <a:pt x="372" y="629"/>
                    </a:lnTo>
                    <a:lnTo>
                      <a:pt x="414" y="581"/>
                    </a:lnTo>
                    <a:lnTo>
                      <a:pt x="454" y="531"/>
                    </a:lnTo>
                    <a:lnTo>
                      <a:pt x="491" y="479"/>
                    </a:lnTo>
                    <a:lnTo>
                      <a:pt x="525" y="426"/>
                    </a:lnTo>
                    <a:lnTo>
                      <a:pt x="556" y="370"/>
                    </a:lnTo>
                    <a:lnTo>
                      <a:pt x="573" y="337"/>
                    </a:lnTo>
                    <a:lnTo>
                      <a:pt x="571" y="336"/>
                    </a:lnTo>
                    <a:lnTo>
                      <a:pt x="570" y="334"/>
                    </a:lnTo>
                    <a:lnTo>
                      <a:pt x="566" y="332"/>
                    </a:lnTo>
                    <a:lnTo>
                      <a:pt x="564" y="330"/>
                    </a:lnTo>
                    <a:lnTo>
                      <a:pt x="560" y="326"/>
                    </a:lnTo>
                    <a:lnTo>
                      <a:pt x="558" y="324"/>
                    </a:lnTo>
                    <a:lnTo>
                      <a:pt x="556" y="322"/>
                    </a:lnTo>
                    <a:lnTo>
                      <a:pt x="554" y="320"/>
                    </a:lnTo>
                    <a:lnTo>
                      <a:pt x="558" y="318"/>
                    </a:lnTo>
                    <a:lnTo>
                      <a:pt x="562" y="318"/>
                    </a:lnTo>
                    <a:lnTo>
                      <a:pt x="566" y="318"/>
                    </a:lnTo>
                    <a:lnTo>
                      <a:pt x="570" y="316"/>
                    </a:lnTo>
                    <a:lnTo>
                      <a:pt x="573" y="316"/>
                    </a:lnTo>
                    <a:lnTo>
                      <a:pt x="575" y="314"/>
                    </a:lnTo>
                    <a:lnTo>
                      <a:pt x="579" y="313"/>
                    </a:lnTo>
                    <a:lnTo>
                      <a:pt x="581" y="311"/>
                    </a:lnTo>
                    <a:lnTo>
                      <a:pt x="583" y="307"/>
                    </a:lnTo>
                    <a:lnTo>
                      <a:pt x="583" y="301"/>
                    </a:lnTo>
                    <a:lnTo>
                      <a:pt x="581" y="299"/>
                    </a:lnTo>
                    <a:lnTo>
                      <a:pt x="577" y="295"/>
                    </a:lnTo>
                    <a:lnTo>
                      <a:pt x="575" y="291"/>
                    </a:lnTo>
                    <a:lnTo>
                      <a:pt x="571" y="288"/>
                    </a:lnTo>
                    <a:lnTo>
                      <a:pt x="568" y="286"/>
                    </a:lnTo>
                    <a:lnTo>
                      <a:pt x="566" y="282"/>
                    </a:lnTo>
                    <a:lnTo>
                      <a:pt x="562" y="278"/>
                    </a:lnTo>
                    <a:lnTo>
                      <a:pt x="562" y="274"/>
                    </a:lnTo>
                    <a:lnTo>
                      <a:pt x="564" y="270"/>
                    </a:lnTo>
                    <a:lnTo>
                      <a:pt x="566" y="268"/>
                    </a:lnTo>
                    <a:lnTo>
                      <a:pt x="570" y="265"/>
                    </a:lnTo>
                    <a:lnTo>
                      <a:pt x="571" y="261"/>
                    </a:lnTo>
                    <a:lnTo>
                      <a:pt x="573" y="257"/>
                    </a:lnTo>
                    <a:lnTo>
                      <a:pt x="573" y="253"/>
                    </a:lnTo>
                    <a:lnTo>
                      <a:pt x="571" y="251"/>
                    </a:lnTo>
                    <a:lnTo>
                      <a:pt x="571" y="251"/>
                    </a:lnTo>
                    <a:lnTo>
                      <a:pt x="571" y="251"/>
                    </a:lnTo>
                    <a:lnTo>
                      <a:pt x="571" y="251"/>
                    </a:lnTo>
                    <a:lnTo>
                      <a:pt x="570" y="249"/>
                    </a:lnTo>
                    <a:lnTo>
                      <a:pt x="570" y="249"/>
                    </a:lnTo>
                    <a:lnTo>
                      <a:pt x="570" y="249"/>
                    </a:lnTo>
                    <a:lnTo>
                      <a:pt x="570" y="247"/>
                    </a:lnTo>
                    <a:lnTo>
                      <a:pt x="547" y="295"/>
                    </a:lnTo>
                    <a:lnTo>
                      <a:pt x="520" y="351"/>
                    </a:lnTo>
                    <a:lnTo>
                      <a:pt x="489" y="405"/>
                    </a:lnTo>
                    <a:lnTo>
                      <a:pt x="454" y="456"/>
                    </a:lnTo>
                    <a:lnTo>
                      <a:pt x="420" y="506"/>
                    </a:lnTo>
                    <a:lnTo>
                      <a:pt x="382" y="554"/>
                    </a:lnTo>
                    <a:lnTo>
                      <a:pt x="341" y="600"/>
                    </a:lnTo>
                    <a:lnTo>
                      <a:pt x="299" y="646"/>
                    </a:lnTo>
                    <a:lnTo>
                      <a:pt x="282" y="662"/>
                    </a:lnTo>
                    <a:lnTo>
                      <a:pt x="286" y="665"/>
                    </a:lnTo>
                    <a:lnTo>
                      <a:pt x="289" y="669"/>
                    </a:lnTo>
                    <a:lnTo>
                      <a:pt x="293" y="671"/>
                    </a:lnTo>
                    <a:lnTo>
                      <a:pt x="297" y="675"/>
                    </a:lnTo>
                    <a:lnTo>
                      <a:pt x="303" y="679"/>
                    </a:lnTo>
                    <a:lnTo>
                      <a:pt x="307" y="683"/>
                    </a:lnTo>
                    <a:lnTo>
                      <a:pt x="311" y="687"/>
                    </a:lnTo>
                    <a:lnTo>
                      <a:pt x="314" y="690"/>
                    </a:lnTo>
                    <a:close/>
                    <a:moveTo>
                      <a:pt x="614" y="253"/>
                    </a:moveTo>
                    <a:lnTo>
                      <a:pt x="637" y="195"/>
                    </a:lnTo>
                    <a:lnTo>
                      <a:pt x="658" y="134"/>
                    </a:lnTo>
                    <a:lnTo>
                      <a:pt x="675" y="71"/>
                    </a:lnTo>
                    <a:lnTo>
                      <a:pt x="690" y="7"/>
                    </a:lnTo>
                    <a:lnTo>
                      <a:pt x="690" y="0"/>
                    </a:lnTo>
                    <a:lnTo>
                      <a:pt x="688" y="2"/>
                    </a:lnTo>
                    <a:lnTo>
                      <a:pt x="685" y="2"/>
                    </a:lnTo>
                    <a:lnTo>
                      <a:pt x="683" y="2"/>
                    </a:lnTo>
                    <a:lnTo>
                      <a:pt x="681" y="2"/>
                    </a:lnTo>
                    <a:lnTo>
                      <a:pt x="677" y="4"/>
                    </a:lnTo>
                    <a:lnTo>
                      <a:pt x="675" y="4"/>
                    </a:lnTo>
                    <a:lnTo>
                      <a:pt x="671" y="2"/>
                    </a:lnTo>
                    <a:lnTo>
                      <a:pt x="669" y="2"/>
                    </a:lnTo>
                    <a:lnTo>
                      <a:pt x="652" y="7"/>
                    </a:lnTo>
                    <a:lnTo>
                      <a:pt x="652" y="7"/>
                    </a:lnTo>
                    <a:lnTo>
                      <a:pt x="652" y="7"/>
                    </a:lnTo>
                    <a:lnTo>
                      <a:pt x="652" y="7"/>
                    </a:lnTo>
                    <a:lnTo>
                      <a:pt x="652" y="9"/>
                    </a:lnTo>
                    <a:lnTo>
                      <a:pt x="652" y="9"/>
                    </a:lnTo>
                    <a:lnTo>
                      <a:pt x="652" y="9"/>
                    </a:lnTo>
                    <a:lnTo>
                      <a:pt x="652" y="9"/>
                    </a:lnTo>
                    <a:lnTo>
                      <a:pt x="652" y="9"/>
                    </a:lnTo>
                    <a:lnTo>
                      <a:pt x="652" y="9"/>
                    </a:lnTo>
                    <a:lnTo>
                      <a:pt x="650" y="11"/>
                    </a:lnTo>
                    <a:lnTo>
                      <a:pt x="650" y="11"/>
                    </a:lnTo>
                    <a:lnTo>
                      <a:pt x="648" y="11"/>
                    </a:lnTo>
                    <a:lnTo>
                      <a:pt x="648" y="11"/>
                    </a:lnTo>
                    <a:lnTo>
                      <a:pt x="646" y="11"/>
                    </a:lnTo>
                    <a:lnTo>
                      <a:pt x="646" y="11"/>
                    </a:lnTo>
                    <a:lnTo>
                      <a:pt x="644" y="11"/>
                    </a:lnTo>
                    <a:lnTo>
                      <a:pt x="633" y="61"/>
                    </a:lnTo>
                    <a:lnTo>
                      <a:pt x="616" y="121"/>
                    </a:lnTo>
                    <a:lnTo>
                      <a:pt x="596" y="180"/>
                    </a:lnTo>
                    <a:lnTo>
                      <a:pt x="585" y="211"/>
                    </a:lnTo>
                    <a:lnTo>
                      <a:pt x="587" y="217"/>
                    </a:lnTo>
                    <a:lnTo>
                      <a:pt x="591" y="222"/>
                    </a:lnTo>
                    <a:lnTo>
                      <a:pt x="594" y="226"/>
                    </a:lnTo>
                    <a:lnTo>
                      <a:pt x="598" y="232"/>
                    </a:lnTo>
                    <a:lnTo>
                      <a:pt x="602" y="238"/>
                    </a:lnTo>
                    <a:lnTo>
                      <a:pt x="606" y="243"/>
                    </a:lnTo>
                    <a:lnTo>
                      <a:pt x="610" y="249"/>
                    </a:lnTo>
                    <a:lnTo>
                      <a:pt x="614" y="25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2" name="Freeform 30">
                <a:extLst>
                  <a:ext uri="{FF2B5EF4-FFF2-40B4-BE49-F238E27FC236}">
                    <a16:creationId xmlns:a16="http://schemas.microsoft.com/office/drawing/2014/main" id="{8FEC61CB-463E-41EF-99EB-8FDE3BD989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3" y="2857"/>
                <a:ext cx="615" cy="846"/>
              </a:xfrm>
              <a:custGeom>
                <a:avLst/>
                <a:gdLst>
                  <a:gd name="T0" fmla="*/ 36 w 615"/>
                  <a:gd name="T1" fmla="*/ 824 h 846"/>
                  <a:gd name="T2" fmla="*/ 32 w 615"/>
                  <a:gd name="T3" fmla="*/ 824 h 846"/>
                  <a:gd name="T4" fmla="*/ 28 w 615"/>
                  <a:gd name="T5" fmla="*/ 824 h 846"/>
                  <a:gd name="T6" fmla="*/ 26 w 615"/>
                  <a:gd name="T7" fmla="*/ 823 h 846"/>
                  <a:gd name="T8" fmla="*/ 26 w 615"/>
                  <a:gd name="T9" fmla="*/ 819 h 846"/>
                  <a:gd name="T10" fmla="*/ 25 w 615"/>
                  <a:gd name="T11" fmla="*/ 815 h 846"/>
                  <a:gd name="T12" fmla="*/ 19 w 615"/>
                  <a:gd name="T13" fmla="*/ 811 h 846"/>
                  <a:gd name="T14" fmla="*/ 15 w 615"/>
                  <a:gd name="T15" fmla="*/ 813 h 846"/>
                  <a:gd name="T16" fmla="*/ 9 w 615"/>
                  <a:gd name="T17" fmla="*/ 817 h 846"/>
                  <a:gd name="T18" fmla="*/ 7 w 615"/>
                  <a:gd name="T19" fmla="*/ 828 h 846"/>
                  <a:gd name="T20" fmla="*/ 3 w 615"/>
                  <a:gd name="T21" fmla="*/ 838 h 846"/>
                  <a:gd name="T22" fmla="*/ 253 w 615"/>
                  <a:gd name="T23" fmla="*/ 656 h 846"/>
                  <a:gd name="T24" fmla="*/ 353 w 615"/>
                  <a:gd name="T25" fmla="*/ 548 h 846"/>
                  <a:gd name="T26" fmla="*/ 460 w 615"/>
                  <a:gd name="T27" fmla="*/ 399 h 846"/>
                  <a:gd name="T28" fmla="*/ 541 w 615"/>
                  <a:gd name="T29" fmla="*/ 241 h 846"/>
                  <a:gd name="T30" fmla="*/ 527 w 615"/>
                  <a:gd name="T31" fmla="*/ 228 h 846"/>
                  <a:gd name="T32" fmla="*/ 516 w 615"/>
                  <a:gd name="T33" fmla="*/ 214 h 846"/>
                  <a:gd name="T34" fmla="*/ 504 w 615"/>
                  <a:gd name="T35" fmla="*/ 216 h 846"/>
                  <a:gd name="T36" fmla="*/ 424 w 615"/>
                  <a:gd name="T37" fmla="*/ 376 h 846"/>
                  <a:gd name="T38" fmla="*/ 320 w 615"/>
                  <a:gd name="T39" fmla="*/ 521 h 846"/>
                  <a:gd name="T40" fmla="*/ 213 w 615"/>
                  <a:gd name="T41" fmla="*/ 636 h 846"/>
                  <a:gd name="T42" fmla="*/ 228 w 615"/>
                  <a:gd name="T43" fmla="*/ 642 h 846"/>
                  <a:gd name="T44" fmla="*/ 243 w 615"/>
                  <a:gd name="T45" fmla="*/ 650 h 846"/>
                  <a:gd name="T46" fmla="*/ 556 w 615"/>
                  <a:gd name="T47" fmla="*/ 205 h 846"/>
                  <a:gd name="T48" fmla="*/ 604 w 615"/>
                  <a:gd name="T49" fmla="*/ 55 h 846"/>
                  <a:gd name="T50" fmla="*/ 608 w 615"/>
                  <a:gd name="T51" fmla="*/ 5 h 846"/>
                  <a:gd name="T52" fmla="*/ 594 w 615"/>
                  <a:gd name="T53" fmla="*/ 5 h 846"/>
                  <a:gd name="T54" fmla="*/ 583 w 615"/>
                  <a:gd name="T55" fmla="*/ 5 h 846"/>
                  <a:gd name="T56" fmla="*/ 581 w 615"/>
                  <a:gd name="T57" fmla="*/ 1 h 846"/>
                  <a:gd name="T58" fmla="*/ 577 w 615"/>
                  <a:gd name="T59" fmla="*/ 0 h 846"/>
                  <a:gd name="T60" fmla="*/ 564 w 615"/>
                  <a:gd name="T61" fmla="*/ 44 h 846"/>
                  <a:gd name="T62" fmla="*/ 531 w 615"/>
                  <a:gd name="T63" fmla="*/ 153 h 846"/>
                  <a:gd name="T64" fmla="*/ 531 w 615"/>
                  <a:gd name="T65" fmla="*/ 159 h 846"/>
                  <a:gd name="T66" fmla="*/ 533 w 615"/>
                  <a:gd name="T67" fmla="*/ 165 h 846"/>
                  <a:gd name="T68" fmla="*/ 533 w 615"/>
                  <a:gd name="T69" fmla="*/ 168 h 846"/>
                  <a:gd name="T70" fmla="*/ 529 w 615"/>
                  <a:gd name="T71" fmla="*/ 172 h 846"/>
                  <a:gd name="T72" fmla="*/ 527 w 615"/>
                  <a:gd name="T73" fmla="*/ 178 h 846"/>
                  <a:gd name="T74" fmla="*/ 533 w 615"/>
                  <a:gd name="T75" fmla="*/ 176 h 846"/>
                  <a:gd name="T76" fmla="*/ 537 w 615"/>
                  <a:gd name="T77" fmla="*/ 178 h 846"/>
                  <a:gd name="T78" fmla="*/ 542 w 615"/>
                  <a:gd name="T79" fmla="*/ 182 h 846"/>
                  <a:gd name="T80" fmla="*/ 542 w 615"/>
                  <a:gd name="T81" fmla="*/ 186 h 846"/>
                  <a:gd name="T82" fmla="*/ 541 w 615"/>
                  <a:gd name="T83" fmla="*/ 191 h 846"/>
                  <a:gd name="T84" fmla="*/ 544 w 615"/>
                  <a:gd name="T85" fmla="*/ 195 h 846"/>
                  <a:gd name="T86" fmla="*/ 548 w 615"/>
                  <a:gd name="T87" fmla="*/ 197 h 846"/>
                  <a:gd name="T88" fmla="*/ 552 w 615"/>
                  <a:gd name="T89" fmla="*/ 201 h 846"/>
                  <a:gd name="T90" fmla="*/ 554 w 615"/>
                  <a:gd name="T91" fmla="*/ 203 h 846"/>
                  <a:gd name="T92" fmla="*/ 554 w 615"/>
                  <a:gd name="T93" fmla="*/ 203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15" h="846">
                    <a:moveTo>
                      <a:pt x="0" y="846"/>
                    </a:moveTo>
                    <a:lnTo>
                      <a:pt x="28" y="828"/>
                    </a:lnTo>
                    <a:lnTo>
                      <a:pt x="36" y="824"/>
                    </a:lnTo>
                    <a:lnTo>
                      <a:pt x="36" y="824"/>
                    </a:lnTo>
                    <a:lnTo>
                      <a:pt x="34" y="824"/>
                    </a:lnTo>
                    <a:lnTo>
                      <a:pt x="32" y="824"/>
                    </a:lnTo>
                    <a:lnTo>
                      <a:pt x="32" y="824"/>
                    </a:lnTo>
                    <a:lnTo>
                      <a:pt x="30" y="824"/>
                    </a:lnTo>
                    <a:lnTo>
                      <a:pt x="28" y="824"/>
                    </a:lnTo>
                    <a:lnTo>
                      <a:pt x="28" y="824"/>
                    </a:lnTo>
                    <a:lnTo>
                      <a:pt x="26" y="824"/>
                    </a:lnTo>
                    <a:lnTo>
                      <a:pt x="26" y="823"/>
                    </a:lnTo>
                    <a:lnTo>
                      <a:pt x="26" y="821"/>
                    </a:lnTo>
                    <a:lnTo>
                      <a:pt x="26" y="819"/>
                    </a:lnTo>
                    <a:lnTo>
                      <a:pt x="26" y="819"/>
                    </a:lnTo>
                    <a:lnTo>
                      <a:pt x="25" y="817"/>
                    </a:lnTo>
                    <a:lnTo>
                      <a:pt x="25" y="815"/>
                    </a:lnTo>
                    <a:lnTo>
                      <a:pt x="25" y="815"/>
                    </a:lnTo>
                    <a:lnTo>
                      <a:pt x="23" y="813"/>
                    </a:lnTo>
                    <a:lnTo>
                      <a:pt x="21" y="813"/>
                    </a:lnTo>
                    <a:lnTo>
                      <a:pt x="19" y="811"/>
                    </a:lnTo>
                    <a:lnTo>
                      <a:pt x="17" y="811"/>
                    </a:lnTo>
                    <a:lnTo>
                      <a:pt x="15" y="813"/>
                    </a:lnTo>
                    <a:lnTo>
                      <a:pt x="15" y="813"/>
                    </a:lnTo>
                    <a:lnTo>
                      <a:pt x="13" y="815"/>
                    </a:lnTo>
                    <a:lnTo>
                      <a:pt x="11" y="815"/>
                    </a:lnTo>
                    <a:lnTo>
                      <a:pt x="9" y="817"/>
                    </a:lnTo>
                    <a:lnTo>
                      <a:pt x="9" y="821"/>
                    </a:lnTo>
                    <a:lnTo>
                      <a:pt x="7" y="824"/>
                    </a:lnTo>
                    <a:lnTo>
                      <a:pt x="7" y="828"/>
                    </a:lnTo>
                    <a:lnTo>
                      <a:pt x="5" y="832"/>
                    </a:lnTo>
                    <a:lnTo>
                      <a:pt x="3" y="834"/>
                    </a:lnTo>
                    <a:lnTo>
                      <a:pt x="3" y="838"/>
                    </a:lnTo>
                    <a:lnTo>
                      <a:pt x="2" y="842"/>
                    </a:lnTo>
                    <a:lnTo>
                      <a:pt x="0" y="846"/>
                    </a:lnTo>
                    <a:close/>
                    <a:moveTo>
                      <a:pt x="253" y="656"/>
                    </a:moveTo>
                    <a:lnTo>
                      <a:pt x="270" y="640"/>
                    </a:lnTo>
                    <a:lnTo>
                      <a:pt x="312" y="594"/>
                    </a:lnTo>
                    <a:lnTo>
                      <a:pt x="353" y="548"/>
                    </a:lnTo>
                    <a:lnTo>
                      <a:pt x="391" y="500"/>
                    </a:lnTo>
                    <a:lnTo>
                      <a:pt x="425" y="450"/>
                    </a:lnTo>
                    <a:lnTo>
                      <a:pt x="460" y="399"/>
                    </a:lnTo>
                    <a:lnTo>
                      <a:pt x="491" y="345"/>
                    </a:lnTo>
                    <a:lnTo>
                      <a:pt x="518" y="289"/>
                    </a:lnTo>
                    <a:lnTo>
                      <a:pt x="541" y="241"/>
                    </a:lnTo>
                    <a:lnTo>
                      <a:pt x="537" y="237"/>
                    </a:lnTo>
                    <a:lnTo>
                      <a:pt x="533" y="234"/>
                    </a:lnTo>
                    <a:lnTo>
                      <a:pt x="527" y="228"/>
                    </a:lnTo>
                    <a:lnTo>
                      <a:pt x="523" y="224"/>
                    </a:lnTo>
                    <a:lnTo>
                      <a:pt x="519" y="218"/>
                    </a:lnTo>
                    <a:lnTo>
                      <a:pt x="516" y="214"/>
                    </a:lnTo>
                    <a:lnTo>
                      <a:pt x="514" y="209"/>
                    </a:lnTo>
                    <a:lnTo>
                      <a:pt x="510" y="205"/>
                    </a:lnTo>
                    <a:lnTo>
                      <a:pt x="504" y="216"/>
                    </a:lnTo>
                    <a:lnTo>
                      <a:pt x="479" y="270"/>
                    </a:lnTo>
                    <a:lnTo>
                      <a:pt x="452" y="324"/>
                    </a:lnTo>
                    <a:lnTo>
                      <a:pt x="424" y="376"/>
                    </a:lnTo>
                    <a:lnTo>
                      <a:pt x="391" y="425"/>
                    </a:lnTo>
                    <a:lnTo>
                      <a:pt x="356" y="475"/>
                    </a:lnTo>
                    <a:lnTo>
                      <a:pt x="320" y="521"/>
                    </a:lnTo>
                    <a:lnTo>
                      <a:pt x="280" y="567"/>
                    </a:lnTo>
                    <a:lnTo>
                      <a:pt x="239" y="610"/>
                    </a:lnTo>
                    <a:lnTo>
                      <a:pt x="213" y="636"/>
                    </a:lnTo>
                    <a:lnTo>
                      <a:pt x="216" y="638"/>
                    </a:lnTo>
                    <a:lnTo>
                      <a:pt x="222" y="640"/>
                    </a:lnTo>
                    <a:lnTo>
                      <a:pt x="228" y="642"/>
                    </a:lnTo>
                    <a:lnTo>
                      <a:pt x="232" y="644"/>
                    </a:lnTo>
                    <a:lnTo>
                      <a:pt x="237" y="648"/>
                    </a:lnTo>
                    <a:lnTo>
                      <a:pt x="243" y="650"/>
                    </a:lnTo>
                    <a:lnTo>
                      <a:pt x="247" y="654"/>
                    </a:lnTo>
                    <a:lnTo>
                      <a:pt x="253" y="656"/>
                    </a:lnTo>
                    <a:close/>
                    <a:moveTo>
                      <a:pt x="556" y="205"/>
                    </a:moveTo>
                    <a:lnTo>
                      <a:pt x="567" y="174"/>
                    </a:lnTo>
                    <a:lnTo>
                      <a:pt x="587" y="115"/>
                    </a:lnTo>
                    <a:lnTo>
                      <a:pt x="604" y="55"/>
                    </a:lnTo>
                    <a:lnTo>
                      <a:pt x="615" y="5"/>
                    </a:lnTo>
                    <a:lnTo>
                      <a:pt x="612" y="5"/>
                    </a:lnTo>
                    <a:lnTo>
                      <a:pt x="608" y="5"/>
                    </a:lnTo>
                    <a:lnTo>
                      <a:pt x="604" y="5"/>
                    </a:lnTo>
                    <a:lnTo>
                      <a:pt x="600" y="5"/>
                    </a:lnTo>
                    <a:lnTo>
                      <a:pt x="594" y="5"/>
                    </a:lnTo>
                    <a:lnTo>
                      <a:pt x="590" y="5"/>
                    </a:lnTo>
                    <a:lnTo>
                      <a:pt x="587" y="5"/>
                    </a:lnTo>
                    <a:lnTo>
                      <a:pt x="583" y="5"/>
                    </a:lnTo>
                    <a:lnTo>
                      <a:pt x="583" y="5"/>
                    </a:lnTo>
                    <a:lnTo>
                      <a:pt x="581" y="3"/>
                    </a:lnTo>
                    <a:lnTo>
                      <a:pt x="581" y="1"/>
                    </a:lnTo>
                    <a:lnTo>
                      <a:pt x="579" y="1"/>
                    </a:lnTo>
                    <a:lnTo>
                      <a:pt x="577" y="1"/>
                    </a:lnTo>
                    <a:lnTo>
                      <a:pt x="577" y="0"/>
                    </a:lnTo>
                    <a:lnTo>
                      <a:pt x="575" y="0"/>
                    </a:lnTo>
                    <a:lnTo>
                      <a:pt x="573" y="0"/>
                    </a:lnTo>
                    <a:lnTo>
                      <a:pt x="564" y="44"/>
                    </a:lnTo>
                    <a:lnTo>
                      <a:pt x="546" y="103"/>
                    </a:lnTo>
                    <a:lnTo>
                      <a:pt x="531" y="151"/>
                    </a:lnTo>
                    <a:lnTo>
                      <a:pt x="531" y="153"/>
                    </a:lnTo>
                    <a:lnTo>
                      <a:pt x="531" y="155"/>
                    </a:lnTo>
                    <a:lnTo>
                      <a:pt x="531" y="157"/>
                    </a:lnTo>
                    <a:lnTo>
                      <a:pt x="531" y="159"/>
                    </a:lnTo>
                    <a:lnTo>
                      <a:pt x="533" y="161"/>
                    </a:lnTo>
                    <a:lnTo>
                      <a:pt x="533" y="163"/>
                    </a:lnTo>
                    <a:lnTo>
                      <a:pt x="533" y="165"/>
                    </a:lnTo>
                    <a:lnTo>
                      <a:pt x="535" y="166"/>
                    </a:lnTo>
                    <a:lnTo>
                      <a:pt x="533" y="168"/>
                    </a:lnTo>
                    <a:lnTo>
                      <a:pt x="533" y="168"/>
                    </a:lnTo>
                    <a:lnTo>
                      <a:pt x="531" y="170"/>
                    </a:lnTo>
                    <a:lnTo>
                      <a:pt x="529" y="170"/>
                    </a:lnTo>
                    <a:lnTo>
                      <a:pt x="529" y="172"/>
                    </a:lnTo>
                    <a:lnTo>
                      <a:pt x="527" y="174"/>
                    </a:lnTo>
                    <a:lnTo>
                      <a:pt x="527" y="176"/>
                    </a:lnTo>
                    <a:lnTo>
                      <a:pt x="527" y="178"/>
                    </a:lnTo>
                    <a:lnTo>
                      <a:pt x="529" y="176"/>
                    </a:lnTo>
                    <a:lnTo>
                      <a:pt x="531" y="176"/>
                    </a:lnTo>
                    <a:lnTo>
                      <a:pt x="533" y="176"/>
                    </a:lnTo>
                    <a:lnTo>
                      <a:pt x="535" y="176"/>
                    </a:lnTo>
                    <a:lnTo>
                      <a:pt x="535" y="178"/>
                    </a:lnTo>
                    <a:lnTo>
                      <a:pt x="537" y="178"/>
                    </a:lnTo>
                    <a:lnTo>
                      <a:pt x="539" y="180"/>
                    </a:lnTo>
                    <a:lnTo>
                      <a:pt x="541" y="180"/>
                    </a:lnTo>
                    <a:lnTo>
                      <a:pt x="542" y="182"/>
                    </a:lnTo>
                    <a:lnTo>
                      <a:pt x="542" y="184"/>
                    </a:lnTo>
                    <a:lnTo>
                      <a:pt x="542" y="186"/>
                    </a:lnTo>
                    <a:lnTo>
                      <a:pt x="542" y="186"/>
                    </a:lnTo>
                    <a:lnTo>
                      <a:pt x="542" y="188"/>
                    </a:lnTo>
                    <a:lnTo>
                      <a:pt x="542" y="189"/>
                    </a:lnTo>
                    <a:lnTo>
                      <a:pt x="541" y="191"/>
                    </a:lnTo>
                    <a:lnTo>
                      <a:pt x="541" y="193"/>
                    </a:lnTo>
                    <a:lnTo>
                      <a:pt x="542" y="193"/>
                    </a:lnTo>
                    <a:lnTo>
                      <a:pt x="544" y="195"/>
                    </a:lnTo>
                    <a:lnTo>
                      <a:pt x="546" y="197"/>
                    </a:lnTo>
                    <a:lnTo>
                      <a:pt x="546" y="197"/>
                    </a:lnTo>
                    <a:lnTo>
                      <a:pt x="548" y="197"/>
                    </a:lnTo>
                    <a:lnTo>
                      <a:pt x="550" y="199"/>
                    </a:lnTo>
                    <a:lnTo>
                      <a:pt x="552" y="199"/>
                    </a:lnTo>
                    <a:lnTo>
                      <a:pt x="552" y="201"/>
                    </a:lnTo>
                    <a:lnTo>
                      <a:pt x="552" y="201"/>
                    </a:lnTo>
                    <a:lnTo>
                      <a:pt x="554" y="201"/>
                    </a:lnTo>
                    <a:lnTo>
                      <a:pt x="554" y="203"/>
                    </a:lnTo>
                    <a:lnTo>
                      <a:pt x="554" y="203"/>
                    </a:lnTo>
                    <a:lnTo>
                      <a:pt x="554" y="203"/>
                    </a:lnTo>
                    <a:lnTo>
                      <a:pt x="554" y="203"/>
                    </a:lnTo>
                    <a:lnTo>
                      <a:pt x="554" y="205"/>
                    </a:lnTo>
                    <a:lnTo>
                      <a:pt x="556" y="20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3" name="Freeform 31">
                <a:extLst>
                  <a:ext uri="{FF2B5EF4-FFF2-40B4-BE49-F238E27FC236}">
                    <a16:creationId xmlns:a16="http://schemas.microsoft.com/office/drawing/2014/main" id="{A830B9F9-4058-4488-BD5F-5B6741146D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81" y="2857"/>
                <a:ext cx="405" cy="636"/>
              </a:xfrm>
              <a:custGeom>
                <a:avLst/>
                <a:gdLst>
                  <a:gd name="T0" fmla="*/ 71 w 405"/>
                  <a:gd name="T1" fmla="*/ 610 h 636"/>
                  <a:gd name="T2" fmla="*/ 152 w 405"/>
                  <a:gd name="T3" fmla="*/ 521 h 636"/>
                  <a:gd name="T4" fmla="*/ 223 w 405"/>
                  <a:gd name="T5" fmla="*/ 425 h 636"/>
                  <a:gd name="T6" fmla="*/ 284 w 405"/>
                  <a:gd name="T7" fmla="*/ 324 h 636"/>
                  <a:gd name="T8" fmla="*/ 336 w 405"/>
                  <a:gd name="T9" fmla="*/ 216 h 636"/>
                  <a:gd name="T10" fmla="*/ 340 w 405"/>
                  <a:gd name="T11" fmla="*/ 203 h 636"/>
                  <a:gd name="T12" fmla="*/ 338 w 405"/>
                  <a:gd name="T13" fmla="*/ 199 h 636"/>
                  <a:gd name="T14" fmla="*/ 334 w 405"/>
                  <a:gd name="T15" fmla="*/ 195 h 636"/>
                  <a:gd name="T16" fmla="*/ 332 w 405"/>
                  <a:gd name="T17" fmla="*/ 191 h 636"/>
                  <a:gd name="T18" fmla="*/ 330 w 405"/>
                  <a:gd name="T19" fmla="*/ 189 h 636"/>
                  <a:gd name="T20" fmla="*/ 328 w 405"/>
                  <a:gd name="T21" fmla="*/ 191 h 636"/>
                  <a:gd name="T22" fmla="*/ 326 w 405"/>
                  <a:gd name="T23" fmla="*/ 191 h 636"/>
                  <a:gd name="T24" fmla="*/ 326 w 405"/>
                  <a:gd name="T25" fmla="*/ 193 h 636"/>
                  <a:gd name="T26" fmla="*/ 323 w 405"/>
                  <a:gd name="T27" fmla="*/ 189 h 636"/>
                  <a:gd name="T28" fmla="*/ 319 w 405"/>
                  <a:gd name="T29" fmla="*/ 186 h 636"/>
                  <a:gd name="T30" fmla="*/ 315 w 405"/>
                  <a:gd name="T31" fmla="*/ 180 h 636"/>
                  <a:gd name="T32" fmla="*/ 309 w 405"/>
                  <a:gd name="T33" fmla="*/ 176 h 636"/>
                  <a:gd name="T34" fmla="*/ 298 w 405"/>
                  <a:gd name="T35" fmla="*/ 199 h 636"/>
                  <a:gd name="T36" fmla="*/ 248 w 405"/>
                  <a:gd name="T37" fmla="*/ 305 h 636"/>
                  <a:gd name="T38" fmla="*/ 186 w 405"/>
                  <a:gd name="T39" fmla="*/ 402 h 636"/>
                  <a:gd name="T40" fmla="*/ 119 w 405"/>
                  <a:gd name="T41" fmla="*/ 495 h 636"/>
                  <a:gd name="T42" fmla="*/ 41 w 405"/>
                  <a:gd name="T43" fmla="*/ 579 h 636"/>
                  <a:gd name="T44" fmla="*/ 0 w 405"/>
                  <a:gd name="T45" fmla="*/ 619 h 636"/>
                  <a:gd name="T46" fmla="*/ 4 w 405"/>
                  <a:gd name="T47" fmla="*/ 621 h 636"/>
                  <a:gd name="T48" fmla="*/ 6 w 405"/>
                  <a:gd name="T49" fmla="*/ 621 h 636"/>
                  <a:gd name="T50" fmla="*/ 8 w 405"/>
                  <a:gd name="T51" fmla="*/ 623 h 636"/>
                  <a:gd name="T52" fmla="*/ 12 w 405"/>
                  <a:gd name="T53" fmla="*/ 625 h 636"/>
                  <a:gd name="T54" fmla="*/ 22 w 405"/>
                  <a:gd name="T55" fmla="*/ 627 h 636"/>
                  <a:gd name="T56" fmla="*/ 31 w 405"/>
                  <a:gd name="T57" fmla="*/ 629 h 636"/>
                  <a:gd name="T58" fmla="*/ 39 w 405"/>
                  <a:gd name="T59" fmla="*/ 631 h 636"/>
                  <a:gd name="T60" fmla="*/ 43 w 405"/>
                  <a:gd name="T61" fmla="*/ 636 h 636"/>
                  <a:gd name="T62" fmla="*/ 43 w 405"/>
                  <a:gd name="T63" fmla="*/ 636 h 636"/>
                  <a:gd name="T64" fmla="*/ 43 w 405"/>
                  <a:gd name="T65" fmla="*/ 636 h 636"/>
                  <a:gd name="T66" fmla="*/ 43 w 405"/>
                  <a:gd name="T67" fmla="*/ 636 h 636"/>
                  <a:gd name="T68" fmla="*/ 363 w 405"/>
                  <a:gd name="T69" fmla="*/ 151 h 636"/>
                  <a:gd name="T70" fmla="*/ 396 w 405"/>
                  <a:gd name="T71" fmla="*/ 44 h 636"/>
                  <a:gd name="T72" fmla="*/ 403 w 405"/>
                  <a:gd name="T73" fmla="*/ 0 h 636"/>
                  <a:gd name="T74" fmla="*/ 401 w 405"/>
                  <a:gd name="T75" fmla="*/ 0 h 636"/>
                  <a:gd name="T76" fmla="*/ 399 w 405"/>
                  <a:gd name="T77" fmla="*/ 0 h 636"/>
                  <a:gd name="T78" fmla="*/ 397 w 405"/>
                  <a:gd name="T79" fmla="*/ 1 h 636"/>
                  <a:gd name="T80" fmla="*/ 392 w 405"/>
                  <a:gd name="T81" fmla="*/ 5 h 636"/>
                  <a:gd name="T82" fmla="*/ 382 w 405"/>
                  <a:gd name="T83" fmla="*/ 11 h 636"/>
                  <a:gd name="T84" fmla="*/ 373 w 405"/>
                  <a:gd name="T85" fmla="*/ 15 h 636"/>
                  <a:gd name="T86" fmla="*/ 363 w 405"/>
                  <a:gd name="T87" fmla="*/ 17 h 636"/>
                  <a:gd name="T88" fmla="*/ 353 w 405"/>
                  <a:gd name="T89" fmla="*/ 34 h 636"/>
                  <a:gd name="T90" fmla="*/ 330 w 405"/>
                  <a:gd name="T91" fmla="*/ 113 h 636"/>
                  <a:gd name="T92" fmla="*/ 332 w 405"/>
                  <a:gd name="T93" fmla="*/ 113 h 636"/>
                  <a:gd name="T94" fmla="*/ 334 w 405"/>
                  <a:gd name="T95" fmla="*/ 111 h 636"/>
                  <a:gd name="T96" fmla="*/ 336 w 405"/>
                  <a:gd name="T97" fmla="*/ 111 h 636"/>
                  <a:gd name="T98" fmla="*/ 338 w 405"/>
                  <a:gd name="T99" fmla="*/ 111 h 636"/>
                  <a:gd name="T100" fmla="*/ 344 w 405"/>
                  <a:gd name="T101" fmla="*/ 111 h 636"/>
                  <a:gd name="T102" fmla="*/ 350 w 405"/>
                  <a:gd name="T103" fmla="*/ 117 h 636"/>
                  <a:gd name="T104" fmla="*/ 355 w 405"/>
                  <a:gd name="T105" fmla="*/ 122 h 636"/>
                  <a:gd name="T106" fmla="*/ 361 w 405"/>
                  <a:gd name="T107" fmla="*/ 126 h 636"/>
                  <a:gd name="T108" fmla="*/ 361 w 405"/>
                  <a:gd name="T109" fmla="*/ 132 h 636"/>
                  <a:gd name="T110" fmla="*/ 361 w 405"/>
                  <a:gd name="T111" fmla="*/ 138 h 636"/>
                  <a:gd name="T112" fmla="*/ 361 w 405"/>
                  <a:gd name="T113" fmla="*/ 143 h 636"/>
                  <a:gd name="T114" fmla="*/ 363 w 405"/>
                  <a:gd name="T115" fmla="*/ 151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5" h="636">
                    <a:moveTo>
                      <a:pt x="45" y="636"/>
                    </a:moveTo>
                    <a:lnTo>
                      <a:pt x="71" y="610"/>
                    </a:lnTo>
                    <a:lnTo>
                      <a:pt x="112" y="567"/>
                    </a:lnTo>
                    <a:lnTo>
                      <a:pt x="152" y="521"/>
                    </a:lnTo>
                    <a:lnTo>
                      <a:pt x="188" y="475"/>
                    </a:lnTo>
                    <a:lnTo>
                      <a:pt x="223" y="425"/>
                    </a:lnTo>
                    <a:lnTo>
                      <a:pt x="256" y="376"/>
                    </a:lnTo>
                    <a:lnTo>
                      <a:pt x="284" y="324"/>
                    </a:lnTo>
                    <a:lnTo>
                      <a:pt x="311" y="270"/>
                    </a:lnTo>
                    <a:lnTo>
                      <a:pt x="336" y="216"/>
                    </a:lnTo>
                    <a:lnTo>
                      <a:pt x="342" y="205"/>
                    </a:lnTo>
                    <a:lnTo>
                      <a:pt x="340" y="203"/>
                    </a:lnTo>
                    <a:lnTo>
                      <a:pt x="338" y="201"/>
                    </a:lnTo>
                    <a:lnTo>
                      <a:pt x="338" y="199"/>
                    </a:lnTo>
                    <a:lnTo>
                      <a:pt x="336" y="197"/>
                    </a:lnTo>
                    <a:lnTo>
                      <a:pt x="334" y="195"/>
                    </a:lnTo>
                    <a:lnTo>
                      <a:pt x="332" y="193"/>
                    </a:lnTo>
                    <a:lnTo>
                      <a:pt x="332" y="191"/>
                    </a:lnTo>
                    <a:lnTo>
                      <a:pt x="330" y="189"/>
                    </a:lnTo>
                    <a:lnTo>
                      <a:pt x="330" y="189"/>
                    </a:lnTo>
                    <a:lnTo>
                      <a:pt x="330" y="189"/>
                    </a:lnTo>
                    <a:lnTo>
                      <a:pt x="328" y="191"/>
                    </a:lnTo>
                    <a:lnTo>
                      <a:pt x="328" y="191"/>
                    </a:lnTo>
                    <a:lnTo>
                      <a:pt x="326" y="191"/>
                    </a:lnTo>
                    <a:lnTo>
                      <a:pt x="326" y="193"/>
                    </a:lnTo>
                    <a:lnTo>
                      <a:pt x="326" y="193"/>
                    </a:lnTo>
                    <a:lnTo>
                      <a:pt x="325" y="193"/>
                    </a:lnTo>
                    <a:lnTo>
                      <a:pt x="323" y="189"/>
                    </a:lnTo>
                    <a:lnTo>
                      <a:pt x="321" y="188"/>
                    </a:lnTo>
                    <a:lnTo>
                      <a:pt x="319" y="186"/>
                    </a:lnTo>
                    <a:lnTo>
                      <a:pt x="317" y="182"/>
                    </a:lnTo>
                    <a:lnTo>
                      <a:pt x="315" y="180"/>
                    </a:lnTo>
                    <a:lnTo>
                      <a:pt x="313" y="178"/>
                    </a:lnTo>
                    <a:lnTo>
                      <a:pt x="309" y="176"/>
                    </a:lnTo>
                    <a:lnTo>
                      <a:pt x="307" y="172"/>
                    </a:lnTo>
                    <a:lnTo>
                      <a:pt x="298" y="199"/>
                    </a:lnTo>
                    <a:lnTo>
                      <a:pt x="273" y="253"/>
                    </a:lnTo>
                    <a:lnTo>
                      <a:pt x="248" y="305"/>
                    </a:lnTo>
                    <a:lnTo>
                      <a:pt x="219" y="354"/>
                    </a:lnTo>
                    <a:lnTo>
                      <a:pt x="186" y="402"/>
                    </a:lnTo>
                    <a:lnTo>
                      <a:pt x="154" y="448"/>
                    </a:lnTo>
                    <a:lnTo>
                      <a:pt x="119" y="495"/>
                    </a:lnTo>
                    <a:lnTo>
                      <a:pt x="81" y="539"/>
                    </a:lnTo>
                    <a:lnTo>
                      <a:pt x="41" y="579"/>
                    </a:lnTo>
                    <a:lnTo>
                      <a:pt x="0" y="619"/>
                    </a:lnTo>
                    <a:lnTo>
                      <a:pt x="0" y="619"/>
                    </a:lnTo>
                    <a:lnTo>
                      <a:pt x="2" y="619"/>
                    </a:lnTo>
                    <a:lnTo>
                      <a:pt x="4" y="621"/>
                    </a:lnTo>
                    <a:lnTo>
                      <a:pt x="4" y="621"/>
                    </a:lnTo>
                    <a:lnTo>
                      <a:pt x="6" y="621"/>
                    </a:lnTo>
                    <a:lnTo>
                      <a:pt x="6" y="623"/>
                    </a:lnTo>
                    <a:lnTo>
                      <a:pt x="8" y="623"/>
                    </a:lnTo>
                    <a:lnTo>
                      <a:pt x="8" y="623"/>
                    </a:lnTo>
                    <a:lnTo>
                      <a:pt x="12" y="625"/>
                    </a:lnTo>
                    <a:lnTo>
                      <a:pt x="18" y="627"/>
                    </a:lnTo>
                    <a:lnTo>
                      <a:pt x="22" y="627"/>
                    </a:lnTo>
                    <a:lnTo>
                      <a:pt x="27" y="627"/>
                    </a:lnTo>
                    <a:lnTo>
                      <a:pt x="31" y="629"/>
                    </a:lnTo>
                    <a:lnTo>
                      <a:pt x="35" y="629"/>
                    </a:lnTo>
                    <a:lnTo>
                      <a:pt x="39" y="631"/>
                    </a:lnTo>
                    <a:lnTo>
                      <a:pt x="43" y="635"/>
                    </a:lnTo>
                    <a:lnTo>
                      <a:pt x="43" y="636"/>
                    </a:lnTo>
                    <a:lnTo>
                      <a:pt x="43" y="636"/>
                    </a:lnTo>
                    <a:lnTo>
                      <a:pt x="43" y="636"/>
                    </a:lnTo>
                    <a:lnTo>
                      <a:pt x="43" y="636"/>
                    </a:lnTo>
                    <a:lnTo>
                      <a:pt x="43" y="636"/>
                    </a:lnTo>
                    <a:lnTo>
                      <a:pt x="43" y="636"/>
                    </a:lnTo>
                    <a:lnTo>
                      <a:pt x="43" y="636"/>
                    </a:lnTo>
                    <a:lnTo>
                      <a:pt x="45" y="636"/>
                    </a:lnTo>
                    <a:close/>
                    <a:moveTo>
                      <a:pt x="363" y="151"/>
                    </a:moveTo>
                    <a:lnTo>
                      <a:pt x="378" y="103"/>
                    </a:lnTo>
                    <a:lnTo>
                      <a:pt x="396" y="44"/>
                    </a:lnTo>
                    <a:lnTo>
                      <a:pt x="405" y="0"/>
                    </a:lnTo>
                    <a:lnTo>
                      <a:pt x="403" y="0"/>
                    </a:lnTo>
                    <a:lnTo>
                      <a:pt x="403" y="0"/>
                    </a:lnTo>
                    <a:lnTo>
                      <a:pt x="401" y="0"/>
                    </a:lnTo>
                    <a:lnTo>
                      <a:pt x="401" y="0"/>
                    </a:lnTo>
                    <a:lnTo>
                      <a:pt x="399" y="0"/>
                    </a:lnTo>
                    <a:lnTo>
                      <a:pt x="397" y="1"/>
                    </a:lnTo>
                    <a:lnTo>
                      <a:pt x="397" y="1"/>
                    </a:lnTo>
                    <a:lnTo>
                      <a:pt x="396" y="1"/>
                    </a:lnTo>
                    <a:lnTo>
                      <a:pt x="392" y="5"/>
                    </a:lnTo>
                    <a:lnTo>
                      <a:pt x="388" y="7"/>
                    </a:lnTo>
                    <a:lnTo>
                      <a:pt x="382" y="11"/>
                    </a:lnTo>
                    <a:lnTo>
                      <a:pt x="378" y="13"/>
                    </a:lnTo>
                    <a:lnTo>
                      <a:pt x="373" y="15"/>
                    </a:lnTo>
                    <a:lnTo>
                      <a:pt x="367" y="17"/>
                    </a:lnTo>
                    <a:lnTo>
                      <a:pt x="363" y="17"/>
                    </a:lnTo>
                    <a:lnTo>
                      <a:pt x="357" y="19"/>
                    </a:lnTo>
                    <a:lnTo>
                      <a:pt x="353" y="34"/>
                    </a:lnTo>
                    <a:lnTo>
                      <a:pt x="338" y="90"/>
                    </a:lnTo>
                    <a:lnTo>
                      <a:pt x="330" y="113"/>
                    </a:lnTo>
                    <a:lnTo>
                      <a:pt x="330" y="113"/>
                    </a:lnTo>
                    <a:lnTo>
                      <a:pt x="332" y="113"/>
                    </a:lnTo>
                    <a:lnTo>
                      <a:pt x="332" y="111"/>
                    </a:lnTo>
                    <a:lnTo>
                      <a:pt x="334" y="111"/>
                    </a:lnTo>
                    <a:lnTo>
                      <a:pt x="334" y="111"/>
                    </a:lnTo>
                    <a:lnTo>
                      <a:pt x="336" y="111"/>
                    </a:lnTo>
                    <a:lnTo>
                      <a:pt x="336" y="111"/>
                    </a:lnTo>
                    <a:lnTo>
                      <a:pt x="338" y="111"/>
                    </a:lnTo>
                    <a:lnTo>
                      <a:pt x="340" y="111"/>
                    </a:lnTo>
                    <a:lnTo>
                      <a:pt x="344" y="111"/>
                    </a:lnTo>
                    <a:lnTo>
                      <a:pt x="346" y="113"/>
                    </a:lnTo>
                    <a:lnTo>
                      <a:pt x="350" y="117"/>
                    </a:lnTo>
                    <a:lnTo>
                      <a:pt x="351" y="119"/>
                    </a:lnTo>
                    <a:lnTo>
                      <a:pt x="355" y="122"/>
                    </a:lnTo>
                    <a:lnTo>
                      <a:pt x="357" y="124"/>
                    </a:lnTo>
                    <a:lnTo>
                      <a:pt x="361" y="126"/>
                    </a:lnTo>
                    <a:lnTo>
                      <a:pt x="361" y="130"/>
                    </a:lnTo>
                    <a:lnTo>
                      <a:pt x="361" y="132"/>
                    </a:lnTo>
                    <a:lnTo>
                      <a:pt x="361" y="136"/>
                    </a:lnTo>
                    <a:lnTo>
                      <a:pt x="361" y="138"/>
                    </a:lnTo>
                    <a:lnTo>
                      <a:pt x="361" y="142"/>
                    </a:lnTo>
                    <a:lnTo>
                      <a:pt x="361" y="143"/>
                    </a:lnTo>
                    <a:lnTo>
                      <a:pt x="361" y="147"/>
                    </a:lnTo>
                    <a:lnTo>
                      <a:pt x="363" y="15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4" name="Freeform 32">
                <a:extLst>
                  <a:ext uri="{FF2B5EF4-FFF2-40B4-BE49-F238E27FC236}">
                    <a16:creationId xmlns:a16="http://schemas.microsoft.com/office/drawing/2014/main" id="{E9B9FA85-C725-407C-A8E9-01692979E4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45" y="2876"/>
                <a:ext cx="393" cy="600"/>
              </a:xfrm>
              <a:custGeom>
                <a:avLst/>
                <a:gdLst>
                  <a:gd name="T0" fmla="*/ 77 w 393"/>
                  <a:gd name="T1" fmla="*/ 560 h 600"/>
                  <a:gd name="T2" fmla="*/ 155 w 393"/>
                  <a:gd name="T3" fmla="*/ 476 h 600"/>
                  <a:gd name="T4" fmla="*/ 222 w 393"/>
                  <a:gd name="T5" fmla="*/ 383 h 600"/>
                  <a:gd name="T6" fmla="*/ 284 w 393"/>
                  <a:gd name="T7" fmla="*/ 286 h 600"/>
                  <a:gd name="T8" fmla="*/ 334 w 393"/>
                  <a:gd name="T9" fmla="*/ 180 h 600"/>
                  <a:gd name="T10" fmla="*/ 339 w 393"/>
                  <a:gd name="T11" fmla="*/ 149 h 600"/>
                  <a:gd name="T12" fmla="*/ 332 w 393"/>
                  <a:gd name="T13" fmla="*/ 142 h 600"/>
                  <a:gd name="T14" fmla="*/ 324 w 393"/>
                  <a:gd name="T15" fmla="*/ 132 h 600"/>
                  <a:gd name="T16" fmla="*/ 316 w 393"/>
                  <a:gd name="T17" fmla="*/ 124 h 600"/>
                  <a:gd name="T18" fmla="*/ 293 w 393"/>
                  <a:gd name="T19" fmla="*/ 165 h 600"/>
                  <a:gd name="T20" fmla="*/ 245 w 393"/>
                  <a:gd name="T21" fmla="*/ 264 h 600"/>
                  <a:gd name="T22" fmla="*/ 188 w 393"/>
                  <a:gd name="T23" fmla="*/ 360 h 600"/>
                  <a:gd name="T24" fmla="*/ 121 w 393"/>
                  <a:gd name="T25" fmla="*/ 449 h 600"/>
                  <a:gd name="T26" fmla="*/ 48 w 393"/>
                  <a:gd name="T27" fmla="*/ 529 h 600"/>
                  <a:gd name="T28" fmla="*/ 0 w 393"/>
                  <a:gd name="T29" fmla="*/ 573 h 600"/>
                  <a:gd name="T30" fmla="*/ 10 w 393"/>
                  <a:gd name="T31" fmla="*/ 581 h 600"/>
                  <a:gd name="T32" fmla="*/ 17 w 393"/>
                  <a:gd name="T33" fmla="*/ 587 h 600"/>
                  <a:gd name="T34" fmla="*/ 27 w 393"/>
                  <a:gd name="T35" fmla="*/ 594 h 600"/>
                  <a:gd name="T36" fmla="*/ 36 w 393"/>
                  <a:gd name="T37" fmla="*/ 600 h 600"/>
                  <a:gd name="T38" fmla="*/ 374 w 393"/>
                  <a:gd name="T39" fmla="*/ 71 h 600"/>
                  <a:gd name="T40" fmla="*/ 393 w 393"/>
                  <a:gd name="T41" fmla="*/ 0 h 600"/>
                  <a:gd name="T42" fmla="*/ 382 w 393"/>
                  <a:gd name="T43" fmla="*/ 0 h 600"/>
                  <a:gd name="T44" fmla="*/ 372 w 393"/>
                  <a:gd name="T45" fmla="*/ 2 h 600"/>
                  <a:gd name="T46" fmla="*/ 361 w 393"/>
                  <a:gd name="T47" fmla="*/ 4 h 600"/>
                  <a:gd name="T48" fmla="*/ 351 w 393"/>
                  <a:gd name="T49" fmla="*/ 5 h 600"/>
                  <a:gd name="T50" fmla="*/ 349 w 393"/>
                  <a:gd name="T51" fmla="*/ 5 h 600"/>
                  <a:gd name="T52" fmla="*/ 349 w 393"/>
                  <a:gd name="T53" fmla="*/ 4 h 600"/>
                  <a:gd name="T54" fmla="*/ 349 w 393"/>
                  <a:gd name="T55" fmla="*/ 4 h 600"/>
                  <a:gd name="T56" fmla="*/ 349 w 393"/>
                  <a:gd name="T57" fmla="*/ 4 h 600"/>
                  <a:gd name="T58" fmla="*/ 316 w 393"/>
                  <a:gd name="T59" fmla="*/ 105 h 600"/>
                  <a:gd name="T60" fmla="*/ 322 w 393"/>
                  <a:gd name="T61" fmla="*/ 107 h 600"/>
                  <a:gd name="T62" fmla="*/ 326 w 393"/>
                  <a:gd name="T63" fmla="*/ 107 h 600"/>
                  <a:gd name="T64" fmla="*/ 332 w 393"/>
                  <a:gd name="T65" fmla="*/ 107 h 600"/>
                  <a:gd name="T66" fmla="*/ 336 w 393"/>
                  <a:gd name="T67" fmla="*/ 107 h 600"/>
                  <a:gd name="T68" fmla="*/ 343 w 393"/>
                  <a:gd name="T69" fmla="*/ 105 h 600"/>
                  <a:gd name="T70" fmla="*/ 351 w 393"/>
                  <a:gd name="T71" fmla="*/ 101 h 600"/>
                  <a:gd name="T72" fmla="*/ 359 w 393"/>
                  <a:gd name="T73" fmla="*/ 98 h 600"/>
                  <a:gd name="T74" fmla="*/ 366 w 393"/>
                  <a:gd name="T75" fmla="*/ 94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93" h="600">
                    <a:moveTo>
                      <a:pt x="36" y="600"/>
                    </a:moveTo>
                    <a:lnTo>
                      <a:pt x="77" y="560"/>
                    </a:lnTo>
                    <a:lnTo>
                      <a:pt x="117" y="520"/>
                    </a:lnTo>
                    <a:lnTo>
                      <a:pt x="155" y="476"/>
                    </a:lnTo>
                    <a:lnTo>
                      <a:pt x="190" y="429"/>
                    </a:lnTo>
                    <a:lnTo>
                      <a:pt x="222" y="383"/>
                    </a:lnTo>
                    <a:lnTo>
                      <a:pt x="255" y="335"/>
                    </a:lnTo>
                    <a:lnTo>
                      <a:pt x="284" y="286"/>
                    </a:lnTo>
                    <a:lnTo>
                      <a:pt x="309" y="234"/>
                    </a:lnTo>
                    <a:lnTo>
                      <a:pt x="334" y="180"/>
                    </a:lnTo>
                    <a:lnTo>
                      <a:pt x="343" y="153"/>
                    </a:lnTo>
                    <a:lnTo>
                      <a:pt x="339" y="149"/>
                    </a:lnTo>
                    <a:lnTo>
                      <a:pt x="336" y="146"/>
                    </a:lnTo>
                    <a:lnTo>
                      <a:pt x="332" y="142"/>
                    </a:lnTo>
                    <a:lnTo>
                      <a:pt x="328" y="136"/>
                    </a:lnTo>
                    <a:lnTo>
                      <a:pt x="324" y="132"/>
                    </a:lnTo>
                    <a:lnTo>
                      <a:pt x="320" y="128"/>
                    </a:lnTo>
                    <a:lnTo>
                      <a:pt x="316" y="124"/>
                    </a:lnTo>
                    <a:lnTo>
                      <a:pt x="311" y="121"/>
                    </a:lnTo>
                    <a:lnTo>
                      <a:pt x="293" y="165"/>
                    </a:lnTo>
                    <a:lnTo>
                      <a:pt x="270" y="215"/>
                    </a:lnTo>
                    <a:lnTo>
                      <a:pt x="245" y="264"/>
                    </a:lnTo>
                    <a:lnTo>
                      <a:pt x="219" y="312"/>
                    </a:lnTo>
                    <a:lnTo>
                      <a:pt x="188" y="360"/>
                    </a:lnTo>
                    <a:lnTo>
                      <a:pt x="155" y="405"/>
                    </a:lnTo>
                    <a:lnTo>
                      <a:pt x="121" y="449"/>
                    </a:lnTo>
                    <a:lnTo>
                      <a:pt x="84" y="491"/>
                    </a:lnTo>
                    <a:lnTo>
                      <a:pt x="48" y="529"/>
                    </a:lnTo>
                    <a:lnTo>
                      <a:pt x="8" y="568"/>
                    </a:lnTo>
                    <a:lnTo>
                      <a:pt x="0" y="573"/>
                    </a:lnTo>
                    <a:lnTo>
                      <a:pt x="4" y="577"/>
                    </a:lnTo>
                    <a:lnTo>
                      <a:pt x="10" y="581"/>
                    </a:lnTo>
                    <a:lnTo>
                      <a:pt x="13" y="585"/>
                    </a:lnTo>
                    <a:lnTo>
                      <a:pt x="17" y="587"/>
                    </a:lnTo>
                    <a:lnTo>
                      <a:pt x="23" y="591"/>
                    </a:lnTo>
                    <a:lnTo>
                      <a:pt x="27" y="594"/>
                    </a:lnTo>
                    <a:lnTo>
                      <a:pt x="33" y="596"/>
                    </a:lnTo>
                    <a:lnTo>
                      <a:pt x="36" y="600"/>
                    </a:lnTo>
                    <a:close/>
                    <a:moveTo>
                      <a:pt x="366" y="94"/>
                    </a:moveTo>
                    <a:lnTo>
                      <a:pt x="374" y="71"/>
                    </a:lnTo>
                    <a:lnTo>
                      <a:pt x="389" y="15"/>
                    </a:lnTo>
                    <a:lnTo>
                      <a:pt x="393" y="0"/>
                    </a:lnTo>
                    <a:lnTo>
                      <a:pt x="387" y="0"/>
                    </a:lnTo>
                    <a:lnTo>
                      <a:pt x="382" y="0"/>
                    </a:lnTo>
                    <a:lnTo>
                      <a:pt x="378" y="2"/>
                    </a:lnTo>
                    <a:lnTo>
                      <a:pt x="372" y="2"/>
                    </a:lnTo>
                    <a:lnTo>
                      <a:pt x="366" y="2"/>
                    </a:lnTo>
                    <a:lnTo>
                      <a:pt x="361" y="4"/>
                    </a:lnTo>
                    <a:lnTo>
                      <a:pt x="355" y="4"/>
                    </a:lnTo>
                    <a:lnTo>
                      <a:pt x="351" y="5"/>
                    </a:lnTo>
                    <a:lnTo>
                      <a:pt x="351" y="5"/>
                    </a:lnTo>
                    <a:lnTo>
                      <a:pt x="349" y="5"/>
                    </a:lnTo>
                    <a:lnTo>
                      <a:pt x="349" y="5"/>
                    </a:lnTo>
                    <a:lnTo>
                      <a:pt x="349" y="4"/>
                    </a:lnTo>
                    <a:lnTo>
                      <a:pt x="349" y="4"/>
                    </a:lnTo>
                    <a:lnTo>
                      <a:pt x="349" y="4"/>
                    </a:lnTo>
                    <a:lnTo>
                      <a:pt x="349" y="4"/>
                    </a:lnTo>
                    <a:lnTo>
                      <a:pt x="349" y="4"/>
                    </a:lnTo>
                    <a:lnTo>
                      <a:pt x="334" y="57"/>
                    </a:lnTo>
                    <a:lnTo>
                      <a:pt x="316" y="105"/>
                    </a:lnTo>
                    <a:lnTo>
                      <a:pt x="318" y="105"/>
                    </a:lnTo>
                    <a:lnTo>
                      <a:pt x="322" y="107"/>
                    </a:lnTo>
                    <a:lnTo>
                      <a:pt x="324" y="107"/>
                    </a:lnTo>
                    <a:lnTo>
                      <a:pt x="326" y="107"/>
                    </a:lnTo>
                    <a:lnTo>
                      <a:pt x="328" y="107"/>
                    </a:lnTo>
                    <a:lnTo>
                      <a:pt x="332" y="107"/>
                    </a:lnTo>
                    <a:lnTo>
                      <a:pt x="334" y="107"/>
                    </a:lnTo>
                    <a:lnTo>
                      <a:pt x="336" y="107"/>
                    </a:lnTo>
                    <a:lnTo>
                      <a:pt x="339" y="105"/>
                    </a:lnTo>
                    <a:lnTo>
                      <a:pt x="343" y="105"/>
                    </a:lnTo>
                    <a:lnTo>
                      <a:pt x="347" y="103"/>
                    </a:lnTo>
                    <a:lnTo>
                      <a:pt x="351" y="101"/>
                    </a:lnTo>
                    <a:lnTo>
                      <a:pt x="355" y="100"/>
                    </a:lnTo>
                    <a:lnTo>
                      <a:pt x="359" y="98"/>
                    </a:lnTo>
                    <a:lnTo>
                      <a:pt x="362" y="96"/>
                    </a:lnTo>
                    <a:lnTo>
                      <a:pt x="366" y="9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5" name="Freeform 33">
                <a:extLst>
                  <a:ext uri="{FF2B5EF4-FFF2-40B4-BE49-F238E27FC236}">
                    <a16:creationId xmlns:a16="http://schemas.microsoft.com/office/drawing/2014/main" id="{B0474259-58DE-4EE2-ACB8-ED8F5754E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8" y="2851"/>
                <a:ext cx="376" cy="598"/>
              </a:xfrm>
              <a:custGeom>
                <a:avLst/>
                <a:gdLst>
                  <a:gd name="T0" fmla="*/ 35 w 376"/>
                  <a:gd name="T1" fmla="*/ 593 h 598"/>
                  <a:gd name="T2" fmla="*/ 111 w 376"/>
                  <a:gd name="T3" fmla="*/ 516 h 598"/>
                  <a:gd name="T4" fmla="*/ 182 w 376"/>
                  <a:gd name="T5" fmla="*/ 430 h 598"/>
                  <a:gd name="T6" fmla="*/ 246 w 376"/>
                  <a:gd name="T7" fmla="*/ 337 h 598"/>
                  <a:gd name="T8" fmla="*/ 297 w 376"/>
                  <a:gd name="T9" fmla="*/ 240 h 598"/>
                  <a:gd name="T10" fmla="*/ 338 w 376"/>
                  <a:gd name="T11" fmla="*/ 146 h 598"/>
                  <a:gd name="T12" fmla="*/ 338 w 376"/>
                  <a:gd name="T13" fmla="*/ 144 h 598"/>
                  <a:gd name="T14" fmla="*/ 336 w 376"/>
                  <a:gd name="T15" fmla="*/ 142 h 598"/>
                  <a:gd name="T16" fmla="*/ 334 w 376"/>
                  <a:gd name="T17" fmla="*/ 142 h 598"/>
                  <a:gd name="T18" fmla="*/ 334 w 376"/>
                  <a:gd name="T19" fmla="*/ 140 h 598"/>
                  <a:gd name="T20" fmla="*/ 328 w 376"/>
                  <a:gd name="T21" fmla="*/ 138 h 598"/>
                  <a:gd name="T22" fmla="*/ 324 w 376"/>
                  <a:gd name="T23" fmla="*/ 134 h 598"/>
                  <a:gd name="T24" fmla="*/ 322 w 376"/>
                  <a:gd name="T25" fmla="*/ 128 h 598"/>
                  <a:gd name="T26" fmla="*/ 320 w 376"/>
                  <a:gd name="T27" fmla="*/ 123 h 598"/>
                  <a:gd name="T28" fmla="*/ 326 w 376"/>
                  <a:gd name="T29" fmla="*/ 126 h 598"/>
                  <a:gd name="T30" fmla="*/ 332 w 376"/>
                  <a:gd name="T31" fmla="*/ 128 h 598"/>
                  <a:gd name="T32" fmla="*/ 338 w 376"/>
                  <a:gd name="T33" fmla="*/ 130 h 598"/>
                  <a:gd name="T34" fmla="*/ 343 w 376"/>
                  <a:gd name="T35" fmla="*/ 130 h 598"/>
                  <a:gd name="T36" fmla="*/ 376 w 376"/>
                  <a:gd name="T37" fmla="*/ 29 h 598"/>
                  <a:gd name="T38" fmla="*/ 368 w 376"/>
                  <a:gd name="T39" fmla="*/ 25 h 598"/>
                  <a:gd name="T40" fmla="*/ 363 w 376"/>
                  <a:gd name="T41" fmla="*/ 23 h 598"/>
                  <a:gd name="T42" fmla="*/ 357 w 376"/>
                  <a:gd name="T43" fmla="*/ 19 h 598"/>
                  <a:gd name="T44" fmla="*/ 351 w 376"/>
                  <a:gd name="T45" fmla="*/ 11 h 598"/>
                  <a:gd name="T46" fmla="*/ 349 w 376"/>
                  <a:gd name="T47" fmla="*/ 7 h 598"/>
                  <a:gd name="T48" fmla="*/ 345 w 376"/>
                  <a:gd name="T49" fmla="*/ 6 h 598"/>
                  <a:gd name="T50" fmla="*/ 342 w 376"/>
                  <a:gd name="T51" fmla="*/ 2 h 598"/>
                  <a:gd name="T52" fmla="*/ 338 w 376"/>
                  <a:gd name="T53" fmla="*/ 0 h 598"/>
                  <a:gd name="T54" fmla="*/ 319 w 376"/>
                  <a:gd name="T55" fmla="*/ 71 h 598"/>
                  <a:gd name="T56" fmla="*/ 282 w 376"/>
                  <a:gd name="T57" fmla="*/ 172 h 598"/>
                  <a:gd name="T58" fmla="*/ 234 w 376"/>
                  <a:gd name="T59" fmla="*/ 268 h 598"/>
                  <a:gd name="T60" fmla="*/ 178 w 376"/>
                  <a:gd name="T61" fmla="*/ 360 h 598"/>
                  <a:gd name="T62" fmla="*/ 115 w 376"/>
                  <a:gd name="T63" fmla="*/ 447 h 598"/>
                  <a:gd name="T64" fmla="*/ 44 w 376"/>
                  <a:gd name="T65" fmla="*/ 525 h 598"/>
                  <a:gd name="T66" fmla="*/ 0 w 376"/>
                  <a:gd name="T67" fmla="*/ 566 h 598"/>
                  <a:gd name="T68" fmla="*/ 6 w 376"/>
                  <a:gd name="T69" fmla="*/ 575 h 598"/>
                  <a:gd name="T70" fmla="*/ 12 w 376"/>
                  <a:gd name="T71" fmla="*/ 583 h 598"/>
                  <a:gd name="T72" fmla="*/ 19 w 376"/>
                  <a:gd name="T73" fmla="*/ 593 h 598"/>
                  <a:gd name="T74" fmla="*/ 27 w 376"/>
                  <a:gd name="T75" fmla="*/ 598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76" h="598">
                    <a:moveTo>
                      <a:pt x="27" y="598"/>
                    </a:moveTo>
                    <a:lnTo>
                      <a:pt x="35" y="593"/>
                    </a:lnTo>
                    <a:lnTo>
                      <a:pt x="75" y="554"/>
                    </a:lnTo>
                    <a:lnTo>
                      <a:pt x="111" y="516"/>
                    </a:lnTo>
                    <a:lnTo>
                      <a:pt x="148" y="474"/>
                    </a:lnTo>
                    <a:lnTo>
                      <a:pt x="182" y="430"/>
                    </a:lnTo>
                    <a:lnTo>
                      <a:pt x="215" y="385"/>
                    </a:lnTo>
                    <a:lnTo>
                      <a:pt x="246" y="337"/>
                    </a:lnTo>
                    <a:lnTo>
                      <a:pt x="272" y="289"/>
                    </a:lnTo>
                    <a:lnTo>
                      <a:pt x="297" y="240"/>
                    </a:lnTo>
                    <a:lnTo>
                      <a:pt x="320" y="190"/>
                    </a:lnTo>
                    <a:lnTo>
                      <a:pt x="338" y="146"/>
                    </a:lnTo>
                    <a:lnTo>
                      <a:pt x="338" y="144"/>
                    </a:lnTo>
                    <a:lnTo>
                      <a:pt x="338" y="144"/>
                    </a:lnTo>
                    <a:lnTo>
                      <a:pt x="336" y="144"/>
                    </a:lnTo>
                    <a:lnTo>
                      <a:pt x="336" y="142"/>
                    </a:lnTo>
                    <a:lnTo>
                      <a:pt x="336" y="142"/>
                    </a:lnTo>
                    <a:lnTo>
                      <a:pt x="334" y="142"/>
                    </a:lnTo>
                    <a:lnTo>
                      <a:pt x="334" y="142"/>
                    </a:lnTo>
                    <a:lnTo>
                      <a:pt x="334" y="140"/>
                    </a:lnTo>
                    <a:lnTo>
                      <a:pt x="330" y="140"/>
                    </a:lnTo>
                    <a:lnTo>
                      <a:pt x="328" y="138"/>
                    </a:lnTo>
                    <a:lnTo>
                      <a:pt x="326" y="136"/>
                    </a:lnTo>
                    <a:lnTo>
                      <a:pt x="324" y="134"/>
                    </a:lnTo>
                    <a:lnTo>
                      <a:pt x="322" y="132"/>
                    </a:lnTo>
                    <a:lnTo>
                      <a:pt x="322" y="128"/>
                    </a:lnTo>
                    <a:lnTo>
                      <a:pt x="320" y="126"/>
                    </a:lnTo>
                    <a:lnTo>
                      <a:pt x="320" y="123"/>
                    </a:lnTo>
                    <a:lnTo>
                      <a:pt x="324" y="125"/>
                    </a:lnTo>
                    <a:lnTo>
                      <a:pt x="326" y="126"/>
                    </a:lnTo>
                    <a:lnTo>
                      <a:pt x="330" y="128"/>
                    </a:lnTo>
                    <a:lnTo>
                      <a:pt x="332" y="128"/>
                    </a:lnTo>
                    <a:lnTo>
                      <a:pt x="336" y="130"/>
                    </a:lnTo>
                    <a:lnTo>
                      <a:pt x="338" y="130"/>
                    </a:lnTo>
                    <a:lnTo>
                      <a:pt x="342" y="130"/>
                    </a:lnTo>
                    <a:lnTo>
                      <a:pt x="343" y="130"/>
                    </a:lnTo>
                    <a:lnTo>
                      <a:pt x="361" y="82"/>
                    </a:lnTo>
                    <a:lnTo>
                      <a:pt x="376" y="29"/>
                    </a:lnTo>
                    <a:lnTo>
                      <a:pt x="372" y="27"/>
                    </a:lnTo>
                    <a:lnTo>
                      <a:pt x="368" y="25"/>
                    </a:lnTo>
                    <a:lnTo>
                      <a:pt x="366" y="25"/>
                    </a:lnTo>
                    <a:lnTo>
                      <a:pt x="363" y="23"/>
                    </a:lnTo>
                    <a:lnTo>
                      <a:pt x="359" y="21"/>
                    </a:lnTo>
                    <a:lnTo>
                      <a:pt x="357" y="19"/>
                    </a:lnTo>
                    <a:lnTo>
                      <a:pt x="353" y="15"/>
                    </a:lnTo>
                    <a:lnTo>
                      <a:pt x="351" y="11"/>
                    </a:lnTo>
                    <a:lnTo>
                      <a:pt x="351" y="9"/>
                    </a:lnTo>
                    <a:lnTo>
                      <a:pt x="349" y="7"/>
                    </a:lnTo>
                    <a:lnTo>
                      <a:pt x="347" y="7"/>
                    </a:lnTo>
                    <a:lnTo>
                      <a:pt x="345" y="6"/>
                    </a:lnTo>
                    <a:lnTo>
                      <a:pt x="343" y="4"/>
                    </a:lnTo>
                    <a:lnTo>
                      <a:pt x="342" y="2"/>
                    </a:lnTo>
                    <a:lnTo>
                      <a:pt x="340" y="2"/>
                    </a:lnTo>
                    <a:lnTo>
                      <a:pt x="338" y="0"/>
                    </a:lnTo>
                    <a:lnTo>
                      <a:pt x="334" y="17"/>
                    </a:lnTo>
                    <a:lnTo>
                      <a:pt x="319" y="71"/>
                    </a:lnTo>
                    <a:lnTo>
                      <a:pt x="301" y="123"/>
                    </a:lnTo>
                    <a:lnTo>
                      <a:pt x="282" y="172"/>
                    </a:lnTo>
                    <a:lnTo>
                      <a:pt x="259" y="222"/>
                    </a:lnTo>
                    <a:lnTo>
                      <a:pt x="234" y="268"/>
                    </a:lnTo>
                    <a:lnTo>
                      <a:pt x="209" y="316"/>
                    </a:lnTo>
                    <a:lnTo>
                      <a:pt x="178" y="360"/>
                    </a:lnTo>
                    <a:lnTo>
                      <a:pt x="148" y="405"/>
                    </a:lnTo>
                    <a:lnTo>
                      <a:pt x="115" y="447"/>
                    </a:lnTo>
                    <a:lnTo>
                      <a:pt x="81" y="487"/>
                    </a:lnTo>
                    <a:lnTo>
                      <a:pt x="44" y="525"/>
                    </a:lnTo>
                    <a:lnTo>
                      <a:pt x="6" y="562"/>
                    </a:lnTo>
                    <a:lnTo>
                      <a:pt x="0" y="566"/>
                    </a:lnTo>
                    <a:lnTo>
                      <a:pt x="2" y="571"/>
                    </a:lnTo>
                    <a:lnTo>
                      <a:pt x="6" y="575"/>
                    </a:lnTo>
                    <a:lnTo>
                      <a:pt x="8" y="579"/>
                    </a:lnTo>
                    <a:lnTo>
                      <a:pt x="12" y="583"/>
                    </a:lnTo>
                    <a:lnTo>
                      <a:pt x="15" y="589"/>
                    </a:lnTo>
                    <a:lnTo>
                      <a:pt x="19" y="593"/>
                    </a:lnTo>
                    <a:lnTo>
                      <a:pt x="23" y="596"/>
                    </a:lnTo>
                    <a:lnTo>
                      <a:pt x="27" y="59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6" name="Freeform 34">
                <a:extLst>
                  <a:ext uri="{FF2B5EF4-FFF2-40B4-BE49-F238E27FC236}">
                    <a16:creationId xmlns:a16="http://schemas.microsoft.com/office/drawing/2014/main" id="{087EDF29-B111-413D-8F14-1FBB8D50B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7" y="2772"/>
                <a:ext cx="349" cy="645"/>
              </a:xfrm>
              <a:custGeom>
                <a:avLst/>
                <a:gdLst>
                  <a:gd name="T0" fmla="*/ 11 w 349"/>
                  <a:gd name="T1" fmla="*/ 645 h 645"/>
                  <a:gd name="T2" fmla="*/ 17 w 349"/>
                  <a:gd name="T3" fmla="*/ 641 h 645"/>
                  <a:gd name="T4" fmla="*/ 55 w 349"/>
                  <a:gd name="T5" fmla="*/ 604 h 645"/>
                  <a:gd name="T6" fmla="*/ 92 w 349"/>
                  <a:gd name="T7" fmla="*/ 566 h 645"/>
                  <a:gd name="T8" fmla="*/ 126 w 349"/>
                  <a:gd name="T9" fmla="*/ 526 h 645"/>
                  <a:gd name="T10" fmla="*/ 159 w 349"/>
                  <a:gd name="T11" fmla="*/ 484 h 645"/>
                  <a:gd name="T12" fmla="*/ 189 w 349"/>
                  <a:gd name="T13" fmla="*/ 439 h 645"/>
                  <a:gd name="T14" fmla="*/ 220 w 349"/>
                  <a:gd name="T15" fmla="*/ 395 h 645"/>
                  <a:gd name="T16" fmla="*/ 245 w 349"/>
                  <a:gd name="T17" fmla="*/ 347 h 645"/>
                  <a:gd name="T18" fmla="*/ 270 w 349"/>
                  <a:gd name="T19" fmla="*/ 301 h 645"/>
                  <a:gd name="T20" fmla="*/ 293 w 349"/>
                  <a:gd name="T21" fmla="*/ 251 h 645"/>
                  <a:gd name="T22" fmla="*/ 312 w 349"/>
                  <a:gd name="T23" fmla="*/ 202 h 645"/>
                  <a:gd name="T24" fmla="*/ 330 w 349"/>
                  <a:gd name="T25" fmla="*/ 150 h 645"/>
                  <a:gd name="T26" fmla="*/ 345 w 349"/>
                  <a:gd name="T27" fmla="*/ 96 h 645"/>
                  <a:gd name="T28" fmla="*/ 349 w 349"/>
                  <a:gd name="T29" fmla="*/ 79 h 645"/>
                  <a:gd name="T30" fmla="*/ 345 w 349"/>
                  <a:gd name="T31" fmla="*/ 77 h 645"/>
                  <a:gd name="T32" fmla="*/ 343 w 349"/>
                  <a:gd name="T33" fmla="*/ 73 h 645"/>
                  <a:gd name="T34" fmla="*/ 339 w 349"/>
                  <a:gd name="T35" fmla="*/ 71 h 645"/>
                  <a:gd name="T36" fmla="*/ 337 w 349"/>
                  <a:gd name="T37" fmla="*/ 69 h 645"/>
                  <a:gd name="T38" fmla="*/ 335 w 349"/>
                  <a:gd name="T39" fmla="*/ 65 h 645"/>
                  <a:gd name="T40" fmla="*/ 335 w 349"/>
                  <a:gd name="T41" fmla="*/ 62 h 645"/>
                  <a:gd name="T42" fmla="*/ 337 w 349"/>
                  <a:gd name="T43" fmla="*/ 58 h 645"/>
                  <a:gd name="T44" fmla="*/ 341 w 349"/>
                  <a:gd name="T45" fmla="*/ 54 h 645"/>
                  <a:gd name="T46" fmla="*/ 343 w 349"/>
                  <a:gd name="T47" fmla="*/ 46 h 645"/>
                  <a:gd name="T48" fmla="*/ 343 w 349"/>
                  <a:gd name="T49" fmla="*/ 39 h 645"/>
                  <a:gd name="T50" fmla="*/ 341 w 349"/>
                  <a:gd name="T51" fmla="*/ 31 h 645"/>
                  <a:gd name="T52" fmla="*/ 339 w 349"/>
                  <a:gd name="T53" fmla="*/ 25 h 645"/>
                  <a:gd name="T54" fmla="*/ 335 w 349"/>
                  <a:gd name="T55" fmla="*/ 17 h 645"/>
                  <a:gd name="T56" fmla="*/ 331 w 349"/>
                  <a:gd name="T57" fmla="*/ 12 h 645"/>
                  <a:gd name="T58" fmla="*/ 328 w 349"/>
                  <a:gd name="T59" fmla="*/ 6 h 645"/>
                  <a:gd name="T60" fmla="*/ 322 w 349"/>
                  <a:gd name="T61" fmla="*/ 0 h 645"/>
                  <a:gd name="T62" fmla="*/ 316 w 349"/>
                  <a:gd name="T63" fmla="*/ 35 h 645"/>
                  <a:gd name="T64" fmla="*/ 305 w 349"/>
                  <a:gd name="T65" fmla="*/ 86 h 645"/>
                  <a:gd name="T66" fmla="*/ 289 w 349"/>
                  <a:gd name="T67" fmla="*/ 136 h 645"/>
                  <a:gd name="T68" fmla="*/ 272 w 349"/>
                  <a:gd name="T69" fmla="*/ 186 h 645"/>
                  <a:gd name="T70" fmla="*/ 253 w 349"/>
                  <a:gd name="T71" fmla="*/ 234 h 645"/>
                  <a:gd name="T72" fmla="*/ 232 w 349"/>
                  <a:gd name="T73" fmla="*/ 282 h 645"/>
                  <a:gd name="T74" fmla="*/ 209 w 349"/>
                  <a:gd name="T75" fmla="*/ 328 h 645"/>
                  <a:gd name="T76" fmla="*/ 184 w 349"/>
                  <a:gd name="T77" fmla="*/ 372 h 645"/>
                  <a:gd name="T78" fmla="*/ 155 w 349"/>
                  <a:gd name="T79" fmla="*/ 416 h 645"/>
                  <a:gd name="T80" fmla="*/ 126 w 349"/>
                  <a:gd name="T81" fmla="*/ 459 h 645"/>
                  <a:gd name="T82" fmla="*/ 94 w 349"/>
                  <a:gd name="T83" fmla="*/ 499 h 645"/>
                  <a:gd name="T84" fmla="*/ 61 w 349"/>
                  <a:gd name="T85" fmla="*/ 537 h 645"/>
                  <a:gd name="T86" fmla="*/ 25 w 349"/>
                  <a:gd name="T87" fmla="*/ 574 h 645"/>
                  <a:gd name="T88" fmla="*/ 0 w 349"/>
                  <a:gd name="T89" fmla="*/ 599 h 645"/>
                  <a:gd name="T90" fmla="*/ 0 w 349"/>
                  <a:gd name="T91" fmla="*/ 601 h 645"/>
                  <a:gd name="T92" fmla="*/ 0 w 349"/>
                  <a:gd name="T93" fmla="*/ 604 h 645"/>
                  <a:gd name="T94" fmla="*/ 2 w 349"/>
                  <a:gd name="T95" fmla="*/ 608 h 645"/>
                  <a:gd name="T96" fmla="*/ 2 w 349"/>
                  <a:gd name="T97" fmla="*/ 612 h 645"/>
                  <a:gd name="T98" fmla="*/ 2 w 349"/>
                  <a:gd name="T99" fmla="*/ 616 h 645"/>
                  <a:gd name="T100" fmla="*/ 3 w 349"/>
                  <a:gd name="T101" fmla="*/ 618 h 645"/>
                  <a:gd name="T102" fmla="*/ 3 w 349"/>
                  <a:gd name="T103" fmla="*/ 622 h 645"/>
                  <a:gd name="T104" fmla="*/ 3 w 349"/>
                  <a:gd name="T105" fmla="*/ 626 h 645"/>
                  <a:gd name="T106" fmla="*/ 5 w 349"/>
                  <a:gd name="T107" fmla="*/ 627 h 645"/>
                  <a:gd name="T108" fmla="*/ 5 w 349"/>
                  <a:gd name="T109" fmla="*/ 631 h 645"/>
                  <a:gd name="T110" fmla="*/ 5 w 349"/>
                  <a:gd name="T111" fmla="*/ 633 h 645"/>
                  <a:gd name="T112" fmla="*/ 7 w 349"/>
                  <a:gd name="T113" fmla="*/ 635 h 645"/>
                  <a:gd name="T114" fmla="*/ 7 w 349"/>
                  <a:gd name="T115" fmla="*/ 639 h 645"/>
                  <a:gd name="T116" fmla="*/ 9 w 349"/>
                  <a:gd name="T117" fmla="*/ 641 h 645"/>
                  <a:gd name="T118" fmla="*/ 9 w 349"/>
                  <a:gd name="T119" fmla="*/ 643 h 645"/>
                  <a:gd name="T120" fmla="*/ 11 w 349"/>
                  <a:gd name="T121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49" h="645">
                    <a:moveTo>
                      <a:pt x="11" y="645"/>
                    </a:moveTo>
                    <a:lnTo>
                      <a:pt x="17" y="641"/>
                    </a:lnTo>
                    <a:lnTo>
                      <a:pt x="55" y="604"/>
                    </a:lnTo>
                    <a:lnTo>
                      <a:pt x="92" y="566"/>
                    </a:lnTo>
                    <a:lnTo>
                      <a:pt x="126" y="526"/>
                    </a:lnTo>
                    <a:lnTo>
                      <a:pt x="159" y="484"/>
                    </a:lnTo>
                    <a:lnTo>
                      <a:pt x="189" y="439"/>
                    </a:lnTo>
                    <a:lnTo>
                      <a:pt x="220" y="395"/>
                    </a:lnTo>
                    <a:lnTo>
                      <a:pt x="245" y="347"/>
                    </a:lnTo>
                    <a:lnTo>
                      <a:pt x="270" y="301"/>
                    </a:lnTo>
                    <a:lnTo>
                      <a:pt x="293" y="251"/>
                    </a:lnTo>
                    <a:lnTo>
                      <a:pt x="312" y="202"/>
                    </a:lnTo>
                    <a:lnTo>
                      <a:pt x="330" y="150"/>
                    </a:lnTo>
                    <a:lnTo>
                      <a:pt x="345" y="96"/>
                    </a:lnTo>
                    <a:lnTo>
                      <a:pt x="349" y="79"/>
                    </a:lnTo>
                    <a:lnTo>
                      <a:pt x="345" y="77"/>
                    </a:lnTo>
                    <a:lnTo>
                      <a:pt x="343" y="73"/>
                    </a:lnTo>
                    <a:lnTo>
                      <a:pt x="339" y="71"/>
                    </a:lnTo>
                    <a:lnTo>
                      <a:pt x="337" y="69"/>
                    </a:lnTo>
                    <a:lnTo>
                      <a:pt x="335" y="65"/>
                    </a:lnTo>
                    <a:lnTo>
                      <a:pt x="335" y="62"/>
                    </a:lnTo>
                    <a:lnTo>
                      <a:pt x="337" y="58"/>
                    </a:lnTo>
                    <a:lnTo>
                      <a:pt x="341" y="54"/>
                    </a:lnTo>
                    <a:lnTo>
                      <a:pt x="343" y="46"/>
                    </a:lnTo>
                    <a:lnTo>
                      <a:pt x="343" y="39"/>
                    </a:lnTo>
                    <a:lnTo>
                      <a:pt x="341" y="31"/>
                    </a:lnTo>
                    <a:lnTo>
                      <a:pt x="339" y="25"/>
                    </a:lnTo>
                    <a:lnTo>
                      <a:pt x="335" y="17"/>
                    </a:lnTo>
                    <a:lnTo>
                      <a:pt x="331" y="12"/>
                    </a:lnTo>
                    <a:lnTo>
                      <a:pt x="328" y="6"/>
                    </a:lnTo>
                    <a:lnTo>
                      <a:pt x="322" y="0"/>
                    </a:lnTo>
                    <a:lnTo>
                      <a:pt x="316" y="35"/>
                    </a:lnTo>
                    <a:lnTo>
                      <a:pt x="305" y="86"/>
                    </a:lnTo>
                    <a:lnTo>
                      <a:pt x="289" y="136"/>
                    </a:lnTo>
                    <a:lnTo>
                      <a:pt x="272" y="186"/>
                    </a:lnTo>
                    <a:lnTo>
                      <a:pt x="253" y="234"/>
                    </a:lnTo>
                    <a:lnTo>
                      <a:pt x="232" y="282"/>
                    </a:lnTo>
                    <a:lnTo>
                      <a:pt x="209" y="328"/>
                    </a:lnTo>
                    <a:lnTo>
                      <a:pt x="184" y="372"/>
                    </a:lnTo>
                    <a:lnTo>
                      <a:pt x="155" y="416"/>
                    </a:lnTo>
                    <a:lnTo>
                      <a:pt x="126" y="459"/>
                    </a:lnTo>
                    <a:lnTo>
                      <a:pt x="94" y="499"/>
                    </a:lnTo>
                    <a:lnTo>
                      <a:pt x="61" y="537"/>
                    </a:lnTo>
                    <a:lnTo>
                      <a:pt x="25" y="574"/>
                    </a:lnTo>
                    <a:lnTo>
                      <a:pt x="0" y="599"/>
                    </a:lnTo>
                    <a:lnTo>
                      <a:pt x="0" y="601"/>
                    </a:lnTo>
                    <a:lnTo>
                      <a:pt x="0" y="604"/>
                    </a:lnTo>
                    <a:lnTo>
                      <a:pt x="2" y="608"/>
                    </a:lnTo>
                    <a:lnTo>
                      <a:pt x="2" y="612"/>
                    </a:lnTo>
                    <a:lnTo>
                      <a:pt x="2" y="616"/>
                    </a:lnTo>
                    <a:lnTo>
                      <a:pt x="3" y="618"/>
                    </a:lnTo>
                    <a:lnTo>
                      <a:pt x="3" y="622"/>
                    </a:lnTo>
                    <a:lnTo>
                      <a:pt x="3" y="626"/>
                    </a:lnTo>
                    <a:lnTo>
                      <a:pt x="5" y="627"/>
                    </a:lnTo>
                    <a:lnTo>
                      <a:pt x="5" y="631"/>
                    </a:lnTo>
                    <a:lnTo>
                      <a:pt x="5" y="633"/>
                    </a:lnTo>
                    <a:lnTo>
                      <a:pt x="7" y="635"/>
                    </a:lnTo>
                    <a:lnTo>
                      <a:pt x="7" y="639"/>
                    </a:lnTo>
                    <a:lnTo>
                      <a:pt x="9" y="641"/>
                    </a:lnTo>
                    <a:lnTo>
                      <a:pt x="9" y="643"/>
                    </a:lnTo>
                    <a:lnTo>
                      <a:pt x="11" y="64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7" name="Freeform 35">
                <a:extLst>
                  <a:ext uri="{FF2B5EF4-FFF2-40B4-BE49-F238E27FC236}">
                    <a16:creationId xmlns:a16="http://schemas.microsoft.com/office/drawing/2014/main" id="{FAD5EC89-15F6-43A4-9CCB-0374959F9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9" y="2697"/>
                <a:ext cx="330" cy="674"/>
              </a:xfrm>
              <a:custGeom>
                <a:avLst/>
                <a:gdLst>
                  <a:gd name="T0" fmla="*/ 8 w 330"/>
                  <a:gd name="T1" fmla="*/ 674 h 674"/>
                  <a:gd name="T2" fmla="*/ 33 w 330"/>
                  <a:gd name="T3" fmla="*/ 649 h 674"/>
                  <a:gd name="T4" fmla="*/ 69 w 330"/>
                  <a:gd name="T5" fmla="*/ 612 h 674"/>
                  <a:gd name="T6" fmla="*/ 102 w 330"/>
                  <a:gd name="T7" fmla="*/ 574 h 674"/>
                  <a:gd name="T8" fmla="*/ 134 w 330"/>
                  <a:gd name="T9" fmla="*/ 534 h 674"/>
                  <a:gd name="T10" fmla="*/ 163 w 330"/>
                  <a:gd name="T11" fmla="*/ 491 h 674"/>
                  <a:gd name="T12" fmla="*/ 192 w 330"/>
                  <a:gd name="T13" fmla="*/ 447 h 674"/>
                  <a:gd name="T14" fmla="*/ 217 w 330"/>
                  <a:gd name="T15" fmla="*/ 403 h 674"/>
                  <a:gd name="T16" fmla="*/ 240 w 330"/>
                  <a:gd name="T17" fmla="*/ 357 h 674"/>
                  <a:gd name="T18" fmla="*/ 261 w 330"/>
                  <a:gd name="T19" fmla="*/ 309 h 674"/>
                  <a:gd name="T20" fmla="*/ 280 w 330"/>
                  <a:gd name="T21" fmla="*/ 261 h 674"/>
                  <a:gd name="T22" fmla="*/ 297 w 330"/>
                  <a:gd name="T23" fmla="*/ 211 h 674"/>
                  <a:gd name="T24" fmla="*/ 313 w 330"/>
                  <a:gd name="T25" fmla="*/ 161 h 674"/>
                  <a:gd name="T26" fmla="*/ 324 w 330"/>
                  <a:gd name="T27" fmla="*/ 110 h 674"/>
                  <a:gd name="T28" fmla="*/ 330 w 330"/>
                  <a:gd name="T29" fmla="*/ 75 h 674"/>
                  <a:gd name="T30" fmla="*/ 326 w 330"/>
                  <a:gd name="T31" fmla="*/ 71 h 674"/>
                  <a:gd name="T32" fmla="*/ 324 w 330"/>
                  <a:gd name="T33" fmla="*/ 67 h 674"/>
                  <a:gd name="T34" fmla="*/ 320 w 330"/>
                  <a:gd name="T35" fmla="*/ 64 h 674"/>
                  <a:gd name="T36" fmla="*/ 316 w 330"/>
                  <a:gd name="T37" fmla="*/ 60 h 674"/>
                  <a:gd name="T38" fmla="*/ 315 w 330"/>
                  <a:gd name="T39" fmla="*/ 58 h 674"/>
                  <a:gd name="T40" fmla="*/ 311 w 330"/>
                  <a:gd name="T41" fmla="*/ 54 h 674"/>
                  <a:gd name="T42" fmla="*/ 309 w 330"/>
                  <a:gd name="T43" fmla="*/ 50 h 674"/>
                  <a:gd name="T44" fmla="*/ 305 w 330"/>
                  <a:gd name="T45" fmla="*/ 46 h 674"/>
                  <a:gd name="T46" fmla="*/ 303 w 330"/>
                  <a:gd name="T47" fmla="*/ 44 h 674"/>
                  <a:gd name="T48" fmla="*/ 303 w 330"/>
                  <a:gd name="T49" fmla="*/ 43 h 674"/>
                  <a:gd name="T50" fmla="*/ 303 w 330"/>
                  <a:gd name="T51" fmla="*/ 43 h 674"/>
                  <a:gd name="T52" fmla="*/ 303 w 330"/>
                  <a:gd name="T53" fmla="*/ 41 h 674"/>
                  <a:gd name="T54" fmla="*/ 305 w 330"/>
                  <a:gd name="T55" fmla="*/ 39 h 674"/>
                  <a:gd name="T56" fmla="*/ 307 w 330"/>
                  <a:gd name="T57" fmla="*/ 39 h 674"/>
                  <a:gd name="T58" fmla="*/ 307 w 330"/>
                  <a:gd name="T59" fmla="*/ 37 h 674"/>
                  <a:gd name="T60" fmla="*/ 309 w 330"/>
                  <a:gd name="T61" fmla="*/ 35 h 674"/>
                  <a:gd name="T62" fmla="*/ 309 w 330"/>
                  <a:gd name="T63" fmla="*/ 31 h 674"/>
                  <a:gd name="T64" fmla="*/ 309 w 330"/>
                  <a:gd name="T65" fmla="*/ 25 h 674"/>
                  <a:gd name="T66" fmla="*/ 309 w 330"/>
                  <a:gd name="T67" fmla="*/ 21 h 674"/>
                  <a:gd name="T68" fmla="*/ 307 w 330"/>
                  <a:gd name="T69" fmla="*/ 18 h 674"/>
                  <a:gd name="T70" fmla="*/ 305 w 330"/>
                  <a:gd name="T71" fmla="*/ 12 h 674"/>
                  <a:gd name="T72" fmla="*/ 303 w 330"/>
                  <a:gd name="T73" fmla="*/ 8 h 674"/>
                  <a:gd name="T74" fmla="*/ 301 w 330"/>
                  <a:gd name="T75" fmla="*/ 4 h 674"/>
                  <a:gd name="T76" fmla="*/ 297 w 330"/>
                  <a:gd name="T77" fmla="*/ 0 h 674"/>
                  <a:gd name="T78" fmla="*/ 291 w 330"/>
                  <a:gd name="T79" fmla="*/ 50 h 674"/>
                  <a:gd name="T80" fmla="*/ 282 w 330"/>
                  <a:gd name="T81" fmla="*/ 100 h 674"/>
                  <a:gd name="T82" fmla="*/ 270 w 330"/>
                  <a:gd name="T83" fmla="*/ 150 h 674"/>
                  <a:gd name="T84" fmla="*/ 257 w 330"/>
                  <a:gd name="T85" fmla="*/ 200 h 674"/>
                  <a:gd name="T86" fmla="*/ 240 w 330"/>
                  <a:gd name="T87" fmla="*/ 246 h 674"/>
                  <a:gd name="T88" fmla="*/ 222 w 330"/>
                  <a:gd name="T89" fmla="*/ 294 h 674"/>
                  <a:gd name="T90" fmla="*/ 201 w 330"/>
                  <a:gd name="T91" fmla="*/ 338 h 674"/>
                  <a:gd name="T92" fmla="*/ 178 w 330"/>
                  <a:gd name="T93" fmla="*/ 382 h 674"/>
                  <a:gd name="T94" fmla="*/ 153 w 330"/>
                  <a:gd name="T95" fmla="*/ 426 h 674"/>
                  <a:gd name="T96" fmla="*/ 128 w 330"/>
                  <a:gd name="T97" fmla="*/ 467 h 674"/>
                  <a:gd name="T98" fmla="*/ 100 w 330"/>
                  <a:gd name="T99" fmla="*/ 507 h 674"/>
                  <a:gd name="T100" fmla="*/ 69 w 330"/>
                  <a:gd name="T101" fmla="*/ 545 h 674"/>
                  <a:gd name="T102" fmla="*/ 36 w 330"/>
                  <a:gd name="T103" fmla="*/ 584 h 674"/>
                  <a:gd name="T104" fmla="*/ 2 w 330"/>
                  <a:gd name="T105" fmla="*/ 618 h 674"/>
                  <a:gd name="T106" fmla="*/ 0 w 330"/>
                  <a:gd name="T107" fmla="*/ 620 h 674"/>
                  <a:gd name="T108" fmla="*/ 2 w 330"/>
                  <a:gd name="T109" fmla="*/ 628 h 674"/>
                  <a:gd name="T110" fmla="*/ 2 w 330"/>
                  <a:gd name="T111" fmla="*/ 633 h 674"/>
                  <a:gd name="T112" fmla="*/ 4 w 330"/>
                  <a:gd name="T113" fmla="*/ 641 h 674"/>
                  <a:gd name="T114" fmla="*/ 4 w 330"/>
                  <a:gd name="T115" fmla="*/ 647 h 674"/>
                  <a:gd name="T116" fmla="*/ 6 w 330"/>
                  <a:gd name="T117" fmla="*/ 653 h 674"/>
                  <a:gd name="T118" fmla="*/ 6 w 330"/>
                  <a:gd name="T119" fmla="*/ 660 h 674"/>
                  <a:gd name="T120" fmla="*/ 6 w 330"/>
                  <a:gd name="T121" fmla="*/ 666 h 674"/>
                  <a:gd name="T122" fmla="*/ 8 w 330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30" h="674">
                    <a:moveTo>
                      <a:pt x="8" y="674"/>
                    </a:moveTo>
                    <a:lnTo>
                      <a:pt x="33" y="649"/>
                    </a:lnTo>
                    <a:lnTo>
                      <a:pt x="69" y="612"/>
                    </a:lnTo>
                    <a:lnTo>
                      <a:pt x="102" y="574"/>
                    </a:lnTo>
                    <a:lnTo>
                      <a:pt x="134" y="534"/>
                    </a:lnTo>
                    <a:lnTo>
                      <a:pt x="163" y="491"/>
                    </a:lnTo>
                    <a:lnTo>
                      <a:pt x="192" y="447"/>
                    </a:lnTo>
                    <a:lnTo>
                      <a:pt x="217" y="403"/>
                    </a:lnTo>
                    <a:lnTo>
                      <a:pt x="240" y="357"/>
                    </a:lnTo>
                    <a:lnTo>
                      <a:pt x="261" y="309"/>
                    </a:lnTo>
                    <a:lnTo>
                      <a:pt x="280" y="261"/>
                    </a:lnTo>
                    <a:lnTo>
                      <a:pt x="297" y="211"/>
                    </a:lnTo>
                    <a:lnTo>
                      <a:pt x="313" y="161"/>
                    </a:lnTo>
                    <a:lnTo>
                      <a:pt x="324" y="110"/>
                    </a:lnTo>
                    <a:lnTo>
                      <a:pt x="330" y="75"/>
                    </a:lnTo>
                    <a:lnTo>
                      <a:pt x="326" y="71"/>
                    </a:lnTo>
                    <a:lnTo>
                      <a:pt x="324" y="67"/>
                    </a:lnTo>
                    <a:lnTo>
                      <a:pt x="320" y="64"/>
                    </a:lnTo>
                    <a:lnTo>
                      <a:pt x="316" y="60"/>
                    </a:lnTo>
                    <a:lnTo>
                      <a:pt x="315" y="58"/>
                    </a:lnTo>
                    <a:lnTo>
                      <a:pt x="311" y="54"/>
                    </a:lnTo>
                    <a:lnTo>
                      <a:pt x="309" y="50"/>
                    </a:lnTo>
                    <a:lnTo>
                      <a:pt x="305" y="46"/>
                    </a:lnTo>
                    <a:lnTo>
                      <a:pt x="303" y="44"/>
                    </a:lnTo>
                    <a:lnTo>
                      <a:pt x="303" y="43"/>
                    </a:lnTo>
                    <a:lnTo>
                      <a:pt x="303" y="43"/>
                    </a:lnTo>
                    <a:lnTo>
                      <a:pt x="303" y="41"/>
                    </a:lnTo>
                    <a:lnTo>
                      <a:pt x="305" y="39"/>
                    </a:lnTo>
                    <a:lnTo>
                      <a:pt x="307" y="39"/>
                    </a:lnTo>
                    <a:lnTo>
                      <a:pt x="307" y="37"/>
                    </a:lnTo>
                    <a:lnTo>
                      <a:pt x="309" y="35"/>
                    </a:lnTo>
                    <a:lnTo>
                      <a:pt x="309" y="31"/>
                    </a:lnTo>
                    <a:lnTo>
                      <a:pt x="309" y="25"/>
                    </a:lnTo>
                    <a:lnTo>
                      <a:pt x="309" y="21"/>
                    </a:lnTo>
                    <a:lnTo>
                      <a:pt x="307" y="18"/>
                    </a:lnTo>
                    <a:lnTo>
                      <a:pt x="305" y="12"/>
                    </a:lnTo>
                    <a:lnTo>
                      <a:pt x="303" y="8"/>
                    </a:lnTo>
                    <a:lnTo>
                      <a:pt x="301" y="4"/>
                    </a:lnTo>
                    <a:lnTo>
                      <a:pt x="297" y="0"/>
                    </a:lnTo>
                    <a:lnTo>
                      <a:pt x="291" y="50"/>
                    </a:lnTo>
                    <a:lnTo>
                      <a:pt x="282" y="100"/>
                    </a:lnTo>
                    <a:lnTo>
                      <a:pt x="270" y="150"/>
                    </a:lnTo>
                    <a:lnTo>
                      <a:pt x="257" y="200"/>
                    </a:lnTo>
                    <a:lnTo>
                      <a:pt x="240" y="246"/>
                    </a:lnTo>
                    <a:lnTo>
                      <a:pt x="222" y="294"/>
                    </a:lnTo>
                    <a:lnTo>
                      <a:pt x="201" y="338"/>
                    </a:lnTo>
                    <a:lnTo>
                      <a:pt x="178" y="382"/>
                    </a:lnTo>
                    <a:lnTo>
                      <a:pt x="153" y="426"/>
                    </a:lnTo>
                    <a:lnTo>
                      <a:pt x="128" y="467"/>
                    </a:lnTo>
                    <a:lnTo>
                      <a:pt x="100" y="507"/>
                    </a:lnTo>
                    <a:lnTo>
                      <a:pt x="69" y="545"/>
                    </a:lnTo>
                    <a:lnTo>
                      <a:pt x="36" y="584"/>
                    </a:lnTo>
                    <a:lnTo>
                      <a:pt x="2" y="618"/>
                    </a:lnTo>
                    <a:lnTo>
                      <a:pt x="0" y="620"/>
                    </a:lnTo>
                    <a:lnTo>
                      <a:pt x="2" y="628"/>
                    </a:lnTo>
                    <a:lnTo>
                      <a:pt x="2" y="633"/>
                    </a:lnTo>
                    <a:lnTo>
                      <a:pt x="4" y="641"/>
                    </a:lnTo>
                    <a:lnTo>
                      <a:pt x="4" y="647"/>
                    </a:lnTo>
                    <a:lnTo>
                      <a:pt x="6" y="653"/>
                    </a:lnTo>
                    <a:lnTo>
                      <a:pt x="6" y="660"/>
                    </a:lnTo>
                    <a:lnTo>
                      <a:pt x="6" y="666"/>
                    </a:lnTo>
                    <a:lnTo>
                      <a:pt x="8" y="67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8" name="Freeform 36">
                <a:extLst>
                  <a:ext uri="{FF2B5EF4-FFF2-40B4-BE49-F238E27FC236}">
                    <a16:creationId xmlns:a16="http://schemas.microsoft.com/office/drawing/2014/main" id="{6CDF0D4D-99CC-41DA-8B09-40AC93B15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2592"/>
                <a:ext cx="312" cy="725"/>
              </a:xfrm>
              <a:custGeom>
                <a:avLst/>
                <a:gdLst>
                  <a:gd name="T0" fmla="*/ 17 w 312"/>
                  <a:gd name="T1" fmla="*/ 723 h 725"/>
                  <a:gd name="T2" fmla="*/ 84 w 312"/>
                  <a:gd name="T3" fmla="*/ 650 h 725"/>
                  <a:gd name="T4" fmla="*/ 143 w 312"/>
                  <a:gd name="T5" fmla="*/ 572 h 725"/>
                  <a:gd name="T6" fmla="*/ 193 w 312"/>
                  <a:gd name="T7" fmla="*/ 487 h 725"/>
                  <a:gd name="T8" fmla="*/ 237 w 312"/>
                  <a:gd name="T9" fmla="*/ 399 h 725"/>
                  <a:gd name="T10" fmla="*/ 272 w 312"/>
                  <a:gd name="T11" fmla="*/ 305 h 725"/>
                  <a:gd name="T12" fmla="*/ 297 w 312"/>
                  <a:gd name="T13" fmla="*/ 205 h 725"/>
                  <a:gd name="T14" fmla="*/ 312 w 312"/>
                  <a:gd name="T15" fmla="*/ 105 h 725"/>
                  <a:gd name="T16" fmla="*/ 306 w 312"/>
                  <a:gd name="T17" fmla="*/ 100 h 725"/>
                  <a:gd name="T18" fmla="*/ 301 w 312"/>
                  <a:gd name="T19" fmla="*/ 94 h 725"/>
                  <a:gd name="T20" fmla="*/ 297 w 312"/>
                  <a:gd name="T21" fmla="*/ 88 h 725"/>
                  <a:gd name="T22" fmla="*/ 291 w 312"/>
                  <a:gd name="T23" fmla="*/ 82 h 725"/>
                  <a:gd name="T24" fmla="*/ 280 w 312"/>
                  <a:gd name="T25" fmla="*/ 46 h 725"/>
                  <a:gd name="T26" fmla="*/ 280 w 312"/>
                  <a:gd name="T27" fmla="*/ 38 h 725"/>
                  <a:gd name="T28" fmla="*/ 282 w 312"/>
                  <a:gd name="T29" fmla="*/ 29 h 725"/>
                  <a:gd name="T30" fmla="*/ 283 w 312"/>
                  <a:gd name="T31" fmla="*/ 19 h 725"/>
                  <a:gd name="T32" fmla="*/ 283 w 312"/>
                  <a:gd name="T33" fmla="*/ 13 h 725"/>
                  <a:gd name="T34" fmla="*/ 282 w 312"/>
                  <a:gd name="T35" fmla="*/ 9 h 725"/>
                  <a:gd name="T36" fmla="*/ 278 w 312"/>
                  <a:gd name="T37" fmla="*/ 6 h 725"/>
                  <a:gd name="T38" fmla="*/ 276 w 312"/>
                  <a:gd name="T39" fmla="*/ 2 h 725"/>
                  <a:gd name="T40" fmla="*/ 274 w 312"/>
                  <a:gd name="T41" fmla="*/ 50 h 725"/>
                  <a:gd name="T42" fmla="*/ 264 w 312"/>
                  <a:gd name="T43" fmla="*/ 149 h 725"/>
                  <a:gd name="T44" fmla="*/ 243 w 312"/>
                  <a:gd name="T45" fmla="*/ 245 h 725"/>
                  <a:gd name="T46" fmla="*/ 214 w 312"/>
                  <a:gd name="T47" fmla="*/ 337 h 725"/>
                  <a:gd name="T48" fmla="*/ 178 w 312"/>
                  <a:gd name="T49" fmla="*/ 426 h 725"/>
                  <a:gd name="T50" fmla="*/ 132 w 312"/>
                  <a:gd name="T51" fmla="*/ 508 h 725"/>
                  <a:gd name="T52" fmla="*/ 80 w 312"/>
                  <a:gd name="T53" fmla="*/ 587 h 725"/>
                  <a:gd name="T54" fmla="*/ 21 w 312"/>
                  <a:gd name="T55" fmla="*/ 660 h 725"/>
                  <a:gd name="T56" fmla="*/ 0 w 312"/>
                  <a:gd name="T57" fmla="*/ 683 h 725"/>
                  <a:gd name="T58" fmla="*/ 1 w 312"/>
                  <a:gd name="T59" fmla="*/ 687 h 725"/>
                  <a:gd name="T60" fmla="*/ 1 w 312"/>
                  <a:gd name="T61" fmla="*/ 690 h 725"/>
                  <a:gd name="T62" fmla="*/ 3 w 312"/>
                  <a:gd name="T63" fmla="*/ 694 h 725"/>
                  <a:gd name="T64" fmla="*/ 5 w 312"/>
                  <a:gd name="T65" fmla="*/ 698 h 725"/>
                  <a:gd name="T66" fmla="*/ 9 w 312"/>
                  <a:gd name="T67" fmla="*/ 706 h 725"/>
                  <a:gd name="T68" fmla="*/ 11 w 312"/>
                  <a:gd name="T69" fmla="*/ 713 h 725"/>
                  <a:gd name="T70" fmla="*/ 15 w 312"/>
                  <a:gd name="T71" fmla="*/ 721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12" h="725">
                    <a:moveTo>
                      <a:pt x="15" y="725"/>
                    </a:moveTo>
                    <a:lnTo>
                      <a:pt x="17" y="723"/>
                    </a:lnTo>
                    <a:lnTo>
                      <a:pt x="51" y="689"/>
                    </a:lnTo>
                    <a:lnTo>
                      <a:pt x="84" y="650"/>
                    </a:lnTo>
                    <a:lnTo>
                      <a:pt x="115" y="612"/>
                    </a:lnTo>
                    <a:lnTo>
                      <a:pt x="143" y="572"/>
                    </a:lnTo>
                    <a:lnTo>
                      <a:pt x="168" y="531"/>
                    </a:lnTo>
                    <a:lnTo>
                      <a:pt x="193" y="487"/>
                    </a:lnTo>
                    <a:lnTo>
                      <a:pt x="216" y="443"/>
                    </a:lnTo>
                    <a:lnTo>
                      <a:pt x="237" y="399"/>
                    </a:lnTo>
                    <a:lnTo>
                      <a:pt x="255" y="351"/>
                    </a:lnTo>
                    <a:lnTo>
                      <a:pt x="272" y="305"/>
                    </a:lnTo>
                    <a:lnTo>
                      <a:pt x="285" y="255"/>
                    </a:lnTo>
                    <a:lnTo>
                      <a:pt x="297" y="205"/>
                    </a:lnTo>
                    <a:lnTo>
                      <a:pt x="306" y="155"/>
                    </a:lnTo>
                    <a:lnTo>
                      <a:pt x="312" y="105"/>
                    </a:lnTo>
                    <a:lnTo>
                      <a:pt x="310" y="103"/>
                    </a:lnTo>
                    <a:lnTo>
                      <a:pt x="306" y="100"/>
                    </a:lnTo>
                    <a:lnTo>
                      <a:pt x="305" y="98"/>
                    </a:lnTo>
                    <a:lnTo>
                      <a:pt x="301" y="94"/>
                    </a:lnTo>
                    <a:lnTo>
                      <a:pt x="299" y="92"/>
                    </a:lnTo>
                    <a:lnTo>
                      <a:pt x="297" y="88"/>
                    </a:lnTo>
                    <a:lnTo>
                      <a:pt x="293" y="86"/>
                    </a:lnTo>
                    <a:lnTo>
                      <a:pt x="291" y="82"/>
                    </a:lnTo>
                    <a:lnTo>
                      <a:pt x="282" y="50"/>
                    </a:lnTo>
                    <a:lnTo>
                      <a:pt x="280" y="46"/>
                    </a:lnTo>
                    <a:lnTo>
                      <a:pt x="280" y="42"/>
                    </a:lnTo>
                    <a:lnTo>
                      <a:pt x="280" y="38"/>
                    </a:lnTo>
                    <a:lnTo>
                      <a:pt x="280" y="32"/>
                    </a:lnTo>
                    <a:lnTo>
                      <a:pt x="282" y="29"/>
                    </a:lnTo>
                    <a:lnTo>
                      <a:pt x="282" y="25"/>
                    </a:lnTo>
                    <a:lnTo>
                      <a:pt x="283" y="19"/>
                    </a:lnTo>
                    <a:lnTo>
                      <a:pt x="283" y="15"/>
                    </a:lnTo>
                    <a:lnTo>
                      <a:pt x="283" y="13"/>
                    </a:lnTo>
                    <a:lnTo>
                      <a:pt x="282" y="11"/>
                    </a:lnTo>
                    <a:lnTo>
                      <a:pt x="282" y="9"/>
                    </a:lnTo>
                    <a:lnTo>
                      <a:pt x="280" y="7"/>
                    </a:lnTo>
                    <a:lnTo>
                      <a:pt x="278" y="6"/>
                    </a:lnTo>
                    <a:lnTo>
                      <a:pt x="278" y="4"/>
                    </a:lnTo>
                    <a:lnTo>
                      <a:pt x="276" y="2"/>
                    </a:lnTo>
                    <a:lnTo>
                      <a:pt x="276" y="0"/>
                    </a:lnTo>
                    <a:lnTo>
                      <a:pt x="274" y="50"/>
                    </a:lnTo>
                    <a:lnTo>
                      <a:pt x="270" y="100"/>
                    </a:lnTo>
                    <a:lnTo>
                      <a:pt x="264" y="149"/>
                    </a:lnTo>
                    <a:lnTo>
                      <a:pt x="255" y="197"/>
                    </a:lnTo>
                    <a:lnTo>
                      <a:pt x="243" y="245"/>
                    </a:lnTo>
                    <a:lnTo>
                      <a:pt x="232" y="291"/>
                    </a:lnTo>
                    <a:lnTo>
                      <a:pt x="214" y="337"/>
                    </a:lnTo>
                    <a:lnTo>
                      <a:pt x="197" y="382"/>
                    </a:lnTo>
                    <a:lnTo>
                      <a:pt x="178" y="426"/>
                    </a:lnTo>
                    <a:lnTo>
                      <a:pt x="157" y="468"/>
                    </a:lnTo>
                    <a:lnTo>
                      <a:pt x="132" y="508"/>
                    </a:lnTo>
                    <a:lnTo>
                      <a:pt x="107" y="548"/>
                    </a:lnTo>
                    <a:lnTo>
                      <a:pt x="80" y="587"/>
                    </a:lnTo>
                    <a:lnTo>
                      <a:pt x="51" y="623"/>
                    </a:lnTo>
                    <a:lnTo>
                      <a:pt x="21" y="660"/>
                    </a:lnTo>
                    <a:lnTo>
                      <a:pt x="0" y="681"/>
                    </a:lnTo>
                    <a:lnTo>
                      <a:pt x="0" y="683"/>
                    </a:lnTo>
                    <a:lnTo>
                      <a:pt x="0" y="685"/>
                    </a:lnTo>
                    <a:lnTo>
                      <a:pt x="1" y="687"/>
                    </a:lnTo>
                    <a:lnTo>
                      <a:pt x="1" y="689"/>
                    </a:lnTo>
                    <a:lnTo>
                      <a:pt x="1" y="690"/>
                    </a:lnTo>
                    <a:lnTo>
                      <a:pt x="3" y="692"/>
                    </a:lnTo>
                    <a:lnTo>
                      <a:pt x="3" y="694"/>
                    </a:lnTo>
                    <a:lnTo>
                      <a:pt x="3" y="694"/>
                    </a:lnTo>
                    <a:lnTo>
                      <a:pt x="5" y="698"/>
                    </a:lnTo>
                    <a:lnTo>
                      <a:pt x="7" y="702"/>
                    </a:lnTo>
                    <a:lnTo>
                      <a:pt x="9" y="706"/>
                    </a:lnTo>
                    <a:lnTo>
                      <a:pt x="11" y="710"/>
                    </a:lnTo>
                    <a:lnTo>
                      <a:pt x="11" y="713"/>
                    </a:lnTo>
                    <a:lnTo>
                      <a:pt x="13" y="717"/>
                    </a:lnTo>
                    <a:lnTo>
                      <a:pt x="15" y="721"/>
                    </a:lnTo>
                    <a:lnTo>
                      <a:pt x="15" y="72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49" name="Freeform 37">
                <a:extLst>
                  <a:ext uri="{FF2B5EF4-FFF2-40B4-BE49-F238E27FC236}">
                    <a16:creationId xmlns:a16="http://schemas.microsoft.com/office/drawing/2014/main" id="{AFF608A3-E720-4FED-B337-95EAB84D9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4" y="2563"/>
                <a:ext cx="296" cy="710"/>
              </a:xfrm>
              <a:custGeom>
                <a:avLst/>
                <a:gdLst>
                  <a:gd name="T0" fmla="*/ 20 w 296"/>
                  <a:gd name="T1" fmla="*/ 710 h 710"/>
                  <a:gd name="T2" fmla="*/ 41 w 296"/>
                  <a:gd name="T3" fmla="*/ 689 h 710"/>
                  <a:gd name="T4" fmla="*/ 71 w 296"/>
                  <a:gd name="T5" fmla="*/ 652 h 710"/>
                  <a:gd name="T6" fmla="*/ 100 w 296"/>
                  <a:gd name="T7" fmla="*/ 616 h 710"/>
                  <a:gd name="T8" fmla="*/ 127 w 296"/>
                  <a:gd name="T9" fmla="*/ 577 h 710"/>
                  <a:gd name="T10" fmla="*/ 152 w 296"/>
                  <a:gd name="T11" fmla="*/ 537 h 710"/>
                  <a:gd name="T12" fmla="*/ 177 w 296"/>
                  <a:gd name="T13" fmla="*/ 497 h 710"/>
                  <a:gd name="T14" fmla="*/ 198 w 296"/>
                  <a:gd name="T15" fmla="*/ 455 h 710"/>
                  <a:gd name="T16" fmla="*/ 217 w 296"/>
                  <a:gd name="T17" fmla="*/ 411 h 710"/>
                  <a:gd name="T18" fmla="*/ 234 w 296"/>
                  <a:gd name="T19" fmla="*/ 366 h 710"/>
                  <a:gd name="T20" fmla="*/ 252 w 296"/>
                  <a:gd name="T21" fmla="*/ 320 h 710"/>
                  <a:gd name="T22" fmla="*/ 263 w 296"/>
                  <a:gd name="T23" fmla="*/ 274 h 710"/>
                  <a:gd name="T24" fmla="*/ 275 w 296"/>
                  <a:gd name="T25" fmla="*/ 226 h 710"/>
                  <a:gd name="T26" fmla="*/ 284 w 296"/>
                  <a:gd name="T27" fmla="*/ 178 h 710"/>
                  <a:gd name="T28" fmla="*/ 290 w 296"/>
                  <a:gd name="T29" fmla="*/ 129 h 710"/>
                  <a:gd name="T30" fmla="*/ 294 w 296"/>
                  <a:gd name="T31" fmla="*/ 79 h 710"/>
                  <a:gd name="T32" fmla="*/ 296 w 296"/>
                  <a:gd name="T33" fmla="*/ 29 h 710"/>
                  <a:gd name="T34" fmla="*/ 294 w 296"/>
                  <a:gd name="T35" fmla="*/ 29 h 710"/>
                  <a:gd name="T36" fmla="*/ 294 w 296"/>
                  <a:gd name="T37" fmla="*/ 29 h 710"/>
                  <a:gd name="T38" fmla="*/ 294 w 296"/>
                  <a:gd name="T39" fmla="*/ 29 h 710"/>
                  <a:gd name="T40" fmla="*/ 294 w 296"/>
                  <a:gd name="T41" fmla="*/ 29 h 710"/>
                  <a:gd name="T42" fmla="*/ 294 w 296"/>
                  <a:gd name="T43" fmla="*/ 29 h 710"/>
                  <a:gd name="T44" fmla="*/ 294 w 296"/>
                  <a:gd name="T45" fmla="*/ 29 h 710"/>
                  <a:gd name="T46" fmla="*/ 294 w 296"/>
                  <a:gd name="T47" fmla="*/ 29 h 710"/>
                  <a:gd name="T48" fmla="*/ 294 w 296"/>
                  <a:gd name="T49" fmla="*/ 29 h 710"/>
                  <a:gd name="T50" fmla="*/ 252 w 296"/>
                  <a:gd name="T51" fmla="*/ 29 h 710"/>
                  <a:gd name="T52" fmla="*/ 252 w 296"/>
                  <a:gd name="T53" fmla="*/ 0 h 710"/>
                  <a:gd name="T54" fmla="*/ 257 w 296"/>
                  <a:gd name="T55" fmla="*/ 4 h 710"/>
                  <a:gd name="T56" fmla="*/ 263 w 296"/>
                  <a:gd name="T57" fmla="*/ 6 h 710"/>
                  <a:gd name="T58" fmla="*/ 269 w 296"/>
                  <a:gd name="T59" fmla="*/ 10 h 710"/>
                  <a:gd name="T60" fmla="*/ 275 w 296"/>
                  <a:gd name="T61" fmla="*/ 12 h 710"/>
                  <a:gd name="T62" fmla="*/ 280 w 296"/>
                  <a:gd name="T63" fmla="*/ 15 h 710"/>
                  <a:gd name="T64" fmla="*/ 284 w 296"/>
                  <a:gd name="T65" fmla="*/ 19 h 710"/>
                  <a:gd name="T66" fmla="*/ 290 w 296"/>
                  <a:gd name="T67" fmla="*/ 23 h 710"/>
                  <a:gd name="T68" fmla="*/ 294 w 296"/>
                  <a:gd name="T69" fmla="*/ 29 h 710"/>
                  <a:gd name="T70" fmla="*/ 252 w 296"/>
                  <a:gd name="T71" fmla="*/ 29 h 710"/>
                  <a:gd name="T72" fmla="*/ 252 w 296"/>
                  <a:gd name="T73" fmla="*/ 77 h 710"/>
                  <a:gd name="T74" fmla="*/ 248 w 296"/>
                  <a:gd name="T75" fmla="*/ 125 h 710"/>
                  <a:gd name="T76" fmla="*/ 242 w 296"/>
                  <a:gd name="T77" fmla="*/ 171 h 710"/>
                  <a:gd name="T78" fmla="*/ 232 w 296"/>
                  <a:gd name="T79" fmla="*/ 217 h 710"/>
                  <a:gd name="T80" fmla="*/ 223 w 296"/>
                  <a:gd name="T81" fmla="*/ 263 h 710"/>
                  <a:gd name="T82" fmla="*/ 209 w 296"/>
                  <a:gd name="T83" fmla="*/ 307 h 710"/>
                  <a:gd name="T84" fmla="*/ 196 w 296"/>
                  <a:gd name="T85" fmla="*/ 351 h 710"/>
                  <a:gd name="T86" fmla="*/ 179 w 296"/>
                  <a:gd name="T87" fmla="*/ 393 h 710"/>
                  <a:gd name="T88" fmla="*/ 160 w 296"/>
                  <a:gd name="T89" fmla="*/ 436 h 710"/>
                  <a:gd name="T90" fmla="*/ 139 w 296"/>
                  <a:gd name="T91" fmla="*/ 476 h 710"/>
                  <a:gd name="T92" fmla="*/ 115 w 296"/>
                  <a:gd name="T93" fmla="*/ 516 h 710"/>
                  <a:gd name="T94" fmla="*/ 92 w 296"/>
                  <a:gd name="T95" fmla="*/ 553 h 710"/>
                  <a:gd name="T96" fmla="*/ 66 w 296"/>
                  <a:gd name="T97" fmla="*/ 591 h 710"/>
                  <a:gd name="T98" fmla="*/ 39 w 296"/>
                  <a:gd name="T99" fmla="*/ 625 h 710"/>
                  <a:gd name="T100" fmla="*/ 8 w 296"/>
                  <a:gd name="T101" fmla="*/ 660 h 710"/>
                  <a:gd name="T102" fmla="*/ 0 w 296"/>
                  <a:gd name="T103" fmla="*/ 668 h 710"/>
                  <a:gd name="T104" fmla="*/ 4 w 296"/>
                  <a:gd name="T105" fmla="*/ 673 h 710"/>
                  <a:gd name="T106" fmla="*/ 6 w 296"/>
                  <a:gd name="T107" fmla="*/ 677 h 710"/>
                  <a:gd name="T108" fmla="*/ 8 w 296"/>
                  <a:gd name="T109" fmla="*/ 683 h 710"/>
                  <a:gd name="T110" fmla="*/ 10 w 296"/>
                  <a:gd name="T111" fmla="*/ 689 h 710"/>
                  <a:gd name="T112" fmla="*/ 12 w 296"/>
                  <a:gd name="T113" fmla="*/ 695 h 710"/>
                  <a:gd name="T114" fmla="*/ 16 w 296"/>
                  <a:gd name="T115" fmla="*/ 700 h 710"/>
                  <a:gd name="T116" fmla="*/ 18 w 296"/>
                  <a:gd name="T117" fmla="*/ 704 h 710"/>
                  <a:gd name="T118" fmla="*/ 20 w 296"/>
                  <a:gd name="T11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96" h="710">
                    <a:moveTo>
                      <a:pt x="20" y="710"/>
                    </a:moveTo>
                    <a:lnTo>
                      <a:pt x="41" y="689"/>
                    </a:lnTo>
                    <a:lnTo>
                      <a:pt x="71" y="652"/>
                    </a:lnTo>
                    <a:lnTo>
                      <a:pt x="100" y="616"/>
                    </a:lnTo>
                    <a:lnTo>
                      <a:pt x="127" y="577"/>
                    </a:lnTo>
                    <a:lnTo>
                      <a:pt x="152" y="537"/>
                    </a:lnTo>
                    <a:lnTo>
                      <a:pt x="177" y="497"/>
                    </a:lnTo>
                    <a:lnTo>
                      <a:pt x="198" y="455"/>
                    </a:lnTo>
                    <a:lnTo>
                      <a:pt x="217" y="411"/>
                    </a:lnTo>
                    <a:lnTo>
                      <a:pt x="234" y="366"/>
                    </a:lnTo>
                    <a:lnTo>
                      <a:pt x="252" y="320"/>
                    </a:lnTo>
                    <a:lnTo>
                      <a:pt x="263" y="274"/>
                    </a:lnTo>
                    <a:lnTo>
                      <a:pt x="275" y="226"/>
                    </a:lnTo>
                    <a:lnTo>
                      <a:pt x="284" y="178"/>
                    </a:lnTo>
                    <a:lnTo>
                      <a:pt x="290" y="129"/>
                    </a:lnTo>
                    <a:lnTo>
                      <a:pt x="294" y="79"/>
                    </a:lnTo>
                    <a:lnTo>
                      <a:pt x="296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94" y="29"/>
                    </a:lnTo>
                    <a:lnTo>
                      <a:pt x="252" y="29"/>
                    </a:lnTo>
                    <a:lnTo>
                      <a:pt x="252" y="0"/>
                    </a:lnTo>
                    <a:lnTo>
                      <a:pt x="257" y="4"/>
                    </a:lnTo>
                    <a:lnTo>
                      <a:pt x="263" y="6"/>
                    </a:lnTo>
                    <a:lnTo>
                      <a:pt x="269" y="10"/>
                    </a:lnTo>
                    <a:lnTo>
                      <a:pt x="275" y="12"/>
                    </a:lnTo>
                    <a:lnTo>
                      <a:pt x="280" y="15"/>
                    </a:lnTo>
                    <a:lnTo>
                      <a:pt x="284" y="19"/>
                    </a:lnTo>
                    <a:lnTo>
                      <a:pt x="290" y="23"/>
                    </a:lnTo>
                    <a:lnTo>
                      <a:pt x="294" y="29"/>
                    </a:lnTo>
                    <a:lnTo>
                      <a:pt x="252" y="29"/>
                    </a:lnTo>
                    <a:lnTo>
                      <a:pt x="252" y="77"/>
                    </a:lnTo>
                    <a:lnTo>
                      <a:pt x="248" y="125"/>
                    </a:lnTo>
                    <a:lnTo>
                      <a:pt x="242" y="171"/>
                    </a:lnTo>
                    <a:lnTo>
                      <a:pt x="232" y="217"/>
                    </a:lnTo>
                    <a:lnTo>
                      <a:pt x="223" y="263"/>
                    </a:lnTo>
                    <a:lnTo>
                      <a:pt x="209" y="307"/>
                    </a:lnTo>
                    <a:lnTo>
                      <a:pt x="196" y="351"/>
                    </a:lnTo>
                    <a:lnTo>
                      <a:pt x="179" y="393"/>
                    </a:lnTo>
                    <a:lnTo>
                      <a:pt x="160" y="436"/>
                    </a:lnTo>
                    <a:lnTo>
                      <a:pt x="139" y="476"/>
                    </a:lnTo>
                    <a:lnTo>
                      <a:pt x="115" y="516"/>
                    </a:lnTo>
                    <a:lnTo>
                      <a:pt x="92" y="553"/>
                    </a:lnTo>
                    <a:lnTo>
                      <a:pt x="66" y="591"/>
                    </a:lnTo>
                    <a:lnTo>
                      <a:pt x="39" y="625"/>
                    </a:lnTo>
                    <a:lnTo>
                      <a:pt x="8" y="660"/>
                    </a:lnTo>
                    <a:lnTo>
                      <a:pt x="0" y="668"/>
                    </a:lnTo>
                    <a:lnTo>
                      <a:pt x="4" y="673"/>
                    </a:lnTo>
                    <a:lnTo>
                      <a:pt x="6" y="677"/>
                    </a:lnTo>
                    <a:lnTo>
                      <a:pt x="8" y="683"/>
                    </a:lnTo>
                    <a:lnTo>
                      <a:pt x="10" y="689"/>
                    </a:lnTo>
                    <a:lnTo>
                      <a:pt x="12" y="695"/>
                    </a:lnTo>
                    <a:lnTo>
                      <a:pt x="16" y="700"/>
                    </a:lnTo>
                    <a:lnTo>
                      <a:pt x="18" y="704"/>
                    </a:lnTo>
                    <a:lnTo>
                      <a:pt x="20" y="7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0" name="Freeform 38">
                <a:extLst>
                  <a:ext uri="{FF2B5EF4-FFF2-40B4-BE49-F238E27FC236}">
                    <a16:creationId xmlns:a16="http://schemas.microsoft.com/office/drawing/2014/main" id="{990CABED-3E2F-4A6F-9176-F664A0EA3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530"/>
                <a:ext cx="267" cy="701"/>
              </a:xfrm>
              <a:custGeom>
                <a:avLst/>
                <a:gdLst>
                  <a:gd name="T0" fmla="*/ 267 w 267"/>
                  <a:gd name="T1" fmla="*/ 62 h 701"/>
                  <a:gd name="T2" fmla="*/ 267 w 267"/>
                  <a:gd name="T3" fmla="*/ 33 h 701"/>
                  <a:gd name="T4" fmla="*/ 261 w 267"/>
                  <a:gd name="T5" fmla="*/ 31 h 701"/>
                  <a:gd name="T6" fmla="*/ 253 w 267"/>
                  <a:gd name="T7" fmla="*/ 27 h 701"/>
                  <a:gd name="T8" fmla="*/ 247 w 267"/>
                  <a:gd name="T9" fmla="*/ 23 h 701"/>
                  <a:gd name="T10" fmla="*/ 242 w 267"/>
                  <a:gd name="T11" fmla="*/ 20 h 701"/>
                  <a:gd name="T12" fmla="*/ 236 w 267"/>
                  <a:gd name="T13" fmla="*/ 16 h 701"/>
                  <a:gd name="T14" fmla="*/ 232 w 267"/>
                  <a:gd name="T15" fmla="*/ 12 h 701"/>
                  <a:gd name="T16" fmla="*/ 226 w 267"/>
                  <a:gd name="T17" fmla="*/ 6 h 701"/>
                  <a:gd name="T18" fmla="*/ 223 w 267"/>
                  <a:gd name="T19" fmla="*/ 0 h 701"/>
                  <a:gd name="T20" fmla="*/ 223 w 267"/>
                  <a:gd name="T21" fmla="*/ 16 h 701"/>
                  <a:gd name="T22" fmla="*/ 224 w 267"/>
                  <a:gd name="T23" fmla="*/ 62 h 701"/>
                  <a:gd name="T24" fmla="*/ 267 w 267"/>
                  <a:gd name="T25" fmla="*/ 62 h 701"/>
                  <a:gd name="T26" fmla="*/ 267 w 267"/>
                  <a:gd name="T27" fmla="*/ 110 h 701"/>
                  <a:gd name="T28" fmla="*/ 263 w 267"/>
                  <a:gd name="T29" fmla="*/ 158 h 701"/>
                  <a:gd name="T30" fmla="*/ 257 w 267"/>
                  <a:gd name="T31" fmla="*/ 204 h 701"/>
                  <a:gd name="T32" fmla="*/ 247 w 267"/>
                  <a:gd name="T33" fmla="*/ 250 h 701"/>
                  <a:gd name="T34" fmla="*/ 238 w 267"/>
                  <a:gd name="T35" fmla="*/ 296 h 701"/>
                  <a:gd name="T36" fmla="*/ 224 w 267"/>
                  <a:gd name="T37" fmla="*/ 340 h 701"/>
                  <a:gd name="T38" fmla="*/ 211 w 267"/>
                  <a:gd name="T39" fmla="*/ 384 h 701"/>
                  <a:gd name="T40" fmla="*/ 194 w 267"/>
                  <a:gd name="T41" fmla="*/ 426 h 701"/>
                  <a:gd name="T42" fmla="*/ 175 w 267"/>
                  <a:gd name="T43" fmla="*/ 469 h 701"/>
                  <a:gd name="T44" fmla="*/ 154 w 267"/>
                  <a:gd name="T45" fmla="*/ 509 h 701"/>
                  <a:gd name="T46" fmla="*/ 130 w 267"/>
                  <a:gd name="T47" fmla="*/ 549 h 701"/>
                  <a:gd name="T48" fmla="*/ 107 w 267"/>
                  <a:gd name="T49" fmla="*/ 586 h 701"/>
                  <a:gd name="T50" fmla="*/ 81 w 267"/>
                  <a:gd name="T51" fmla="*/ 624 h 701"/>
                  <a:gd name="T52" fmla="*/ 54 w 267"/>
                  <a:gd name="T53" fmla="*/ 658 h 701"/>
                  <a:gd name="T54" fmla="*/ 23 w 267"/>
                  <a:gd name="T55" fmla="*/ 693 h 701"/>
                  <a:gd name="T56" fmla="*/ 15 w 267"/>
                  <a:gd name="T57" fmla="*/ 701 h 701"/>
                  <a:gd name="T58" fmla="*/ 13 w 267"/>
                  <a:gd name="T59" fmla="*/ 695 h 701"/>
                  <a:gd name="T60" fmla="*/ 12 w 267"/>
                  <a:gd name="T61" fmla="*/ 691 h 701"/>
                  <a:gd name="T62" fmla="*/ 10 w 267"/>
                  <a:gd name="T63" fmla="*/ 685 h 701"/>
                  <a:gd name="T64" fmla="*/ 8 w 267"/>
                  <a:gd name="T65" fmla="*/ 681 h 701"/>
                  <a:gd name="T66" fmla="*/ 6 w 267"/>
                  <a:gd name="T67" fmla="*/ 676 h 701"/>
                  <a:gd name="T68" fmla="*/ 4 w 267"/>
                  <a:gd name="T69" fmla="*/ 672 h 701"/>
                  <a:gd name="T70" fmla="*/ 2 w 267"/>
                  <a:gd name="T71" fmla="*/ 666 h 701"/>
                  <a:gd name="T72" fmla="*/ 0 w 267"/>
                  <a:gd name="T73" fmla="*/ 662 h 701"/>
                  <a:gd name="T74" fmla="*/ 0 w 267"/>
                  <a:gd name="T75" fmla="*/ 653 h 701"/>
                  <a:gd name="T76" fmla="*/ 19 w 267"/>
                  <a:gd name="T77" fmla="*/ 632 h 701"/>
                  <a:gd name="T78" fmla="*/ 46 w 267"/>
                  <a:gd name="T79" fmla="*/ 597 h 701"/>
                  <a:gd name="T80" fmla="*/ 71 w 267"/>
                  <a:gd name="T81" fmla="*/ 563 h 701"/>
                  <a:gd name="T82" fmla="*/ 94 w 267"/>
                  <a:gd name="T83" fmla="*/ 526 h 701"/>
                  <a:gd name="T84" fmla="*/ 117 w 267"/>
                  <a:gd name="T85" fmla="*/ 488 h 701"/>
                  <a:gd name="T86" fmla="*/ 136 w 267"/>
                  <a:gd name="T87" fmla="*/ 449 h 701"/>
                  <a:gd name="T88" fmla="*/ 154 w 267"/>
                  <a:gd name="T89" fmla="*/ 411 h 701"/>
                  <a:gd name="T90" fmla="*/ 171 w 267"/>
                  <a:gd name="T91" fmla="*/ 369 h 701"/>
                  <a:gd name="T92" fmla="*/ 184 w 267"/>
                  <a:gd name="T93" fmla="*/ 328 h 701"/>
                  <a:gd name="T94" fmla="*/ 196 w 267"/>
                  <a:gd name="T95" fmla="*/ 286 h 701"/>
                  <a:gd name="T96" fmla="*/ 207 w 267"/>
                  <a:gd name="T97" fmla="*/ 242 h 701"/>
                  <a:gd name="T98" fmla="*/ 215 w 267"/>
                  <a:gd name="T99" fmla="*/ 198 h 701"/>
                  <a:gd name="T100" fmla="*/ 221 w 267"/>
                  <a:gd name="T101" fmla="*/ 154 h 701"/>
                  <a:gd name="T102" fmla="*/ 223 w 267"/>
                  <a:gd name="T103" fmla="*/ 108 h 701"/>
                  <a:gd name="T104" fmla="*/ 224 w 267"/>
                  <a:gd name="T105" fmla="*/ 62 h 701"/>
                  <a:gd name="T106" fmla="*/ 267 w 267"/>
                  <a:gd name="T107" fmla="*/ 62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67" h="701">
                    <a:moveTo>
                      <a:pt x="267" y="62"/>
                    </a:moveTo>
                    <a:lnTo>
                      <a:pt x="267" y="33"/>
                    </a:lnTo>
                    <a:lnTo>
                      <a:pt x="261" y="31"/>
                    </a:lnTo>
                    <a:lnTo>
                      <a:pt x="253" y="27"/>
                    </a:lnTo>
                    <a:lnTo>
                      <a:pt x="247" y="23"/>
                    </a:lnTo>
                    <a:lnTo>
                      <a:pt x="242" y="20"/>
                    </a:lnTo>
                    <a:lnTo>
                      <a:pt x="236" y="16"/>
                    </a:lnTo>
                    <a:lnTo>
                      <a:pt x="232" y="12"/>
                    </a:lnTo>
                    <a:lnTo>
                      <a:pt x="226" y="6"/>
                    </a:lnTo>
                    <a:lnTo>
                      <a:pt x="223" y="0"/>
                    </a:lnTo>
                    <a:lnTo>
                      <a:pt x="223" y="16"/>
                    </a:lnTo>
                    <a:lnTo>
                      <a:pt x="224" y="62"/>
                    </a:lnTo>
                    <a:lnTo>
                      <a:pt x="267" y="62"/>
                    </a:lnTo>
                    <a:lnTo>
                      <a:pt x="267" y="110"/>
                    </a:lnTo>
                    <a:lnTo>
                      <a:pt x="263" y="158"/>
                    </a:lnTo>
                    <a:lnTo>
                      <a:pt x="257" y="204"/>
                    </a:lnTo>
                    <a:lnTo>
                      <a:pt x="247" y="250"/>
                    </a:lnTo>
                    <a:lnTo>
                      <a:pt x="238" y="296"/>
                    </a:lnTo>
                    <a:lnTo>
                      <a:pt x="224" y="340"/>
                    </a:lnTo>
                    <a:lnTo>
                      <a:pt x="211" y="384"/>
                    </a:lnTo>
                    <a:lnTo>
                      <a:pt x="194" y="426"/>
                    </a:lnTo>
                    <a:lnTo>
                      <a:pt x="175" y="469"/>
                    </a:lnTo>
                    <a:lnTo>
                      <a:pt x="154" y="509"/>
                    </a:lnTo>
                    <a:lnTo>
                      <a:pt x="130" y="549"/>
                    </a:lnTo>
                    <a:lnTo>
                      <a:pt x="107" y="586"/>
                    </a:lnTo>
                    <a:lnTo>
                      <a:pt x="81" y="624"/>
                    </a:lnTo>
                    <a:lnTo>
                      <a:pt x="54" y="658"/>
                    </a:lnTo>
                    <a:lnTo>
                      <a:pt x="23" y="693"/>
                    </a:lnTo>
                    <a:lnTo>
                      <a:pt x="15" y="701"/>
                    </a:lnTo>
                    <a:lnTo>
                      <a:pt x="13" y="695"/>
                    </a:lnTo>
                    <a:lnTo>
                      <a:pt x="12" y="691"/>
                    </a:lnTo>
                    <a:lnTo>
                      <a:pt x="10" y="685"/>
                    </a:lnTo>
                    <a:lnTo>
                      <a:pt x="8" y="681"/>
                    </a:lnTo>
                    <a:lnTo>
                      <a:pt x="6" y="676"/>
                    </a:lnTo>
                    <a:lnTo>
                      <a:pt x="4" y="672"/>
                    </a:lnTo>
                    <a:lnTo>
                      <a:pt x="2" y="666"/>
                    </a:lnTo>
                    <a:lnTo>
                      <a:pt x="0" y="662"/>
                    </a:lnTo>
                    <a:lnTo>
                      <a:pt x="0" y="653"/>
                    </a:lnTo>
                    <a:lnTo>
                      <a:pt x="19" y="632"/>
                    </a:lnTo>
                    <a:lnTo>
                      <a:pt x="46" y="597"/>
                    </a:lnTo>
                    <a:lnTo>
                      <a:pt x="71" y="563"/>
                    </a:lnTo>
                    <a:lnTo>
                      <a:pt x="94" y="526"/>
                    </a:lnTo>
                    <a:lnTo>
                      <a:pt x="117" y="488"/>
                    </a:lnTo>
                    <a:lnTo>
                      <a:pt x="136" y="449"/>
                    </a:lnTo>
                    <a:lnTo>
                      <a:pt x="154" y="411"/>
                    </a:lnTo>
                    <a:lnTo>
                      <a:pt x="171" y="369"/>
                    </a:lnTo>
                    <a:lnTo>
                      <a:pt x="184" y="328"/>
                    </a:lnTo>
                    <a:lnTo>
                      <a:pt x="196" y="286"/>
                    </a:lnTo>
                    <a:lnTo>
                      <a:pt x="207" y="242"/>
                    </a:lnTo>
                    <a:lnTo>
                      <a:pt x="215" y="198"/>
                    </a:lnTo>
                    <a:lnTo>
                      <a:pt x="221" y="154"/>
                    </a:lnTo>
                    <a:lnTo>
                      <a:pt x="223" y="108"/>
                    </a:lnTo>
                    <a:lnTo>
                      <a:pt x="224" y="62"/>
                    </a:lnTo>
                    <a:lnTo>
                      <a:pt x="267" y="6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1" name="Freeform 39">
                <a:extLst>
                  <a:ext uri="{FF2B5EF4-FFF2-40B4-BE49-F238E27FC236}">
                    <a16:creationId xmlns:a16="http://schemas.microsoft.com/office/drawing/2014/main" id="{4FCC90F9-7C52-4E1C-8C28-78A791EF7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2435"/>
                <a:ext cx="237" cy="748"/>
              </a:xfrm>
              <a:custGeom>
                <a:avLst/>
                <a:gdLst>
                  <a:gd name="T0" fmla="*/ 236 w 237"/>
                  <a:gd name="T1" fmla="*/ 111 h 748"/>
                  <a:gd name="T2" fmla="*/ 236 w 237"/>
                  <a:gd name="T3" fmla="*/ 94 h 748"/>
                  <a:gd name="T4" fmla="*/ 234 w 237"/>
                  <a:gd name="T5" fmla="*/ 92 h 748"/>
                  <a:gd name="T6" fmla="*/ 234 w 237"/>
                  <a:gd name="T7" fmla="*/ 92 h 748"/>
                  <a:gd name="T8" fmla="*/ 232 w 237"/>
                  <a:gd name="T9" fmla="*/ 90 h 748"/>
                  <a:gd name="T10" fmla="*/ 228 w 237"/>
                  <a:gd name="T11" fmla="*/ 76 h 748"/>
                  <a:gd name="T12" fmla="*/ 218 w 237"/>
                  <a:gd name="T13" fmla="*/ 55 h 748"/>
                  <a:gd name="T14" fmla="*/ 205 w 237"/>
                  <a:gd name="T15" fmla="*/ 36 h 748"/>
                  <a:gd name="T16" fmla="*/ 190 w 237"/>
                  <a:gd name="T17" fmla="*/ 17 h 748"/>
                  <a:gd name="T18" fmla="*/ 184 w 237"/>
                  <a:gd name="T19" fmla="*/ 0 h 748"/>
                  <a:gd name="T20" fmla="*/ 182 w 237"/>
                  <a:gd name="T21" fmla="*/ 1 h 748"/>
                  <a:gd name="T22" fmla="*/ 182 w 237"/>
                  <a:gd name="T23" fmla="*/ 1 h 748"/>
                  <a:gd name="T24" fmla="*/ 182 w 237"/>
                  <a:gd name="T25" fmla="*/ 0 h 748"/>
                  <a:gd name="T26" fmla="*/ 180 w 237"/>
                  <a:gd name="T27" fmla="*/ 0 h 748"/>
                  <a:gd name="T28" fmla="*/ 186 w 237"/>
                  <a:gd name="T29" fmla="*/ 26 h 748"/>
                  <a:gd name="T30" fmla="*/ 193 w 237"/>
                  <a:gd name="T31" fmla="*/ 113 h 748"/>
                  <a:gd name="T32" fmla="*/ 237 w 237"/>
                  <a:gd name="T33" fmla="*/ 157 h 748"/>
                  <a:gd name="T34" fmla="*/ 234 w 237"/>
                  <a:gd name="T35" fmla="*/ 249 h 748"/>
                  <a:gd name="T36" fmla="*/ 220 w 237"/>
                  <a:gd name="T37" fmla="*/ 337 h 748"/>
                  <a:gd name="T38" fmla="*/ 197 w 237"/>
                  <a:gd name="T39" fmla="*/ 423 h 748"/>
                  <a:gd name="T40" fmla="*/ 167 w 237"/>
                  <a:gd name="T41" fmla="*/ 506 h 748"/>
                  <a:gd name="T42" fmla="*/ 130 w 237"/>
                  <a:gd name="T43" fmla="*/ 583 h 748"/>
                  <a:gd name="T44" fmla="*/ 84 w 237"/>
                  <a:gd name="T45" fmla="*/ 658 h 748"/>
                  <a:gd name="T46" fmla="*/ 32 w 237"/>
                  <a:gd name="T47" fmla="*/ 727 h 748"/>
                  <a:gd name="T48" fmla="*/ 13 w 237"/>
                  <a:gd name="T49" fmla="*/ 730 h 748"/>
                  <a:gd name="T50" fmla="*/ 17 w 237"/>
                  <a:gd name="T51" fmla="*/ 725 h 748"/>
                  <a:gd name="T52" fmla="*/ 17 w 237"/>
                  <a:gd name="T53" fmla="*/ 721 h 748"/>
                  <a:gd name="T54" fmla="*/ 13 w 237"/>
                  <a:gd name="T55" fmla="*/ 715 h 748"/>
                  <a:gd name="T56" fmla="*/ 13 w 237"/>
                  <a:gd name="T57" fmla="*/ 711 h 748"/>
                  <a:gd name="T58" fmla="*/ 11 w 237"/>
                  <a:gd name="T59" fmla="*/ 713 h 748"/>
                  <a:gd name="T60" fmla="*/ 9 w 237"/>
                  <a:gd name="T61" fmla="*/ 717 h 748"/>
                  <a:gd name="T62" fmla="*/ 9 w 237"/>
                  <a:gd name="T63" fmla="*/ 719 h 748"/>
                  <a:gd name="T64" fmla="*/ 5 w 237"/>
                  <a:gd name="T65" fmla="*/ 721 h 748"/>
                  <a:gd name="T66" fmla="*/ 0 w 237"/>
                  <a:gd name="T67" fmla="*/ 719 h 748"/>
                  <a:gd name="T68" fmla="*/ 0 w 237"/>
                  <a:gd name="T69" fmla="*/ 713 h 748"/>
                  <a:gd name="T70" fmla="*/ 0 w 237"/>
                  <a:gd name="T71" fmla="*/ 707 h 748"/>
                  <a:gd name="T72" fmla="*/ 0 w 237"/>
                  <a:gd name="T73" fmla="*/ 704 h 748"/>
                  <a:gd name="T74" fmla="*/ 0 w 237"/>
                  <a:gd name="T75" fmla="*/ 700 h 748"/>
                  <a:gd name="T76" fmla="*/ 49 w 237"/>
                  <a:gd name="T77" fmla="*/ 635 h 748"/>
                  <a:gd name="T78" fmla="*/ 92 w 237"/>
                  <a:gd name="T79" fmla="*/ 564 h 748"/>
                  <a:gd name="T80" fmla="*/ 128 w 237"/>
                  <a:gd name="T81" fmla="*/ 489 h 748"/>
                  <a:gd name="T82" fmla="*/ 157 w 237"/>
                  <a:gd name="T83" fmla="*/ 410 h 748"/>
                  <a:gd name="T84" fmla="*/ 178 w 237"/>
                  <a:gd name="T85" fmla="*/ 329 h 748"/>
                  <a:gd name="T86" fmla="*/ 191 w 237"/>
                  <a:gd name="T87" fmla="*/ 243 h 748"/>
                  <a:gd name="T88" fmla="*/ 195 w 237"/>
                  <a:gd name="T89" fmla="*/ 157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37" h="748">
                    <a:moveTo>
                      <a:pt x="237" y="157"/>
                    </a:moveTo>
                    <a:lnTo>
                      <a:pt x="236" y="111"/>
                    </a:lnTo>
                    <a:lnTo>
                      <a:pt x="236" y="95"/>
                    </a:lnTo>
                    <a:lnTo>
                      <a:pt x="236" y="94"/>
                    </a:lnTo>
                    <a:lnTo>
                      <a:pt x="234" y="94"/>
                    </a:lnTo>
                    <a:lnTo>
                      <a:pt x="234" y="92"/>
                    </a:lnTo>
                    <a:lnTo>
                      <a:pt x="234" y="92"/>
                    </a:lnTo>
                    <a:lnTo>
                      <a:pt x="234" y="92"/>
                    </a:lnTo>
                    <a:lnTo>
                      <a:pt x="232" y="90"/>
                    </a:lnTo>
                    <a:lnTo>
                      <a:pt x="232" y="90"/>
                    </a:lnTo>
                    <a:lnTo>
                      <a:pt x="232" y="88"/>
                    </a:lnTo>
                    <a:lnTo>
                      <a:pt x="228" y="76"/>
                    </a:lnTo>
                    <a:lnTo>
                      <a:pt x="224" y="67"/>
                    </a:lnTo>
                    <a:lnTo>
                      <a:pt x="218" y="55"/>
                    </a:lnTo>
                    <a:lnTo>
                      <a:pt x="211" y="46"/>
                    </a:lnTo>
                    <a:lnTo>
                      <a:pt x="205" y="36"/>
                    </a:lnTo>
                    <a:lnTo>
                      <a:pt x="197" y="26"/>
                    </a:lnTo>
                    <a:lnTo>
                      <a:pt x="190" y="17"/>
                    </a:lnTo>
                    <a:lnTo>
                      <a:pt x="184" y="7"/>
                    </a:lnTo>
                    <a:lnTo>
                      <a:pt x="184" y="0"/>
                    </a:lnTo>
                    <a:lnTo>
                      <a:pt x="182" y="1"/>
                    </a:lnTo>
                    <a:lnTo>
                      <a:pt x="182" y="1"/>
                    </a:lnTo>
                    <a:lnTo>
                      <a:pt x="182" y="1"/>
                    </a:lnTo>
                    <a:lnTo>
                      <a:pt x="182" y="1"/>
                    </a:lnTo>
                    <a:lnTo>
                      <a:pt x="182" y="1"/>
                    </a:lnTo>
                    <a:lnTo>
                      <a:pt x="182" y="0"/>
                    </a:lnTo>
                    <a:lnTo>
                      <a:pt x="180" y="0"/>
                    </a:lnTo>
                    <a:lnTo>
                      <a:pt x="180" y="0"/>
                    </a:lnTo>
                    <a:lnTo>
                      <a:pt x="180" y="0"/>
                    </a:lnTo>
                    <a:lnTo>
                      <a:pt x="186" y="26"/>
                    </a:lnTo>
                    <a:lnTo>
                      <a:pt x="191" y="69"/>
                    </a:lnTo>
                    <a:lnTo>
                      <a:pt x="193" y="113"/>
                    </a:lnTo>
                    <a:lnTo>
                      <a:pt x="195" y="157"/>
                    </a:lnTo>
                    <a:lnTo>
                      <a:pt x="237" y="157"/>
                    </a:lnTo>
                    <a:lnTo>
                      <a:pt x="236" y="203"/>
                    </a:lnTo>
                    <a:lnTo>
                      <a:pt x="234" y="249"/>
                    </a:lnTo>
                    <a:lnTo>
                      <a:pt x="228" y="293"/>
                    </a:lnTo>
                    <a:lnTo>
                      <a:pt x="220" y="337"/>
                    </a:lnTo>
                    <a:lnTo>
                      <a:pt x="209" y="381"/>
                    </a:lnTo>
                    <a:lnTo>
                      <a:pt x="197" y="423"/>
                    </a:lnTo>
                    <a:lnTo>
                      <a:pt x="184" y="464"/>
                    </a:lnTo>
                    <a:lnTo>
                      <a:pt x="167" y="506"/>
                    </a:lnTo>
                    <a:lnTo>
                      <a:pt x="149" y="544"/>
                    </a:lnTo>
                    <a:lnTo>
                      <a:pt x="130" y="583"/>
                    </a:lnTo>
                    <a:lnTo>
                      <a:pt x="107" y="621"/>
                    </a:lnTo>
                    <a:lnTo>
                      <a:pt x="84" y="658"/>
                    </a:lnTo>
                    <a:lnTo>
                      <a:pt x="59" y="692"/>
                    </a:lnTo>
                    <a:lnTo>
                      <a:pt x="32" y="727"/>
                    </a:lnTo>
                    <a:lnTo>
                      <a:pt x="13" y="748"/>
                    </a:lnTo>
                    <a:lnTo>
                      <a:pt x="13" y="730"/>
                    </a:lnTo>
                    <a:lnTo>
                      <a:pt x="17" y="727"/>
                    </a:lnTo>
                    <a:lnTo>
                      <a:pt x="17" y="725"/>
                    </a:lnTo>
                    <a:lnTo>
                      <a:pt x="17" y="723"/>
                    </a:lnTo>
                    <a:lnTo>
                      <a:pt x="17" y="721"/>
                    </a:lnTo>
                    <a:lnTo>
                      <a:pt x="15" y="717"/>
                    </a:lnTo>
                    <a:lnTo>
                      <a:pt x="13" y="715"/>
                    </a:lnTo>
                    <a:lnTo>
                      <a:pt x="13" y="713"/>
                    </a:lnTo>
                    <a:lnTo>
                      <a:pt x="13" y="711"/>
                    </a:lnTo>
                    <a:lnTo>
                      <a:pt x="11" y="711"/>
                    </a:lnTo>
                    <a:lnTo>
                      <a:pt x="11" y="713"/>
                    </a:lnTo>
                    <a:lnTo>
                      <a:pt x="9" y="715"/>
                    </a:lnTo>
                    <a:lnTo>
                      <a:pt x="9" y="717"/>
                    </a:lnTo>
                    <a:lnTo>
                      <a:pt x="9" y="717"/>
                    </a:lnTo>
                    <a:lnTo>
                      <a:pt x="9" y="719"/>
                    </a:lnTo>
                    <a:lnTo>
                      <a:pt x="7" y="721"/>
                    </a:lnTo>
                    <a:lnTo>
                      <a:pt x="5" y="721"/>
                    </a:lnTo>
                    <a:lnTo>
                      <a:pt x="0" y="721"/>
                    </a:lnTo>
                    <a:lnTo>
                      <a:pt x="0" y="719"/>
                    </a:lnTo>
                    <a:lnTo>
                      <a:pt x="0" y="715"/>
                    </a:lnTo>
                    <a:lnTo>
                      <a:pt x="0" y="713"/>
                    </a:lnTo>
                    <a:lnTo>
                      <a:pt x="0" y="711"/>
                    </a:lnTo>
                    <a:lnTo>
                      <a:pt x="0" y="707"/>
                    </a:lnTo>
                    <a:lnTo>
                      <a:pt x="0" y="705"/>
                    </a:lnTo>
                    <a:lnTo>
                      <a:pt x="0" y="704"/>
                    </a:lnTo>
                    <a:lnTo>
                      <a:pt x="0" y="700"/>
                    </a:lnTo>
                    <a:lnTo>
                      <a:pt x="0" y="700"/>
                    </a:lnTo>
                    <a:lnTo>
                      <a:pt x="25" y="667"/>
                    </a:lnTo>
                    <a:lnTo>
                      <a:pt x="49" y="635"/>
                    </a:lnTo>
                    <a:lnTo>
                      <a:pt x="71" y="600"/>
                    </a:lnTo>
                    <a:lnTo>
                      <a:pt x="92" y="564"/>
                    </a:lnTo>
                    <a:lnTo>
                      <a:pt x="111" y="527"/>
                    </a:lnTo>
                    <a:lnTo>
                      <a:pt x="128" y="489"/>
                    </a:lnTo>
                    <a:lnTo>
                      <a:pt x="143" y="450"/>
                    </a:lnTo>
                    <a:lnTo>
                      <a:pt x="157" y="410"/>
                    </a:lnTo>
                    <a:lnTo>
                      <a:pt x="168" y="370"/>
                    </a:lnTo>
                    <a:lnTo>
                      <a:pt x="178" y="329"/>
                    </a:lnTo>
                    <a:lnTo>
                      <a:pt x="186" y="287"/>
                    </a:lnTo>
                    <a:lnTo>
                      <a:pt x="191" y="243"/>
                    </a:lnTo>
                    <a:lnTo>
                      <a:pt x="193" y="201"/>
                    </a:lnTo>
                    <a:lnTo>
                      <a:pt x="195" y="157"/>
                    </a:lnTo>
                    <a:lnTo>
                      <a:pt x="237" y="15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2" name="Freeform 40">
                <a:extLst>
                  <a:ext uri="{FF2B5EF4-FFF2-40B4-BE49-F238E27FC236}">
                    <a16:creationId xmlns:a16="http://schemas.microsoft.com/office/drawing/2014/main" id="{3BC42701-8157-4DC7-93DC-807154807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9" y="2404"/>
                <a:ext cx="222" cy="731"/>
              </a:xfrm>
              <a:custGeom>
                <a:avLst/>
                <a:gdLst>
                  <a:gd name="T0" fmla="*/ 220 w 222"/>
                  <a:gd name="T1" fmla="*/ 144 h 731"/>
                  <a:gd name="T2" fmla="*/ 213 w 222"/>
                  <a:gd name="T3" fmla="*/ 57 h 731"/>
                  <a:gd name="T4" fmla="*/ 205 w 222"/>
                  <a:gd name="T5" fmla="*/ 29 h 731"/>
                  <a:gd name="T6" fmla="*/ 199 w 222"/>
                  <a:gd name="T7" fmla="*/ 23 h 731"/>
                  <a:gd name="T8" fmla="*/ 194 w 222"/>
                  <a:gd name="T9" fmla="*/ 17 h 731"/>
                  <a:gd name="T10" fmla="*/ 186 w 222"/>
                  <a:gd name="T11" fmla="*/ 11 h 731"/>
                  <a:gd name="T12" fmla="*/ 180 w 222"/>
                  <a:gd name="T13" fmla="*/ 7 h 731"/>
                  <a:gd name="T14" fmla="*/ 172 w 222"/>
                  <a:gd name="T15" fmla="*/ 6 h 731"/>
                  <a:gd name="T16" fmla="*/ 167 w 222"/>
                  <a:gd name="T17" fmla="*/ 4 h 731"/>
                  <a:gd name="T18" fmla="*/ 161 w 222"/>
                  <a:gd name="T19" fmla="*/ 2 h 731"/>
                  <a:gd name="T20" fmla="*/ 163 w 222"/>
                  <a:gd name="T21" fmla="*/ 25 h 731"/>
                  <a:gd name="T22" fmla="*/ 174 w 222"/>
                  <a:gd name="T23" fmla="*/ 105 h 731"/>
                  <a:gd name="T24" fmla="*/ 180 w 222"/>
                  <a:gd name="T25" fmla="*/ 188 h 731"/>
                  <a:gd name="T26" fmla="*/ 220 w 222"/>
                  <a:gd name="T27" fmla="*/ 232 h 731"/>
                  <a:gd name="T28" fmla="*/ 213 w 222"/>
                  <a:gd name="T29" fmla="*/ 318 h 731"/>
                  <a:gd name="T30" fmla="*/ 195 w 222"/>
                  <a:gd name="T31" fmla="*/ 401 h 731"/>
                  <a:gd name="T32" fmla="*/ 170 w 222"/>
                  <a:gd name="T33" fmla="*/ 481 h 731"/>
                  <a:gd name="T34" fmla="*/ 138 w 222"/>
                  <a:gd name="T35" fmla="*/ 558 h 731"/>
                  <a:gd name="T36" fmla="*/ 98 w 222"/>
                  <a:gd name="T37" fmla="*/ 631 h 731"/>
                  <a:gd name="T38" fmla="*/ 52 w 222"/>
                  <a:gd name="T39" fmla="*/ 698 h 731"/>
                  <a:gd name="T40" fmla="*/ 27 w 222"/>
                  <a:gd name="T41" fmla="*/ 731 h 731"/>
                  <a:gd name="T42" fmla="*/ 25 w 222"/>
                  <a:gd name="T43" fmla="*/ 727 h 731"/>
                  <a:gd name="T44" fmla="*/ 23 w 222"/>
                  <a:gd name="T45" fmla="*/ 725 h 731"/>
                  <a:gd name="T46" fmla="*/ 21 w 222"/>
                  <a:gd name="T47" fmla="*/ 721 h 731"/>
                  <a:gd name="T48" fmla="*/ 17 w 222"/>
                  <a:gd name="T49" fmla="*/ 719 h 731"/>
                  <a:gd name="T50" fmla="*/ 13 w 222"/>
                  <a:gd name="T51" fmla="*/ 713 h 731"/>
                  <a:gd name="T52" fmla="*/ 9 w 222"/>
                  <a:gd name="T53" fmla="*/ 708 h 731"/>
                  <a:gd name="T54" fmla="*/ 4 w 222"/>
                  <a:gd name="T55" fmla="*/ 702 h 731"/>
                  <a:gd name="T56" fmla="*/ 0 w 222"/>
                  <a:gd name="T57" fmla="*/ 696 h 731"/>
                  <a:gd name="T58" fmla="*/ 9 w 222"/>
                  <a:gd name="T59" fmla="*/ 689 h 731"/>
                  <a:gd name="T60" fmla="*/ 11 w 222"/>
                  <a:gd name="T61" fmla="*/ 692 h 731"/>
                  <a:gd name="T62" fmla="*/ 15 w 222"/>
                  <a:gd name="T63" fmla="*/ 696 h 731"/>
                  <a:gd name="T64" fmla="*/ 17 w 222"/>
                  <a:gd name="T65" fmla="*/ 700 h 731"/>
                  <a:gd name="T66" fmla="*/ 19 w 222"/>
                  <a:gd name="T67" fmla="*/ 698 h 731"/>
                  <a:gd name="T68" fmla="*/ 19 w 222"/>
                  <a:gd name="T69" fmla="*/ 692 h 731"/>
                  <a:gd name="T70" fmla="*/ 17 w 222"/>
                  <a:gd name="T71" fmla="*/ 687 h 731"/>
                  <a:gd name="T72" fmla="*/ 15 w 222"/>
                  <a:gd name="T73" fmla="*/ 681 h 731"/>
                  <a:gd name="T74" fmla="*/ 19 w 222"/>
                  <a:gd name="T75" fmla="*/ 673 h 731"/>
                  <a:gd name="T76" fmla="*/ 61 w 222"/>
                  <a:gd name="T77" fmla="*/ 608 h 731"/>
                  <a:gd name="T78" fmla="*/ 100 w 222"/>
                  <a:gd name="T79" fmla="*/ 539 h 731"/>
                  <a:gd name="T80" fmla="*/ 130 w 222"/>
                  <a:gd name="T81" fmla="*/ 466 h 731"/>
                  <a:gd name="T82" fmla="*/ 153 w 222"/>
                  <a:gd name="T83" fmla="*/ 389 h 731"/>
                  <a:gd name="T84" fmla="*/ 170 w 222"/>
                  <a:gd name="T85" fmla="*/ 311 h 731"/>
                  <a:gd name="T86" fmla="*/ 178 w 222"/>
                  <a:gd name="T87" fmla="*/ 230 h 731"/>
                  <a:gd name="T88" fmla="*/ 222 w 222"/>
                  <a:gd name="T89" fmla="*/ 188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22" h="731">
                    <a:moveTo>
                      <a:pt x="222" y="188"/>
                    </a:moveTo>
                    <a:lnTo>
                      <a:pt x="220" y="144"/>
                    </a:lnTo>
                    <a:lnTo>
                      <a:pt x="218" y="100"/>
                    </a:lnTo>
                    <a:lnTo>
                      <a:pt x="213" y="57"/>
                    </a:lnTo>
                    <a:lnTo>
                      <a:pt x="207" y="31"/>
                    </a:lnTo>
                    <a:lnTo>
                      <a:pt x="205" y="29"/>
                    </a:lnTo>
                    <a:lnTo>
                      <a:pt x="201" y="25"/>
                    </a:lnTo>
                    <a:lnTo>
                      <a:pt x="199" y="23"/>
                    </a:lnTo>
                    <a:lnTo>
                      <a:pt x="195" y="19"/>
                    </a:lnTo>
                    <a:lnTo>
                      <a:pt x="194" y="17"/>
                    </a:lnTo>
                    <a:lnTo>
                      <a:pt x="190" y="13"/>
                    </a:lnTo>
                    <a:lnTo>
                      <a:pt x="186" y="11"/>
                    </a:lnTo>
                    <a:lnTo>
                      <a:pt x="184" y="9"/>
                    </a:lnTo>
                    <a:lnTo>
                      <a:pt x="180" y="7"/>
                    </a:lnTo>
                    <a:lnTo>
                      <a:pt x="176" y="7"/>
                    </a:lnTo>
                    <a:lnTo>
                      <a:pt x="172" y="6"/>
                    </a:lnTo>
                    <a:lnTo>
                      <a:pt x="170" y="6"/>
                    </a:lnTo>
                    <a:lnTo>
                      <a:pt x="167" y="4"/>
                    </a:lnTo>
                    <a:lnTo>
                      <a:pt x="163" y="2"/>
                    </a:lnTo>
                    <a:lnTo>
                      <a:pt x="161" y="2"/>
                    </a:lnTo>
                    <a:lnTo>
                      <a:pt x="157" y="0"/>
                    </a:lnTo>
                    <a:lnTo>
                      <a:pt x="163" y="25"/>
                    </a:lnTo>
                    <a:lnTo>
                      <a:pt x="170" y="65"/>
                    </a:lnTo>
                    <a:lnTo>
                      <a:pt x="174" y="105"/>
                    </a:lnTo>
                    <a:lnTo>
                      <a:pt x="178" y="146"/>
                    </a:lnTo>
                    <a:lnTo>
                      <a:pt x="180" y="188"/>
                    </a:lnTo>
                    <a:lnTo>
                      <a:pt x="222" y="188"/>
                    </a:lnTo>
                    <a:lnTo>
                      <a:pt x="220" y="232"/>
                    </a:lnTo>
                    <a:lnTo>
                      <a:pt x="218" y="274"/>
                    </a:lnTo>
                    <a:lnTo>
                      <a:pt x="213" y="318"/>
                    </a:lnTo>
                    <a:lnTo>
                      <a:pt x="205" y="360"/>
                    </a:lnTo>
                    <a:lnTo>
                      <a:pt x="195" y="401"/>
                    </a:lnTo>
                    <a:lnTo>
                      <a:pt x="184" y="441"/>
                    </a:lnTo>
                    <a:lnTo>
                      <a:pt x="170" y="481"/>
                    </a:lnTo>
                    <a:lnTo>
                      <a:pt x="155" y="520"/>
                    </a:lnTo>
                    <a:lnTo>
                      <a:pt x="138" y="558"/>
                    </a:lnTo>
                    <a:lnTo>
                      <a:pt x="119" y="595"/>
                    </a:lnTo>
                    <a:lnTo>
                      <a:pt x="98" y="631"/>
                    </a:lnTo>
                    <a:lnTo>
                      <a:pt x="76" y="666"/>
                    </a:lnTo>
                    <a:lnTo>
                      <a:pt x="52" y="698"/>
                    </a:lnTo>
                    <a:lnTo>
                      <a:pt x="27" y="731"/>
                    </a:lnTo>
                    <a:lnTo>
                      <a:pt x="27" y="731"/>
                    </a:lnTo>
                    <a:lnTo>
                      <a:pt x="25" y="729"/>
                    </a:lnTo>
                    <a:lnTo>
                      <a:pt x="25" y="727"/>
                    </a:lnTo>
                    <a:lnTo>
                      <a:pt x="25" y="725"/>
                    </a:lnTo>
                    <a:lnTo>
                      <a:pt x="23" y="725"/>
                    </a:lnTo>
                    <a:lnTo>
                      <a:pt x="21" y="723"/>
                    </a:lnTo>
                    <a:lnTo>
                      <a:pt x="21" y="721"/>
                    </a:lnTo>
                    <a:lnTo>
                      <a:pt x="19" y="719"/>
                    </a:lnTo>
                    <a:lnTo>
                      <a:pt x="17" y="719"/>
                    </a:lnTo>
                    <a:lnTo>
                      <a:pt x="15" y="715"/>
                    </a:lnTo>
                    <a:lnTo>
                      <a:pt x="13" y="713"/>
                    </a:lnTo>
                    <a:lnTo>
                      <a:pt x="11" y="710"/>
                    </a:lnTo>
                    <a:lnTo>
                      <a:pt x="9" y="708"/>
                    </a:lnTo>
                    <a:lnTo>
                      <a:pt x="7" y="704"/>
                    </a:lnTo>
                    <a:lnTo>
                      <a:pt x="4" y="702"/>
                    </a:lnTo>
                    <a:lnTo>
                      <a:pt x="2" y="698"/>
                    </a:lnTo>
                    <a:lnTo>
                      <a:pt x="0" y="696"/>
                    </a:lnTo>
                    <a:lnTo>
                      <a:pt x="7" y="685"/>
                    </a:lnTo>
                    <a:lnTo>
                      <a:pt x="9" y="689"/>
                    </a:lnTo>
                    <a:lnTo>
                      <a:pt x="11" y="690"/>
                    </a:lnTo>
                    <a:lnTo>
                      <a:pt x="11" y="692"/>
                    </a:lnTo>
                    <a:lnTo>
                      <a:pt x="13" y="694"/>
                    </a:lnTo>
                    <a:lnTo>
                      <a:pt x="15" y="696"/>
                    </a:lnTo>
                    <a:lnTo>
                      <a:pt x="15" y="698"/>
                    </a:lnTo>
                    <a:lnTo>
                      <a:pt x="17" y="700"/>
                    </a:lnTo>
                    <a:lnTo>
                      <a:pt x="19" y="702"/>
                    </a:lnTo>
                    <a:lnTo>
                      <a:pt x="19" y="698"/>
                    </a:lnTo>
                    <a:lnTo>
                      <a:pt x="19" y="696"/>
                    </a:lnTo>
                    <a:lnTo>
                      <a:pt x="19" y="692"/>
                    </a:lnTo>
                    <a:lnTo>
                      <a:pt x="17" y="689"/>
                    </a:lnTo>
                    <a:lnTo>
                      <a:pt x="17" y="687"/>
                    </a:lnTo>
                    <a:lnTo>
                      <a:pt x="17" y="683"/>
                    </a:lnTo>
                    <a:lnTo>
                      <a:pt x="15" y="681"/>
                    </a:lnTo>
                    <a:lnTo>
                      <a:pt x="15" y="677"/>
                    </a:lnTo>
                    <a:lnTo>
                      <a:pt x="19" y="673"/>
                    </a:lnTo>
                    <a:lnTo>
                      <a:pt x="40" y="641"/>
                    </a:lnTo>
                    <a:lnTo>
                      <a:pt x="61" y="608"/>
                    </a:lnTo>
                    <a:lnTo>
                      <a:pt x="82" y="573"/>
                    </a:lnTo>
                    <a:lnTo>
                      <a:pt x="100" y="539"/>
                    </a:lnTo>
                    <a:lnTo>
                      <a:pt x="115" y="502"/>
                    </a:lnTo>
                    <a:lnTo>
                      <a:pt x="130" y="466"/>
                    </a:lnTo>
                    <a:lnTo>
                      <a:pt x="144" y="430"/>
                    </a:lnTo>
                    <a:lnTo>
                      <a:pt x="153" y="389"/>
                    </a:lnTo>
                    <a:lnTo>
                      <a:pt x="163" y="351"/>
                    </a:lnTo>
                    <a:lnTo>
                      <a:pt x="170" y="311"/>
                    </a:lnTo>
                    <a:lnTo>
                      <a:pt x="174" y="270"/>
                    </a:lnTo>
                    <a:lnTo>
                      <a:pt x="178" y="230"/>
                    </a:lnTo>
                    <a:lnTo>
                      <a:pt x="180" y="188"/>
                    </a:lnTo>
                    <a:lnTo>
                      <a:pt x="222" y="18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3" name="Freeform 41">
                <a:extLst>
                  <a:ext uri="{FF2B5EF4-FFF2-40B4-BE49-F238E27FC236}">
                    <a16:creationId xmlns:a16="http://schemas.microsoft.com/office/drawing/2014/main" id="{E22B0E64-05E1-4EB1-B518-3FC606CC2D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92" y="2362"/>
                <a:ext cx="197" cy="738"/>
              </a:xfrm>
              <a:custGeom>
                <a:avLst/>
                <a:gdLst>
                  <a:gd name="T0" fmla="*/ 195 w 197"/>
                  <a:gd name="T1" fmla="*/ 188 h 738"/>
                  <a:gd name="T2" fmla="*/ 187 w 197"/>
                  <a:gd name="T3" fmla="*/ 107 h 738"/>
                  <a:gd name="T4" fmla="*/ 174 w 197"/>
                  <a:gd name="T5" fmla="*/ 42 h 738"/>
                  <a:gd name="T6" fmla="*/ 159 w 197"/>
                  <a:gd name="T7" fmla="*/ 34 h 738"/>
                  <a:gd name="T8" fmla="*/ 145 w 197"/>
                  <a:gd name="T9" fmla="*/ 23 h 738"/>
                  <a:gd name="T10" fmla="*/ 132 w 197"/>
                  <a:gd name="T11" fmla="*/ 11 h 738"/>
                  <a:gd name="T12" fmla="*/ 118 w 197"/>
                  <a:gd name="T13" fmla="*/ 0 h 738"/>
                  <a:gd name="T14" fmla="*/ 130 w 197"/>
                  <a:gd name="T15" fmla="*/ 38 h 738"/>
                  <a:gd name="T16" fmla="*/ 145 w 197"/>
                  <a:gd name="T17" fmla="*/ 113 h 738"/>
                  <a:gd name="T18" fmla="*/ 153 w 197"/>
                  <a:gd name="T19" fmla="*/ 190 h 738"/>
                  <a:gd name="T20" fmla="*/ 197 w 197"/>
                  <a:gd name="T21" fmla="*/ 230 h 738"/>
                  <a:gd name="T22" fmla="*/ 191 w 197"/>
                  <a:gd name="T23" fmla="*/ 312 h 738"/>
                  <a:gd name="T24" fmla="*/ 180 w 197"/>
                  <a:gd name="T25" fmla="*/ 393 h 738"/>
                  <a:gd name="T26" fmla="*/ 161 w 197"/>
                  <a:gd name="T27" fmla="*/ 472 h 738"/>
                  <a:gd name="T28" fmla="*/ 132 w 197"/>
                  <a:gd name="T29" fmla="*/ 544 h 738"/>
                  <a:gd name="T30" fmla="*/ 99 w 197"/>
                  <a:gd name="T31" fmla="*/ 615 h 738"/>
                  <a:gd name="T32" fmla="*/ 57 w 197"/>
                  <a:gd name="T33" fmla="*/ 683 h 738"/>
                  <a:gd name="T34" fmla="*/ 32 w 197"/>
                  <a:gd name="T35" fmla="*/ 719 h 738"/>
                  <a:gd name="T36" fmla="*/ 30 w 197"/>
                  <a:gd name="T37" fmla="*/ 713 h 738"/>
                  <a:gd name="T38" fmla="*/ 28 w 197"/>
                  <a:gd name="T39" fmla="*/ 708 h 738"/>
                  <a:gd name="T40" fmla="*/ 26 w 197"/>
                  <a:gd name="T41" fmla="*/ 702 h 738"/>
                  <a:gd name="T42" fmla="*/ 24 w 197"/>
                  <a:gd name="T43" fmla="*/ 694 h 738"/>
                  <a:gd name="T44" fmla="*/ 23 w 197"/>
                  <a:gd name="T45" fmla="*/ 690 h 738"/>
                  <a:gd name="T46" fmla="*/ 19 w 197"/>
                  <a:gd name="T47" fmla="*/ 684 h 738"/>
                  <a:gd name="T48" fmla="*/ 15 w 197"/>
                  <a:gd name="T49" fmla="*/ 681 h 738"/>
                  <a:gd name="T50" fmla="*/ 9 w 197"/>
                  <a:gd name="T51" fmla="*/ 677 h 738"/>
                  <a:gd name="T52" fmla="*/ 42 w 197"/>
                  <a:gd name="T53" fmla="*/ 627 h 738"/>
                  <a:gd name="T54" fmla="*/ 78 w 197"/>
                  <a:gd name="T55" fmla="*/ 562 h 738"/>
                  <a:gd name="T56" fmla="*/ 107 w 197"/>
                  <a:gd name="T57" fmla="*/ 495 h 738"/>
                  <a:gd name="T58" fmla="*/ 130 w 197"/>
                  <a:gd name="T59" fmla="*/ 422 h 738"/>
                  <a:gd name="T60" fmla="*/ 145 w 197"/>
                  <a:gd name="T61" fmla="*/ 347 h 738"/>
                  <a:gd name="T62" fmla="*/ 153 w 197"/>
                  <a:gd name="T63" fmla="*/ 268 h 738"/>
                  <a:gd name="T64" fmla="*/ 197 w 197"/>
                  <a:gd name="T65" fmla="*/ 230 h 738"/>
                  <a:gd name="T66" fmla="*/ 24 w 197"/>
                  <a:gd name="T67" fmla="*/ 727 h 738"/>
                  <a:gd name="T68" fmla="*/ 21 w 197"/>
                  <a:gd name="T69" fmla="*/ 721 h 738"/>
                  <a:gd name="T70" fmla="*/ 17 w 197"/>
                  <a:gd name="T71" fmla="*/ 715 h 738"/>
                  <a:gd name="T72" fmla="*/ 13 w 197"/>
                  <a:gd name="T73" fmla="*/ 709 h 738"/>
                  <a:gd name="T74" fmla="*/ 9 w 197"/>
                  <a:gd name="T75" fmla="*/ 704 h 738"/>
                  <a:gd name="T76" fmla="*/ 7 w 197"/>
                  <a:gd name="T77" fmla="*/ 702 h 738"/>
                  <a:gd name="T78" fmla="*/ 3 w 197"/>
                  <a:gd name="T79" fmla="*/ 702 h 738"/>
                  <a:gd name="T80" fmla="*/ 1 w 197"/>
                  <a:gd name="T81" fmla="*/ 702 h 738"/>
                  <a:gd name="T82" fmla="*/ 0 w 197"/>
                  <a:gd name="T83" fmla="*/ 704 h 738"/>
                  <a:gd name="T84" fmla="*/ 1 w 197"/>
                  <a:gd name="T85" fmla="*/ 713 h 738"/>
                  <a:gd name="T86" fmla="*/ 5 w 197"/>
                  <a:gd name="T87" fmla="*/ 721 h 738"/>
                  <a:gd name="T88" fmla="*/ 11 w 197"/>
                  <a:gd name="T89" fmla="*/ 731 h 738"/>
                  <a:gd name="T90" fmla="*/ 17 w 197"/>
                  <a:gd name="T91" fmla="*/ 738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7" h="738">
                    <a:moveTo>
                      <a:pt x="197" y="230"/>
                    </a:moveTo>
                    <a:lnTo>
                      <a:pt x="195" y="188"/>
                    </a:lnTo>
                    <a:lnTo>
                      <a:pt x="191" y="147"/>
                    </a:lnTo>
                    <a:lnTo>
                      <a:pt x="187" y="107"/>
                    </a:lnTo>
                    <a:lnTo>
                      <a:pt x="180" y="67"/>
                    </a:lnTo>
                    <a:lnTo>
                      <a:pt x="174" y="42"/>
                    </a:lnTo>
                    <a:lnTo>
                      <a:pt x="166" y="38"/>
                    </a:lnTo>
                    <a:lnTo>
                      <a:pt x="159" y="34"/>
                    </a:lnTo>
                    <a:lnTo>
                      <a:pt x="151" y="28"/>
                    </a:lnTo>
                    <a:lnTo>
                      <a:pt x="145" y="23"/>
                    </a:lnTo>
                    <a:lnTo>
                      <a:pt x="138" y="17"/>
                    </a:lnTo>
                    <a:lnTo>
                      <a:pt x="132" y="11"/>
                    </a:lnTo>
                    <a:lnTo>
                      <a:pt x="124" y="5"/>
                    </a:lnTo>
                    <a:lnTo>
                      <a:pt x="118" y="0"/>
                    </a:lnTo>
                    <a:lnTo>
                      <a:pt x="118" y="2"/>
                    </a:lnTo>
                    <a:lnTo>
                      <a:pt x="130" y="38"/>
                    </a:lnTo>
                    <a:lnTo>
                      <a:pt x="138" y="74"/>
                    </a:lnTo>
                    <a:lnTo>
                      <a:pt x="145" y="113"/>
                    </a:lnTo>
                    <a:lnTo>
                      <a:pt x="149" y="151"/>
                    </a:lnTo>
                    <a:lnTo>
                      <a:pt x="153" y="190"/>
                    </a:lnTo>
                    <a:lnTo>
                      <a:pt x="153" y="230"/>
                    </a:lnTo>
                    <a:lnTo>
                      <a:pt x="197" y="230"/>
                    </a:lnTo>
                    <a:lnTo>
                      <a:pt x="195" y="272"/>
                    </a:lnTo>
                    <a:lnTo>
                      <a:pt x="191" y="312"/>
                    </a:lnTo>
                    <a:lnTo>
                      <a:pt x="187" y="353"/>
                    </a:lnTo>
                    <a:lnTo>
                      <a:pt x="180" y="393"/>
                    </a:lnTo>
                    <a:lnTo>
                      <a:pt x="170" y="431"/>
                    </a:lnTo>
                    <a:lnTo>
                      <a:pt x="161" y="472"/>
                    </a:lnTo>
                    <a:lnTo>
                      <a:pt x="147" y="508"/>
                    </a:lnTo>
                    <a:lnTo>
                      <a:pt x="132" y="544"/>
                    </a:lnTo>
                    <a:lnTo>
                      <a:pt x="117" y="581"/>
                    </a:lnTo>
                    <a:lnTo>
                      <a:pt x="99" y="615"/>
                    </a:lnTo>
                    <a:lnTo>
                      <a:pt x="78" y="650"/>
                    </a:lnTo>
                    <a:lnTo>
                      <a:pt x="57" y="683"/>
                    </a:lnTo>
                    <a:lnTo>
                      <a:pt x="36" y="715"/>
                    </a:lnTo>
                    <a:lnTo>
                      <a:pt x="32" y="719"/>
                    </a:lnTo>
                    <a:lnTo>
                      <a:pt x="30" y="717"/>
                    </a:lnTo>
                    <a:lnTo>
                      <a:pt x="30" y="713"/>
                    </a:lnTo>
                    <a:lnTo>
                      <a:pt x="28" y="709"/>
                    </a:lnTo>
                    <a:lnTo>
                      <a:pt x="28" y="708"/>
                    </a:lnTo>
                    <a:lnTo>
                      <a:pt x="26" y="704"/>
                    </a:lnTo>
                    <a:lnTo>
                      <a:pt x="26" y="702"/>
                    </a:lnTo>
                    <a:lnTo>
                      <a:pt x="24" y="698"/>
                    </a:lnTo>
                    <a:lnTo>
                      <a:pt x="24" y="694"/>
                    </a:lnTo>
                    <a:lnTo>
                      <a:pt x="23" y="692"/>
                    </a:lnTo>
                    <a:lnTo>
                      <a:pt x="23" y="690"/>
                    </a:lnTo>
                    <a:lnTo>
                      <a:pt x="21" y="686"/>
                    </a:lnTo>
                    <a:lnTo>
                      <a:pt x="19" y="684"/>
                    </a:lnTo>
                    <a:lnTo>
                      <a:pt x="17" y="683"/>
                    </a:lnTo>
                    <a:lnTo>
                      <a:pt x="15" y="681"/>
                    </a:lnTo>
                    <a:lnTo>
                      <a:pt x="13" y="679"/>
                    </a:lnTo>
                    <a:lnTo>
                      <a:pt x="9" y="677"/>
                    </a:lnTo>
                    <a:lnTo>
                      <a:pt x="23" y="660"/>
                    </a:lnTo>
                    <a:lnTo>
                      <a:pt x="42" y="627"/>
                    </a:lnTo>
                    <a:lnTo>
                      <a:pt x="61" y="596"/>
                    </a:lnTo>
                    <a:lnTo>
                      <a:pt x="78" y="562"/>
                    </a:lnTo>
                    <a:lnTo>
                      <a:pt x="93" y="529"/>
                    </a:lnTo>
                    <a:lnTo>
                      <a:pt x="107" y="495"/>
                    </a:lnTo>
                    <a:lnTo>
                      <a:pt x="118" y="458"/>
                    </a:lnTo>
                    <a:lnTo>
                      <a:pt x="130" y="422"/>
                    </a:lnTo>
                    <a:lnTo>
                      <a:pt x="138" y="385"/>
                    </a:lnTo>
                    <a:lnTo>
                      <a:pt x="145" y="347"/>
                    </a:lnTo>
                    <a:lnTo>
                      <a:pt x="149" y="308"/>
                    </a:lnTo>
                    <a:lnTo>
                      <a:pt x="153" y="268"/>
                    </a:lnTo>
                    <a:lnTo>
                      <a:pt x="153" y="230"/>
                    </a:lnTo>
                    <a:lnTo>
                      <a:pt x="197" y="230"/>
                    </a:lnTo>
                    <a:close/>
                    <a:moveTo>
                      <a:pt x="17" y="738"/>
                    </a:moveTo>
                    <a:lnTo>
                      <a:pt x="24" y="727"/>
                    </a:lnTo>
                    <a:lnTo>
                      <a:pt x="23" y="725"/>
                    </a:lnTo>
                    <a:lnTo>
                      <a:pt x="21" y="721"/>
                    </a:lnTo>
                    <a:lnTo>
                      <a:pt x="19" y="719"/>
                    </a:lnTo>
                    <a:lnTo>
                      <a:pt x="17" y="715"/>
                    </a:lnTo>
                    <a:lnTo>
                      <a:pt x="15" y="713"/>
                    </a:lnTo>
                    <a:lnTo>
                      <a:pt x="13" y="709"/>
                    </a:lnTo>
                    <a:lnTo>
                      <a:pt x="11" y="708"/>
                    </a:lnTo>
                    <a:lnTo>
                      <a:pt x="9" y="704"/>
                    </a:lnTo>
                    <a:lnTo>
                      <a:pt x="7" y="704"/>
                    </a:lnTo>
                    <a:lnTo>
                      <a:pt x="7" y="702"/>
                    </a:lnTo>
                    <a:lnTo>
                      <a:pt x="5" y="702"/>
                    </a:lnTo>
                    <a:lnTo>
                      <a:pt x="3" y="702"/>
                    </a:lnTo>
                    <a:lnTo>
                      <a:pt x="3" y="702"/>
                    </a:lnTo>
                    <a:lnTo>
                      <a:pt x="1" y="702"/>
                    </a:lnTo>
                    <a:lnTo>
                      <a:pt x="1" y="702"/>
                    </a:lnTo>
                    <a:lnTo>
                      <a:pt x="0" y="704"/>
                    </a:lnTo>
                    <a:lnTo>
                      <a:pt x="0" y="708"/>
                    </a:lnTo>
                    <a:lnTo>
                      <a:pt x="1" y="713"/>
                    </a:lnTo>
                    <a:lnTo>
                      <a:pt x="3" y="717"/>
                    </a:lnTo>
                    <a:lnTo>
                      <a:pt x="5" y="721"/>
                    </a:lnTo>
                    <a:lnTo>
                      <a:pt x="7" y="727"/>
                    </a:lnTo>
                    <a:lnTo>
                      <a:pt x="11" y="731"/>
                    </a:lnTo>
                    <a:lnTo>
                      <a:pt x="13" y="734"/>
                    </a:lnTo>
                    <a:lnTo>
                      <a:pt x="17" y="73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4" name="Freeform 42">
                <a:extLst>
                  <a:ext uri="{FF2B5EF4-FFF2-40B4-BE49-F238E27FC236}">
                    <a16:creationId xmlns:a16="http://schemas.microsoft.com/office/drawing/2014/main" id="{6D14E69B-A829-46B2-BD2B-17FB87047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" y="2306"/>
                <a:ext cx="184" cy="733"/>
              </a:xfrm>
              <a:custGeom>
                <a:avLst/>
                <a:gdLst>
                  <a:gd name="T0" fmla="*/ 184 w 184"/>
                  <a:gd name="T1" fmla="*/ 246 h 733"/>
                  <a:gd name="T2" fmla="*/ 176 w 184"/>
                  <a:gd name="T3" fmla="*/ 169 h 733"/>
                  <a:gd name="T4" fmla="*/ 161 w 184"/>
                  <a:gd name="T5" fmla="*/ 94 h 733"/>
                  <a:gd name="T6" fmla="*/ 149 w 184"/>
                  <a:gd name="T7" fmla="*/ 56 h 733"/>
                  <a:gd name="T8" fmla="*/ 138 w 184"/>
                  <a:gd name="T9" fmla="*/ 44 h 733"/>
                  <a:gd name="T10" fmla="*/ 124 w 184"/>
                  <a:gd name="T11" fmla="*/ 33 h 733"/>
                  <a:gd name="T12" fmla="*/ 113 w 184"/>
                  <a:gd name="T13" fmla="*/ 21 h 733"/>
                  <a:gd name="T14" fmla="*/ 100 w 184"/>
                  <a:gd name="T15" fmla="*/ 10 h 733"/>
                  <a:gd name="T16" fmla="*/ 96 w 184"/>
                  <a:gd name="T17" fmla="*/ 8 h 733"/>
                  <a:gd name="T18" fmla="*/ 92 w 184"/>
                  <a:gd name="T19" fmla="*/ 6 h 733"/>
                  <a:gd name="T20" fmla="*/ 88 w 184"/>
                  <a:gd name="T21" fmla="*/ 4 h 733"/>
                  <a:gd name="T22" fmla="*/ 84 w 184"/>
                  <a:gd name="T23" fmla="*/ 0 h 733"/>
                  <a:gd name="T24" fmla="*/ 98 w 184"/>
                  <a:gd name="T25" fmla="*/ 36 h 733"/>
                  <a:gd name="T26" fmla="*/ 119 w 184"/>
                  <a:gd name="T27" fmla="*/ 104 h 733"/>
                  <a:gd name="T28" fmla="*/ 134 w 184"/>
                  <a:gd name="T29" fmla="*/ 175 h 733"/>
                  <a:gd name="T30" fmla="*/ 142 w 184"/>
                  <a:gd name="T31" fmla="*/ 247 h 733"/>
                  <a:gd name="T32" fmla="*/ 184 w 184"/>
                  <a:gd name="T33" fmla="*/ 286 h 733"/>
                  <a:gd name="T34" fmla="*/ 180 w 184"/>
                  <a:gd name="T35" fmla="*/ 364 h 733"/>
                  <a:gd name="T36" fmla="*/ 169 w 184"/>
                  <a:gd name="T37" fmla="*/ 441 h 733"/>
                  <a:gd name="T38" fmla="*/ 149 w 184"/>
                  <a:gd name="T39" fmla="*/ 514 h 733"/>
                  <a:gd name="T40" fmla="*/ 124 w 184"/>
                  <a:gd name="T41" fmla="*/ 585 h 733"/>
                  <a:gd name="T42" fmla="*/ 92 w 184"/>
                  <a:gd name="T43" fmla="*/ 652 h 733"/>
                  <a:gd name="T44" fmla="*/ 54 w 184"/>
                  <a:gd name="T45" fmla="*/ 716 h 733"/>
                  <a:gd name="T46" fmla="*/ 38 w 184"/>
                  <a:gd name="T47" fmla="*/ 731 h 733"/>
                  <a:gd name="T48" fmla="*/ 34 w 184"/>
                  <a:gd name="T49" fmla="*/ 729 h 733"/>
                  <a:gd name="T50" fmla="*/ 31 w 184"/>
                  <a:gd name="T51" fmla="*/ 727 h 733"/>
                  <a:gd name="T52" fmla="*/ 25 w 184"/>
                  <a:gd name="T53" fmla="*/ 727 h 733"/>
                  <a:gd name="T54" fmla="*/ 23 w 184"/>
                  <a:gd name="T55" fmla="*/ 725 h 733"/>
                  <a:gd name="T56" fmla="*/ 23 w 184"/>
                  <a:gd name="T57" fmla="*/ 721 h 733"/>
                  <a:gd name="T58" fmla="*/ 17 w 184"/>
                  <a:gd name="T59" fmla="*/ 717 h 733"/>
                  <a:gd name="T60" fmla="*/ 11 w 184"/>
                  <a:gd name="T61" fmla="*/ 716 h 733"/>
                  <a:gd name="T62" fmla="*/ 4 w 184"/>
                  <a:gd name="T63" fmla="*/ 717 h 733"/>
                  <a:gd name="T64" fmla="*/ 17 w 184"/>
                  <a:gd name="T65" fmla="*/ 691 h 733"/>
                  <a:gd name="T66" fmla="*/ 54 w 184"/>
                  <a:gd name="T67" fmla="*/ 631 h 733"/>
                  <a:gd name="T68" fmla="*/ 84 w 184"/>
                  <a:gd name="T69" fmla="*/ 568 h 733"/>
                  <a:gd name="T70" fmla="*/ 109 w 184"/>
                  <a:gd name="T71" fmla="*/ 501 h 733"/>
                  <a:gd name="T72" fmla="*/ 126 w 184"/>
                  <a:gd name="T73" fmla="*/ 432 h 733"/>
                  <a:gd name="T74" fmla="*/ 138 w 184"/>
                  <a:gd name="T75" fmla="*/ 361 h 733"/>
                  <a:gd name="T76" fmla="*/ 142 w 184"/>
                  <a:gd name="T77" fmla="*/ 286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84" h="733">
                    <a:moveTo>
                      <a:pt x="184" y="286"/>
                    </a:moveTo>
                    <a:lnTo>
                      <a:pt x="184" y="246"/>
                    </a:lnTo>
                    <a:lnTo>
                      <a:pt x="180" y="207"/>
                    </a:lnTo>
                    <a:lnTo>
                      <a:pt x="176" y="169"/>
                    </a:lnTo>
                    <a:lnTo>
                      <a:pt x="169" y="130"/>
                    </a:lnTo>
                    <a:lnTo>
                      <a:pt x="161" y="94"/>
                    </a:lnTo>
                    <a:lnTo>
                      <a:pt x="149" y="58"/>
                    </a:lnTo>
                    <a:lnTo>
                      <a:pt x="149" y="56"/>
                    </a:lnTo>
                    <a:lnTo>
                      <a:pt x="144" y="50"/>
                    </a:lnTo>
                    <a:lnTo>
                      <a:pt x="138" y="44"/>
                    </a:lnTo>
                    <a:lnTo>
                      <a:pt x="132" y="38"/>
                    </a:lnTo>
                    <a:lnTo>
                      <a:pt x="124" y="33"/>
                    </a:lnTo>
                    <a:lnTo>
                      <a:pt x="119" y="27"/>
                    </a:lnTo>
                    <a:lnTo>
                      <a:pt x="113" y="21"/>
                    </a:lnTo>
                    <a:lnTo>
                      <a:pt x="107" y="15"/>
                    </a:lnTo>
                    <a:lnTo>
                      <a:pt x="100" y="10"/>
                    </a:lnTo>
                    <a:lnTo>
                      <a:pt x="98" y="10"/>
                    </a:lnTo>
                    <a:lnTo>
                      <a:pt x="96" y="8"/>
                    </a:lnTo>
                    <a:lnTo>
                      <a:pt x="94" y="8"/>
                    </a:lnTo>
                    <a:lnTo>
                      <a:pt x="92" y="6"/>
                    </a:lnTo>
                    <a:lnTo>
                      <a:pt x="90" y="4"/>
                    </a:lnTo>
                    <a:lnTo>
                      <a:pt x="88" y="4"/>
                    </a:lnTo>
                    <a:lnTo>
                      <a:pt x="86" y="2"/>
                    </a:lnTo>
                    <a:lnTo>
                      <a:pt x="84" y="0"/>
                    </a:lnTo>
                    <a:lnTo>
                      <a:pt x="84" y="4"/>
                    </a:lnTo>
                    <a:lnTo>
                      <a:pt x="98" y="36"/>
                    </a:lnTo>
                    <a:lnTo>
                      <a:pt x="109" y="69"/>
                    </a:lnTo>
                    <a:lnTo>
                      <a:pt x="119" y="104"/>
                    </a:lnTo>
                    <a:lnTo>
                      <a:pt x="126" y="140"/>
                    </a:lnTo>
                    <a:lnTo>
                      <a:pt x="134" y="175"/>
                    </a:lnTo>
                    <a:lnTo>
                      <a:pt x="138" y="211"/>
                    </a:lnTo>
                    <a:lnTo>
                      <a:pt x="142" y="247"/>
                    </a:lnTo>
                    <a:lnTo>
                      <a:pt x="142" y="286"/>
                    </a:lnTo>
                    <a:lnTo>
                      <a:pt x="184" y="286"/>
                    </a:lnTo>
                    <a:lnTo>
                      <a:pt x="184" y="324"/>
                    </a:lnTo>
                    <a:lnTo>
                      <a:pt x="180" y="364"/>
                    </a:lnTo>
                    <a:lnTo>
                      <a:pt x="176" y="403"/>
                    </a:lnTo>
                    <a:lnTo>
                      <a:pt x="169" y="441"/>
                    </a:lnTo>
                    <a:lnTo>
                      <a:pt x="161" y="478"/>
                    </a:lnTo>
                    <a:lnTo>
                      <a:pt x="149" y="514"/>
                    </a:lnTo>
                    <a:lnTo>
                      <a:pt x="138" y="551"/>
                    </a:lnTo>
                    <a:lnTo>
                      <a:pt x="124" y="585"/>
                    </a:lnTo>
                    <a:lnTo>
                      <a:pt x="109" y="618"/>
                    </a:lnTo>
                    <a:lnTo>
                      <a:pt x="92" y="652"/>
                    </a:lnTo>
                    <a:lnTo>
                      <a:pt x="73" y="683"/>
                    </a:lnTo>
                    <a:lnTo>
                      <a:pt x="54" y="716"/>
                    </a:lnTo>
                    <a:lnTo>
                      <a:pt x="40" y="733"/>
                    </a:lnTo>
                    <a:lnTo>
                      <a:pt x="38" y="731"/>
                    </a:lnTo>
                    <a:lnTo>
                      <a:pt x="36" y="731"/>
                    </a:lnTo>
                    <a:lnTo>
                      <a:pt x="34" y="729"/>
                    </a:lnTo>
                    <a:lnTo>
                      <a:pt x="32" y="729"/>
                    </a:lnTo>
                    <a:lnTo>
                      <a:pt x="31" y="727"/>
                    </a:lnTo>
                    <a:lnTo>
                      <a:pt x="27" y="727"/>
                    </a:lnTo>
                    <a:lnTo>
                      <a:pt x="25" y="727"/>
                    </a:lnTo>
                    <a:lnTo>
                      <a:pt x="23" y="725"/>
                    </a:lnTo>
                    <a:lnTo>
                      <a:pt x="23" y="725"/>
                    </a:lnTo>
                    <a:lnTo>
                      <a:pt x="25" y="725"/>
                    </a:lnTo>
                    <a:lnTo>
                      <a:pt x="23" y="721"/>
                    </a:lnTo>
                    <a:lnTo>
                      <a:pt x="21" y="719"/>
                    </a:lnTo>
                    <a:lnTo>
                      <a:pt x="17" y="717"/>
                    </a:lnTo>
                    <a:lnTo>
                      <a:pt x="15" y="716"/>
                    </a:lnTo>
                    <a:lnTo>
                      <a:pt x="11" y="716"/>
                    </a:lnTo>
                    <a:lnTo>
                      <a:pt x="7" y="716"/>
                    </a:lnTo>
                    <a:lnTo>
                      <a:pt x="4" y="717"/>
                    </a:lnTo>
                    <a:lnTo>
                      <a:pt x="0" y="717"/>
                    </a:lnTo>
                    <a:lnTo>
                      <a:pt x="17" y="691"/>
                    </a:lnTo>
                    <a:lnTo>
                      <a:pt x="36" y="662"/>
                    </a:lnTo>
                    <a:lnTo>
                      <a:pt x="54" y="631"/>
                    </a:lnTo>
                    <a:lnTo>
                      <a:pt x="71" y="600"/>
                    </a:lnTo>
                    <a:lnTo>
                      <a:pt x="84" y="568"/>
                    </a:lnTo>
                    <a:lnTo>
                      <a:pt x="98" y="535"/>
                    </a:lnTo>
                    <a:lnTo>
                      <a:pt x="109" y="501"/>
                    </a:lnTo>
                    <a:lnTo>
                      <a:pt x="119" y="466"/>
                    </a:lnTo>
                    <a:lnTo>
                      <a:pt x="126" y="432"/>
                    </a:lnTo>
                    <a:lnTo>
                      <a:pt x="134" y="395"/>
                    </a:lnTo>
                    <a:lnTo>
                      <a:pt x="138" y="361"/>
                    </a:lnTo>
                    <a:lnTo>
                      <a:pt x="142" y="322"/>
                    </a:lnTo>
                    <a:lnTo>
                      <a:pt x="142" y="286"/>
                    </a:lnTo>
                    <a:lnTo>
                      <a:pt x="184" y="28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5" name="Freeform 43">
                <a:extLst>
                  <a:ext uri="{FF2B5EF4-FFF2-40B4-BE49-F238E27FC236}">
                    <a16:creationId xmlns:a16="http://schemas.microsoft.com/office/drawing/2014/main" id="{3653126E-0830-40F2-90CA-98B1A1662C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2270"/>
                <a:ext cx="175" cy="753"/>
              </a:xfrm>
              <a:custGeom>
                <a:avLst/>
                <a:gdLst>
                  <a:gd name="T0" fmla="*/ 175 w 175"/>
                  <a:gd name="T1" fmla="*/ 283 h 753"/>
                  <a:gd name="T2" fmla="*/ 167 w 175"/>
                  <a:gd name="T3" fmla="*/ 211 h 753"/>
                  <a:gd name="T4" fmla="*/ 152 w 175"/>
                  <a:gd name="T5" fmla="*/ 140 h 753"/>
                  <a:gd name="T6" fmla="*/ 131 w 175"/>
                  <a:gd name="T7" fmla="*/ 72 h 753"/>
                  <a:gd name="T8" fmla="*/ 117 w 175"/>
                  <a:gd name="T9" fmla="*/ 36 h 753"/>
                  <a:gd name="T10" fmla="*/ 110 w 175"/>
                  <a:gd name="T11" fmla="*/ 30 h 753"/>
                  <a:gd name="T12" fmla="*/ 100 w 175"/>
                  <a:gd name="T13" fmla="*/ 26 h 753"/>
                  <a:gd name="T14" fmla="*/ 92 w 175"/>
                  <a:gd name="T15" fmla="*/ 21 h 753"/>
                  <a:gd name="T16" fmla="*/ 85 w 175"/>
                  <a:gd name="T17" fmla="*/ 17 h 753"/>
                  <a:gd name="T18" fmla="*/ 75 w 175"/>
                  <a:gd name="T19" fmla="*/ 15 h 753"/>
                  <a:gd name="T20" fmla="*/ 67 w 175"/>
                  <a:gd name="T21" fmla="*/ 11 h 753"/>
                  <a:gd name="T22" fmla="*/ 60 w 175"/>
                  <a:gd name="T23" fmla="*/ 5 h 753"/>
                  <a:gd name="T24" fmla="*/ 52 w 175"/>
                  <a:gd name="T25" fmla="*/ 0 h 753"/>
                  <a:gd name="T26" fmla="*/ 79 w 175"/>
                  <a:gd name="T27" fmla="*/ 55 h 753"/>
                  <a:gd name="T28" fmla="*/ 102 w 175"/>
                  <a:gd name="T29" fmla="*/ 118 h 753"/>
                  <a:gd name="T30" fmla="*/ 119 w 175"/>
                  <a:gd name="T31" fmla="*/ 184 h 753"/>
                  <a:gd name="T32" fmla="*/ 129 w 175"/>
                  <a:gd name="T33" fmla="*/ 253 h 753"/>
                  <a:gd name="T34" fmla="*/ 133 w 175"/>
                  <a:gd name="T35" fmla="*/ 322 h 753"/>
                  <a:gd name="T36" fmla="*/ 175 w 175"/>
                  <a:gd name="T37" fmla="*/ 358 h 753"/>
                  <a:gd name="T38" fmla="*/ 167 w 175"/>
                  <a:gd name="T39" fmla="*/ 431 h 753"/>
                  <a:gd name="T40" fmla="*/ 152 w 175"/>
                  <a:gd name="T41" fmla="*/ 502 h 753"/>
                  <a:gd name="T42" fmla="*/ 131 w 175"/>
                  <a:gd name="T43" fmla="*/ 571 h 753"/>
                  <a:gd name="T44" fmla="*/ 104 w 175"/>
                  <a:gd name="T45" fmla="*/ 636 h 753"/>
                  <a:gd name="T46" fmla="*/ 69 w 175"/>
                  <a:gd name="T47" fmla="*/ 698 h 753"/>
                  <a:gd name="T48" fmla="*/ 33 w 175"/>
                  <a:gd name="T49" fmla="*/ 753 h 753"/>
                  <a:gd name="T50" fmla="*/ 25 w 175"/>
                  <a:gd name="T51" fmla="*/ 753 h 753"/>
                  <a:gd name="T52" fmla="*/ 21 w 175"/>
                  <a:gd name="T53" fmla="*/ 752 h 753"/>
                  <a:gd name="T54" fmla="*/ 19 w 175"/>
                  <a:gd name="T55" fmla="*/ 748 h 753"/>
                  <a:gd name="T56" fmla="*/ 21 w 175"/>
                  <a:gd name="T57" fmla="*/ 738 h 753"/>
                  <a:gd name="T58" fmla="*/ 25 w 175"/>
                  <a:gd name="T59" fmla="*/ 736 h 753"/>
                  <a:gd name="T60" fmla="*/ 27 w 175"/>
                  <a:gd name="T61" fmla="*/ 732 h 753"/>
                  <a:gd name="T62" fmla="*/ 31 w 175"/>
                  <a:gd name="T63" fmla="*/ 730 h 753"/>
                  <a:gd name="T64" fmla="*/ 33 w 175"/>
                  <a:gd name="T65" fmla="*/ 729 h 753"/>
                  <a:gd name="T66" fmla="*/ 25 w 175"/>
                  <a:gd name="T67" fmla="*/ 727 h 753"/>
                  <a:gd name="T68" fmla="*/ 16 w 175"/>
                  <a:gd name="T69" fmla="*/ 730 h 753"/>
                  <a:gd name="T70" fmla="*/ 8 w 175"/>
                  <a:gd name="T71" fmla="*/ 730 h 753"/>
                  <a:gd name="T72" fmla="*/ 0 w 175"/>
                  <a:gd name="T73" fmla="*/ 729 h 753"/>
                  <a:gd name="T74" fmla="*/ 0 w 175"/>
                  <a:gd name="T75" fmla="*/ 727 h 753"/>
                  <a:gd name="T76" fmla="*/ 0 w 175"/>
                  <a:gd name="T77" fmla="*/ 727 h 753"/>
                  <a:gd name="T78" fmla="*/ 0 w 175"/>
                  <a:gd name="T79" fmla="*/ 727 h 753"/>
                  <a:gd name="T80" fmla="*/ 0 w 175"/>
                  <a:gd name="T81" fmla="*/ 725 h 753"/>
                  <a:gd name="T82" fmla="*/ 10 w 175"/>
                  <a:gd name="T83" fmla="*/ 713 h 753"/>
                  <a:gd name="T84" fmla="*/ 14 w 175"/>
                  <a:gd name="T85" fmla="*/ 711 h 753"/>
                  <a:gd name="T86" fmla="*/ 17 w 175"/>
                  <a:gd name="T87" fmla="*/ 707 h 753"/>
                  <a:gd name="T88" fmla="*/ 23 w 175"/>
                  <a:gd name="T89" fmla="*/ 706 h 753"/>
                  <a:gd name="T90" fmla="*/ 23 w 175"/>
                  <a:gd name="T91" fmla="*/ 702 h 753"/>
                  <a:gd name="T92" fmla="*/ 21 w 175"/>
                  <a:gd name="T93" fmla="*/ 702 h 753"/>
                  <a:gd name="T94" fmla="*/ 19 w 175"/>
                  <a:gd name="T95" fmla="*/ 700 h 753"/>
                  <a:gd name="T96" fmla="*/ 17 w 175"/>
                  <a:gd name="T97" fmla="*/ 700 h 753"/>
                  <a:gd name="T98" fmla="*/ 33 w 175"/>
                  <a:gd name="T99" fmla="*/ 675 h 753"/>
                  <a:gd name="T100" fmla="*/ 65 w 175"/>
                  <a:gd name="T101" fmla="*/ 617 h 753"/>
                  <a:gd name="T102" fmla="*/ 90 w 175"/>
                  <a:gd name="T103" fmla="*/ 556 h 753"/>
                  <a:gd name="T104" fmla="*/ 111 w 175"/>
                  <a:gd name="T105" fmla="*/ 493 h 753"/>
                  <a:gd name="T106" fmla="*/ 125 w 175"/>
                  <a:gd name="T107" fmla="*/ 425 h 753"/>
                  <a:gd name="T108" fmla="*/ 131 w 175"/>
                  <a:gd name="T109" fmla="*/ 356 h 753"/>
                  <a:gd name="T110" fmla="*/ 175 w 175"/>
                  <a:gd name="T111" fmla="*/ 322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5" h="753">
                    <a:moveTo>
                      <a:pt x="175" y="322"/>
                    </a:moveTo>
                    <a:lnTo>
                      <a:pt x="175" y="283"/>
                    </a:lnTo>
                    <a:lnTo>
                      <a:pt x="171" y="247"/>
                    </a:lnTo>
                    <a:lnTo>
                      <a:pt x="167" y="211"/>
                    </a:lnTo>
                    <a:lnTo>
                      <a:pt x="159" y="176"/>
                    </a:lnTo>
                    <a:lnTo>
                      <a:pt x="152" y="140"/>
                    </a:lnTo>
                    <a:lnTo>
                      <a:pt x="142" y="105"/>
                    </a:lnTo>
                    <a:lnTo>
                      <a:pt x="131" y="72"/>
                    </a:lnTo>
                    <a:lnTo>
                      <a:pt x="117" y="40"/>
                    </a:lnTo>
                    <a:lnTo>
                      <a:pt x="117" y="36"/>
                    </a:lnTo>
                    <a:lnTo>
                      <a:pt x="113" y="34"/>
                    </a:lnTo>
                    <a:lnTo>
                      <a:pt x="110" y="30"/>
                    </a:lnTo>
                    <a:lnTo>
                      <a:pt x="106" y="28"/>
                    </a:lnTo>
                    <a:lnTo>
                      <a:pt x="100" y="26"/>
                    </a:lnTo>
                    <a:lnTo>
                      <a:pt x="96" y="23"/>
                    </a:lnTo>
                    <a:lnTo>
                      <a:pt x="92" y="21"/>
                    </a:lnTo>
                    <a:lnTo>
                      <a:pt x="88" y="19"/>
                    </a:lnTo>
                    <a:lnTo>
                      <a:pt x="85" y="17"/>
                    </a:lnTo>
                    <a:lnTo>
                      <a:pt x="81" y="17"/>
                    </a:lnTo>
                    <a:lnTo>
                      <a:pt x="75" y="15"/>
                    </a:lnTo>
                    <a:lnTo>
                      <a:pt x="71" y="13"/>
                    </a:lnTo>
                    <a:lnTo>
                      <a:pt x="67" y="11"/>
                    </a:lnTo>
                    <a:lnTo>
                      <a:pt x="64" y="7"/>
                    </a:lnTo>
                    <a:lnTo>
                      <a:pt x="60" y="5"/>
                    </a:lnTo>
                    <a:lnTo>
                      <a:pt x="56" y="1"/>
                    </a:lnTo>
                    <a:lnTo>
                      <a:pt x="52" y="0"/>
                    </a:lnTo>
                    <a:lnTo>
                      <a:pt x="65" y="26"/>
                    </a:lnTo>
                    <a:lnTo>
                      <a:pt x="79" y="55"/>
                    </a:lnTo>
                    <a:lnTo>
                      <a:pt x="90" y="88"/>
                    </a:lnTo>
                    <a:lnTo>
                      <a:pt x="102" y="118"/>
                    </a:lnTo>
                    <a:lnTo>
                      <a:pt x="111" y="151"/>
                    </a:lnTo>
                    <a:lnTo>
                      <a:pt x="119" y="184"/>
                    </a:lnTo>
                    <a:lnTo>
                      <a:pt x="125" y="218"/>
                    </a:lnTo>
                    <a:lnTo>
                      <a:pt x="129" y="253"/>
                    </a:lnTo>
                    <a:lnTo>
                      <a:pt x="131" y="287"/>
                    </a:lnTo>
                    <a:lnTo>
                      <a:pt x="133" y="322"/>
                    </a:lnTo>
                    <a:lnTo>
                      <a:pt x="175" y="322"/>
                    </a:lnTo>
                    <a:lnTo>
                      <a:pt x="175" y="358"/>
                    </a:lnTo>
                    <a:lnTo>
                      <a:pt x="171" y="397"/>
                    </a:lnTo>
                    <a:lnTo>
                      <a:pt x="167" y="431"/>
                    </a:lnTo>
                    <a:lnTo>
                      <a:pt x="159" y="468"/>
                    </a:lnTo>
                    <a:lnTo>
                      <a:pt x="152" y="502"/>
                    </a:lnTo>
                    <a:lnTo>
                      <a:pt x="142" y="537"/>
                    </a:lnTo>
                    <a:lnTo>
                      <a:pt x="131" y="571"/>
                    </a:lnTo>
                    <a:lnTo>
                      <a:pt x="117" y="604"/>
                    </a:lnTo>
                    <a:lnTo>
                      <a:pt x="104" y="636"/>
                    </a:lnTo>
                    <a:lnTo>
                      <a:pt x="87" y="667"/>
                    </a:lnTo>
                    <a:lnTo>
                      <a:pt x="69" y="698"/>
                    </a:lnTo>
                    <a:lnTo>
                      <a:pt x="50" y="727"/>
                    </a:lnTo>
                    <a:lnTo>
                      <a:pt x="33" y="753"/>
                    </a:lnTo>
                    <a:lnTo>
                      <a:pt x="29" y="753"/>
                    </a:lnTo>
                    <a:lnTo>
                      <a:pt x="25" y="753"/>
                    </a:lnTo>
                    <a:lnTo>
                      <a:pt x="23" y="753"/>
                    </a:lnTo>
                    <a:lnTo>
                      <a:pt x="21" y="752"/>
                    </a:lnTo>
                    <a:lnTo>
                      <a:pt x="19" y="750"/>
                    </a:lnTo>
                    <a:lnTo>
                      <a:pt x="19" y="748"/>
                    </a:lnTo>
                    <a:lnTo>
                      <a:pt x="19" y="744"/>
                    </a:lnTo>
                    <a:lnTo>
                      <a:pt x="21" y="738"/>
                    </a:lnTo>
                    <a:lnTo>
                      <a:pt x="23" y="736"/>
                    </a:lnTo>
                    <a:lnTo>
                      <a:pt x="25" y="736"/>
                    </a:lnTo>
                    <a:lnTo>
                      <a:pt x="27" y="734"/>
                    </a:lnTo>
                    <a:lnTo>
                      <a:pt x="27" y="732"/>
                    </a:lnTo>
                    <a:lnTo>
                      <a:pt x="29" y="732"/>
                    </a:lnTo>
                    <a:lnTo>
                      <a:pt x="31" y="730"/>
                    </a:lnTo>
                    <a:lnTo>
                      <a:pt x="31" y="729"/>
                    </a:lnTo>
                    <a:lnTo>
                      <a:pt x="33" y="729"/>
                    </a:lnTo>
                    <a:lnTo>
                      <a:pt x="29" y="727"/>
                    </a:lnTo>
                    <a:lnTo>
                      <a:pt x="25" y="727"/>
                    </a:lnTo>
                    <a:lnTo>
                      <a:pt x="19" y="729"/>
                    </a:lnTo>
                    <a:lnTo>
                      <a:pt x="16" y="730"/>
                    </a:lnTo>
                    <a:lnTo>
                      <a:pt x="12" y="730"/>
                    </a:lnTo>
                    <a:lnTo>
                      <a:pt x="8" y="730"/>
                    </a:lnTo>
                    <a:lnTo>
                      <a:pt x="4" y="730"/>
                    </a:lnTo>
                    <a:lnTo>
                      <a:pt x="0" y="729"/>
                    </a:lnTo>
                    <a:lnTo>
                      <a:pt x="0" y="727"/>
                    </a:lnTo>
                    <a:lnTo>
                      <a:pt x="0" y="727"/>
                    </a:lnTo>
                    <a:lnTo>
                      <a:pt x="0" y="727"/>
                    </a:lnTo>
                    <a:lnTo>
                      <a:pt x="0" y="727"/>
                    </a:lnTo>
                    <a:lnTo>
                      <a:pt x="0" y="727"/>
                    </a:lnTo>
                    <a:lnTo>
                      <a:pt x="0" y="727"/>
                    </a:lnTo>
                    <a:lnTo>
                      <a:pt x="0" y="725"/>
                    </a:lnTo>
                    <a:lnTo>
                      <a:pt x="0" y="725"/>
                    </a:lnTo>
                    <a:lnTo>
                      <a:pt x="6" y="715"/>
                    </a:lnTo>
                    <a:lnTo>
                      <a:pt x="10" y="713"/>
                    </a:lnTo>
                    <a:lnTo>
                      <a:pt x="12" y="713"/>
                    </a:lnTo>
                    <a:lnTo>
                      <a:pt x="14" y="711"/>
                    </a:lnTo>
                    <a:lnTo>
                      <a:pt x="16" y="709"/>
                    </a:lnTo>
                    <a:lnTo>
                      <a:pt x="17" y="707"/>
                    </a:lnTo>
                    <a:lnTo>
                      <a:pt x="19" y="706"/>
                    </a:lnTo>
                    <a:lnTo>
                      <a:pt x="23" y="706"/>
                    </a:lnTo>
                    <a:lnTo>
                      <a:pt x="23" y="704"/>
                    </a:lnTo>
                    <a:lnTo>
                      <a:pt x="23" y="702"/>
                    </a:lnTo>
                    <a:lnTo>
                      <a:pt x="23" y="702"/>
                    </a:lnTo>
                    <a:lnTo>
                      <a:pt x="21" y="702"/>
                    </a:lnTo>
                    <a:lnTo>
                      <a:pt x="21" y="700"/>
                    </a:lnTo>
                    <a:lnTo>
                      <a:pt x="19" y="700"/>
                    </a:lnTo>
                    <a:lnTo>
                      <a:pt x="19" y="700"/>
                    </a:lnTo>
                    <a:lnTo>
                      <a:pt x="17" y="700"/>
                    </a:lnTo>
                    <a:lnTo>
                      <a:pt x="17" y="700"/>
                    </a:lnTo>
                    <a:lnTo>
                      <a:pt x="33" y="675"/>
                    </a:lnTo>
                    <a:lnTo>
                      <a:pt x="50" y="646"/>
                    </a:lnTo>
                    <a:lnTo>
                      <a:pt x="65" y="617"/>
                    </a:lnTo>
                    <a:lnTo>
                      <a:pt x="79" y="587"/>
                    </a:lnTo>
                    <a:lnTo>
                      <a:pt x="90" y="556"/>
                    </a:lnTo>
                    <a:lnTo>
                      <a:pt x="102" y="525"/>
                    </a:lnTo>
                    <a:lnTo>
                      <a:pt x="111" y="493"/>
                    </a:lnTo>
                    <a:lnTo>
                      <a:pt x="119" y="460"/>
                    </a:lnTo>
                    <a:lnTo>
                      <a:pt x="125" y="425"/>
                    </a:lnTo>
                    <a:lnTo>
                      <a:pt x="129" y="391"/>
                    </a:lnTo>
                    <a:lnTo>
                      <a:pt x="131" y="356"/>
                    </a:lnTo>
                    <a:lnTo>
                      <a:pt x="133" y="322"/>
                    </a:lnTo>
                    <a:lnTo>
                      <a:pt x="175" y="32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6" name="Freeform 44">
                <a:extLst>
                  <a:ext uri="{FF2B5EF4-FFF2-40B4-BE49-F238E27FC236}">
                    <a16:creationId xmlns:a16="http://schemas.microsoft.com/office/drawing/2014/main" id="{1BD5F158-AE48-4C49-A8D3-3F56593A355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96" y="2245"/>
                <a:ext cx="165" cy="750"/>
              </a:xfrm>
              <a:custGeom>
                <a:avLst/>
                <a:gdLst>
                  <a:gd name="T0" fmla="*/ 163 w 165"/>
                  <a:gd name="T1" fmla="*/ 312 h 750"/>
                  <a:gd name="T2" fmla="*/ 157 w 165"/>
                  <a:gd name="T3" fmla="*/ 243 h 750"/>
                  <a:gd name="T4" fmla="*/ 143 w 165"/>
                  <a:gd name="T5" fmla="*/ 176 h 750"/>
                  <a:gd name="T6" fmla="*/ 122 w 165"/>
                  <a:gd name="T7" fmla="*/ 113 h 750"/>
                  <a:gd name="T8" fmla="*/ 97 w 165"/>
                  <a:gd name="T9" fmla="*/ 51 h 750"/>
                  <a:gd name="T10" fmla="*/ 80 w 165"/>
                  <a:gd name="T11" fmla="*/ 23 h 750"/>
                  <a:gd name="T12" fmla="*/ 76 w 165"/>
                  <a:gd name="T13" fmla="*/ 19 h 750"/>
                  <a:gd name="T14" fmla="*/ 71 w 165"/>
                  <a:gd name="T15" fmla="*/ 15 h 750"/>
                  <a:gd name="T16" fmla="*/ 65 w 165"/>
                  <a:gd name="T17" fmla="*/ 11 h 750"/>
                  <a:gd name="T18" fmla="*/ 57 w 165"/>
                  <a:gd name="T19" fmla="*/ 9 h 750"/>
                  <a:gd name="T20" fmla="*/ 46 w 165"/>
                  <a:gd name="T21" fmla="*/ 7 h 750"/>
                  <a:gd name="T22" fmla="*/ 36 w 165"/>
                  <a:gd name="T23" fmla="*/ 3 h 750"/>
                  <a:gd name="T24" fmla="*/ 25 w 165"/>
                  <a:gd name="T25" fmla="*/ 2 h 750"/>
                  <a:gd name="T26" fmla="*/ 28 w 165"/>
                  <a:gd name="T27" fmla="*/ 15 h 750"/>
                  <a:gd name="T28" fmla="*/ 59 w 165"/>
                  <a:gd name="T29" fmla="*/ 69 h 750"/>
                  <a:gd name="T30" fmla="*/ 82 w 165"/>
                  <a:gd name="T31" fmla="*/ 126 h 750"/>
                  <a:gd name="T32" fmla="*/ 101 w 165"/>
                  <a:gd name="T33" fmla="*/ 188 h 750"/>
                  <a:gd name="T34" fmla="*/ 115 w 165"/>
                  <a:gd name="T35" fmla="*/ 249 h 750"/>
                  <a:gd name="T36" fmla="*/ 120 w 165"/>
                  <a:gd name="T37" fmla="*/ 314 h 750"/>
                  <a:gd name="T38" fmla="*/ 165 w 165"/>
                  <a:gd name="T39" fmla="*/ 347 h 750"/>
                  <a:gd name="T40" fmla="*/ 161 w 165"/>
                  <a:gd name="T41" fmla="*/ 416 h 750"/>
                  <a:gd name="T42" fmla="*/ 151 w 165"/>
                  <a:gd name="T43" fmla="*/ 485 h 750"/>
                  <a:gd name="T44" fmla="*/ 134 w 165"/>
                  <a:gd name="T45" fmla="*/ 550 h 750"/>
                  <a:gd name="T46" fmla="*/ 111 w 165"/>
                  <a:gd name="T47" fmla="*/ 612 h 750"/>
                  <a:gd name="T48" fmla="*/ 82 w 165"/>
                  <a:gd name="T49" fmla="*/ 671 h 750"/>
                  <a:gd name="T50" fmla="*/ 49 w 165"/>
                  <a:gd name="T51" fmla="*/ 725 h 750"/>
                  <a:gd name="T52" fmla="*/ 46 w 165"/>
                  <a:gd name="T53" fmla="*/ 727 h 750"/>
                  <a:gd name="T54" fmla="*/ 40 w 165"/>
                  <a:gd name="T55" fmla="*/ 731 h 750"/>
                  <a:gd name="T56" fmla="*/ 36 w 165"/>
                  <a:gd name="T57" fmla="*/ 731 h 750"/>
                  <a:gd name="T58" fmla="*/ 32 w 165"/>
                  <a:gd name="T59" fmla="*/ 727 h 750"/>
                  <a:gd name="T60" fmla="*/ 23 w 165"/>
                  <a:gd name="T61" fmla="*/ 727 h 750"/>
                  <a:gd name="T62" fmla="*/ 15 w 165"/>
                  <a:gd name="T63" fmla="*/ 731 h 750"/>
                  <a:gd name="T64" fmla="*/ 9 w 165"/>
                  <a:gd name="T65" fmla="*/ 732 h 750"/>
                  <a:gd name="T66" fmla="*/ 2 w 165"/>
                  <a:gd name="T67" fmla="*/ 732 h 750"/>
                  <a:gd name="T68" fmla="*/ 9 w 165"/>
                  <a:gd name="T69" fmla="*/ 723 h 750"/>
                  <a:gd name="T70" fmla="*/ 7 w 165"/>
                  <a:gd name="T71" fmla="*/ 723 h 750"/>
                  <a:gd name="T72" fmla="*/ 3 w 165"/>
                  <a:gd name="T73" fmla="*/ 723 h 750"/>
                  <a:gd name="T74" fmla="*/ 2 w 165"/>
                  <a:gd name="T75" fmla="*/ 723 h 750"/>
                  <a:gd name="T76" fmla="*/ 13 w 165"/>
                  <a:gd name="T77" fmla="*/ 704 h 750"/>
                  <a:gd name="T78" fmla="*/ 44 w 165"/>
                  <a:gd name="T79" fmla="*/ 652 h 750"/>
                  <a:gd name="T80" fmla="*/ 71 w 165"/>
                  <a:gd name="T81" fmla="*/ 596 h 750"/>
                  <a:gd name="T82" fmla="*/ 94 w 165"/>
                  <a:gd name="T83" fmla="*/ 537 h 750"/>
                  <a:gd name="T84" fmla="*/ 109 w 165"/>
                  <a:gd name="T85" fmla="*/ 475 h 750"/>
                  <a:gd name="T86" fmla="*/ 119 w 165"/>
                  <a:gd name="T87" fmla="*/ 412 h 750"/>
                  <a:gd name="T88" fmla="*/ 122 w 165"/>
                  <a:gd name="T89" fmla="*/ 347 h 750"/>
                  <a:gd name="T90" fmla="*/ 32 w 165"/>
                  <a:gd name="T91" fmla="*/ 750 h 750"/>
                  <a:gd name="T92" fmla="*/ 38 w 165"/>
                  <a:gd name="T93" fmla="*/ 742 h 750"/>
                  <a:gd name="T94" fmla="*/ 36 w 165"/>
                  <a:gd name="T95" fmla="*/ 744 h 750"/>
                  <a:gd name="T96" fmla="*/ 34 w 165"/>
                  <a:gd name="T97" fmla="*/ 746 h 750"/>
                  <a:gd name="T98" fmla="*/ 32 w 165"/>
                  <a:gd name="T99" fmla="*/ 748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65" h="750">
                    <a:moveTo>
                      <a:pt x="165" y="347"/>
                    </a:moveTo>
                    <a:lnTo>
                      <a:pt x="163" y="312"/>
                    </a:lnTo>
                    <a:lnTo>
                      <a:pt x="161" y="278"/>
                    </a:lnTo>
                    <a:lnTo>
                      <a:pt x="157" y="243"/>
                    </a:lnTo>
                    <a:lnTo>
                      <a:pt x="151" y="209"/>
                    </a:lnTo>
                    <a:lnTo>
                      <a:pt x="143" y="176"/>
                    </a:lnTo>
                    <a:lnTo>
                      <a:pt x="134" y="143"/>
                    </a:lnTo>
                    <a:lnTo>
                      <a:pt x="122" y="113"/>
                    </a:lnTo>
                    <a:lnTo>
                      <a:pt x="111" y="80"/>
                    </a:lnTo>
                    <a:lnTo>
                      <a:pt x="97" y="51"/>
                    </a:lnTo>
                    <a:lnTo>
                      <a:pt x="84" y="25"/>
                    </a:lnTo>
                    <a:lnTo>
                      <a:pt x="80" y="23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2" y="17"/>
                    </a:lnTo>
                    <a:lnTo>
                      <a:pt x="71" y="15"/>
                    </a:lnTo>
                    <a:lnTo>
                      <a:pt x="67" y="13"/>
                    </a:lnTo>
                    <a:lnTo>
                      <a:pt x="65" y="11"/>
                    </a:lnTo>
                    <a:lnTo>
                      <a:pt x="63" y="9"/>
                    </a:lnTo>
                    <a:lnTo>
                      <a:pt x="57" y="9"/>
                    </a:lnTo>
                    <a:lnTo>
                      <a:pt x="51" y="7"/>
                    </a:lnTo>
                    <a:lnTo>
                      <a:pt x="46" y="7"/>
                    </a:lnTo>
                    <a:lnTo>
                      <a:pt x="40" y="5"/>
                    </a:lnTo>
                    <a:lnTo>
                      <a:pt x="36" y="3"/>
                    </a:lnTo>
                    <a:lnTo>
                      <a:pt x="30" y="3"/>
                    </a:lnTo>
                    <a:lnTo>
                      <a:pt x="25" y="2"/>
                    </a:lnTo>
                    <a:lnTo>
                      <a:pt x="19" y="0"/>
                    </a:lnTo>
                    <a:lnTo>
                      <a:pt x="28" y="15"/>
                    </a:lnTo>
                    <a:lnTo>
                      <a:pt x="44" y="42"/>
                    </a:lnTo>
                    <a:lnTo>
                      <a:pt x="59" y="69"/>
                    </a:lnTo>
                    <a:lnTo>
                      <a:pt x="71" y="97"/>
                    </a:lnTo>
                    <a:lnTo>
                      <a:pt x="82" y="126"/>
                    </a:lnTo>
                    <a:lnTo>
                      <a:pt x="94" y="157"/>
                    </a:lnTo>
                    <a:lnTo>
                      <a:pt x="101" y="188"/>
                    </a:lnTo>
                    <a:lnTo>
                      <a:pt x="109" y="218"/>
                    </a:lnTo>
                    <a:lnTo>
                      <a:pt x="115" y="249"/>
                    </a:lnTo>
                    <a:lnTo>
                      <a:pt x="119" y="282"/>
                    </a:lnTo>
                    <a:lnTo>
                      <a:pt x="120" y="314"/>
                    </a:lnTo>
                    <a:lnTo>
                      <a:pt x="122" y="347"/>
                    </a:lnTo>
                    <a:lnTo>
                      <a:pt x="165" y="347"/>
                    </a:lnTo>
                    <a:lnTo>
                      <a:pt x="163" y="381"/>
                    </a:lnTo>
                    <a:lnTo>
                      <a:pt x="161" y="416"/>
                    </a:lnTo>
                    <a:lnTo>
                      <a:pt x="157" y="450"/>
                    </a:lnTo>
                    <a:lnTo>
                      <a:pt x="151" y="485"/>
                    </a:lnTo>
                    <a:lnTo>
                      <a:pt x="143" y="518"/>
                    </a:lnTo>
                    <a:lnTo>
                      <a:pt x="134" y="550"/>
                    </a:lnTo>
                    <a:lnTo>
                      <a:pt x="122" y="581"/>
                    </a:lnTo>
                    <a:lnTo>
                      <a:pt x="111" y="612"/>
                    </a:lnTo>
                    <a:lnTo>
                      <a:pt x="97" y="642"/>
                    </a:lnTo>
                    <a:lnTo>
                      <a:pt x="82" y="671"/>
                    </a:lnTo>
                    <a:lnTo>
                      <a:pt x="65" y="700"/>
                    </a:lnTo>
                    <a:lnTo>
                      <a:pt x="49" y="725"/>
                    </a:lnTo>
                    <a:lnTo>
                      <a:pt x="48" y="727"/>
                    </a:lnTo>
                    <a:lnTo>
                      <a:pt x="46" y="727"/>
                    </a:lnTo>
                    <a:lnTo>
                      <a:pt x="42" y="729"/>
                    </a:lnTo>
                    <a:lnTo>
                      <a:pt x="40" y="731"/>
                    </a:lnTo>
                    <a:lnTo>
                      <a:pt x="38" y="731"/>
                    </a:lnTo>
                    <a:lnTo>
                      <a:pt x="36" y="731"/>
                    </a:lnTo>
                    <a:lnTo>
                      <a:pt x="34" y="729"/>
                    </a:lnTo>
                    <a:lnTo>
                      <a:pt x="32" y="727"/>
                    </a:lnTo>
                    <a:lnTo>
                      <a:pt x="26" y="727"/>
                    </a:lnTo>
                    <a:lnTo>
                      <a:pt x="23" y="727"/>
                    </a:lnTo>
                    <a:lnTo>
                      <a:pt x="19" y="729"/>
                    </a:lnTo>
                    <a:lnTo>
                      <a:pt x="15" y="731"/>
                    </a:lnTo>
                    <a:lnTo>
                      <a:pt x="13" y="732"/>
                    </a:lnTo>
                    <a:lnTo>
                      <a:pt x="9" y="732"/>
                    </a:lnTo>
                    <a:lnTo>
                      <a:pt x="5" y="734"/>
                    </a:lnTo>
                    <a:lnTo>
                      <a:pt x="2" y="732"/>
                    </a:lnTo>
                    <a:lnTo>
                      <a:pt x="11" y="723"/>
                    </a:lnTo>
                    <a:lnTo>
                      <a:pt x="9" y="723"/>
                    </a:lnTo>
                    <a:lnTo>
                      <a:pt x="7" y="723"/>
                    </a:lnTo>
                    <a:lnTo>
                      <a:pt x="7" y="723"/>
                    </a:lnTo>
                    <a:lnTo>
                      <a:pt x="5" y="723"/>
                    </a:lnTo>
                    <a:lnTo>
                      <a:pt x="3" y="723"/>
                    </a:lnTo>
                    <a:lnTo>
                      <a:pt x="2" y="723"/>
                    </a:lnTo>
                    <a:lnTo>
                      <a:pt x="2" y="723"/>
                    </a:lnTo>
                    <a:lnTo>
                      <a:pt x="0" y="723"/>
                    </a:lnTo>
                    <a:lnTo>
                      <a:pt x="13" y="704"/>
                    </a:lnTo>
                    <a:lnTo>
                      <a:pt x="28" y="679"/>
                    </a:lnTo>
                    <a:lnTo>
                      <a:pt x="44" y="652"/>
                    </a:lnTo>
                    <a:lnTo>
                      <a:pt x="59" y="625"/>
                    </a:lnTo>
                    <a:lnTo>
                      <a:pt x="71" y="596"/>
                    </a:lnTo>
                    <a:lnTo>
                      <a:pt x="82" y="567"/>
                    </a:lnTo>
                    <a:lnTo>
                      <a:pt x="94" y="537"/>
                    </a:lnTo>
                    <a:lnTo>
                      <a:pt x="101" y="506"/>
                    </a:lnTo>
                    <a:lnTo>
                      <a:pt x="109" y="475"/>
                    </a:lnTo>
                    <a:lnTo>
                      <a:pt x="115" y="445"/>
                    </a:lnTo>
                    <a:lnTo>
                      <a:pt x="119" y="412"/>
                    </a:lnTo>
                    <a:lnTo>
                      <a:pt x="120" y="379"/>
                    </a:lnTo>
                    <a:lnTo>
                      <a:pt x="122" y="347"/>
                    </a:lnTo>
                    <a:lnTo>
                      <a:pt x="165" y="347"/>
                    </a:lnTo>
                    <a:close/>
                    <a:moveTo>
                      <a:pt x="32" y="750"/>
                    </a:moveTo>
                    <a:lnTo>
                      <a:pt x="38" y="740"/>
                    </a:lnTo>
                    <a:lnTo>
                      <a:pt x="38" y="742"/>
                    </a:lnTo>
                    <a:lnTo>
                      <a:pt x="36" y="742"/>
                    </a:lnTo>
                    <a:lnTo>
                      <a:pt x="36" y="744"/>
                    </a:lnTo>
                    <a:lnTo>
                      <a:pt x="34" y="744"/>
                    </a:lnTo>
                    <a:lnTo>
                      <a:pt x="34" y="746"/>
                    </a:lnTo>
                    <a:lnTo>
                      <a:pt x="32" y="748"/>
                    </a:lnTo>
                    <a:lnTo>
                      <a:pt x="32" y="748"/>
                    </a:lnTo>
                    <a:lnTo>
                      <a:pt x="32" y="75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7" name="Freeform 45">
                <a:extLst>
                  <a:ext uri="{FF2B5EF4-FFF2-40B4-BE49-F238E27FC236}">
                    <a16:creationId xmlns:a16="http://schemas.microsoft.com/office/drawing/2014/main" id="{95D415FB-09FB-4B5E-838A-B4F952C75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2235"/>
                <a:ext cx="180" cy="737"/>
              </a:xfrm>
              <a:custGeom>
                <a:avLst/>
                <a:gdLst>
                  <a:gd name="T0" fmla="*/ 178 w 180"/>
                  <a:gd name="T1" fmla="*/ 324 h 737"/>
                  <a:gd name="T2" fmla="*/ 173 w 180"/>
                  <a:gd name="T3" fmla="*/ 259 h 737"/>
                  <a:gd name="T4" fmla="*/ 159 w 180"/>
                  <a:gd name="T5" fmla="*/ 198 h 737"/>
                  <a:gd name="T6" fmla="*/ 140 w 180"/>
                  <a:gd name="T7" fmla="*/ 136 h 737"/>
                  <a:gd name="T8" fmla="*/ 117 w 180"/>
                  <a:gd name="T9" fmla="*/ 79 h 737"/>
                  <a:gd name="T10" fmla="*/ 86 w 180"/>
                  <a:gd name="T11" fmla="*/ 25 h 737"/>
                  <a:gd name="T12" fmla="*/ 71 w 180"/>
                  <a:gd name="T13" fmla="*/ 10 h 737"/>
                  <a:gd name="T14" fmla="*/ 56 w 180"/>
                  <a:gd name="T15" fmla="*/ 6 h 737"/>
                  <a:gd name="T16" fmla="*/ 40 w 180"/>
                  <a:gd name="T17" fmla="*/ 4 h 737"/>
                  <a:gd name="T18" fmla="*/ 25 w 180"/>
                  <a:gd name="T19" fmla="*/ 0 h 737"/>
                  <a:gd name="T20" fmla="*/ 35 w 180"/>
                  <a:gd name="T21" fmla="*/ 23 h 737"/>
                  <a:gd name="T22" fmla="*/ 65 w 180"/>
                  <a:gd name="T23" fmla="*/ 73 h 737"/>
                  <a:gd name="T24" fmla="*/ 90 w 180"/>
                  <a:gd name="T25" fmla="*/ 125 h 737"/>
                  <a:gd name="T26" fmla="*/ 109 w 180"/>
                  <a:gd name="T27" fmla="*/ 178 h 737"/>
                  <a:gd name="T28" fmla="*/ 125 w 180"/>
                  <a:gd name="T29" fmla="*/ 236 h 737"/>
                  <a:gd name="T30" fmla="*/ 134 w 180"/>
                  <a:gd name="T31" fmla="*/ 295 h 737"/>
                  <a:gd name="T32" fmla="*/ 136 w 180"/>
                  <a:gd name="T33" fmla="*/ 357 h 737"/>
                  <a:gd name="T34" fmla="*/ 178 w 180"/>
                  <a:gd name="T35" fmla="*/ 389 h 737"/>
                  <a:gd name="T36" fmla="*/ 173 w 180"/>
                  <a:gd name="T37" fmla="*/ 455 h 737"/>
                  <a:gd name="T38" fmla="*/ 159 w 180"/>
                  <a:gd name="T39" fmla="*/ 516 h 737"/>
                  <a:gd name="T40" fmla="*/ 140 w 180"/>
                  <a:gd name="T41" fmla="*/ 577 h 737"/>
                  <a:gd name="T42" fmla="*/ 117 w 180"/>
                  <a:gd name="T43" fmla="*/ 635 h 737"/>
                  <a:gd name="T44" fmla="*/ 86 w 180"/>
                  <a:gd name="T45" fmla="*/ 689 h 737"/>
                  <a:gd name="T46" fmla="*/ 58 w 180"/>
                  <a:gd name="T47" fmla="*/ 733 h 737"/>
                  <a:gd name="T48" fmla="*/ 46 w 180"/>
                  <a:gd name="T49" fmla="*/ 733 h 737"/>
                  <a:gd name="T50" fmla="*/ 35 w 180"/>
                  <a:gd name="T51" fmla="*/ 737 h 737"/>
                  <a:gd name="T52" fmla="*/ 23 w 180"/>
                  <a:gd name="T53" fmla="*/ 737 h 737"/>
                  <a:gd name="T54" fmla="*/ 12 w 180"/>
                  <a:gd name="T55" fmla="*/ 735 h 737"/>
                  <a:gd name="T56" fmla="*/ 10 w 180"/>
                  <a:gd name="T57" fmla="*/ 735 h 737"/>
                  <a:gd name="T58" fmla="*/ 6 w 180"/>
                  <a:gd name="T59" fmla="*/ 735 h 737"/>
                  <a:gd name="T60" fmla="*/ 4 w 180"/>
                  <a:gd name="T61" fmla="*/ 735 h 737"/>
                  <a:gd name="T62" fmla="*/ 0 w 180"/>
                  <a:gd name="T63" fmla="*/ 737 h 737"/>
                  <a:gd name="T64" fmla="*/ 35 w 180"/>
                  <a:gd name="T65" fmla="*/ 691 h 737"/>
                  <a:gd name="T66" fmla="*/ 65 w 180"/>
                  <a:gd name="T67" fmla="*/ 641 h 737"/>
                  <a:gd name="T68" fmla="*/ 90 w 180"/>
                  <a:gd name="T69" fmla="*/ 589 h 737"/>
                  <a:gd name="T70" fmla="*/ 109 w 180"/>
                  <a:gd name="T71" fmla="*/ 533 h 737"/>
                  <a:gd name="T72" fmla="*/ 125 w 180"/>
                  <a:gd name="T73" fmla="*/ 478 h 737"/>
                  <a:gd name="T74" fmla="*/ 134 w 180"/>
                  <a:gd name="T75" fmla="*/ 418 h 737"/>
                  <a:gd name="T76" fmla="*/ 136 w 180"/>
                  <a:gd name="T77" fmla="*/ 357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80" h="737">
                    <a:moveTo>
                      <a:pt x="180" y="357"/>
                    </a:moveTo>
                    <a:lnTo>
                      <a:pt x="178" y="324"/>
                    </a:lnTo>
                    <a:lnTo>
                      <a:pt x="177" y="292"/>
                    </a:lnTo>
                    <a:lnTo>
                      <a:pt x="173" y="259"/>
                    </a:lnTo>
                    <a:lnTo>
                      <a:pt x="167" y="228"/>
                    </a:lnTo>
                    <a:lnTo>
                      <a:pt x="159" y="198"/>
                    </a:lnTo>
                    <a:lnTo>
                      <a:pt x="152" y="167"/>
                    </a:lnTo>
                    <a:lnTo>
                      <a:pt x="140" y="136"/>
                    </a:lnTo>
                    <a:lnTo>
                      <a:pt x="129" y="107"/>
                    </a:lnTo>
                    <a:lnTo>
                      <a:pt x="117" y="79"/>
                    </a:lnTo>
                    <a:lnTo>
                      <a:pt x="102" y="52"/>
                    </a:lnTo>
                    <a:lnTo>
                      <a:pt x="86" y="25"/>
                    </a:lnTo>
                    <a:lnTo>
                      <a:pt x="77" y="10"/>
                    </a:lnTo>
                    <a:lnTo>
                      <a:pt x="71" y="10"/>
                    </a:lnTo>
                    <a:lnTo>
                      <a:pt x="63" y="8"/>
                    </a:lnTo>
                    <a:lnTo>
                      <a:pt x="56" y="6"/>
                    </a:lnTo>
                    <a:lnTo>
                      <a:pt x="48" y="4"/>
                    </a:lnTo>
                    <a:lnTo>
                      <a:pt x="40" y="4"/>
                    </a:lnTo>
                    <a:lnTo>
                      <a:pt x="33" y="2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35" y="23"/>
                    </a:lnTo>
                    <a:lnTo>
                      <a:pt x="50" y="46"/>
                    </a:lnTo>
                    <a:lnTo>
                      <a:pt x="65" y="73"/>
                    </a:lnTo>
                    <a:lnTo>
                      <a:pt x="79" y="98"/>
                    </a:lnTo>
                    <a:lnTo>
                      <a:pt x="90" y="125"/>
                    </a:lnTo>
                    <a:lnTo>
                      <a:pt x="100" y="152"/>
                    </a:lnTo>
                    <a:lnTo>
                      <a:pt x="109" y="178"/>
                    </a:lnTo>
                    <a:lnTo>
                      <a:pt x="117" y="207"/>
                    </a:lnTo>
                    <a:lnTo>
                      <a:pt x="125" y="236"/>
                    </a:lnTo>
                    <a:lnTo>
                      <a:pt x="130" y="265"/>
                    </a:lnTo>
                    <a:lnTo>
                      <a:pt x="134" y="295"/>
                    </a:lnTo>
                    <a:lnTo>
                      <a:pt x="136" y="326"/>
                    </a:lnTo>
                    <a:lnTo>
                      <a:pt x="136" y="357"/>
                    </a:lnTo>
                    <a:lnTo>
                      <a:pt x="180" y="357"/>
                    </a:lnTo>
                    <a:lnTo>
                      <a:pt x="178" y="389"/>
                    </a:lnTo>
                    <a:lnTo>
                      <a:pt x="177" y="422"/>
                    </a:lnTo>
                    <a:lnTo>
                      <a:pt x="173" y="455"/>
                    </a:lnTo>
                    <a:lnTo>
                      <a:pt x="167" y="485"/>
                    </a:lnTo>
                    <a:lnTo>
                      <a:pt x="159" y="516"/>
                    </a:lnTo>
                    <a:lnTo>
                      <a:pt x="152" y="547"/>
                    </a:lnTo>
                    <a:lnTo>
                      <a:pt x="140" y="577"/>
                    </a:lnTo>
                    <a:lnTo>
                      <a:pt x="129" y="606"/>
                    </a:lnTo>
                    <a:lnTo>
                      <a:pt x="117" y="635"/>
                    </a:lnTo>
                    <a:lnTo>
                      <a:pt x="102" y="662"/>
                    </a:lnTo>
                    <a:lnTo>
                      <a:pt x="86" y="689"/>
                    </a:lnTo>
                    <a:lnTo>
                      <a:pt x="71" y="714"/>
                    </a:lnTo>
                    <a:lnTo>
                      <a:pt x="58" y="733"/>
                    </a:lnTo>
                    <a:lnTo>
                      <a:pt x="52" y="733"/>
                    </a:lnTo>
                    <a:lnTo>
                      <a:pt x="46" y="733"/>
                    </a:lnTo>
                    <a:lnTo>
                      <a:pt x="40" y="735"/>
                    </a:lnTo>
                    <a:lnTo>
                      <a:pt x="35" y="737"/>
                    </a:lnTo>
                    <a:lnTo>
                      <a:pt x="29" y="737"/>
                    </a:lnTo>
                    <a:lnTo>
                      <a:pt x="23" y="737"/>
                    </a:lnTo>
                    <a:lnTo>
                      <a:pt x="17" y="737"/>
                    </a:lnTo>
                    <a:lnTo>
                      <a:pt x="12" y="735"/>
                    </a:lnTo>
                    <a:lnTo>
                      <a:pt x="12" y="735"/>
                    </a:lnTo>
                    <a:lnTo>
                      <a:pt x="10" y="735"/>
                    </a:lnTo>
                    <a:lnTo>
                      <a:pt x="8" y="735"/>
                    </a:lnTo>
                    <a:lnTo>
                      <a:pt x="6" y="735"/>
                    </a:lnTo>
                    <a:lnTo>
                      <a:pt x="6" y="735"/>
                    </a:lnTo>
                    <a:lnTo>
                      <a:pt x="4" y="735"/>
                    </a:lnTo>
                    <a:lnTo>
                      <a:pt x="2" y="735"/>
                    </a:lnTo>
                    <a:lnTo>
                      <a:pt x="0" y="737"/>
                    </a:lnTo>
                    <a:lnTo>
                      <a:pt x="17" y="714"/>
                    </a:lnTo>
                    <a:lnTo>
                      <a:pt x="35" y="691"/>
                    </a:lnTo>
                    <a:lnTo>
                      <a:pt x="50" y="666"/>
                    </a:lnTo>
                    <a:lnTo>
                      <a:pt x="65" y="641"/>
                    </a:lnTo>
                    <a:lnTo>
                      <a:pt x="79" y="616"/>
                    </a:lnTo>
                    <a:lnTo>
                      <a:pt x="90" y="589"/>
                    </a:lnTo>
                    <a:lnTo>
                      <a:pt x="100" y="562"/>
                    </a:lnTo>
                    <a:lnTo>
                      <a:pt x="109" y="533"/>
                    </a:lnTo>
                    <a:lnTo>
                      <a:pt x="117" y="506"/>
                    </a:lnTo>
                    <a:lnTo>
                      <a:pt x="125" y="478"/>
                    </a:lnTo>
                    <a:lnTo>
                      <a:pt x="130" y="447"/>
                    </a:lnTo>
                    <a:lnTo>
                      <a:pt x="134" y="418"/>
                    </a:lnTo>
                    <a:lnTo>
                      <a:pt x="136" y="388"/>
                    </a:lnTo>
                    <a:lnTo>
                      <a:pt x="136" y="357"/>
                    </a:lnTo>
                    <a:lnTo>
                      <a:pt x="180" y="35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8" name="Freeform 46">
                <a:extLst>
                  <a:ext uri="{FF2B5EF4-FFF2-40B4-BE49-F238E27FC236}">
                    <a16:creationId xmlns:a16="http://schemas.microsoft.com/office/drawing/2014/main" id="{96D11092-3809-4FCF-8DF9-3364211DEF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2222"/>
                <a:ext cx="188" cy="755"/>
              </a:xfrm>
              <a:custGeom>
                <a:avLst/>
                <a:gdLst>
                  <a:gd name="T0" fmla="*/ 188 w 188"/>
                  <a:gd name="T1" fmla="*/ 339 h 755"/>
                  <a:gd name="T2" fmla="*/ 182 w 188"/>
                  <a:gd name="T3" fmla="*/ 278 h 755"/>
                  <a:gd name="T4" fmla="*/ 169 w 188"/>
                  <a:gd name="T5" fmla="*/ 220 h 755"/>
                  <a:gd name="T6" fmla="*/ 152 w 188"/>
                  <a:gd name="T7" fmla="*/ 165 h 755"/>
                  <a:gd name="T8" fmla="*/ 131 w 188"/>
                  <a:gd name="T9" fmla="*/ 111 h 755"/>
                  <a:gd name="T10" fmla="*/ 102 w 188"/>
                  <a:gd name="T11" fmla="*/ 59 h 755"/>
                  <a:gd name="T12" fmla="*/ 69 w 188"/>
                  <a:gd name="T13" fmla="*/ 13 h 755"/>
                  <a:gd name="T14" fmla="*/ 67 w 188"/>
                  <a:gd name="T15" fmla="*/ 13 h 755"/>
                  <a:gd name="T16" fmla="*/ 64 w 188"/>
                  <a:gd name="T17" fmla="*/ 11 h 755"/>
                  <a:gd name="T18" fmla="*/ 60 w 188"/>
                  <a:gd name="T19" fmla="*/ 11 h 755"/>
                  <a:gd name="T20" fmla="*/ 58 w 188"/>
                  <a:gd name="T21" fmla="*/ 11 h 755"/>
                  <a:gd name="T22" fmla="*/ 46 w 188"/>
                  <a:gd name="T23" fmla="*/ 5 h 755"/>
                  <a:gd name="T24" fmla="*/ 33 w 188"/>
                  <a:gd name="T25" fmla="*/ 3 h 755"/>
                  <a:gd name="T26" fmla="*/ 21 w 188"/>
                  <a:gd name="T27" fmla="*/ 1 h 755"/>
                  <a:gd name="T28" fmla="*/ 10 w 188"/>
                  <a:gd name="T29" fmla="*/ 1 h 755"/>
                  <a:gd name="T30" fmla="*/ 19 w 188"/>
                  <a:gd name="T31" fmla="*/ 17 h 755"/>
                  <a:gd name="T32" fmla="*/ 52 w 188"/>
                  <a:gd name="T33" fmla="*/ 59 h 755"/>
                  <a:gd name="T34" fmla="*/ 79 w 188"/>
                  <a:gd name="T35" fmla="*/ 105 h 755"/>
                  <a:gd name="T36" fmla="*/ 102 w 188"/>
                  <a:gd name="T37" fmla="*/ 153 h 755"/>
                  <a:gd name="T38" fmla="*/ 121 w 188"/>
                  <a:gd name="T39" fmla="*/ 205 h 755"/>
                  <a:gd name="T40" fmla="*/ 135 w 188"/>
                  <a:gd name="T41" fmla="*/ 259 h 755"/>
                  <a:gd name="T42" fmla="*/ 144 w 188"/>
                  <a:gd name="T43" fmla="*/ 312 h 755"/>
                  <a:gd name="T44" fmla="*/ 146 w 188"/>
                  <a:gd name="T45" fmla="*/ 370 h 755"/>
                  <a:gd name="T46" fmla="*/ 188 w 188"/>
                  <a:gd name="T47" fmla="*/ 401 h 755"/>
                  <a:gd name="T48" fmla="*/ 182 w 188"/>
                  <a:gd name="T49" fmla="*/ 460 h 755"/>
                  <a:gd name="T50" fmla="*/ 169 w 188"/>
                  <a:gd name="T51" fmla="*/ 519 h 755"/>
                  <a:gd name="T52" fmla="*/ 152 w 188"/>
                  <a:gd name="T53" fmla="*/ 575 h 755"/>
                  <a:gd name="T54" fmla="*/ 131 w 188"/>
                  <a:gd name="T55" fmla="*/ 629 h 755"/>
                  <a:gd name="T56" fmla="*/ 102 w 188"/>
                  <a:gd name="T57" fmla="*/ 679 h 755"/>
                  <a:gd name="T58" fmla="*/ 69 w 188"/>
                  <a:gd name="T59" fmla="*/ 727 h 755"/>
                  <a:gd name="T60" fmla="*/ 50 w 188"/>
                  <a:gd name="T61" fmla="*/ 750 h 755"/>
                  <a:gd name="T62" fmla="*/ 44 w 188"/>
                  <a:gd name="T63" fmla="*/ 752 h 755"/>
                  <a:gd name="T64" fmla="*/ 37 w 188"/>
                  <a:gd name="T65" fmla="*/ 752 h 755"/>
                  <a:gd name="T66" fmla="*/ 31 w 188"/>
                  <a:gd name="T67" fmla="*/ 750 h 755"/>
                  <a:gd name="T68" fmla="*/ 25 w 188"/>
                  <a:gd name="T69" fmla="*/ 748 h 755"/>
                  <a:gd name="T70" fmla="*/ 19 w 188"/>
                  <a:gd name="T71" fmla="*/ 752 h 755"/>
                  <a:gd name="T72" fmla="*/ 14 w 188"/>
                  <a:gd name="T73" fmla="*/ 754 h 755"/>
                  <a:gd name="T74" fmla="*/ 6 w 188"/>
                  <a:gd name="T75" fmla="*/ 755 h 755"/>
                  <a:gd name="T76" fmla="*/ 2 w 188"/>
                  <a:gd name="T77" fmla="*/ 754 h 755"/>
                  <a:gd name="T78" fmla="*/ 0 w 188"/>
                  <a:gd name="T79" fmla="*/ 750 h 755"/>
                  <a:gd name="T80" fmla="*/ 0 w 188"/>
                  <a:gd name="T81" fmla="*/ 748 h 755"/>
                  <a:gd name="T82" fmla="*/ 2 w 188"/>
                  <a:gd name="T83" fmla="*/ 744 h 755"/>
                  <a:gd name="T84" fmla="*/ 19 w 188"/>
                  <a:gd name="T85" fmla="*/ 723 h 755"/>
                  <a:gd name="T86" fmla="*/ 52 w 188"/>
                  <a:gd name="T87" fmla="*/ 681 h 755"/>
                  <a:gd name="T88" fmla="*/ 79 w 188"/>
                  <a:gd name="T89" fmla="*/ 635 h 755"/>
                  <a:gd name="T90" fmla="*/ 102 w 188"/>
                  <a:gd name="T91" fmla="*/ 585 h 755"/>
                  <a:gd name="T92" fmla="*/ 121 w 188"/>
                  <a:gd name="T93" fmla="*/ 535 h 755"/>
                  <a:gd name="T94" fmla="*/ 135 w 188"/>
                  <a:gd name="T95" fmla="*/ 481 h 755"/>
                  <a:gd name="T96" fmla="*/ 144 w 188"/>
                  <a:gd name="T97" fmla="*/ 425 h 755"/>
                  <a:gd name="T98" fmla="*/ 146 w 188"/>
                  <a:gd name="T99" fmla="*/ 370 h 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8" h="755">
                    <a:moveTo>
                      <a:pt x="188" y="370"/>
                    </a:moveTo>
                    <a:lnTo>
                      <a:pt x="188" y="339"/>
                    </a:lnTo>
                    <a:lnTo>
                      <a:pt x="186" y="308"/>
                    </a:lnTo>
                    <a:lnTo>
                      <a:pt x="182" y="278"/>
                    </a:lnTo>
                    <a:lnTo>
                      <a:pt x="177" y="249"/>
                    </a:lnTo>
                    <a:lnTo>
                      <a:pt x="169" y="220"/>
                    </a:lnTo>
                    <a:lnTo>
                      <a:pt x="161" y="191"/>
                    </a:lnTo>
                    <a:lnTo>
                      <a:pt x="152" y="165"/>
                    </a:lnTo>
                    <a:lnTo>
                      <a:pt x="142" y="138"/>
                    </a:lnTo>
                    <a:lnTo>
                      <a:pt x="131" y="111"/>
                    </a:lnTo>
                    <a:lnTo>
                      <a:pt x="117" y="86"/>
                    </a:lnTo>
                    <a:lnTo>
                      <a:pt x="102" y="59"/>
                    </a:lnTo>
                    <a:lnTo>
                      <a:pt x="87" y="36"/>
                    </a:lnTo>
                    <a:lnTo>
                      <a:pt x="69" y="13"/>
                    </a:lnTo>
                    <a:lnTo>
                      <a:pt x="69" y="13"/>
                    </a:lnTo>
                    <a:lnTo>
                      <a:pt x="67" y="13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2" y="11"/>
                    </a:lnTo>
                    <a:lnTo>
                      <a:pt x="60" y="11"/>
                    </a:lnTo>
                    <a:lnTo>
                      <a:pt x="58" y="11"/>
                    </a:lnTo>
                    <a:lnTo>
                      <a:pt x="58" y="11"/>
                    </a:lnTo>
                    <a:lnTo>
                      <a:pt x="52" y="5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3" y="3"/>
                    </a:lnTo>
                    <a:lnTo>
                      <a:pt x="27" y="3"/>
                    </a:lnTo>
                    <a:lnTo>
                      <a:pt x="21" y="1"/>
                    </a:lnTo>
                    <a:lnTo>
                      <a:pt x="16" y="1"/>
                    </a:lnTo>
                    <a:lnTo>
                      <a:pt x="10" y="1"/>
                    </a:lnTo>
                    <a:lnTo>
                      <a:pt x="6" y="0"/>
                    </a:lnTo>
                    <a:lnTo>
                      <a:pt x="19" y="17"/>
                    </a:lnTo>
                    <a:lnTo>
                      <a:pt x="37" y="38"/>
                    </a:lnTo>
                    <a:lnTo>
                      <a:pt x="52" y="59"/>
                    </a:lnTo>
                    <a:lnTo>
                      <a:pt x="65" y="82"/>
                    </a:lnTo>
                    <a:lnTo>
                      <a:pt x="79" y="105"/>
                    </a:lnTo>
                    <a:lnTo>
                      <a:pt x="92" y="130"/>
                    </a:lnTo>
                    <a:lnTo>
                      <a:pt x="102" y="153"/>
                    </a:lnTo>
                    <a:lnTo>
                      <a:pt x="112" y="180"/>
                    </a:lnTo>
                    <a:lnTo>
                      <a:pt x="121" y="205"/>
                    </a:lnTo>
                    <a:lnTo>
                      <a:pt x="129" y="232"/>
                    </a:lnTo>
                    <a:lnTo>
                      <a:pt x="135" y="259"/>
                    </a:lnTo>
                    <a:lnTo>
                      <a:pt x="140" y="285"/>
                    </a:lnTo>
                    <a:lnTo>
                      <a:pt x="144" y="312"/>
                    </a:lnTo>
                    <a:lnTo>
                      <a:pt x="146" y="341"/>
                    </a:lnTo>
                    <a:lnTo>
                      <a:pt x="146" y="370"/>
                    </a:lnTo>
                    <a:lnTo>
                      <a:pt x="188" y="370"/>
                    </a:lnTo>
                    <a:lnTo>
                      <a:pt x="188" y="401"/>
                    </a:lnTo>
                    <a:lnTo>
                      <a:pt x="186" y="431"/>
                    </a:lnTo>
                    <a:lnTo>
                      <a:pt x="182" y="460"/>
                    </a:lnTo>
                    <a:lnTo>
                      <a:pt x="177" y="491"/>
                    </a:lnTo>
                    <a:lnTo>
                      <a:pt x="169" y="519"/>
                    </a:lnTo>
                    <a:lnTo>
                      <a:pt x="161" y="546"/>
                    </a:lnTo>
                    <a:lnTo>
                      <a:pt x="152" y="575"/>
                    </a:lnTo>
                    <a:lnTo>
                      <a:pt x="142" y="602"/>
                    </a:lnTo>
                    <a:lnTo>
                      <a:pt x="131" y="629"/>
                    </a:lnTo>
                    <a:lnTo>
                      <a:pt x="117" y="654"/>
                    </a:lnTo>
                    <a:lnTo>
                      <a:pt x="102" y="679"/>
                    </a:lnTo>
                    <a:lnTo>
                      <a:pt x="87" y="704"/>
                    </a:lnTo>
                    <a:lnTo>
                      <a:pt x="69" y="727"/>
                    </a:lnTo>
                    <a:lnTo>
                      <a:pt x="52" y="750"/>
                    </a:lnTo>
                    <a:lnTo>
                      <a:pt x="50" y="750"/>
                    </a:lnTo>
                    <a:lnTo>
                      <a:pt x="46" y="750"/>
                    </a:lnTo>
                    <a:lnTo>
                      <a:pt x="44" y="752"/>
                    </a:lnTo>
                    <a:lnTo>
                      <a:pt x="41" y="752"/>
                    </a:lnTo>
                    <a:lnTo>
                      <a:pt x="37" y="752"/>
                    </a:lnTo>
                    <a:lnTo>
                      <a:pt x="35" y="750"/>
                    </a:lnTo>
                    <a:lnTo>
                      <a:pt x="31" y="750"/>
                    </a:lnTo>
                    <a:lnTo>
                      <a:pt x="29" y="748"/>
                    </a:lnTo>
                    <a:lnTo>
                      <a:pt x="25" y="748"/>
                    </a:lnTo>
                    <a:lnTo>
                      <a:pt x="23" y="750"/>
                    </a:lnTo>
                    <a:lnTo>
                      <a:pt x="19" y="752"/>
                    </a:lnTo>
                    <a:lnTo>
                      <a:pt x="18" y="752"/>
                    </a:lnTo>
                    <a:lnTo>
                      <a:pt x="14" y="754"/>
                    </a:lnTo>
                    <a:lnTo>
                      <a:pt x="10" y="755"/>
                    </a:lnTo>
                    <a:lnTo>
                      <a:pt x="6" y="755"/>
                    </a:lnTo>
                    <a:lnTo>
                      <a:pt x="2" y="755"/>
                    </a:lnTo>
                    <a:lnTo>
                      <a:pt x="2" y="754"/>
                    </a:lnTo>
                    <a:lnTo>
                      <a:pt x="0" y="752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48"/>
                    </a:lnTo>
                    <a:lnTo>
                      <a:pt x="0" y="746"/>
                    </a:lnTo>
                    <a:lnTo>
                      <a:pt x="2" y="744"/>
                    </a:lnTo>
                    <a:lnTo>
                      <a:pt x="2" y="742"/>
                    </a:lnTo>
                    <a:lnTo>
                      <a:pt x="19" y="723"/>
                    </a:lnTo>
                    <a:lnTo>
                      <a:pt x="37" y="702"/>
                    </a:lnTo>
                    <a:lnTo>
                      <a:pt x="52" y="681"/>
                    </a:lnTo>
                    <a:lnTo>
                      <a:pt x="65" y="658"/>
                    </a:lnTo>
                    <a:lnTo>
                      <a:pt x="79" y="635"/>
                    </a:lnTo>
                    <a:lnTo>
                      <a:pt x="92" y="610"/>
                    </a:lnTo>
                    <a:lnTo>
                      <a:pt x="102" y="585"/>
                    </a:lnTo>
                    <a:lnTo>
                      <a:pt x="112" y="560"/>
                    </a:lnTo>
                    <a:lnTo>
                      <a:pt x="121" y="535"/>
                    </a:lnTo>
                    <a:lnTo>
                      <a:pt x="129" y="508"/>
                    </a:lnTo>
                    <a:lnTo>
                      <a:pt x="135" y="481"/>
                    </a:lnTo>
                    <a:lnTo>
                      <a:pt x="140" y="454"/>
                    </a:lnTo>
                    <a:lnTo>
                      <a:pt x="144" y="425"/>
                    </a:lnTo>
                    <a:lnTo>
                      <a:pt x="146" y="399"/>
                    </a:lnTo>
                    <a:lnTo>
                      <a:pt x="146" y="370"/>
                    </a:lnTo>
                    <a:lnTo>
                      <a:pt x="188" y="37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59" name="Freeform 47">
                <a:extLst>
                  <a:ext uri="{FF2B5EF4-FFF2-40B4-BE49-F238E27FC236}">
                    <a16:creationId xmlns:a16="http://schemas.microsoft.com/office/drawing/2014/main" id="{878CD8F6-1084-4262-8C26-B72530FA1B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6" y="2208"/>
                <a:ext cx="1076" cy="911"/>
              </a:xfrm>
              <a:custGeom>
                <a:avLst/>
                <a:gdLst>
                  <a:gd name="T0" fmla="*/ 1070 w 1076"/>
                  <a:gd name="T1" fmla="*/ 299 h 911"/>
                  <a:gd name="T2" fmla="*/ 1042 w 1076"/>
                  <a:gd name="T3" fmla="*/ 194 h 911"/>
                  <a:gd name="T4" fmla="*/ 995 w 1076"/>
                  <a:gd name="T5" fmla="*/ 96 h 911"/>
                  <a:gd name="T6" fmla="*/ 936 w 1076"/>
                  <a:gd name="T7" fmla="*/ 14 h 911"/>
                  <a:gd name="T8" fmla="*/ 913 w 1076"/>
                  <a:gd name="T9" fmla="*/ 12 h 911"/>
                  <a:gd name="T10" fmla="*/ 890 w 1076"/>
                  <a:gd name="T11" fmla="*/ 10 h 911"/>
                  <a:gd name="T12" fmla="*/ 875 w 1076"/>
                  <a:gd name="T13" fmla="*/ 4 h 911"/>
                  <a:gd name="T14" fmla="*/ 859 w 1076"/>
                  <a:gd name="T15" fmla="*/ 0 h 911"/>
                  <a:gd name="T16" fmla="*/ 917 w 1076"/>
                  <a:gd name="T17" fmla="*/ 58 h 911"/>
                  <a:gd name="T18" fmla="*/ 972 w 1076"/>
                  <a:gd name="T19" fmla="*/ 140 h 911"/>
                  <a:gd name="T20" fmla="*/ 1011 w 1076"/>
                  <a:gd name="T21" fmla="*/ 232 h 911"/>
                  <a:gd name="T22" fmla="*/ 1030 w 1076"/>
                  <a:gd name="T23" fmla="*/ 332 h 911"/>
                  <a:gd name="T24" fmla="*/ 1076 w 1076"/>
                  <a:gd name="T25" fmla="*/ 413 h 911"/>
                  <a:gd name="T26" fmla="*/ 1059 w 1076"/>
                  <a:gd name="T27" fmla="*/ 522 h 911"/>
                  <a:gd name="T28" fmla="*/ 1022 w 1076"/>
                  <a:gd name="T29" fmla="*/ 624 h 911"/>
                  <a:gd name="T30" fmla="*/ 967 w 1076"/>
                  <a:gd name="T31" fmla="*/ 716 h 911"/>
                  <a:gd name="T32" fmla="*/ 932 w 1076"/>
                  <a:gd name="T33" fmla="*/ 756 h 911"/>
                  <a:gd name="T34" fmla="*/ 934 w 1076"/>
                  <a:gd name="T35" fmla="*/ 754 h 911"/>
                  <a:gd name="T36" fmla="*/ 936 w 1076"/>
                  <a:gd name="T37" fmla="*/ 752 h 911"/>
                  <a:gd name="T38" fmla="*/ 936 w 1076"/>
                  <a:gd name="T39" fmla="*/ 748 h 911"/>
                  <a:gd name="T40" fmla="*/ 930 w 1076"/>
                  <a:gd name="T41" fmla="*/ 748 h 911"/>
                  <a:gd name="T42" fmla="*/ 915 w 1076"/>
                  <a:gd name="T43" fmla="*/ 752 h 911"/>
                  <a:gd name="T44" fmla="*/ 907 w 1076"/>
                  <a:gd name="T45" fmla="*/ 744 h 911"/>
                  <a:gd name="T46" fmla="*/ 894 w 1076"/>
                  <a:gd name="T47" fmla="*/ 743 h 911"/>
                  <a:gd name="T48" fmla="*/ 917 w 1076"/>
                  <a:gd name="T49" fmla="*/ 710 h 911"/>
                  <a:gd name="T50" fmla="*/ 972 w 1076"/>
                  <a:gd name="T51" fmla="*/ 627 h 911"/>
                  <a:gd name="T52" fmla="*/ 1011 w 1076"/>
                  <a:gd name="T53" fmla="*/ 535 h 911"/>
                  <a:gd name="T54" fmla="*/ 1030 w 1076"/>
                  <a:gd name="T55" fmla="*/ 436 h 911"/>
                  <a:gd name="T56" fmla="*/ 15 w 1076"/>
                  <a:gd name="T57" fmla="*/ 303 h 911"/>
                  <a:gd name="T58" fmla="*/ 8 w 1076"/>
                  <a:gd name="T59" fmla="*/ 349 h 911"/>
                  <a:gd name="T60" fmla="*/ 2 w 1076"/>
                  <a:gd name="T61" fmla="*/ 342 h 911"/>
                  <a:gd name="T62" fmla="*/ 4 w 1076"/>
                  <a:gd name="T63" fmla="*/ 332 h 911"/>
                  <a:gd name="T64" fmla="*/ 6 w 1076"/>
                  <a:gd name="T65" fmla="*/ 326 h 911"/>
                  <a:gd name="T66" fmla="*/ 4 w 1076"/>
                  <a:gd name="T67" fmla="*/ 319 h 911"/>
                  <a:gd name="T68" fmla="*/ 8 w 1076"/>
                  <a:gd name="T69" fmla="*/ 307 h 911"/>
                  <a:gd name="T70" fmla="*/ 10 w 1076"/>
                  <a:gd name="T71" fmla="*/ 361 h 911"/>
                  <a:gd name="T72" fmla="*/ 8 w 1076"/>
                  <a:gd name="T73" fmla="*/ 399 h 911"/>
                  <a:gd name="T74" fmla="*/ 4 w 1076"/>
                  <a:gd name="T75" fmla="*/ 397 h 911"/>
                  <a:gd name="T76" fmla="*/ 0 w 1076"/>
                  <a:gd name="T77" fmla="*/ 388 h 911"/>
                  <a:gd name="T78" fmla="*/ 2 w 1076"/>
                  <a:gd name="T79" fmla="*/ 374 h 911"/>
                  <a:gd name="T80" fmla="*/ 6 w 1076"/>
                  <a:gd name="T81" fmla="*/ 367 h 911"/>
                  <a:gd name="T82" fmla="*/ 8 w 1076"/>
                  <a:gd name="T83" fmla="*/ 363 h 911"/>
                  <a:gd name="T84" fmla="*/ 418 w 1076"/>
                  <a:gd name="T85" fmla="*/ 885 h 911"/>
                  <a:gd name="T86" fmla="*/ 439 w 1076"/>
                  <a:gd name="T87" fmla="*/ 894 h 911"/>
                  <a:gd name="T88" fmla="*/ 433 w 1076"/>
                  <a:gd name="T89" fmla="*/ 896 h 911"/>
                  <a:gd name="T90" fmla="*/ 424 w 1076"/>
                  <a:gd name="T91" fmla="*/ 896 h 911"/>
                  <a:gd name="T92" fmla="*/ 416 w 1076"/>
                  <a:gd name="T93" fmla="*/ 888 h 911"/>
                  <a:gd name="T94" fmla="*/ 414 w 1076"/>
                  <a:gd name="T95" fmla="*/ 886 h 911"/>
                  <a:gd name="T96" fmla="*/ 414 w 1076"/>
                  <a:gd name="T97" fmla="*/ 885 h 911"/>
                  <a:gd name="T98" fmla="*/ 522 w 1076"/>
                  <a:gd name="T99" fmla="*/ 896 h 911"/>
                  <a:gd name="T100" fmla="*/ 522 w 1076"/>
                  <a:gd name="T101" fmla="*/ 898 h 911"/>
                  <a:gd name="T102" fmla="*/ 508 w 1076"/>
                  <a:gd name="T103" fmla="*/ 906 h 911"/>
                  <a:gd name="T104" fmla="*/ 499 w 1076"/>
                  <a:gd name="T105" fmla="*/ 908 h 911"/>
                  <a:gd name="T106" fmla="*/ 491 w 1076"/>
                  <a:gd name="T107" fmla="*/ 909 h 911"/>
                  <a:gd name="T108" fmla="*/ 487 w 1076"/>
                  <a:gd name="T109" fmla="*/ 906 h 911"/>
                  <a:gd name="T110" fmla="*/ 487 w 1076"/>
                  <a:gd name="T111" fmla="*/ 896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076" h="911">
                    <a:moveTo>
                      <a:pt x="1076" y="384"/>
                    </a:moveTo>
                    <a:lnTo>
                      <a:pt x="1076" y="355"/>
                    </a:lnTo>
                    <a:lnTo>
                      <a:pt x="1074" y="326"/>
                    </a:lnTo>
                    <a:lnTo>
                      <a:pt x="1070" y="299"/>
                    </a:lnTo>
                    <a:lnTo>
                      <a:pt x="1065" y="273"/>
                    </a:lnTo>
                    <a:lnTo>
                      <a:pt x="1059" y="246"/>
                    </a:lnTo>
                    <a:lnTo>
                      <a:pt x="1051" y="219"/>
                    </a:lnTo>
                    <a:lnTo>
                      <a:pt x="1042" y="194"/>
                    </a:lnTo>
                    <a:lnTo>
                      <a:pt x="1032" y="167"/>
                    </a:lnTo>
                    <a:lnTo>
                      <a:pt x="1022" y="144"/>
                    </a:lnTo>
                    <a:lnTo>
                      <a:pt x="1009" y="119"/>
                    </a:lnTo>
                    <a:lnTo>
                      <a:pt x="995" y="96"/>
                    </a:lnTo>
                    <a:lnTo>
                      <a:pt x="982" y="73"/>
                    </a:lnTo>
                    <a:lnTo>
                      <a:pt x="967" y="52"/>
                    </a:lnTo>
                    <a:lnTo>
                      <a:pt x="949" y="31"/>
                    </a:lnTo>
                    <a:lnTo>
                      <a:pt x="936" y="14"/>
                    </a:lnTo>
                    <a:lnTo>
                      <a:pt x="930" y="14"/>
                    </a:lnTo>
                    <a:lnTo>
                      <a:pt x="924" y="14"/>
                    </a:lnTo>
                    <a:lnTo>
                      <a:pt x="919" y="14"/>
                    </a:lnTo>
                    <a:lnTo>
                      <a:pt x="913" y="12"/>
                    </a:lnTo>
                    <a:lnTo>
                      <a:pt x="907" y="12"/>
                    </a:lnTo>
                    <a:lnTo>
                      <a:pt x="901" y="12"/>
                    </a:lnTo>
                    <a:lnTo>
                      <a:pt x="896" y="10"/>
                    </a:lnTo>
                    <a:lnTo>
                      <a:pt x="890" y="10"/>
                    </a:lnTo>
                    <a:lnTo>
                      <a:pt x="886" y="8"/>
                    </a:lnTo>
                    <a:lnTo>
                      <a:pt x="882" y="8"/>
                    </a:lnTo>
                    <a:lnTo>
                      <a:pt x="878" y="6"/>
                    </a:lnTo>
                    <a:lnTo>
                      <a:pt x="875" y="4"/>
                    </a:lnTo>
                    <a:lnTo>
                      <a:pt x="871" y="4"/>
                    </a:lnTo>
                    <a:lnTo>
                      <a:pt x="867" y="2"/>
                    </a:lnTo>
                    <a:lnTo>
                      <a:pt x="863" y="0"/>
                    </a:lnTo>
                    <a:lnTo>
                      <a:pt x="859" y="0"/>
                    </a:lnTo>
                    <a:lnTo>
                      <a:pt x="865" y="4"/>
                    </a:lnTo>
                    <a:lnTo>
                      <a:pt x="884" y="21"/>
                    </a:lnTo>
                    <a:lnTo>
                      <a:pt x="900" y="39"/>
                    </a:lnTo>
                    <a:lnTo>
                      <a:pt x="917" y="58"/>
                    </a:lnTo>
                    <a:lnTo>
                      <a:pt x="932" y="77"/>
                    </a:lnTo>
                    <a:lnTo>
                      <a:pt x="946" y="98"/>
                    </a:lnTo>
                    <a:lnTo>
                      <a:pt x="959" y="119"/>
                    </a:lnTo>
                    <a:lnTo>
                      <a:pt x="972" y="140"/>
                    </a:lnTo>
                    <a:lnTo>
                      <a:pt x="982" y="161"/>
                    </a:lnTo>
                    <a:lnTo>
                      <a:pt x="994" y="184"/>
                    </a:lnTo>
                    <a:lnTo>
                      <a:pt x="1003" y="207"/>
                    </a:lnTo>
                    <a:lnTo>
                      <a:pt x="1011" y="232"/>
                    </a:lnTo>
                    <a:lnTo>
                      <a:pt x="1017" y="255"/>
                    </a:lnTo>
                    <a:lnTo>
                      <a:pt x="1022" y="280"/>
                    </a:lnTo>
                    <a:lnTo>
                      <a:pt x="1028" y="305"/>
                    </a:lnTo>
                    <a:lnTo>
                      <a:pt x="1030" y="332"/>
                    </a:lnTo>
                    <a:lnTo>
                      <a:pt x="1032" y="357"/>
                    </a:lnTo>
                    <a:lnTo>
                      <a:pt x="1034" y="384"/>
                    </a:lnTo>
                    <a:lnTo>
                      <a:pt x="1076" y="384"/>
                    </a:lnTo>
                    <a:lnTo>
                      <a:pt x="1076" y="413"/>
                    </a:lnTo>
                    <a:lnTo>
                      <a:pt x="1074" y="439"/>
                    </a:lnTo>
                    <a:lnTo>
                      <a:pt x="1070" y="468"/>
                    </a:lnTo>
                    <a:lnTo>
                      <a:pt x="1065" y="495"/>
                    </a:lnTo>
                    <a:lnTo>
                      <a:pt x="1059" y="522"/>
                    </a:lnTo>
                    <a:lnTo>
                      <a:pt x="1051" y="549"/>
                    </a:lnTo>
                    <a:lnTo>
                      <a:pt x="1042" y="574"/>
                    </a:lnTo>
                    <a:lnTo>
                      <a:pt x="1032" y="599"/>
                    </a:lnTo>
                    <a:lnTo>
                      <a:pt x="1022" y="624"/>
                    </a:lnTo>
                    <a:lnTo>
                      <a:pt x="1009" y="649"/>
                    </a:lnTo>
                    <a:lnTo>
                      <a:pt x="995" y="672"/>
                    </a:lnTo>
                    <a:lnTo>
                      <a:pt x="982" y="695"/>
                    </a:lnTo>
                    <a:lnTo>
                      <a:pt x="967" y="716"/>
                    </a:lnTo>
                    <a:lnTo>
                      <a:pt x="949" y="737"/>
                    </a:lnTo>
                    <a:lnTo>
                      <a:pt x="932" y="756"/>
                    </a:lnTo>
                    <a:lnTo>
                      <a:pt x="932" y="756"/>
                    </a:lnTo>
                    <a:lnTo>
                      <a:pt x="932" y="756"/>
                    </a:lnTo>
                    <a:lnTo>
                      <a:pt x="932" y="754"/>
                    </a:lnTo>
                    <a:lnTo>
                      <a:pt x="932" y="754"/>
                    </a:lnTo>
                    <a:lnTo>
                      <a:pt x="932" y="754"/>
                    </a:lnTo>
                    <a:lnTo>
                      <a:pt x="934" y="754"/>
                    </a:lnTo>
                    <a:lnTo>
                      <a:pt x="934" y="752"/>
                    </a:lnTo>
                    <a:lnTo>
                      <a:pt x="934" y="752"/>
                    </a:lnTo>
                    <a:lnTo>
                      <a:pt x="934" y="752"/>
                    </a:lnTo>
                    <a:lnTo>
                      <a:pt x="936" y="752"/>
                    </a:lnTo>
                    <a:lnTo>
                      <a:pt x="936" y="750"/>
                    </a:lnTo>
                    <a:lnTo>
                      <a:pt x="936" y="750"/>
                    </a:lnTo>
                    <a:lnTo>
                      <a:pt x="936" y="750"/>
                    </a:lnTo>
                    <a:lnTo>
                      <a:pt x="936" y="748"/>
                    </a:lnTo>
                    <a:lnTo>
                      <a:pt x="938" y="748"/>
                    </a:lnTo>
                    <a:lnTo>
                      <a:pt x="938" y="746"/>
                    </a:lnTo>
                    <a:lnTo>
                      <a:pt x="934" y="748"/>
                    </a:lnTo>
                    <a:lnTo>
                      <a:pt x="930" y="748"/>
                    </a:lnTo>
                    <a:lnTo>
                      <a:pt x="926" y="750"/>
                    </a:lnTo>
                    <a:lnTo>
                      <a:pt x="923" y="750"/>
                    </a:lnTo>
                    <a:lnTo>
                      <a:pt x="919" y="752"/>
                    </a:lnTo>
                    <a:lnTo>
                      <a:pt x="915" y="752"/>
                    </a:lnTo>
                    <a:lnTo>
                      <a:pt x="911" y="752"/>
                    </a:lnTo>
                    <a:lnTo>
                      <a:pt x="907" y="752"/>
                    </a:lnTo>
                    <a:lnTo>
                      <a:pt x="907" y="748"/>
                    </a:lnTo>
                    <a:lnTo>
                      <a:pt x="907" y="744"/>
                    </a:lnTo>
                    <a:lnTo>
                      <a:pt x="903" y="744"/>
                    </a:lnTo>
                    <a:lnTo>
                      <a:pt x="901" y="743"/>
                    </a:lnTo>
                    <a:lnTo>
                      <a:pt x="898" y="743"/>
                    </a:lnTo>
                    <a:lnTo>
                      <a:pt x="894" y="743"/>
                    </a:lnTo>
                    <a:lnTo>
                      <a:pt x="892" y="741"/>
                    </a:lnTo>
                    <a:lnTo>
                      <a:pt x="890" y="739"/>
                    </a:lnTo>
                    <a:lnTo>
                      <a:pt x="900" y="727"/>
                    </a:lnTo>
                    <a:lnTo>
                      <a:pt x="917" y="710"/>
                    </a:lnTo>
                    <a:lnTo>
                      <a:pt x="932" y="691"/>
                    </a:lnTo>
                    <a:lnTo>
                      <a:pt x="946" y="670"/>
                    </a:lnTo>
                    <a:lnTo>
                      <a:pt x="959" y="649"/>
                    </a:lnTo>
                    <a:lnTo>
                      <a:pt x="972" y="627"/>
                    </a:lnTo>
                    <a:lnTo>
                      <a:pt x="982" y="606"/>
                    </a:lnTo>
                    <a:lnTo>
                      <a:pt x="994" y="583"/>
                    </a:lnTo>
                    <a:lnTo>
                      <a:pt x="1003" y="560"/>
                    </a:lnTo>
                    <a:lnTo>
                      <a:pt x="1011" y="535"/>
                    </a:lnTo>
                    <a:lnTo>
                      <a:pt x="1017" y="512"/>
                    </a:lnTo>
                    <a:lnTo>
                      <a:pt x="1022" y="487"/>
                    </a:lnTo>
                    <a:lnTo>
                      <a:pt x="1028" y="462"/>
                    </a:lnTo>
                    <a:lnTo>
                      <a:pt x="1030" y="436"/>
                    </a:lnTo>
                    <a:lnTo>
                      <a:pt x="1032" y="411"/>
                    </a:lnTo>
                    <a:lnTo>
                      <a:pt x="1034" y="384"/>
                    </a:lnTo>
                    <a:lnTo>
                      <a:pt x="1076" y="384"/>
                    </a:lnTo>
                    <a:close/>
                    <a:moveTo>
                      <a:pt x="15" y="303"/>
                    </a:moveTo>
                    <a:lnTo>
                      <a:pt x="15" y="305"/>
                    </a:lnTo>
                    <a:lnTo>
                      <a:pt x="11" y="332"/>
                    </a:lnTo>
                    <a:lnTo>
                      <a:pt x="10" y="351"/>
                    </a:lnTo>
                    <a:lnTo>
                      <a:pt x="8" y="349"/>
                    </a:lnTo>
                    <a:lnTo>
                      <a:pt x="6" y="347"/>
                    </a:lnTo>
                    <a:lnTo>
                      <a:pt x="4" y="345"/>
                    </a:lnTo>
                    <a:lnTo>
                      <a:pt x="4" y="344"/>
                    </a:lnTo>
                    <a:lnTo>
                      <a:pt x="2" y="342"/>
                    </a:lnTo>
                    <a:lnTo>
                      <a:pt x="2" y="340"/>
                    </a:lnTo>
                    <a:lnTo>
                      <a:pt x="2" y="336"/>
                    </a:lnTo>
                    <a:lnTo>
                      <a:pt x="2" y="334"/>
                    </a:lnTo>
                    <a:lnTo>
                      <a:pt x="4" y="332"/>
                    </a:lnTo>
                    <a:lnTo>
                      <a:pt x="6" y="330"/>
                    </a:lnTo>
                    <a:lnTo>
                      <a:pt x="6" y="330"/>
                    </a:lnTo>
                    <a:lnTo>
                      <a:pt x="6" y="328"/>
                    </a:lnTo>
                    <a:lnTo>
                      <a:pt x="6" y="326"/>
                    </a:lnTo>
                    <a:lnTo>
                      <a:pt x="4" y="324"/>
                    </a:lnTo>
                    <a:lnTo>
                      <a:pt x="4" y="322"/>
                    </a:lnTo>
                    <a:lnTo>
                      <a:pt x="4" y="321"/>
                    </a:lnTo>
                    <a:lnTo>
                      <a:pt x="4" y="319"/>
                    </a:lnTo>
                    <a:lnTo>
                      <a:pt x="4" y="315"/>
                    </a:lnTo>
                    <a:lnTo>
                      <a:pt x="6" y="313"/>
                    </a:lnTo>
                    <a:lnTo>
                      <a:pt x="6" y="309"/>
                    </a:lnTo>
                    <a:lnTo>
                      <a:pt x="8" y="307"/>
                    </a:lnTo>
                    <a:lnTo>
                      <a:pt x="11" y="305"/>
                    </a:lnTo>
                    <a:lnTo>
                      <a:pt x="13" y="305"/>
                    </a:lnTo>
                    <a:lnTo>
                      <a:pt x="15" y="303"/>
                    </a:lnTo>
                    <a:close/>
                    <a:moveTo>
                      <a:pt x="10" y="361"/>
                    </a:moveTo>
                    <a:lnTo>
                      <a:pt x="10" y="384"/>
                    </a:lnTo>
                    <a:lnTo>
                      <a:pt x="10" y="401"/>
                    </a:lnTo>
                    <a:lnTo>
                      <a:pt x="8" y="401"/>
                    </a:lnTo>
                    <a:lnTo>
                      <a:pt x="8" y="399"/>
                    </a:lnTo>
                    <a:lnTo>
                      <a:pt x="6" y="399"/>
                    </a:lnTo>
                    <a:lnTo>
                      <a:pt x="6" y="399"/>
                    </a:lnTo>
                    <a:lnTo>
                      <a:pt x="6" y="397"/>
                    </a:lnTo>
                    <a:lnTo>
                      <a:pt x="4" y="397"/>
                    </a:lnTo>
                    <a:lnTo>
                      <a:pt x="4" y="395"/>
                    </a:lnTo>
                    <a:lnTo>
                      <a:pt x="4" y="395"/>
                    </a:lnTo>
                    <a:lnTo>
                      <a:pt x="2" y="391"/>
                    </a:lnTo>
                    <a:lnTo>
                      <a:pt x="0" y="388"/>
                    </a:lnTo>
                    <a:lnTo>
                      <a:pt x="0" y="384"/>
                    </a:lnTo>
                    <a:lnTo>
                      <a:pt x="0" y="382"/>
                    </a:lnTo>
                    <a:lnTo>
                      <a:pt x="0" y="378"/>
                    </a:lnTo>
                    <a:lnTo>
                      <a:pt x="2" y="374"/>
                    </a:lnTo>
                    <a:lnTo>
                      <a:pt x="4" y="372"/>
                    </a:lnTo>
                    <a:lnTo>
                      <a:pt x="6" y="368"/>
                    </a:lnTo>
                    <a:lnTo>
                      <a:pt x="6" y="367"/>
                    </a:lnTo>
                    <a:lnTo>
                      <a:pt x="6" y="367"/>
                    </a:lnTo>
                    <a:lnTo>
                      <a:pt x="6" y="367"/>
                    </a:lnTo>
                    <a:lnTo>
                      <a:pt x="8" y="365"/>
                    </a:lnTo>
                    <a:lnTo>
                      <a:pt x="8" y="365"/>
                    </a:lnTo>
                    <a:lnTo>
                      <a:pt x="8" y="363"/>
                    </a:lnTo>
                    <a:lnTo>
                      <a:pt x="10" y="363"/>
                    </a:lnTo>
                    <a:lnTo>
                      <a:pt x="10" y="361"/>
                    </a:lnTo>
                    <a:close/>
                    <a:moveTo>
                      <a:pt x="414" y="885"/>
                    </a:moveTo>
                    <a:lnTo>
                      <a:pt x="418" y="885"/>
                    </a:lnTo>
                    <a:lnTo>
                      <a:pt x="439" y="888"/>
                    </a:lnTo>
                    <a:lnTo>
                      <a:pt x="439" y="890"/>
                    </a:lnTo>
                    <a:lnTo>
                      <a:pt x="439" y="892"/>
                    </a:lnTo>
                    <a:lnTo>
                      <a:pt x="439" y="894"/>
                    </a:lnTo>
                    <a:lnTo>
                      <a:pt x="437" y="894"/>
                    </a:lnTo>
                    <a:lnTo>
                      <a:pt x="437" y="896"/>
                    </a:lnTo>
                    <a:lnTo>
                      <a:pt x="435" y="896"/>
                    </a:lnTo>
                    <a:lnTo>
                      <a:pt x="433" y="896"/>
                    </a:lnTo>
                    <a:lnTo>
                      <a:pt x="430" y="896"/>
                    </a:lnTo>
                    <a:lnTo>
                      <a:pt x="428" y="896"/>
                    </a:lnTo>
                    <a:lnTo>
                      <a:pt x="426" y="896"/>
                    </a:lnTo>
                    <a:lnTo>
                      <a:pt x="424" y="896"/>
                    </a:lnTo>
                    <a:lnTo>
                      <a:pt x="422" y="894"/>
                    </a:lnTo>
                    <a:lnTo>
                      <a:pt x="420" y="892"/>
                    </a:lnTo>
                    <a:lnTo>
                      <a:pt x="418" y="890"/>
                    </a:lnTo>
                    <a:lnTo>
                      <a:pt x="416" y="888"/>
                    </a:lnTo>
                    <a:lnTo>
                      <a:pt x="416" y="886"/>
                    </a:lnTo>
                    <a:lnTo>
                      <a:pt x="414" y="886"/>
                    </a:lnTo>
                    <a:lnTo>
                      <a:pt x="414" y="886"/>
                    </a:lnTo>
                    <a:lnTo>
                      <a:pt x="414" y="886"/>
                    </a:lnTo>
                    <a:lnTo>
                      <a:pt x="414" y="886"/>
                    </a:lnTo>
                    <a:lnTo>
                      <a:pt x="414" y="886"/>
                    </a:lnTo>
                    <a:lnTo>
                      <a:pt x="414" y="885"/>
                    </a:lnTo>
                    <a:lnTo>
                      <a:pt x="414" y="885"/>
                    </a:lnTo>
                    <a:lnTo>
                      <a:pt x="414" y="885"/>
                    </a:lnTo>
                    <a:close/>
                    <a:moveTo>
                      <a:pt x="487" y="894"/>
                    </a:moveTo>
                    <a:lnTo>
                      <a:pt x="495" y="894"/>
                    </a:lnTo>
                    <a:lnTo>
                      <a:pt x="522" y="896"/>
                    </a:lnTo>
                    <a:lnTo>
                      <a:pt x="535" y="896"/>
                    </a:lnTo>
                    <a:lnTo>
                      <a:pt x="531" y="896"/>
                    </a:lnTo>
                    <a:lnTo>
                      <a:pt x="526" y="898"/>
                    </a:lnTo>
                    <a:lnTo>
                      <a:pt x="522" y="898"/>
                    </a:lnTo>
                    <a:lnTo>
                      <a:pt x="518" y="900"/>
                    </a:lnTo>
                    <a:lnTo>
                      <a:pt x="514" y="902"/>
                    </a:lnTo>
                    <a:lnTo>
                      <a:pt x="512" y="904"/>
                    </a:lnTo>
                    <a:lnTo>
                      <a:pt x="508" y="906"/>
                    </a:lnTo>
                    <a:lnTo>
                      <a:pt x="504" y="908"/>
                    </a:lnTo>
                    <a:lnTo>
                      <a:pt x="502" y="908"/>
                    </a:lnTo>
                    <a:lnTo>
                      <a:pt x="501" y="908"/>
                    </a:lnTo>
                    <a:lnTo>
                      <a:pt x="499" y="908"/>
                    </a:lnTo>
                    <a:lnTo>
                      <a:pt x="497" y="908"/>
                    </a:lnTo>
                    <a:lnTo>
                      <a:pt x="495" y="908"/>
                    </a:lnTo>
                    <a:lnTo>
                      <a:pt x="493" y="909"/>
                    </a:lnTo>
                    <a:lnTo>
                      <a:pt x="491" y="909"/>
                    </a:lnTo>
                    <a:lnTo>
                      <a:pt x="489" y="911"/>
                    </a:lnTo>
                    <a:lnTo>
                      <a:pt x="489" y="909"/>
                    </a:lnTo>
                    <a:lnTo>
                      <a:pt x="487" y="908"/>
                    </a:lnTo>
                    <a:lnTo>
                      <a:pt x="487" y="906"/>
                    </a:lnTo>
                    <a:lnTo>
                      <a:pt x="487" y="904"/>
                    </a:lnTo>
                    <a:lnTo>
                      <a:pt x="487" y="902"/>
                    </a:lnTo>
                    <a:lnTo>
                      <a:pt x="487" y="900"/>
                    </a:lnTo>
                    <a:lnTo>
                      <a:pt x="487" y="896"/>
                    </a:lnTo>
                    <a:lnTo>
                      <a:pt x="487" y="89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0" name="Freeform 48">
                <a:extLst>
                  <a:ext uri="{FF2B5EF4-FFF2-40B4-BE49-F238E27FC236}">
                    <a16:creationId xmlns:a16="http://schemas.microsoft.com/office/drawing/2014/main" id="{4D5EA48F-ED6C-4C00-B8DA-B704F7D663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66" y="2143"/>
                <a:ext cx="1024" cy="961"/>
              </a:xfrm>
              <a:custGeom>
                <a:avLst/>
                <a:gdLst>
                  <a:gd name="T0" fmla="*/ 1007 w 1024"/>
                  <a:gd name="T1" fmla="*/ 320 h 961"/>
                  <a:gd name="T2" fmla="*/ 949 w 1024"/>
                  <a:gd name="T3" fmla="*/ 184 h 961"/>
                  <a:gd name="T4" fmla="*/ 855 w 1024"/>
                  <a:gd name="T5" fmla="*/ 69 h 961"/>
                  <a:gd name="T6" fmla="*/ 809 w 1024"/>
                  <a:gd name="T7" fmla="*/ 50 h 961"/>
                  <a:gd name="T8" fmla="*/ 788 w 1024"/>
                  <a:gd name="T9" fmla="*/ 38 h 961"/>
                  <a:gd name="T10" fmla="*/ 782 w 1024"/>
                  <a:gd name="T11" fmla="*/ 34 h 961"/>
                  <a:gd name="T12" fmla="*/ 750 w 1024"/>
                  <a:gd name="T13" fmla="*/ 40 h 961"/>
                  <a:gd name="T14" fmla="*/ 826 w 1024"/>
                  <a:gd name="T15" fmla="*/ 102 h 961"/>
                  <a:gd name="T16" fmla="*/ 913 w 1024"/>
                  <a:gd name="T17" fmla="*/ 205 h 961"/>
                  <a:gd name="T18" fmla="*/ 966 w 1024"/>
                  <a:gd name="T19" fmla="*/ 332 h 961"/>
                  <a:gd name="T20" fmla="*/ 1024 w 1024"/>
                  <a:gd name="T21" fmla="*/ 449 h 961"/>
                  <a:gd name="T22" fmla="*/ 1001 w 1024"/>
                  <a:gd name="T23" fmla="*/ 600 h 961"/>
                  <a:gd name="T24" fmla="*/ 936 w 1024"/>
                  <a:gd name="T25" fmla="*/ 735 h 961"/>
                  <a:gd name="T26" fmla="*/ 878 w 1024"/>
                  <a:gd name="T27" fmla="*/ 804 h 961"/>
                  <a:gd name="T28" fmla="*/ 876 w 1024"/>
                  <a:gd name="T29" fmla="*/ 800 h 961"/>
                  <a:gd name="T30" fmla="*/ 876 w 1024"/>
                  <a:gd name="T31" fmla="*/ 788 h 961"/>
                  <a:gd name="T32" fmla="*/ 863 w 1024"/>
                  <a:gd name="T33" fmla="*/ 786 h 961"/>
                  <a:gd name="T34" fmla="*/ 851 w 1024"/>
                  <a:gd name="T35" fmla="*/ 783 h 961"/>
                  <a:gd name="T36" fmla="*/ 844 w 1024"/>
                  <a:gd name="T37" fmla="*/ 779 h 961"/>
                  <a:gd name="T38" fmla="*/ 924 w 1024"/>
                  <a:gd name="T39" fmla="*/ 673 h 961"/>
                  <a:gd name="T40" fmla="*/ 972 w 1024"/>
                  <a:gd name="T41" fmla="*/ 543 h 961"/>
                  <a:gd name="T42" fmla="*/ 5 w 1024"/>
                  <a:gd name="T43" fmla="*/ 368 h 961"/>
                  <a:gd name="T44" fmla="*/ 1 w 1024"/>
                  <a:gd name="T45" fmla="*/ 418 h 961"/>
                  <a:gd name="T46" fmla="*/ 1 w 1024"/>
                  <a:gd name="T47" fmla="*/ 420 h 961"/>
                  <a:gd name="T48" fmla="*/ 0 w 1024"/>
                  <a:gd name="T49" fmla="*/ 426 h 961"/>
                  <a:gd name="T50" fmla="*/ 3 w 1024"/>
                  <a:gd name="T51" fmla="*/ 466 h 961"/>
                  <a:gd name="T52" fmla="*/ 13 w 1024"/>
                  <a:gd name="T53" fmla="*/ 466 h 961"/>
                  <a:gd name="T54" fmla="*/ 38 w 1024"/>
                  <a:gd name="T55" fmla="*/ 453 h 961"/>
                  <a:gd name="T56" fmla="*/ 51 w 1024"/>
                  <a:gd name="T57" fmla="*/ 355 h 961"/>
                  <a:gd name="T58" fmla="*/ 30 w 1024"/>
                  <a:gd name="T59" fmla="*/ 357 h 961"/>
                  <a:gd name="T60" fmla="*/ 15 w 1024"/>
                  <a:gd name="T61" fmla="*/ 362 h 961"/>
                  <a:gd name="T62" fmla="*/ 404 w 1024"/>
                  <a:gd name="T63" fmla="*/ 950 h 961"/>
                  <a:gd name="T64" fmla="*/ 429 w 1024"/>
                  <a:gd name="T65" fmla="*/ 944 h 961"/>
                  <a:gd name="T66" fmla="*/ 443 w 1024"/>
                  <a:gd name="T67" fmla="*/ 942 h 961"/>
                  <a:gd name="T68" fmla="*/ 462 w 1024"/>
                  <a:gd name="T69" fmla="*/ 936 h 961"/>
                  <a:gd name="T70" fmla="*/ 479 w 1024"/>
                  <a:gd name="T71" fmla="*/ 925 h 961"/>
                  <a:gd name="T72" fmla="*/ 441 w 1024"/>
                  <a:gd name="T73" fmla="*/ 913 h 961"/>
                  <a:gd name="T74" fmla="*/ 406 w 1024"/>
                  <a:gd name="T75" fmla="*/ 936 h 961"/>
                  <a:gd name="T76" fmla="*/ 406 w 1024"/>
                  <a:gd name="T77" fmla="*/ 944 h 961"/>
                  <a:gd name="T78" fmla="*/ 406 w 1024"/>
                  <a:gd name="T79" fmla="*/ 948 h 961"/>
                  <a:gd name="T80" fmla="*/ 529 w 1024"/>
                  <a:gd name="T81" fmla="*/ 959 h 961"/>
                  <a:gd name="T82" fmla="*/ 560 w 1024"/>
                  <a:gd name="T83" fmla="*/ 942 h 961"/>
                  <a:gd name="T84" fmla="*/ 571 w 1024"/>
                  <a:gd name="T85" fmla="*/ 923 h 961"/>
                  <a:gd name="T86" fmla="*/ 512 w 1024"/>
                  <a:gd name="T87" fmla="*/ 919 h 961"/>
                  <a:gd name="T88" fmla="*/ 496 w 1024"/>
                  <a:gd name="T89" fmla="*/ 923 h 961"/>
                  <a:gd name="T90" fmla="*/ 492 w 1024"/>
                  <a:gd name="T91" fmla="*/ 925 h 961"/>
                  <a:gd name="T92" fmla="*/ 492 w 1024"/>
                  <a:gd name="T93" fmla="*/ 930 h 961"/>
                  <a:gd name="T94" fmla="*/ 487 w 1024"/>
                  <a:gd name="T95" fmla="*/ 936 h 961"/>
                  <a:gd name="T96" fmla="*/ 473 w 1024"/>
                  <a:gd name="T97" fmla="*/ 946 h 961"/>
                  <a:gd name="T98" fmla="*/ 475 w 1024"/>
                  <a:gd name="T99" fmla="*/ 953 h 961"/>
                  <a:gd name="T100" fmla="*/ 719 w 1024"/>
                  <a:gd name="T101" fmla="*/ 29 h 961"/>
                  <a:gd name="T102" fmla="*/ 696 w 1024"/>
                  <a:gd name="T103" fmla="*/ 15 h 961"/>
                  <a:gd name="T104" fmla="*/ 702 w 1024"/>
                  <a:gd name="T105" fmla="*/ 13 h 961"/>
                  <a:gd name="T106" fmla="*/ 727 w 1024"/>
                  <a:gd name="T107" fmla="*/ 11 h 961"/>
                  <a:gd name="T108" fmla="*/ 725 w 1024"/>
                  <a:gd name="T109" fmla="*/ 23 h 961"/>
                  <a:gd name="T110" fmla="*/ 654 w 1024"/>
                  <a:gd name="T111" fmla="*/ 0 h 961"/>
                  <a:gd name="T112" fmla="*/ 665 w 1024"/>
                  <a:gd name="T113" fmla="*/ 4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024" h="961">
                    <a:moveTo>
                      <a:pt x="1024" y="449"/>
                    </a:moveTo>
                    <a:lnTo>
                      <a:pt x="1022" y="422"/>
                    </a:lnTo>
                    <a:lnTo>
                      <a:pt x="1020" y="397"/>
                    </a:lnTo>
                    <a:lnTo>
                      <a:pt x="1018" y="370"/>
                    </a:lnTo>
                    <a:lnTo>
                      <a:pt x="1012" y="345"/>
                    </a:lnTo>
                    <a:lnTo>
                      <a:pt x="1007" y="320"/>
                    </a:lnTo>
                    <a:lnTo>
                      <a:pt x="1001" y="297"/>
                    </a:lnTo>
                    <a:lnTo>
                      <a:pt x="993" y="272"/>
                    </a:lnTo>
                    <a:lnTo>
                      <a:pt x="984" y="249"/>
                    </a:lnTo>
                    <a:lnTo>
                      <a:pt x="972" y="226"/>
                    </a:lnTo>
                    <a:lnTo>
                      <a:pt x="962" y="205"/>
                    </a:lnTo>
                    <a:lnTo>
                      <a:pt x="949" y="184"/>
                    </a:lnTo>
                    <a:lnTo>
                      <a:pt x="936" y="163"/>
                    </a:lnTo>
                    <a:lnTo>
                      <a:pt x="922" y="142"/>
                    </a:lnTo>
                    <a:lnTo>
                      <a:pt x="907" y="123"/>
                    </a:lnTo>
                    <a:lnTo>
                      <a:pt x="890" y="104"/>
                    </a:lnTo>
                    <a:lnTo>
                      <a:pt x="874" y="86"/>
                    </a:lnTo>
                    <a:lnTo>
                      <a:pt x="855" y="69"/>
                    </a:lnTo>
                    <a:lnTo>
                      <a:pt x="849" y="65"/>
                    </a:lnTo>
                    <a:lnTo>
                      <a:pt x="842" y="61"/>
                    </a:lnTo>
                    <a:lnTo>
                      <a:pt x="834" y="59"/>
                    </a:lnTo>
                    <a:lnTo>
                      <a:pt x="824" y="56"/>
                    </a:lnTo>
                    <a:lnTo>
                      <a:pt x="817" y="54"/>
                    </a:lnTo>
                    <a:lnTo>
                      <a:pt x="809" y="50"/>
                    </a:lnTo>
                    <a:lnTo>
                      <a:pt x="801" y="48"/>
                    </a:lnTo>
                    <a:lnTo>
                      <a:pt x="794" y="44"/>
                    </a:lnTo>
                    <a:lnTo>
                      <a:pt x="786" y="42"/>
                    </a:lnTo>
                    <a:lnTo>
                      <a:pt x="786" y="40"/>
                    </a:lnTo>
                    <a:lnTo>
                      <a:pt x="786" y="40"/>
                    </a:lnTo>
                    <a:lnTo>
                      <a:pt x="788" y="38"/>
                    </a:lnTo>
                    <a:lnTo>
                      <a:pt x="788" y="38"/>
                    </a:lnTo>
                    <a:lnTo>
                      <a:pt x="790" y="36"/>
                    </a:lnTo>
                    <a:lnTo>
                      <a:pt x="790" y="36"/>
                    </a:lnTo>
                    <a:lnTo>
                      <a:pt x="788" y="34"/>
                    </a:lnTo>
                    <a:lnTo>
                      <a:pt x="788" y="33"/>
                    </a:lnTo>
                    <a:lnTo>
                      <a:pt x="782" y="34"/>
                    </a:lnTo>
                    <a:lnTo>
                      <a:pt x="776" y="34"/>
                    </a:lnTo>
                    <a:lnTo>
                      <a:pt x="773" y="36"/>
                    </a:lnTo>
                    <a:lnTo>
                      <a:pt x="767" y="36"/>
                    </a:lnTo>
                    <a:lnTo>
                      <a:pt x="761" y="38"/>
                    </a:lnTo>
                    <a:lnTo>
                      <a:pt x="755" y="38"/>
                    </a:lnTo>
                    <a:lnTo>
                      <a:pt x="750" y="40"/>
                    </a:lnTo>
                    <a:lnTo>
                      <a:pt x="746" y="42"/>
                    </a:lnTo>
                    <a:lnTo>
                      <a:pt x="755" y="48"/>
                    </a:lnTo>
                    <a:lnTo>
                      <a:pt x="774" y="59"/>
                    </a:lnTo>
                    <a:lnTo>
                      <a:pt x="792" y="73"/>
                    </a:lnTo>
                    <a:lnTo>
                      <a:pt x="809" y="86"/>
                    </a:lnTo>
                    <a:lnTo>
                      <a:pt x="826" y="102"/>
                    </a:lnTo>
                    <a:lnTo>
                      <a:pt x="844" y="117"/>
                    </a:lnTo>
                    <a:lnTo>
                      <a:pt x="859" y="132"/>
                    </a:lnTo>
                    <a:lnTo>
                      <a:pt x="874" y="150"/>
                    </a:lnTo>
                    <a:lnTo>
                      <a:pt x="888" y="169"/>
                    </a:lnTo>
                    <a:lnTo>
                      <a:pt x="901" y="186"/>
                    </a:lnTo>
                    <a:lnTo>
                      <a:pt x="913" y="205"/>
                    </a:lnTo>
                    <a:lnTo>
                      <a:pt x="924" y="224"/>
                    </a:lnTo>
                    <a:lnTo>
                      <a:pt x="934" y="245"/>
                    </a:lnTo>
                    <a:lnTo>
                      <a:pt x="943" y="267"/>
                    </a:lnTo>
                    <a:lnTo>
                      <a:pt x="953" y="288"/>
                    </a:lnTo>
                    <a:lnTo>
                      <a:pt x="961" y="309"/>
                    </a:lnTo>
                    <a:lnTo>
                      <a:pt x="966" y="332"/>
                    </a:lnTo>
                    <a:lnTo>
                      <a:pt x="972" y="355"/>
                    </a:lnTo>
                    <a:lnTo>
                      <a:pt x="976" y="378"/>
                    </a:lnTo>
                    <a:lnTo>
                      <a:pt x="978" y="401"/>
                    </a:lnTo>
                    <a:lnTo>
                      <a:pt x="980" y="424"/>
                    </a:lnTo>
                    <a:lnTo>
                      <a:pt x="982" y="449"/>
                    </a:lnTo>
                    <a:lnTo>
                      <a:pt x="1024" y="449"/>
                    </a:lnTo>
                    <a:lnTo>
                      <a:pt x="1022" y="476"/>
                    </a:lnTo>
                    <a:lnTo>
                      <a:pt x="1020" y="501"/>
                    </a:lnTo>
                    <a:lnTo>
                      <a:pt x="1018" y="527"/>
                    </a:lnTo>
                    <a:lnTo>
                      <a:pt x="1012" y="552"/>
                    </a:lnTo>
                    <a:lnTo>
                      <a:pt x="1007" y="577"/>
                    </a:lnTo>
                    <a:lnTo>
                      <a:pt x="1001" y="600"/>
                    </a:lnTo>
                    <a:lnTo>
                      <a:pt x="993" y="625"/>
                    </a:lnTo>
                    <a:lnTo>
                      <a:pt x="984" y="648"/>
                    </a:lnTo>
                    <a:lnTo>
                      <a:pt x="972" y="671"/>
                    </a:lnTo>
                    <a:lnTo>
                      <a:pt x="962" y="692"/>
                    </a:lnTo>
                    <a:lnTo>
                      <a:pt x="949" y="714"/>
                    </a:lnTo>
                    <a:lnTo>
                      <a:pt x="936" y="735"/>
                    </a:lnTo>
                    <a:lnTo>
                      <a:pt x="922" y="756"/>
                    </a:lnTo>
                    <a:lnTo>
                      <a:pt x="907" y="775"/>
                    </a:lnTo>
                    <a:lnTo>
                      <a:pt x="890" y="792"/>
                    </a:lnTo>
                    <a:lnTo>
                      <a:pt x="880" y="804"/>
                    </a:lnTo>
                    <a:lnTo>
                      <a:pt x="878" y="804"/>
                    </a:lnTo>
                    <a:lnTo>
                      <a:pt x="878" y="804"/>
                    </a:lnTo>
                    <a:lnTo>
                      <a:pt x="878" y="804"/>
                    </a:lnTo>
                    <a:lnTo>
                      <a:pt x="878" y="802"/>
                    </a:lnTo>
                    <a:lnTo>
                      <a:pt x="878" y="802"/>
                    </a:lnTo>
                    <a:lnTo>
                      <a:pt x="878" y="802"/>
                    </a:lnTo>
                    <a:lnTo>
                      <a:pt x="876" y="800"/>
                    </a:lnTo>
                    <a:lnTo>
                      <a:pt x="876" y="800"/>
                    </a:lnTo>
                    <a:lnTo>
                      <a:pt x="876" y="798"/>
                    </a:lnTo>
                    <a:lnTo>
                      <a:pt x="876" y="796"/>
                    </a:lnTo>
                    <a:lnTo>
                      <a:pt x="876" y="794"/>
                    </a:lnTo>
                    <a:lnTo>
                      <a:pt x="876" y="792"/>
                    </a:lnTo>
                    <a:lnTo>
                      <a:pt x="876" y="790"/>
                    </a:lnTo>
                    <a:lnTo>
                      <a:pt x="876" y="788"/>
                    </a:lnTo>
                    <a:lnTo>
                      <a:pt x="874" y="786"/>
                    </a:lnTo>
                    <a:lnTo>
                      <a:pt x="872" y="785"/>
                    </a:lnTo>
                    <a:lnTo>
                      <a:pt x="870" y="786"/>
                    </a:lnTo>
                    <a:lnTo>
                      <a:pt x="868" y="786"/>
                    </a:lnTo>
                    <a:lnTo>
                      <a:pt x="865" y="786"/>
                    </a:lnTo>
                    <a:lnTo>
                      <a:pt x="863" y="786"/>
                    </a:lnTo>
                    <a:lnTo>
                      <a:pt x="859" y="788"/>
                    </a:lnTo>
                    <a:lnTo>
                      <a:pt x="857" y="786"/>
                    </a:lnTo>
                    <a:lnTo>
                      <a:pt x="855" y="786"/>
                    </a:lnTo>
                    <a:lnTo>
                      <a:pt x="853" y="785"/>
                    </a:lnTo>
                    <a:lnTo>
                      <a:pt x="851" y="785"/>
                    </a:lnTo>
                    <a:lnTo>
                      <a:pt x="851" y="783"/>
                    </a:lnTo>
                    <a:lnTo>
                      <a:pt x="849" y="783"/>
                    </a:lnTo>
                    <a:lnTo>
                      <a:pt x="849" y="783"/>
                    </a:lnTo>
                    <a:lnTo>
                      <a:pt x="847" y="781"/>
                    </a:lnTo>
                    <a:lnTo>
                      <a:pt x="847" y="781"/>
                    </a:lnTo>
                    <a:lnTo>
                      <a:pt x="845" y="781"/>
                    </a:lnTo>
                    <a:lnTo>
                      <a:pt x="844" y="779"/>
                    </a:lnTo>
                    <a:lnTo>
                      <a:pt x="859" y="763"/>
                    </a:lnTo>
                    <a:lnTo>
                      <a:pt x="874" y="748"/>
                    </a:lnTo>
                    <a:lnTo>
                      <a:pt x="888" y="729"/>
                    </a:lnTo>
                    <a:lnTo>
                      <a:pt x="901" y="712"/>
                    </a:lnTo>
                    <a:lnTo>
                      <a:pt x="913" y="692"/>
                    </a:lnTo>
                    <a:lnTo>
                      <a:pt x="924" y="673"/>
                    </a:lnTo>
                    <a:lnTo>
                      <a:pt x="934" y="652"/>
                    </a:lnTo>
                    <a:lnTo>
                      <a:pt x="943" y="631"/>
                    </a:lnTo>
                    <a:lnTo>
                      <a:pt x="953" y="610"/>
                    </a:lnTo>
                    <a:lnTo>
                      <a:pt x="961" y="589"/>
                    </a:lnTo>
                    <a:lnTo>
                      <a:pt x="966" y="566"/>
                    </a:lnTo>
                    <a:lnTo>
                      <a:pt x="972" y="543"/>
                    </a:lnTo>
                    <a:lnTo>
                      <a:pt x="976" y="520"/>
                    </a:lnTo>
                    <a:lnTo>
                      <a:pt x="978" y="497"/>
                    </a:lnTo>
                    <a:lnTo>
                      <a:pt x="980" y="472"/>
                    </a:lnTo>
                    <a:lnTo>
                      <a:pt x="982" y="449"/>
                    </a:lnTo>
                    <a:lnTo>
                      <a:pt x="1024" y="449"/>
                    </a:lnTo>
                    <a:close/>
                    <a:moveTo>
                      <a:pt x="5" y="368"/>
                    </a:moveTo>
                    <a:lnTo>
                      <a:pt x="5" y="370"/>
                    </a:lnTo>
                    <a:lnTo>
                      <a:pt x="1" y="397"/>
                    </a:lnTo>
                    <a:lnTo>
                      <a:pt x="0" y="416"/>
                    </a:lnTo>
                    <a:lnTo>
                      <a:pt x="0" y="416"/>
                    </a:lnTo>
                    <a:lnTo>
                      <a:pt x="0" y="418"/>
                    </a:lnTo>
                    <a:lnTo>
                      <a:pt x="1" y="418"/>
                    </a:lnTo>
                    <a:lnTo>
                      <a:pt x="1" y="418"/>
                    </a:lnTo>
                    <a:lnTo>
                      <a:pt x="1" y="418"/>
                    </a:lnTo>
                    <a:lnTo>
                      <a:pt x="1" y="418"/>
                    </a:lnTo>
                    <a:lnTo>
                      <a:pt x="1" y="418"/>
                    </a:lnTo>
                    <a:lnTo>
                      <a:pt x="1" y="418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1" y="422"/>
                    </a:lnTo>
                    <a:lnTo>
                      <a:pt x="1" y="422"/>
                    </a:lnTo>
                    <a:lnTo>
                      <a:pt x="1" y="424"/>
                    </a:lnTo>
                    <a:lnTo>
                      <a:pt x="1" y="424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49"/>
                    </a:lnTo>
                    <a:lnTo>
                      <a:pt x="0" y="466"/>
                    </a:lnTo>
                    <a:lnTo>
                      <a:pt x="1" y="466"/>
                    </a:lnTo>
                    <a:lnTo>
                      <a:pt x="1" y="466"/>
                    </a:lnTo>
                    <a:lnTo>
                      <a:pt x="3" y="466"/>
                    </a:lnTo>
                    <a:lnTo>
                      <a:pt x="3" y="466"/>
                    </a:lnTo>
                    <a:lnTo>
                      <a:pt x="5" y="468"/>
                    </a:lnTo>
                    <a:lnTo>
                      <a:pt x="5" y="468"/>
                    </a:lnTo>
                    <a:lnTo>
                      <a:pt x="7" y="466"/>
                    </a:lnTo>
                    <a:lnTo>
                      <a:pt x="9" y="466"/>
                    </a:lnTo>
                    <a:lnTo>
                      <a:pt x="13" y="466"/>
                    </a:lnTo>
                    <a:lnTo>
                      <a:pt x="17" y="464"/>
                    </a:lnTo>
                    <a:lnTo>
                      <a:pt x="21" y="462"/>
                    </a:lnTo>
                    <a:lnTo>
                      <a:pt x="24" y="458"/>
                    </a:lnTo>
                    <a:lnTo>
                      <a:pt x="30" y="456"/>
                    </a:lnTo>
                    <a:lnTo>
                      <a:pt x="34" y="455"/>
                    </a:lnTo>
                    <a:lnTo>
                      <a:pt x="38" y="453"/>
                    </a:lnTo>
                    <a:lnTo>
                      <a:pt x="42" y="451"/>
                    </a:lnTo>
                    <a:lnTo>
                      <a:pt x="42" y="449"/>
                    </a:lnTo>
                    <a:lnTo>
                      <a:pt x="42" y="424"/>
                    </a:lnTo>
                    <a:lnTo>
                      <a:pt x="44" y="401"/>
                    </a:lnTo>
                    <a:lnTo>
                      <a:pt x="47" y="378"/>
                    </a:lnTo>
                    <a:lnTo>
                      <a:pt x="51" y="355"/>
                    </a:lnTo>
                    <a:lnTo>
                      <a:pt x="51" y="351"/>
                    </a:lnTo>
                    <a:lnTo>
                      <a:pt x="47" y="351"/>
                    </a:lnTo>
                    <a:lnTo>
                      <a:pt x="44" y="353"/>
                    </a:lnTo>
                    <a:lnTo>
                      <a:pt x="40" y="353"/>
                    </a:lnTo>
                    <a:lnTo>
                      <a:pt x="36" y="355"/>
                    </a:lnTo>
                    <a:lnTo>
                      <a:pt x="30" y="357"/>
                    </a:lnTo>
                    <a:lnTo>
                      <a:pt x="26" y="357"/>
                    </a:lnTo>
                    <a:lnTo>
                      <a:pt x="23" y="359"/>
                    </a:lnTo>
                    <a:lnTo>
                      <a:pt x="19" y="361"/>
                    </a:lnTo>
                    <a:lnTo>
                      <a:pt x="17" y="362"/>
                    </a:lnTo>
                    <a:lnTo>
                      <a:pt x="15" y="362"/>
                    </a:lnTo>
                    <a:lnTo>
                      <a:pt x="15" y="362"/>
                    </a:lnTo>
                    <a:lnTo>
                      <a:pt x="13" y="364"/>
                    </a:lnTo>
                    <a:lnTo>
                      <a:pt x="11" y="364"/>
                    </a:lnTo>
                    <a:lnTo>
                      <a:pt x="9" y="366"/>
                    </a:lnTo>
                    <a:lnTo>
                      <a:pt x="7" y="366"/>
                    </a:lnTo>
                    <a:lnTo>
                      <a:pt x="5" y="368"/>
                    </a:lnTo>
                    <a:close/>
                    <a:moveTo>
                      <a:pt x="404" y="950"/>
                    </a:moveTo>
                    <a:lnTo>
                      <a:pt x="408" y="950"/>
                    </a:lnTo>
                    <a:lnTo>
                      <a:pt x="429" y="953"/>
                    </a:lnTo>
                    <a:lnTo>
                      <a:pt x="429" y="951"/>
                    </a:lnTo>
                    <a:lnTo>
                      <a:pt x="429" y="950"/>
                    </a:lnTo>
                    <a:lnTo>
                      <a:pt x="429" y="946"/>
                    </a:lnTo>
                    <a:lnTo>
                      <a:pt x="429" y="944"/>
                    </a:lnTo>
                    <a:lnTo>
                      <a:pt x="431" y="942"/>
                    </a:lnTo>
                    <a:lnTo>
                      <a:pt x="431" y="940"/>
                    </a:lnTo>
                    <a:lnTo>
                      <a:pt x="435" y="938"/>
                    </a:lnTo>
                    <a:lnTo>
                      <a:pt x="437" y="938"/>
                    </a:lnTo>
                    <a:lnTo>
                      <a:pt x="441" y="942"/>
                    </a:lnTo>
                    <a:lnTo>
                      <a:pt x="443" y="942"/>
                    </a:lnTo>
                    <a:lnTo>
                      <a:pt x="446" y="942"/>
                    </a:lnTo>
                    <a:lnTo>
                      <a:pt x="448" y="942"/>
                    </a:lnTo>
                    <a:lnTo>
                      <a:pt x="452" y="940"/>
                    </a:lnTo>
                    <a:lnTo>
                      <a:pt x="454" y="938"/>
                    </a:lnTo>
                    <a:lnTo>
                      <a:pt x="458" y="936"/>
                    </a:lnTo>
                    <a:lnTo>
                      <a:pt x="462" y="936"/>
                    </a:lnTo>
                    <a:lnTo>
                      <a:pt x="464" y="934"/>
                    </a:lnTo>
                    <a:lnTo>
                      <a:pt x="468" y="934"/>
                    </a:lnTo>
                    <a:lnTo>
                      <a:pt x="471" y="932"/>
                    </a:lnTo>
                    <a:lnTo>
                      <a:pt x="473" y="928"/>
                    </a:lnTo>
                    <a:lnTo>
                      <a:pt x="477" y="927"/>
                    </a:lnTo>
                    <a:lnTo>
                      <a:pt x="479" y="925"/>
                    </a:lnTo>
                    <a:lnTo>
                      <a:pt x="483" y="923"/>
                    </a:lnTo>
                    <a:lnTo>
                      <a:pt x="485" y="919"/>
                    </a:lnTo>
                    <a:lnTo>
                      <a:pt x="489" y="917"/>
                    </a:lnTo>
                    <a:lnTo>
                      <a:pt x="487" y="917"/>
                    </a:lnTo>
                    <a:lnTo>
                      <a:pt x="464" y="915"/>
                    </a:lnTo>
                    <a:lnTo>
                      <a:pt x="441" y="913"/>
                    </a:lnTo>
                    <a:lnTo>
                      <a:pt x="416" y="909"/>
                    </a:lnTo>
                    <a:lnTo>
                      <a:pt x="406" y="905"/>
                    </a:lnTo>
                    <a:lnTo>
                      <a:pt x="406" y="930"/>
                    </a:lnTo>
                    <a:lnTo>
                      <a:pt x="406" y="932"/>
                    </a:lnTo>
                    <a:lnTo>
                      <a:pt x="406" y="934"/>
                    </a:lnTo>
                    <a:lnTo>
                      <a:pt x="406" y="936"/>
                    </a:lnTo>
                    <a:lnTo>
                      <a:pt x="406" y="938"/>
                    </a:lnTo>
                    <a:lnTo>
                      <a:pt x="406" y="940"/>
                    </a:lnTo>
                    <a:lnTo>
                      <a:pt x="406" y="940"/>
                    </a:lnTo>
                    <a:lnTo>
                      <a:pt x="406" y="942"/>
                    </a:lnTo>
                    <a:lnTo>
                      <a:pt x="404" y="942"/>
                    </a:lnTo>
                    <a:lnTo>
                      <a:pt x="406" y="944"/>
                    </a:lnTo>
                    <a:lnTo>
                      <a:pt x="406" y="944"/>
                    </a:lnTo>
                    <a:lnTo>
                      <a:pt x="406" y="946"/>
                    </a:lnTo>
                    <a:lnTo>
                      <a:pt x="406" y="946"/>
                    </a:lnTo>
                    <a:lnTo>
                      <a:pt x="406" y="946"/>
                    </a:lnTo>
                    <a:lnTo>
                      <a:pt x="406" y="948"/>
                    </a:lnTo>
                    <a:lnTo>
                      <a:pt x="406" y="948"/>
                    </a:lnTo>
                    <a:lnTo>
                      <a:pt x="404" y="950"/>
                    </a:lnTo>
                    <a:close/>
                    <a:moveTo>
                      <a:pt x="477" y="959"/>
                    </a:moveTo>
                    <a:lnTo>
                      <a:pt x="485" y="959"/>
                    </a:lnTo>
                    <a:lnTo>
                      <a:pt x="512" y="961"/>
                    </a:lnTo>
                    <a:lnTo>
                      <a:pt x="525" y="961"/>
                    </a:lnTo>
                    <a:lnTo>
                      <a:pt x="529" y="959"/>
                    </a:lnTo>
                    <a:lnTo>
                      <a:pt x="535" y="957"/>
                    </a:lnTo>
                    <a:lnTo>
                      <a:pt x="540" y="955"/>
                    </a:lnTo>
                    <a:lnTo>
                      <a:pt x="546" y="951"/>
                    </a:lnTo>
                    <a:lnTo>
                      <a:pt x="550" y="950"/>
                    </a:lnTo>
                    <a:lnTo>
                      <a:pt x="556" y="946"/>
                    </a:lnTo>
                    <a:lnTo>
                      <a:pt x="560" y="942"/>
                    </a:lnTo>
                    <a:lnTo>
                      <a:pt x="563" y="936"/>
                    </a:lnTo>
                    <a:lnTo>
                      <a:pt x="565" y="934"/>
                    </a:lnTo>
                    <a:lnTo>
                      <a:pt x="567" y="930"/>
                    </a:lnTo>
                    <a:lnTo>
                      <a:pt x="569" y="928"/>
                    </a:lnTo>
                    <a:lnTo>
                      <a:pt x="571" y="925"/>
                    </a:lnTo>
                    <a:lnTo>
                      <a:pt x="571" y="923"/>
                    </a:lnTo>
                    <a:lnTo>
                      <a:pt x="573" y="919"/>
                    </a:lnTo>
                    <a:lnTo>
                      <a:pt x="575" y="917"/>
                    </a:lnTo>
                    <a:lnTo>
                      <a:pt x="575" y="913"/>
                    </a:lnTo>
                    <a:lnTo>
                      <a:pt x="560" y="915"/>
                    </a:lnTo>
                    <a:lnTo>
                      <a:pt x="535" y="917"/>
                    </a:lnTo>
                    <a:lnTo>
                      <a:pt x="512" y="919"/>
                    </a:lnTo>
                    <a:lnTo>
                      <a:pt x="502" y="917"/>
                    </a:lnTo>
                    <a:lnTo>
                      <a:pt x="502" y="919"/>
                    </a:lnTo>
                    <a:lnTo>
                      <a:pt x="500" y="919"/>
                    </a:lnTo>
                    <a:lnTo>
                      <a:pt x="498" y="921"/>
                    </a:lnTo>
                    <a:lnTo>
                      <a:pt x="498" y="921"/>
                    </a:lnTo>
                    <a:lnTo>
                      <a:pt x="496" y="923"/>
                    </a:lnTo>
                    <a:lnTo>
                      <a:pt x="494" y="923"/>
                    </a:lnTo>
                    <a:lnTo>
                      <a:pt x="494" y="923"/>
                    </a:lnTo>
                    <a:lnTo>
                      <a:pt x="492" y="923"/>
                    </a:lnTo>
                    <a:lnTo>
                      <a:pt x="492" y="925"/>
                    </a:lnTo>
                    <a:lnTo>
                      <a:pt x="492" y="925"/>
                    </a:lnTo>
                    <a:lnTo>
                      <a:pt x="492" y="925"/>
                    </a:lnTo>
                    <a:lnTo>
                      <a:pt x="492" y="927"/>
                    </a:lnTo>
                    <a:lnTo>
                      <a:pt x="494" y="927"/>
                    </a:lnTo>
                    <a:lnTo>
                      <a:pt x="494" y="927"/>
                    </a:lnTo>
                    <a:lnTo>
                      <a:pt x="494" y="928"/>
                    </a:lnTo>
                    <a:lnTo>
                      <a:pt x="494" y="928"/>
                    </a:lnTo>
                    <a:lnTo>
                      <a:pt x="492" y="930"/>
                    </a:lnTo>
                    <a:lnTo>
                      <a:pt x="492" y="930"/>
                    </a:lnTo>
                    <a:lnTo>
                      <a:pt x="492" y="932"/>
                    </a:lnTo>
                    <a:lnTo>
                      <a:pt x="491" y="934"/>
                    </a:lnTo>
                    <a:lnTo>
                      <a:pt x="491" y="936"/>
                    </a:lnTo>
                    <a:lnTo>
                      <a:pt x="489" y="936"/>
                    </a:lnTo>
                    <a:lnTo>
                      <a:pt x="487" y="936"/>
                    </a:lnTo>
                    <a:lnTo>
                      <a:pt x="485" y="936"/>
                    </a:lnTo>
                    <a:lnTo>
                      <a:pt x="483" y="938"/>
                    </a:lnTo>
                    <a:lnTo>
                      <a:pt x="481" y="940"/>
                    </a:lnTo>
                    <a:lnTo>
                      <a:pt x="477" y="942"/>
                    </a:lnTo>
                    <a:lnTo>
                      <a:pt x="475" y="944"/>
                    </a:lnTo>
                    <a:lnTo>
                      <a:pt x="473" y="946"/>
                    </a:lnTo>
                    <a:lnTo>
                      <a:pt x="471" y="948"/>
                    </a:lnTo>
                    <a:lnTo>
                      <a:pt x="469" y="950"/>
                    </a:lnTo>
                    <a:lnTo>
                      <a:pt x="471" y="953"/>
                    </a:lnTo>
                    <a:lnTo>
                      <a:pt x="473" y="953"/>
                    </a:lnTo>
                    <a:lnTo>
                      <a:pt x="473" y="953"/>
                    </a:lnTo>
                    <a:lnTo>
                      <a:pt x="475" y="953"/>
                    </a:lnTo>
                    <a:lnTo>
                      <a:pt x="475" y="955"/>
                    </a:lnTo>
                    <a:lnTo>
                      <a:pt x="477" y="955"/>
                    </a:lnTo>
                    <a:lnTo>
                      <a:pt x="477" y="957"/>
                    </a:lnTo>
                    <a:lnTo>
                      <a:pt x="477" y="957"/>
                    </a:lnTo>
                    <a:lnTo>
                      <a:pt x="477" y="959"/>
                    </a:lnTo>
                    <a:close/>
                    <a:moveTo>
                      <a:pt x="719" y="29"/>
                    </a:moveTo>
                    <a:lnTo>
                      <a:pt x="715" y="25"/>
                    </a:lnTo>
                    <a:lnTo>
                      <a:pt x="694" y="17"/>
                    </a:lnTo>
                    <a:lnTo>
                      <a:pt x="694" y="15"/>
                    </a:lnTo>
                    <a:lnTo>
                      <a:pt x="694" y="15"/>
                    </a:lnTo>
                    <a:lnTo>
                      <a:pt x="694" y="15"/>
                    </a:lnTo>
                    <a:lnTo>
                      <a:pt x="696" y="15"/>
                    </a:lnTo>
                    <a:lnTo>
                      <a:pt x="696" y="15"/>
                    </a:lnTo>
                    <a:lnTo>
                      <a:pt x="696" y="15"/>
                    </a:lnTo>
                    <a:lnTo>
                      <a:pt x="696" y="15"/>
                    </a:lnTo>
                    <a:lnTo>
                      <a:pt x="698" y="15"/>
                    </a:lnTo>
                    <a:lnTo>
                      <a:pt x="698" y="15"/>
                    </a:lnTo>
                    <a:lnTo>
                      <a:pt x="702" y="13"/>
                    </a:lnTo>
                    <a:lnTo>
                      <a:pt x="705" y="13"/>
                    </a:lnTo>
                    <a:lnTo>
                      <a:pt x="709" y="11"/>
                    </a:lnTo>
                    <a:lnTo>
                      <a:pt x="715" y="10"/>
                    </a:lnTo>
                    <a:lnTo>
                      <a:pt x="719" y="10"/>
                    </a:lnTo>
                    <a:lnTo>
                      <a:pt x="723" y="10"/>
                    </a:lnTo>
                    <a:lnTo>
                      <a:pt x="727" y="11"/>
                    </a:lnTo>
                    <a:lnTo>
                      <a:pt x="730" y="13"/>
                    </a:lnTo>
                    <a:lnTo>
                      <a:pt x="728" y="15"/>
                    </a:lnTo>
                    <a:lnTo>
                      <a:pt x="727" y="17"/>
                    </a:lnTo>
                    <a:lnTo>
                      <a:pt x="727" y="19"/>
                    </a:lnTo>
                    <a:lnTo>
                      <a:pt x="725" y="21"/>
                    </a:lnTo>
                    <a:lnTo>
                      <a:pt x="725" y="23"/>
                    </a:lnTo>
                    <a:lnTo>
                      <a:pt x="723" y="25"/>
                    </a:lnTo>
                    <a:lnTo>
                      <a:pt x="721" y="27"/>
                    </a:lnTo>
                    <a:lnTo>
                      <a:pt x="719" y="29"/>
                    </a:lnTo>
                    <a:close/>
                    <a:moveTo>
                      <a:pt x="665" y="6"/>
                    </a:moveTo>
                    <a:lnTo>
                      <a:pt x="652" y="0"/>
                    </a:lnTo>
                    <a:lnTo>
                      <a:pt x="654" y="0"/>
                    </a:lnTo>
                    <a:lnTo>
                      <a:pt x="656" y="0"/>
                    </a:lnTo>
                    <a:lnTo>
                      <a:pt x="657" y="0"/>
                    </a:lnTo>
                    <a:lnTo>
                      <a:pt x="659" y="2"/>
                    </a:lnTo>
                    <a:lnTo>
                      <a:pt x="661" y="2"/>
                    </a:lnTo>
                    <a:lnTo>
                      <a:pt x="663" y="2"/>
                    </a:lnTo>
                    <a:lnTo>
                      <a:pt x="665" y="4"/>
                    </a:lnTo>
                    <a:lnTo>
                      <a:pt x="665" y="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1" name="Freeform 49">
                <a:extLst>
                  <a:ext uri="{FF2B5EF4-FFF2-40B4-BE49-F238E27FC236}">
                    <a16:creationId xmlns:a16="http://schemas.microsoft.com/office/drawing/2014/main" id="{57D3E968-E9B9-4108-A13D-08A5BC1045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08" y="2143"/>
                <a:ext cx="940" cy="919"/>
              </a:xfrm>
              <a:custGeom>
                <a:avLst/>
                <a:gdLst>
                  <a:gd name="T0" fmla="*/ 911 w 940"/>
                  <a:gd name="T1" fmla="*/ 288 h 919"/>
                  <a:gd name="T2" fmla="*/ 817 w 940"/>
                  <a:gd name="T3" fmla="*/ 132 h 919"/>
                  <a:gd name="T4" fmla="*/ 696 w 940"/>
                  <a:gd name="T5" fmla="*/ 42 h 919"/>
                  <a:gd name="T6" fmla="*/ 654 w 940"/>
                  <a:gd name="T7" fmla="*/ 46 h 919"/>
                  <a:gd name="T8" fmla="*/ 669 w 940"/>
                  <a:gd name="T9" fmla="*/ 36 h 919"/>
                  <a:gd name="T10" fmla="*/ 677 w 940"/>
                  <a:gd name="T11" fmla="*/ 29 h 919"/>
                  <a:gd name="T12" fmla="*/ 619 w 940"/>
                  <a:gd name="T13" fmla="*/ 34 h 919"/>
                  <a:gd name="T14" fmla="*/ 615 w 940"/>
                  <a:gd name="T15" fmla="*/ 21 h 919"/>
                  <a:gd name="T16" fmla="*/ 625 w 940"/>
                  <a:gd name="T17" fmla="*/ 8 h 919"/>
                  <a:gd name="T18" fmla="*/ 606 w 940"/>
                  <a:gd name="T19" fmla="*/ 0 h 919"/>
                  <a:gd name="T20" fmla="*/ 569 w 940"/>
                  <a:gd name="T21" fmla="*/ 13 h 919"/>
                  <a:gd name="T22" fmla="*/ 615 w 940"/>
                  <a:gd name="T23" fmla="*/ 48 h 919"/>
                  <a:gd name="T24" fmla="*/ 755 w 940"/>
                  <a:gd name="T25" fmla="*/ 132 h 919"/>
                  <a:gd name="T26" fmla="*/ 853 w 940"/>
                  <a:gd name="T27" fmla="*/ 263 h 919"/>
                  <a:gd name="T28" fmla="*/ 896 w 940"/>
                  <a:gd name="T29" fmla="*/ 426 h 919"/>
                  <a:gd name="T30" fmla="*/ 919 w 940"/>
                  <a:gd name="T31" fmla="*/ 589 h 919"/>
                  <a:gd name="T32" fmla="*/ 832 w 940"/>
                  <a:gd name="T33" fmla="*/ 748 h 919"/>
                  <a:gd name="T34" fmla="*/ 792 w 940"/>
                  <a:gd name="T35" fmla="*/ 771 h 919"/>
                  <a:gd name="T36" fmla="*/ 769 w 940"/>
                  <a:gd name="T37" fmla="*/ 771 h 919"/>
                  <a:gd name="T38" fmla="*/ 759 w 940"/>
                  <a:gd name="T39" fmla="*/ 763 h 919"/>
                  <a:gd name="T40" fmla="*/ 834 w 940"/>
                  <a:gd name="T41" fmla="*/ 669 h 919"/>
                  <a:gd name="T42" fmla="*/ 892 w 940"/>
                  <a:gd name="T43" fmla="*/ 514 h 919"/>
                  <a:gd name="T44" fmla="*/ 2 w 940"/>
                  <a:gd name="T45" fmla="*/ 401 h 919"/>
                  <a:gd name="T46" fmla="*/ 23 w 940"/>
                  <a:gd name="T47" fmla="*/ 441 h 919"/>
                  <a:gd name="T48" fmla="*/ 42 w 940"/>
                  <a:gd name="T49" fmla="*/ 441 h 919"/>
                  <a:gd name="T50" fmla="*/ 55 w 940"/>
                  <a:gd name="T51" fmla="*/ 341 h 919"/>
                  <a:gd name="T52" fmla="*/ 53 w 940"/>
                  <a:gd name="T53" fmla="*/ 324 h 919"/>
                  <a:gd name="T54" fmla="*/ 21 w 940"/>
                  <a:gd name="T55" fmla="*/ 347 h 919"/>
                  <a:gd name="T56" fmla="*/ 447 w 940"/>
                  <a:gd name="T57" fmla="*/ 917 h 919"/>
                  <a:gd name="T58" fmla="*/ 450 w 940"/>
                  <a:gd name="T59" fmla="*/ 913 h 919"/>
                  <a:gd name="T60" fmla="*/ 458 w 940"/>
                  <a:gd name="T61" fmla="*/ 902 h 919"/>
                  <a:gd name="T62" fmla="*/ 472 w 940"/>
                  <a:gd name="T63" fmla="*/ 898 h 919"/>
                  <a:gd name="T64" fmla="*/ 460 w 940"/>
                  <a:gd name="T65" fmla="*/ 917 h 919"/>
                  <a:gd name="T66" fmla="*/ 535 w 940"/>
                  <a:gd name="T67" fmla="*/ 907 h 919"/>
                  <a:gd name="T68" fmla="*/ 527 w 940"/>
                  <a:gd name="T69" fmla="*/ 890 h 919"/>
                  <a:gd name="T70" fmla="*/ 527 w 940"/>
                  <a:gd name="T71" fmla="*/ 875 h 919"/>
                  <a:gd name="T72" fmla="*/ 447 w 940"/>
                  <a:gd name="T73" fmla="*/ 875 h 919"/>
                  <a:gd name="T74" fmla="*/ 368 w 940"/>
                  <a:gd name="T75" fmla="*/ 875 h 919"/>
                  <a:gd name="T76" fmla="*/ 493 w 940"/>
                  <a:gd name="T77" fmla="*/ 23 h 919"/>
                  <a:gd name="T78" fmla="*/ 529 w 940"/>
                  <a:gd name="T79" fmla="*/ 0 h 919"/>
                  <a:gd name="T80" fmla="*/ 525 w 940"/>
                  <a:gd name="T81" fmla="*/ 23 h 919"/>
                  <a:gd name="T82" fmla="*/ 450 w 940"/>
                  <a:gd name="T83" fmla="*/ 17 h 919"/>
                  <a:gd name="T84" fmla="*/ 460 w 940"/>
                  <a:gd name="T85" fmla="*/ 19 h 919"/>
                  <a:gd name="T86" fmla="*/ 397 w 940"/>
                  <a:gd name="T87" fmla="*/ 29 h 919"/>
                  <a:gd name="T88" fmla="*/ 401 w 940"/>
                  <a:gd name="T89" fmla="*/ 27 h 919"/>
                  <a:gd name="T90" fmla="*/ 362 w 940"/>
                  <a:gd name="T91" fmla="*/ 36 h 919"/>
                  <a:gd name="T92" fmla="*/ 360 w 940"/>
                  <a:gd name="T93" fmla="*/ 36 h 919"/>
                  <a:gd name="T94" fmla="*/ 314 w 940"/>
                  <a:gd name="T95" fmla="*/ 40 h 919"/>
                  <a:gd name="T96" fmla="*/ 339 w 940"/>
                  <a:gd name="T97" fmla="*/ 23 h 919"/>
                  <a:gd name="T98" fmla="*/ 333 w 940"/>
                  <a:gd name="T99" fmla="*/ 36 h 919"/>
                  <a:gd name="T100" fmla="*/ 282 w 940"/>
                  <a:gd name="T101" fmla="*/ 65 h 919"/>
                  <a:gd name="T102" fmla="*/ 287 w 940"/>
                  <a:gd name="T103" fmla="*/ 59 h 919"/>
                  <a:gd name="T104" fmla="*/ 293 w 940"/>
                  <a:gd name="T105" fmla="*/ 59 h 919"/>
                  <a:gd name="T106" fmla="*/ 257 w 940"/>
                  <a:gd name="T107" fmla="*/ 59 h 919"/>
                  <a:gd name="T108" fmla="*/ 272 w 940"/>
                  <a:gd name="T109" fmla="*/ 56 h 919"/>
                  <a:gd name="T110" fmla="*/ 230 w 940"/>
                  <a:gd name="T111" fmla="*/ 802 h 919"/>
                  <a:gd name="T112" fmla="*/ 211 w 940"/>
                  <a:gd name="T113" fmla="*/ 798 h 919"/>
                  <a:gd name="T114" fmla="*/ 207 w 940"/>
                  <a:gd name="T115" fmla="*/ 785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40" h="919">
                    <a:moveTo>
                      <a:pt x="940" y="449"/>
                    </a:moveTo>
                    <a:lnTo>
                      <a:pt x="938" y="424"/>
                    </a:lnTo>
                    <a:lnTo>
                      <a:pt x="936" y="401"/>
                    </a:lnTo>
                    <a:lnTo>
                      <a:pt x="934" y="378"/>
                    </a:lnTo>
                    <a:lnTo>
                      <a:pt x="930" y="355"/>
                    </a:lnTo>
                    <a:lnTo>
                      <a:pt x="924" y="332"/>
                    </a:lnTo>
                    <a:lnTo>
                      <a:pt x="919" y="309"/>
                    </a:lnTo>
                    <a:lnTo>
                      <a:pt x="911" y="288"/>
                    </a:lnTo>
                    <a:lnTo>
                      <a:pt x="901" y="267"/>
                    </a:lnTo>
                    <a:lnTo>
                      <a:pt x="892" y="245"/>
                    </a:lnTo>
                    <a:lnTo>
                      <a:pt x="882" y="224"/>
                    </a:lnTo>
                    <a:lnTo>
                      <a:pt x="871" y="205"/>
                    </a:lnTo>
                    <a:lnTo>
                      <a:pt x="859" y="186"/>
                    </a:lnTo>
                    <a:lnTo>
                      <a:pt x="846" y="169"/>
                    </a:lnTo>
                    <a:lnTo>
                      <a:pt x="832" y="150"/>
                    </a:lnTo>
                    <a:lnTo>
                      <a:pt x="817" y="132"/>
                    </a:lnTo>
                    <a:lnTo>
                      <a:pt x="802" y="117"/>
                    </a:lnTo>
                    <a:lnTo>
                      <a:pt x="784" y="102"/>
                    </a:lnTo>
                    <a:lnTo>
                      <a:pt x="767" y="86"/>
                    </a:lnTo>
                    <a:lnTo>
                      <a:pt x="750" y="73"/>
                    </a:lnTo>
                    <a:lnTo>
                      <a:pt x="732" y="59"/>
                    </a:lnTo>
                    <a:lnTo>
                      <a:pt x="713" y="48"/>
                    </a:lnTo>
                    <a:lnTo>
                      <a:pt x="704" y="42"/>
                    </a:lnTo>
                    <a:lnTo>
                      <a:pt x="696" y="42"/>
                    </a:lnTo>
                    <a:lnTo>
                      <a:pt x="690" y="44"/>
                    </a:lnTo>
                    <a:lnTo>
                      <a:pt x="685" y="46"/>
                    </a:lnTo>
                    <a:lnTo>
                      <a:pt x="677" y="46"/>
                    </a:lnTo>
                    <a:lnTo>
                      <a:pt x="671" y="48"/>
                    </a:lnTo>
                    <a:lnTo>
                      <a:pt x="665" y="48"/>
                    </a:lnTo>
                    <a:lnTo>
                      <a:pt x="658" y="48"/>
                    </a:lnTo>
                    <a:lnTo>
                      <a:pt x="652" y="48"/>
                    </a:lnTo>
                    <a:lnTo>
                      <a:pt x="654" y="46"/>
                    </a:lnTo>
                    <a:lnTo>
                      <a:pt x="656" y="44"/>
                    </a:lnTo>
                    <a:lnTo>
                      <a:pt x="660" y="42"/>
                    </a:lnTo>
                    <a:lnTo>
                      <a:pt x="661" y="40"/>
                    </a:lnTo>
                    <a:lnTo>
                      <a:pt x="665" y="40"/>
                    </a:lnTo>
                    <a:lnTo>
                      <a:pt x="667" y="38"/>
                    </a:lnTo>
                    <a:lnTo>
                      <a:pt x="671" y="38"/>
                    </a:lnTo>
                    <a:lnTo>
                      <a:pt x="673" y="36"/>
                    </a:lnTo>
                    <a:lnTo>
                      <a:pt x="669" y="36"/>
                    </a:lnTo>
                    <a:lnTo>
                      <a:pt x="671" y="34"/>
                    </a:lnTo>
                    <a:lnTo>
                      <a:pt x="671" y="34"/>
                    </a:lnTo>
                    <a:lnTo>
                      <a:pt x="673" y="33"/>
                    </a:lnTo>
                    <a:lnTo>
                      <a:pt x="673" y="33"/>
                    </a:lnTo>
                    <a:lnTo>
                      <a:pt x="675" y="31"/>
                    </a:lnTo>
                    <a:lnTo>
                      <a:pt x="675" y="31"/>
                    </a:lnTo>
                    <a:lnTo>
                      <a:pt x="677" y="29"/>
                    </a:lnTo>
                    <a:lnTo>
                      <a:pt x="677" y="29"/>
                    </a:lnTo>
                    <a:lnTo>
                      <a:pt x="673" y="25"/>
                    </a:lnTo>
                    <a:lnTo>
                      <a:pt x="652" y="17"/>
                    </a:lnTo>
                    <a:lnTo>
                      <a:pt x="652" y="15"/>
                    </a:lnTo>
                    <a:lnTo>
                      <a:pt x="644" y="19"/>
                    </a:lnTo>
                    <a:lnTo>
                      <a:pt x="638" y="23"/>
                    </a:lnTo>
                    <a:lnTo>
                      <a:pt x="633" y="27"/>
                    </a:lnTo>
                    <a:lnTo>
                      <a:pt x="625" y="31"/>
                    </a:lnTo>
                    <a:lnTo>
                      <a:pt x="619" y="34"/>
                    </a:lnTo>
                    <a:lnTo>
                      <a:pt x="612" y="36"/>
                    </a:lnTo>
                    <a:lnTo>
                      <a:pt x="606" y="36"/>
                    </a:lnTo>
                    <a:lnTo>
                      <a:pt x="596" y="36"/>
                    </a:lnTo>
                    <a:lnTo>
                      <a:pt x="600" y="31"/>
                    </a:lnTo>
                    <a:lnTo>
                      <a:pt x="602" y="27"/>
                    </a:lnTo>
                    <a:lnTo>
                      <a:pt x="606" y="25"/>
                    </a:lnTo>
                    <a:lnTo>
                      <a:pt x="612" y="23"/>
                    </a:lnTo>
                    <a:lnTo>
                      <a:pt x="615" y="21"/>
                    </a:lnTo>
                    <a:lnTo>
                      <a:pt x="619" y="19"/>
                    </a:lnTo>
                    <a:lnTo>
                      <a:pt x="623" y="15"/>
                    </a:lnTo>
                    <a:lnTo>
                      <a:pt x="625" y="10"/>
                    </a:lnTo>
                    <a:lnTo>
                      <a:pt x="625" y="10"/>
                    </a:lnTo>
                    <a:lnTo>
                      <a:pt x="625" y="10"/>
                    </a:lnTo>
                    <a:lnTo>
                      <a:pt x="625" y="8"/>
                    </a:lnTo>
                    <a:lnTo>
                      <a:pt x="625" y="8"/>
                    </a:lnTo>
                    <a:lnTo>
                      <a:pt x="625" y="8"/>
                    </a:lnTo>
                    <a:lnTo>
                      <a:pt x="625" y="6"/>
                    </a:lnTo>
                    <a:lnTo>
                      <a:pt x="623" y="6"/>
                    </a:lnTo>
                    <a:lnTo>
                      <a:pt x="623" y="6"/>
                    </a:lnTo>
                    <a:lnTo>
                      <a:pt x="610" y="0"/>
                    </a:lnTo>
                    <a:lnTo>
                      <a:pt x="608" y="0"/>
                    </a:lnTo>
                    <a:lnTo>
                      <a:pt x="608" y="0"/>
                    </a:lnTo>
                    <a:lnTo>
                      <a:pt x="606" y="0"/>
                    </a:lnTo>
                    <a:lnTo>
                      <a:pt x="606" y="0"/>
                    </a:lnTo>
                    <a:lnTo>
                      <a:pt x="604" y="0"/>
                    </a:lnTo>
                    <a:lnTo>
                      <a:pt x="604" y="0"/>
                    </a:lnTo>
                    <a:lnTo>
                      <a:pt x="604" y="0"/>
                    </a:lnTo>
                    <a:lnTo>
                      <a:pt x="602" y="0"/>
                    </a:lnTo>
                    <a:lnTo>
                      <a:pt x="592" y="2"/>
                    </a:lnTo>
                    <a:lnTo>
                      <a:pt x="585" y="6"/>
                    </a:lnTo>
                    <a:lnTo>
                      <a:pt x="577" y="10"/>
                    </a:lnTo>
                    <a:lnTo>
                      <a:pt x="569" y="13"/>
                    </a:lnTo>
                    <a:lnTo>
                      <a:pt x="562" y="19"/>
                    </a:lnTo>
                    <a:lnTo>
                      <a:pt x="552" y="23"/>
                    </a:lnTo>
                    <a:lnTo>
                      <a:pt x="544" y="25"/>
                    </a:lnTo>
                    <a:lnTo>
                      <a:pt x="537" y="27"/>
                    </a:lnTo>
                    <a:lnTo>
                      <a:pt x="556" y="31"/>
                    </a:lnTo>
                    <a:lnTo>
                      <a:pt x="575" y="36"/>
                    </a:lnTo>
                    <a:lnTo>
                      <a:pt x="596" y="42"/>
                    </a:lnTo>
                    <a:lnTo>
                      <a:pt x="615" y="48"/>
                    </a:lnTo>
                    <a:lnTo>
                      <a:pt x="635" y="56"/>
                    </a:lnTo>
                    <a:lnTo>
                      <a:pt x="654" y="63"/>
                    </a:lnTo>
                    <a:lnTo>
                      <a:pt x="673" y="73"/>
                    </a:lnTo>
                    <a:lnTo>
                      <a:pt x="690" y="84"/>
                    </a:lnTo>
                    <a:lnTo>
                      <a:pt x="708" y="94"/>
                    </a:lnTo>
                    <a:lnTo>
                      <a:pt x="725" y="107"/>
                    </a:lnTo>
                    <a:lnTo>
                      <a:pt x="740" y="119"/>
                    </a:lnTo>
                    <a:lnTo>
                      <a:pt x="755" y="132"/>
                    </a:lnTo>
                    <a:lnTo>
                      <a:pt x="771" y="148"/>
                    </a:lnTo>
                    <a:lnTo>
                      <a:pt x="784" y="161"/>
                    </a:lnTo>
                    <a:lnTo>
                      <a:pt x="798" y="176"/>
                    </a:lnTo>
                    <a:lnTo>
                      <a:pt x="811" y="194"/>
                    </a:lnTo>
                    <a:lnTo>
                      <a:pt x="823" y="211"/>
                    </a:lnTo>
                    <a:lnTo>
                      <a:pt x="834" y="228"/>
                    </a:lnTo>
                    <a:lnTo>
                      <a:pt x="844" y="245"/>
                    </a:lnTo>
                    <a:lnTo>
                      <a:pt x="853" y="263"/>
                    </a:lnTo>
                    <a:lnTo>
                      <a:pt x="863" y="282"/>
                    </a:lnTo>
                    <a:lnTo>
                      <a:pt x="871" y="301"/>
                    </a:lnTo>
                    <a:lnTo>
                      <a:pt x="876" y="322"/>
                    </a:lnTo>
                    <a:lnTo>
                      <a:pt x="882" y="341"/>
                    </a:lnTo>
                    <a:lnTo>
                      <a:pt x="888" y="362"/>
                    </a:lnTo>
                    <a:lnTo>
                      <a:pt x="892" y="384"/>
                    </a:lnTo>
                    <a:lnTo>
                      <a:pt x="894" y="405"/>
                    </a:lnTo>
                    <a:lnTo>
                      <a:pt x="896" y="426"/>
                    </a:lnTo>
                    <a:lnTo>
                      <a:pt x="896" y="449"/>
                    </a:lnTo>
                    <a:lnTo>
                      <a:pt x="940" y="449"/>
                    </a:lnTo>
                    <a:lnTo>
                      <a:pt x="938" y="472"/>
                    </a:lnTo>
                    <a:lnTo>
                      <a:pt x="936" y="497"/>
                    </a:lnTo>
                    <a:lnTo>
                      <a:pt x="934" y="520"/>
                    </a:lnTo>
                    <a:lnTo>
                      <a:pt x="930" y="543"/>
                    </a:lnTo>
                    <a:lnTo>
                      <a:pt x="924" y="566"/>
                    </a:lnTo>
                    <a:lnTo>
                      <a:pt x="919" y="589"/>
                    </a:lnTo>
                    <a:lnTo>
                      <a:pt x="911" y="610"/>
                    </a:lnTo>
                    <a:lnTo>
                      <a:pt x="901" y="631"/>
                    </a:lnTo>
                    <a:lnTo>
                      <a:pt x="892" y="652"/>
                    </a:lnTo>
                    <a:lnTo>
                      <a:pt x="882" y="673"/>
                    </a:lnTo>
                    <a:lnTo>
                      <a:pt x="871" y="692"/>
                    </a:lnTo>
                    <a:lnTo>
                      <a:pt x="859" y="712"/>
                    </a:lnTo>
                    <a:lnTo>
                      <a:pt x="846" y="729"/>
                    </a:lnTo>
                    <a:lnTo>
                      <a:pt x="832" y="748"/>
                    </a:lnTo>
                    <a:lnTo>
                      <a:pt x="817" y="763"/>
                    </a:lnTo>
                    <a:lnTo>
                      <a:pt x="802" y="779"/>
                    </a:lnTo>
                    <a:lnTo>
                      <a:pt x="800" y="779"/>
                    </a:lnTo>
                    <a:lnTo>
                      <a:pt x="798" y="777"/>
                    </a:lnTo>
                    <a:lnTo>
                      <a:pt x="796" y="777"/>
                    </a:lnTo>
                    <a:lnTo>
                      <a:pt x="794" y="775"/>
                    </a:lnTo>
                    <a:lnTo>
                      <a:pt x="794" y="773"/>
                    </a:lnTo>
                    <a:lnTo>
                      <a:pt x="792" y="771"/>
                    </a:lnTo>
                    <a:lnTo>
                      <a:pt x="792" y="769"/>
                    </a:lnTo>
                    <a:lnTo>
                      <a:pt x="794" y="767"/>
                    </a:lnTo>
                    <a:lnTo>
                      <a:pt x="790" y="767"/>
                    </a:lnTo>
                    <a:lnTo>
                      <a:pt x="786" y="769"/>
                    </a:lnTo>
                    <a:lnTo>
                      <a:pt x="782" y="769"/>
                    </a:lnTo>
                    <a:lnTo>
                      <a:pt x="779" y="771"/>
                    </a:lnTo>
                    <a:lnTo>
                      <a:pt x="775" y="771"/>
                    </a:lnTo>
                    <a:lnTo>
                      <a:pt x="769" y="771"/>
                    </a:lnTo>
                    <a:lnTo>
                      <a:pt x="767" y="769"/>
                    </a:lnTo>
                    <a:lnTo>
                      <a:pt x="763" y="765"/>
                    </a:lnTo>
                    <a:lnTo>
                      <a:pt x="761" y="765"/>
                    </a:lnTo>
                    <a:lnTo>
                      <a:pt x="761" y="765"/>
                    </a:lnTo>
                    <a:lnTo>
                      <a:pt x="761" y="763"/>
                    </a:lnTo>
                    <a:lnTo>
                      <a:pt x="761" y="763"/>
                    </a:lnTo>
                    <a:lnTo>
                      <a:pt x="761" y="763"/>
                    </a:lnTo>
                    <a:lnTo>
                      <a:pt x="759" y="763"/>
                    </a:lnTo>
                    <a:lnTo>
                      <a:pt x="759" y="762"/>
                    </a:lnTo>
                    <a:lnTo>
                      <a:pt x="759" y="762"/>
                    </a:lnTo>
                    <a:lnTo>
                      <a:pt x="771" y="750"/>
                    </a:lnTo>
                    <a:lnTo>
                      <a:pt x="784" y="735"/>
                    </a:lnTo>
                    <a:lnTo>
                      <a:pt x="798" y="719"/>
                    </a:lnTo>
                    <a:lnTo>
                      <a:pt x="811" y="704"/>
                    </a:lnTo>
                    <a:lnTo>
                      <a:pt x="823" y="687"/>
                    </a:lnTo>
                    <a:lnTo>
                      <a:pt x="834" y="669"/>
                    </a:lnTo>
                    <a:lnTo>
                      <a:pt x="844" y="652"/>
                    </a:lnTo>
                    <a:lnTo>
                      <a:pt x="853" y="633"/>
                    </a:lnTo>
                    <a:lnTo>
                      <a:pt x="863" y="614"/>
                    </a:lnTo>
                    <a:lnTo>
                      <a:pt x="871" y="595"/>
                    </a:lnTo>
                    <a:lnTo>
                      <a:pt x="876" y="575"/>
                    </a:lnTo>
                    <a:lnTo>
                      <a:pt x="882" y="554"/>
                    </a:lnTo>
                    <a:lnTo>
                      <a:pt x="888" y="535"/>
                    </a:lnTo>
                    <a:lnTo>
                      <a:pt x="892" y="514"/>
                    </a:lnTo>
                    <a:lnTo>
                      <a:pt x="894" y="493"/>
                    </a:lnTo>
                    <a:lnTo>
                      <a:pt x="896" y="470"/>
                    </a:lnTo>
                    <a:lnTo>
                      <a:pt x="896" y="449"/>
                    </a:lnTo>
                    <a:lnTo>
                      <a:pt x="940" y="449"/>
                    </a:lnTo>
                    <a:close/>
                    <a:moveTo>
                      <a:pt x="9" y="351"/>
                    </a:moveTo>
                    <a:lnTo>
                      <a:pt x="9" y="355"/>
                    </a:lnTo>
                    <a:lnTo>
                      <a:pt x="5" y="378"/>
                    </a:lnTo>
                    <a:lnTo>
                      <a:pt x="2" y="401"/>
                    </a:lnTo>
                    <a:lnTo>
                      <a:pt x="0" y="424"/>
                    </a:lnTo>
                    <a:lnTo>
                      <a:pt x="0" y="449"/>
                    </a:lnTo>
                    <a:lnTo>
                      <a:pt x="0" y="451"/>
                    </a:lnTo>
                    <a:lnTo>
                      <a:pt x="4" y="449"/>
                    </a:lnTo>
                    <a:lnTo>
                      <a:pt x="9" y="447"/>
                    </a:lnTo>
                    <a:lnTo>
                      <a:pt x="13" y="445"/>
                    </a:lnTo>
                    <a:lnTo>
                      <a:pt x="19" y="443"/>
                    </a:lnTo>
                    <a:lnTo>
                      <a:pt x="23" y="441"/>
                    </a:lnTo>
                    <a:lnTo>
                      <a:pt x="28" y="441"/>
                    </a:lnTo>
                    <a:lnTo>
                      <a:pt x="34" y="441"/>
                    </a:lnTo>
                    <a:lnTo>
                      <a:pt x="40" y="441"/>
                    </a:lnTo>
                    <a:lnTo>
                      <a:pt x="40" y="441"/>
                    </a:lnTo>
                    <a:lnTo>
                      <a:pt x="40" y="441"/>
                    </a:lnTo>
                    <a:lnTo>
                      <a:pt x="40" y="441"/>
                    </a:lnTo>
                    <a:lnTo>
                      <a:pt x="42" y="441"/>
                    </a:lnTo>
                    <a:lnTo>
                      <a:pt x="42" y="441"/>
                    </a:lnTo>
                    <a:lnTo>
                      <a:pt x="42" y="443"/>
                    </a:lnTo>
                    <a:lnTo>
                      <a:pt x="42" y="443"/>
                    </a:lnTo>
                    <a:lnTo>
                      <a:pt x="42" y="443"/>
                    </a:lnTo>
                    <a:lnTo>
                      <a:pt x="44" y="426"/>
                    </a:lnTo>
                    <a:lnTo>
                      <a:pt x="44" y="405"/>
                    </a:lnTo>
                    <a:lnTo>
                      <a:pt x="48" y="384"/>
                    </a:lnTo>
                    <a:lnTo>
                      <a:pt x="52" y="362"/>
                    </a:lnTo>
                    <a:lnTo>
                      <a:pt x="55" y="341"/>
                    </a:lnTo>
                    <a:lnTo>
                      <a:pt x="61" y="322"/>
                    </a:lnTo>
                    <a:lnTo>
                      <a:pt x="63" y="316"/>
                    </a:lnTo>
                    <a:lnTo>
                      <a:pt x="61" y="318"/>
                    </a:lnTo>
                    <a:lnTo>
                      <a:pt x="61" y="320"/>
                    </a:lnTo>
                    <a:lnTo>
                      <a:pt x="59" y="322"/>
                    </a:lnTo>
                    <a:lnTo>
                      <a:pt x="57" y="322"/>
                    </a:lnTo>
                    <a:lnTo>
                      <a:pt x="55" y="324"/>
                    </a:lnTo>
                    <a:lnTo>
                      <a:pt x="53" y="324"/>
                    </a:lnTo>
                    <a:lnTo>
                      <a:pt x="52" y="326"/>
                    </a:lnTo>
                    <a:lnTo>
                      <a:pt x="50" y="328"/>
                    </a:lnTo>
                    <a:lnTo>
                      <a:pt x="46" y="332"/>
                    </a:lnTo>
                    <a:lnTo>
                      <a:pt x="42" y="336"/>
                    </a:lnTo>
                    <a:lnTo>
                      <a:pt x="36" y="339"/>
                    </a:lnTo>
                    <a:lnTo>
                      <a:pt x="32" y="343"/>
                    </a:lnTo>
                    <a:lnTo>
                      <a:pt x="27" y="345"/>
                    </a:lnTo>
                    <a:lnTo>
                      <a:pt x="21" y="347"/>
                    </a:lnTo>
                    <a:lnTo>
                      <a:pt x="15" y="349"/>
                    </a:lnTo>
                    <a:lnTo>
                      <a:pt x="9" y="351"/>
                    </a:lnTo>
                    <a:close/>
                    <a:moveTo>
                      <a:pt x="364" y="905"/>
                    </a:moveTo>
                    <a:lnTo>
                      <a:pt x="374" y="909"/>
                    </a:lnTo>
                    <a:lnTo>
                      <a:pt x="399" y="913"/>
                    </a:lnTo>
                    <a:lnTo>
                      <a:pt x="422" y="915"/>
                    </a:lnTo>
                    <a:lnTo>
                      <a:pt x="445" y="917"/>
                    </a:lnTo>
                    <a:lnTo>
                      <a:pt x="447" y="917"/>
                    </a:lnTo>
                    <a:lnTo>
                      <a:pt x="447" y="917"/>
                    </a:lnTo>
                    <a:lnTo>
                      <a:pt x="447" y="917"/>
                    </a:lnTo>
                    <a:lnTo>
                      <a:pt x="447" y="915"/>
                    </a:lnTo>
                    <a:lnTo>
                      <a:pt x="449" y="915"/>
                    </a:lnTo>
                    <a:lnTo>
                      <a:pt x="449" y="915"/>
                    </a:lnTo>
                    <a:lnTo>
                      <a:pt x="449" y="915"/>
                    </a:lnTo>
                    <a:lnTo>
                      <a:pt x="449" y="915"/>
                    </a:lnTo>
                    <a:lnTo>
                      <a:pt x="450" y="913"/>
                    </a:lnTo>
                    <a:lnTo>
                      <a:pt x="449" y="911"/>
                    </a:lnTo>
                    <a:lnTo>
                      <a:pt x="450" y="909"/>
                    </a:lnTo>
                    <a:lnTo>
                      <a:pt x="450" y="909"/>
                    </a:lnTo>
                    <a:lnTo>
                      <a:pt x="452" y="907"/>
                    </a:lnTo>
                    <a:lnTo>
                      <a:pt x="454" y="907"/>
                    </a:lnTo>
                    <a:lnTo>
                      <a:pt x="456" y="905"/>
                    </a:lnTo>
                    <a:lnTo>
                      <a:pt x="456" y="903"/>
                    </a:lnTo>
                    <a:lnTo>
                      <a:pt x="458" y="902"/>
                    </a:lnTo>
                    <a:lnTo>
                      <a:pt x="458" y="900"/>
                    </a:lnTo>
                    <a:lnTo>
                      <a:pt x="460" y="900"/>
                    </a:lnTo>
                    <a:lnTo>
                      <a:pt x="462" y="898"/>
                    </a:lnTo>
                    <a:lnTo>
                      <a:pt x="464" y="898"/>
                    </a:lnTo>
                    <a:lnTo>
                      <a:pt x="466" y="898"/>
                    </a:lnTo>
                    <a:lnTo>
                      <a:pt x="468" y="898"/>
                    </a:lnTo>
                    <a:lnTo>
                      <a:pt x="470" y="898"/>
                    </a:lnTo>
                    <a:lnTo>
                      <a:pt x="472" y="898"/>
                    </a:lnTo>
                    <a:lnTo>
                      <a:pt x="470" y="900"/>
                    </a:lnTo>
                    <a:lnTo>
                      <a:pt x="470" y="902"/>
                    </a:lnTo>
                    <a:lnTo>
                      <a:pt x="468" y="905"/>
                    </a:lnTo>
                    <a:lnTo>
                      <a:pt x="466" y="907"/>
                    </a:lnTo>
                    <a:lnTo>
                      <a:pt x="464" y="911"/>
                    </a:lnTo>
                    <a:lnTo>
                      <a:pt x="464" y="913"/>
                    </a:lnTo>
                    <a:lnTo>
                      <a:pt x="462" y="915"/>
                    </a:lnTo>
                    <a:lnTo>
                      <a:pt x="460" y="917"/>
                    </a:lnTo>
                    <a:lnTo>
                      <a:pt x="470" y="919"/>
                    </a:lnTo>
                    <a:lnTo>
                      <a:pt x="493" y="917"/>
                    </a:lnTo>
                    <a:lnTo>
                      <a:pt x="518" y="915"/>
                    </a:lnTo>
                    <a:lnTo>
                      <a:pt x="533" y="913"/>
                    </a:lnTo>
                    <a:lnTo>
                      <a:pt x="533" y="911"/>
                    </a:lnTo>
                    <a:lnTo>
                      <a:pt x="535" y="909"/>
                    </a:lnTo>
                    <a:lnTo>
                      <a:pt x="535" y="909"/>
                    </a:lnTo>
                    <a:lnTo>
                      <a:pt x="535" y="907"/>
                    </a:lnTo>
                    <a:lnTo>
                      <a:pt x="535" y="905"/>
                    </a:lnTo>
                    <a:lnTo>
                      <a:pt x="535" y="903"/>
                    </a:lnTo>
                    <a:lnTo>
                      <a:pt x="535" y="902"/>
                    </a:lnTo>
                    <a:lnTo>
                      <a:pt x="533" y="900"/>
                    </a:lnTo>
                    <a:lnTo>
                      <a:pt x="531" y="898"/>
                    </a:lnTo>
                    <a:lnTo>
                      <a:pt x="529" y="896"/>
                    </a:lnTo>
                    <a:lnTo>
                      <a:pt x="527" y="892"/>
                    </a:lnTo>
                    <a:lnTo>
                      <a:pt x="527" y="890"/>
                    </a:lnTo>
                    <a:lnTo>
                      <a:pt x="527" y="886"/>
                    </a:lnTo>
                    <a:lnTo>
                      <a:pt x="527" y="884"/>
                    </a:lnTo>
                    <a:lnTo>
                      <a:pt x="527" y="880"/>
                    </a:lnTo>
                    <a:lnTo>
                      <a:pt x="527" y="879"/>
                    </a:lnTo>
                    <a:lnTo>
                      <a:pt x="527" y="879"/>
                    </a:lnTo>
                    <a:lnTo>
                      <a:pt x="527" y="877"/>
                    </a:lnTo>
                    <a:lnTo>
                      <a:pt x="527" y="877"/>
                    </a:lnTo>
                    <a:lnTo>
                      <a:pt x="527" y="875"/>
                    </a:lnTo>
                    <a:lnTo>
                      <a:pt x="527" y="875"/>
                    </a:lnTo>
                    <a:lnTo>
                      <a:pt x="527" y="873"/>
                    </a:lnTo>
                    <a:lnTo>
                      <a:pt x="527" y="873"/>
                    </a:lnTo>
                    <a:lnTo>
                      <a:pt x="527" y="871"/>
                    </a:lnTo>
                    <a:lnTo>
                      <a:pt x="514" y="873"/>
                    </a:lnTo>
                    <a:lnTo>
                      <a:pt x="491" y="875"/>
                    </a:lnTo>
                    <a:lnTo>
                      <a:pt x="470" y="875"/>
                    </a:lnTo>
                    <a:lnTo>
                      <a:pt x="447" y="875"/>
                    </a:lnTo>
                    <a:lnTo>
                      <a:pt x="426" y="873"/>
                    </a:lnTo>
                    <a:lnTo>
                      <a:pt x="404" y="871"/>
                    </a:lnTo>
                    <a:lnTo>
                      <a:pt x="383" y="867"/>
                    </a:lnTo>
                    <a:lnTo>
                      <a:pt x="372" y="863"/>
                    </a:lnTo>
                    <a:lnTo>
                      <a:pt x="370" y="867"/>
                    </a:lnTo>
                    <a:lnTo>
                      <a:pt x="370" y="869"/>
                    </a:lnTo>
                    <a:lnTo>
                      <a:pt x="370" y="871"/>
                    </a:lnTo>
                    <a:lnTo>
                      <a:pt x="368" y="875"/>
                    </a:lnTo>
                    <a:lnTo>
                      <a:pt x="368" y="877"/>
                    </a:lnTo>
                    <a:lnTo>
                      <a:pt x="368" y="879"/>
                    </a:lnTo>
                    <a:lnTo>
                      <a:pt x="366" y="882"/>
                    </a:lnTo>
                    <a:lnTo>
                      <a:pt x="366" y="884"/>
                    </a:lnTo>
                    <a:lnTo>
                      <a:pt x="364" y="905"/>
                    </a:lnTo>
                    <a:close/>
                    <a:moveTo>
                      <a:pt x="523" y="25"/>
                    </a:moveTo>
                    <a:lnTo>
                      <a:pt x="514" y="25"/>
                    </a:lnTo>
                    <a:lnTo>
                      <a:pt x="493" y="23"/>
                    </a:lnTo>
                    <a:lnTo>
                      <a:pt x="497" y="19"/>
                    </a:lnTo>
                    <a:lnTo>
                      <a:pt x="500" y="15"/>
                    </a:lnTo>
                    <a:lnTo>
                      <a:pt x="506" y="13"/>
                    </a:lnTo>
                    <a:lnTo>
                      <a:pt x="510" y="10"/>
                    </a:lnTo>
                    <a:lnTo>
                      <a:pt x="514" y="8"/>
                    </a:lnTo>
                    <a:lnTo>
                      <a:pt x="520" y="4"/>
                    </a:lnTo>
                    <a:lnTo>
                      <a:pt x="523" y="2"/>
                    </a:lnTo>
                    <a:lnTo>
                      <a:pt x="529" y="0"/>
                    </a:lnTo>
                    <a:lnTo>
                      <a:pt x="537" y="8"/>
                    </a:lnTo>
                    <a:lnTo>
                      <a:pt x="535" y="11"/>
                    </a:lnTo>
                    <a:lnTo>
                      <a:pt x="533" y="13"/>
                    </a:lnTo>
                    <a:lnTo>
                      <a:pt x="533" y="15"/>
                    </a:lnTo>
                    <a:lnTo>
                      <a:pt x="531" y="17"/>
                    </a:lnTo>
                    <a:lnTo>
                      <a:pt x="529" y="19"/>
                    </a:lnTo>
                    <a:lnTo>
                      <a:pt x="527" y="21"/>
                    </a:lnTo>
                    <a:lnTo>
                      <a:pt x="525" y="23"/>
                    </a:lnTo>
                    <a:lnTo>
                      <a:pt x="523" y="25"/>
                    </a:lnTo>
                    <a:close/>
                    <a:moveTo>
                      <a:pt x="460" y="23"/>
                    </a:moveTo>
                    <a:lnTo>
                      <a:pt x="447" y="23"/>
                    </a:lnTo>
                    <a:lnTo>
                      <a:pt x="445" y="23"/>
                    </a:lnTo>
                    <a:lnTo>
                      <a:pt x="445" y="21"/>
                    </a:lnTo>
                    <a:lnTo>
                      <a:pt x="447" y="21"/>
                    </a:lnTo>
                    <a:lnTo>
                      <a:pt x="449" y="19"/>
                    </a:lnTo>
                    <a:lnTo>
                      <a:pt x="450" y="17"/>
                    </a:lnTo>
                    <a:lnTo>
                      <a:pt x="452" y="17"/>
                    </a:lnTo>
                    <a:lnTo>
                      <a:pt x="454" y="17"/>
                    </a:lnTo>
                    <a:lnTo>
                      <a:pt x="456" y="15"/>
                    </a:lnTo>
                    <a:lnTo>
                      <a:pt x="458" y="15"/>
                    </a:lnTo>
                    <a:lnTo>
                      <a:pt x="458" y="15"/>
                    </a:lnTo>
                    <a:lnTo>
                      <a:pt x="460" y="17"/>
                    </a:lnTo>
                    <a:lnTo>
                      <a:pt x="460" y="17"/>
                    </a:lnTo>
                    <a:lnTo>
                      <a:pt x="460" y="19"/>
                    </a:lnTo>
                    <a:lnTo>
                      <a:pt x="460" y="19"/>
                    </a:lnTo>
                    <a:lnTo>
                      <a:pt x="460" y="21"/>
                    </a:lnTo>
                    <a:lnTo>
                      <a:pt x="460" y="21"/>
                    </a:lnTo>
                    <a:lnTo>
                      <a:pt x="460" y="23"/>
                    </a:lnTo>
                    <a:close/>
                    <a:moveTo>
                      <a:pt x="401" y="27"/>
                    </a:moveTo>
                    <a:lnTo>
                      <a:pt x="397" y="29"/>
                    </a:lnTo>
                    <a:lnTo>
                      <a:pt x="397" y="29"/>
                    </a:lnTo>
                    <a:lnTo>
                      <a:pt x="397" y="29"/>
                    </a:lnTo>
                    <a:lnTo>
                      <a:pt x="399" y="27"/>
                    </a:lnTo>
                    <a:lnTo>
                      <a:pt x="399" y="27"/>
                    </a:lnTo>
                    <a:lnTo>
                      <a:pt x="399" y="27"/>
                    </a:lnTo>
                    <a:lnTo>
                      <a:pt x="399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lnTo>
                      <a:pt x="401" y="27"/>
                    </a:lnTo>
                    <a:close/>
                    <a:moveTo>
                      <a:pt x="362" y="36"/>
                    </a:moveTo>
                    <a:lnTo>
                      <a:pt x="362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0" y="36"/>
                    </a:lnTo>
                    <a:lnTo>
                      <a:pt x="362" y="36"/>
                    </a:lnTo>
                    <a:close/>
                    <a:moveTo>
                      <a:pt x="326" y="46"/>
                    </a:moveTo>
                    <a:lnTo>
                      <a:pt x="322" y="48"/>
                    </a:lnTo>
                    <a:lnTo>
                      <a:pt x="303" y="56"/>
                    </a:lnTo>
                    <a:lnTo>
                      <a:pt x="307" y="50"/>
                    </a:lnTo>
                    <a:lnTo>
                      <a:pt x="310" y="46"/>
                    </a:lnTo>
                    <a:lnTo>
                      <a:pt x="314" y="40"/>
                    </a:lnTo>
                    <a:lnTo>
                      <a:pt x="318" y="34"/>
                    </a:lnTo>
                    <a:lnTo>
                      <a:pt x="322" y="31"/>
                    </a:lnTo>
                    <a:lnTo>
                      <a:pt x="328" y="27"/>
                    </a:lnTo>
                    <a:lnTo>
                      <a:pt x="332" y="23"/>
                    </a:lnTo>
                    <a:lnTo>
                      <a:pt x="337" y="19"/>
                    </a:lnTo>
                    <a:lnTo>
                      <a:pt x="339" y="19"/>
                    </a:lnTo>
                    <a:lnTo>
                      <a:pt x="339" y="21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39" y="25"/>
                    </a:lnTo>
                    <a:lnTo>
                      <a:pt x="339" y="27"/>
                    </a:lnTo>
                    <a:lnTo>
                      <a:pt x="337" y="29"/>
                    </a:lnTo>
                    <a:lnTo>
                      <a:pt x="337" y="29"/>
                    </a:lnTo>
                    <a:lnTo>
                      <a:pt x="335" y="31"/>
                    </a:lnTo>
                    <a:lnTo>
                      <a:pt x="333" y="33"/>
                    </a:lnTo>
                    <a:lnTo>
                      <a:pt x="333" y="36"/>
                    </a:lnTo>
                    <a:lnTo>
                      <a:pt x="332" y="38"/>
                    </a:lnTo>
                    <a:lnTo>
                      <a:pt x="330" y="40"/>
                    </a:lnTo>
                    <a:lnTo>
                      <a:pt x="328" y="42"/>
                    </a:lnTo>
                    <a:lnTo>
                      <a:pt x="328" y="44"/>
                    </a:lnTo>
                    <a:lnTo>
                      <a:pt x="326" y="46"/>
                    </a:lnTo>
                    <a:close/>
                    <a:moveTo>
                      <a:pt x="293" y="61"/>
                    </a:moveTo>
                    <a:lnTo>
                      <a:pt x="284" y="63"/>
                    </a:lnTo>
                    <a:lnTo>
                      <a:pt x="282" y="65"/>
                    </a:lnTo>
                    <a:lnTo>
                      <a:pt x="282" y="65"/>
                    </a:lnTo>
                    <a:lnTo>
                      <a:pt x="284" y="63"/>
                    </a:lnTo>
                    <a:lnTo>
                      <a:pt x="284" y="63"/>
                    </a:lnTo>
                    <a:lnTo>
                      <a:pt x="286" y="61"/>
                    </a:lnTo>
                    <a:lnTo>
                      <a:pt x="286" y="61"/>
                    </a:lnTo>
                    <a:lnTo>
                      <a:pt x="286" y="61"/>
                    </a:lnTo>
                    <a:lnTo>
                      <a:pt x="287" y="59"/>
                    </a:lnTo>
                    <a:lnTo>
                      <a:pt x="287" y="59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3" y="59"/>
                    </a:lnTo>
                    <a:lnTo>
                      <a:pt x="293" y="61"/>
                    </a:lnTo>
                    <a:close/>
                    <a:moveTo>
                      <a:pt x="257" y="79"/>
                    </a:moveTo>
                    <a:lnTo>
                      <a:pt x="247" y="84"/>
                    </a:lnTo>
                    <a:lnTo>
                      <a:pt x="236" y="92"/>
                    </a:lnTo>
                    <a:lnTo>
                      <a:pt x="239" y="82"/>
                    </a:lnTo>
                    <a:lnTo>
                      <a:pt x="245" y="75"/>
                    </a:lnTo>
                    <a:lnTo>
                      <a:pt x="251" y="67"/>
                    </a:lnTo>
                    <a:lnTo>
                      <a:pt x="257" y="59"/>
                    </a:lnTo>
                    <a:lnTo>
                      <a:pt x="263" y="52"/>
                    </a:lnTo>
                    <a:lnTo>
                      <a:pt x="268" y="44"/>
                    </a:lnTo>
                    <a:lnTo>
                      <a:pt x="276" y="36"/>
                    </a:lnTo>
                    <a:lnTo>
                      <a:pt x="284" y="31"/>
                    </a:lnTo>
                    <a:lnTo>
                      <a:pt x="284" y="36"/>
                    </a:lnTo>
                    <a:lnTo>
                      <a:pt x="280" y="42"/>
                    </a:lnTo>
                    <a:lnTo>
                      <a:pt x="276" y="50"/>
                    </a:lnTo>
                    <a:lnTo>
                      <a:pt x="272" y="56"/>
                    </a:lnTo>
                    <a:lnTo>
                      <a:pt x="268" y="61"/>
                    </a:lnTo>
                    <a:lnTo>
                      <a:pt x="264" y="67"/>
                    </a:lnTo>
                    <a:lnTo>
                      <a:pt x="261" y="73"/>
                    </a:lnTo>
                    <a:lnTo>
                      <a:pt x="257" y="79"/>
                    </a:lnTo>
                    <a:close/>
                    <a:moveTo>
                      <a:pt x="207" y="785"/>
                    </a:moveTo>
                    <a:lnTo>
                      <a:pt x="215" y="790"/>
                    </a:lnTo>
                    <a:lnTo>
                      <a:pt x="230" y="802"/>
                    </a:lnTo>
                    <a:lnTo>
                      <a:pt x="230" y="802"/>
                    </a:lnTo>
                    <a:lnTo>
                      <a:pt x="228" y="802"/>
                    </a:lnTo>
                    <a:lnTo>
                      <a:pt x="226" y="802"/>
                    </a:lnTo>
                    <a:lnTo>
                      <a:pt x="222" y="802"/>
                    </a:lnTo>
                    <a:lnTo>
                      <a:pt x="220" y="802"/>
                    </a:lnTo>
                    <a:lnTo>
                      <a:pt x="218" y="802"/>
                    </a:lnTo>
                    <a:lnTo>
                      <a:pt x="215" y="800"/>
                    </a:lnTo>
                    <a:lnTo>
                      <a:pt x="213" y="800"/>
                    </a:lnTo>
                    <a:lnTo>
                      <a:pt x="211" y="798"/>
                    </a:lnTo>
                    <a:lnTo>
                      <a:pt x="211" y="796"/>
                    </a:lnTo>
                    <a:lnTo>
                      <a:pt x="209" y="794"/>
                    </a:lnTo>
                    <a:lnTo>
                      <a:pt x="209" y="792"/>
                    </a:lnTo>
                    <a:lnTo>
                      <a:pt x="209" y="790"/>
                    </a:lnTo>
                    <a:lnTo>
                      <a:pt x="207" y="790"/>
                    </a:lnTo>
                    <a:lnTo>
                      <a:pt x="207" y="788"/>
                    </a:lnTo>
                    <a:lnTo>
                      <a:pt x="207" y="786"/>
                    </a:lnTo>
                    <a:lnTo>
                      <a:pt x="207" y="78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2" name="Freeform 50">
                <a:extLst>
                  <a:ext uri="{FF2B5EF4-FFF2-40B4-BE49-F238E27FC236}">
                    <a16:creationId xmlns:a16="http://schemas.microsoft.com/office/drawing/2014/main" id="{E0C60374-7DCC-49AA-90E5-52FE4136C7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50" y="2166"/>
                <a:ext cx="854" cy="852"/>
              </a:xfrm>
              <a:custGeom>
                <a:avLst/>
                <a:gdLst>
                  <a:gd name="T0" fmla="*/ 834 w 854"/>
                  <a:gd name="T1" fmla="*/ 299 h 852"/>
                  <a:gd name="T2" fmla="*/ 769 w 854"/>
                  <a:gd name="T3" fmla="*/ 171 h 852"/>
                  <a:gd name="T4" fmla="*/ 666 w 854"/>
                  <a:gd name="T5" fmla="*/ 71 h 852"/>
                  <a:gd name="T6" fmla="*/ 533 w 854"/>
                  <a:gd name="T7" fmla="*/ 13 h 852"/>
                  <a:gd name="T8" fmla="*/ 487 w 854"/>
                  <a:gd name="T9" fmla="*/ 4 h 852"/>
                  <a:gd name="T10" fmla="*/ 481 w 854"/>
                  <a:gd name="T11" fmla="*/ 4 h 852"/>
                  <a:gd name="T12" fmla="*/ 445 w 854"/>
                  <a:gd name="T13" fmla="*/ 4 h 852"/>
                  <a:gd name="T14" fmla="*/ 410 w 854"/>
                  <a:gd name="T15" fmla="*/ 17 h 852"/>
                  <a:gd name="T16" fmla="*/ 418 w 854"/>
                  <a:gd name="T17" fmla="*/ 2 h 852"/>
                  <a:gd name="T18" fmla="*/ 391 w 854"/>
                  <a:gd name="T19" fmla="*/ 10 h 852"/>
                  <a:gd name="T20" fmla="*/ 347 w 854"/>
                  <a:gd name="T21" fmla="*/ 31 h 852"/>
                  <a:gd name="T22" fmla="*/ 355 w 854"/>
                  <a:gd name="T23" fmla="*/ 6 h 852"/>
                  <a:gd name="T24" fmla="*/ 336 w 854"/>
                  <a:gd name="T25" fmla="*/ 23 h 852"/>
                  <a:gd name="T26" fmla="*/ 318 w 854"/>
                  <a:gd name="T27" fmla="*/ 13 h 852"/>
                  <a:gd name="T28" fmla="*/ 276 w 854"/>
                  <a:gd name="T29" fmla="*/ 69 h 852"/>
                  <a:gd name="T30" fmla="*/ 407 w 854"/>
                  <a:gd name="T31" fmla="*/ 42 h 852"/>
                  <a:gd name="T32" fmla="*/ 577 w 854"/>
                  <a:gd name="T33" fmla="*/ 71 h 852"/>
                  <a:gd name="T34" fmla="*/ 765 w 854"/>
                  <a:gd name="T35" fmla="*/ 244 h 852"/>
                  <a:gd name="T36" fmla="*/ 811 w 854"/>
                  <a:gd name="T37" fmla="*/ 426 h 852"/>
                  <a:gd name="T38" fmla="*/ 834 w 854"/>
                  <a:gd name="T39" fmla="*/ 552 h 852"/>
                  <a:gd name="T40" fmla="*/ 769 w 854"/>
                  <a:gd name="T41" fmla="*/ 681 h 852"/>
                  <a:gd name="T42" fmla="*/ 715 w 854"/>
                  <a:gd name="T43" fmla="*/ 733 h 852"/>
                  <a:gd name="T44" fmla="*/ 713 w 854"/>
                  <a:gd name="T45" fmla="*/ 721 h 852"/>
                  <a:gd name="T46" fmla="*/ 713 w 854"/>
                  <a:gd name="T47" fmla="*/ 717 h 852"/>
                  <a:gd name="T48" fmla="*/ 698 w 854"/>
                  <a:gd name="T49" fmla="*/ 717 h 852"/>
                  <a:gd name="T50" fmla="*/ 690 w 854"/>
                  <a:gd name="T51" fmla="*/ 712 h 852"/>
                  <a:gd name="T52" fmla="*/ 689 w 854"/>
                  <a:gd name="T53" fmla="*/ 708 h 852"/>
                  <a:gd name="T54" fmla="*/ 765 w 854"/>
                  <a:gd name="T55" fmla="*/ 608 h 852"/>
                  <a:gd name="T56" fmla="*/ 811 w 854"/>
                  <a:gd name="T57" fmla="*/ 426 h 852"/>
                  <a:gd name="T58" fmla="*/ 255 w 854"/>
                  <a:gd name="T59" fmla="*/ 40 h 852"/>
                  <a:gd name="T60" fmla="*/ 247 w 854"/>
                  <a:gd name="T61" fmla="*/ 48 h 852"/>
                  <a:gd name="T62" fmla="*/ 242 w 854"/>
                  <a:gd name="T63" fmla="*/ 40 h 852"/>
                  <a:gd name="T64" fmla="*/ 213 w 854"/>
                  <a:gd name="T65" fmla="*/ 71 h 852"/>
                  <a:gd name="T66" fmla="*/ 215 w 854"/>
                  <a:gd name="T67" fmla="*/ 57 h 852"/>
                  <a:gd name="T68" fmla="*/ 190 w 854"/>
                  <a:gd name="T69" fmla="*/ 75 h 852"/>
                  <a:gd name="T70" fmla="*/ 171 w 854"/>
                  <a:gd name="T71" fmla="*/ 115 h 852"/>
                  <a:gd name="T72" fmla="*/ 159 w 854"/>
                  <a:gd name="T73" fmla="*/ 138 h 852"/>
                  <a:gd name="T74" fmla="*/ 140 w 854"/>
                  <a:gd name="T75" fmla="*/ 169 h 852"/>
                  <a:gd name="T76" fmla="*/ 265 w 854"/>
                  <a:gd name="T77" fmla="*/ 79 h 852"/>
                  <a:gd name="T78" fmla="*/ 278 w 854"/>
                  <a:gd name="T79" fmla="*/ 36 h 852"/>
                  <a:gd name="T80" fmla="*/ 6 w 854"/>
                  <a:gd name="T81" fmla="*/ 361 h 852"/>
                  <a:gd name="T82" fmla="*/ 15 w 854"/>
                  <a:gd name="T83" fmla="*/ 420 h 852"/>
                  <a:gd name="T84" fmla="*/ 34 w 854"/>
                  <a:gd name="T85" fmla="*/ 424 h 852"/>
                  <a:gd name="T86" fmla="*/ 46 w 854"/>
                  <a:gd name="T87" fmla="*/ 386 h 852"/>
                  <a:gd name="T88" fmla="*/ 86 w 854"/>
                  <a:gd name="T89" fmla="*/ 245 h 852"/>
                  <a:gd name="T90" fmla="*/ 52 w 854"/>
                  <a:gd name="T91" fmla="*/ 263 h 852"/>
                  <a:gd name="T92" fmla="*/ 27 w 854"/>
                  <a:gd name="T93" fmla="*/ 288 h 852"/>
                  <a:gd name="T94" fmla="*/ 190 w 854"/>
                  <a:gd name="T95" fmla="*/ 779 h 852"/>
                  <a:gd name="T96" fmla="*/ 197 w 854"/>
                  <a:gd name="T97" fmla="*/ 781 h 852"/>
                  <a:gd name="T98" fmla="*/ 226 w 854"/>
                  <a:gd name="T99" fmla="*/ 760 h 852"/>
                  <a:gd name="T100" fmla="*/ 173 w 854"/>
                  <a:gd name="T101" fmla="*/ 715 h 852"/>
                  <a:gd name="T102" fmla="*/ 173 w 854"/>
                  <a:gd name="T103" fmla="*/ 729 h 852"/>
                  <a:gd name="T104" fmla="*/ 330 w 854"/>
                  <a:gd name="T105" fmla="*/ 840 h 852"/>
                  <a:gd name="T106" fmla="*/ 472 w 854"/>
                  <a:gd name="T107" fmla="*/ 850 h 852"/>
                  <a:gd name="T108" fmla="*/ 483 w 854"/>
                  <a:gd name="T109" fmla="*/ 829 h 852"/>
                  <a:gd name="T110" fmla="*/ 481 w 854"/>
                  <a:gd name="T111" fmla="*/ 811 h 852"/>
                  <a:gd name="T112" fmla="*/ 487 w 854"/>
                  <a:gd name="T113" fmla="*/ 806 h 852"/>
                  <a:gd name="T114" fmla="*/ 466 w 854"/>
                  <a:gd name="T115" fmla="*/ 808 h 852"/>
                  <a:gd name="T116" fmla="*/ 349 w 854"/>
                  <a:gd name="T117" fmla="*/ 802 h 852"/>
                  <a:gd name="T118" fmla="*/ 345 w 854"/>
                  <a:gd name="T119" fmla="*/ 810 h 852"/>
                  <a:gd name="T120" fmla="*/ 332 w 854"/>
                  <a:gd name="T121" fmla="*/ 833 h 8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54" h="852">
                    <a:moveTo>
                      <a:pt x="854" y="426"/>
                    </a:moveTo>
                    <a:lnTo>
                      <a:pt x="854" y="403"/>
                    </a:lnTo>
                    <a:lnTo>
                      <a:pt x="852" y="382"/>
                    </a:lnTo>
                    <a:lnTo>
                      <a:pt x="850" y="361"/>
                    </a:lnTo>
                    <a:lnTo>
                      <a:pt x="846" y="339"/>
                    </a:lnTo>
                    <a:lnTo>
                      <a:pt x="840" y="318"/>
                    </a:lnTo>
                    <a:lnTo>
                      <a:pt x="834" y="299"/>
                    </a:lnTo>
                    <a:lnTo>
                      <a:pt x="829" y="278"/>
                    </a:lnTo>
                    <a:lnTo>
                      <a:pt x="821" y="259"/>
                    </a:lnTo>
                    <a:lnTo>
                      <a:pt x="811" y="240"/>
                    </a:lnTo>
                    <a:lnTo>
                      <a:pt x="802" y="222"/>
                    </a:lnTo>
                    <a:lnTo>
                      <a:pt x="792" y="205"/>
                    </a:lnTo>
                    <a:lnTo>
                      <a:pt x="781" y="188"/>
                    </a:lnTo>
                    <a:lnTo>
                      <a:pt x="769" y="171"/>
                    </a:lnTo>
                    <a:lnTo>
                      <a:pt x="756" y="153"/>
                    </a:lnTo>
                    <a:lnTo>
                      <a:pt x="742" y="138"/>
                    </a:lnTo>
                    <a:lnTo>
                      <a:pt x="729" y="125"/>
                    </a:lnTo>
                    <a:lnTo>
                      <a:pt x="713" y="109"/>
                    </a:lnTo>
                    <a:lnTo>
                      <a:pt x="698" y="96"/>
                    </a:lnTo>
                    <a:lnTo>
                      <a:pt x="683" y="84"/>
                    </a:lnTo>
                    <a:lnTo>
                      <a:pt x="666" y="71"/>
                    </a:lnTo>
                    <a:lnTo>
                      <a:pt x="648" y="61"/>
                    </a:lnTo>
                    <a:lnTo>
                      <a:pt x="631" y="50"/>
                    </a:lnTo>
                    <a:lnTo>
                      <a:pt x="612" y="40"/>
                    </a:lnTo>
                    <a:lnTo>
                      <a:pt x="593" y="33"/>
                    </a:lnTo>
                    <a:lnTo>
                      <a:pt x="573" y="25"/>
                    </a:lnTo>
                    <a:lnTo>
                      <a:pt x="554" y="19"/>
                    </a:lnTo>
                    <a:lnTo>
                      <a:pt x="533" y="13"/>
                    </a:lnTo>
                    <a:lnTo>
                      <a:pt x="514" y="8"/>
                    </a:lnTo>
                    <a:lnTo>
                      <a:pt x="495" y="4"/>
                    </a:lnTo>
                    <a:lnTo>
                      <a:pt x="493" y="4"/>
                    </a:lnTo>
                    <a:lnTo>
                      <a:pt x="491" y="4"/>
                    </a:lnTo>
                    <a:lnTo>
                      <a:pt x="489" y="4"/>
                    </a:lnTo>
                    <a:lnTo>
                      <a:pt x="487" y="4"/>
                    </a:lnTo>
                    <a:lnTo>
                      <a:pt x="487" y="4"/>
                    </a:lnTo>
                    <a:lnTo>
                      <a:pt x="485" y="4"/>
                    </a:lnTo>
                    <a:lnTo>
                      <a:pt x="483" y="4"/>
                    </a:lnTo>
                    <a:lnTo>
                      <a:pt x="481" y="4"/>
                    </a:lnTo>
                    <a:lnTo>
                      <a:pt x="481" y="4"/>
                    </a:lnTo>
                    <a:lnTo>
                      <a:pt x="481" y="4"/>
                    </a:lnTo>
                    <a:lnTo>
                      <a:pt x="481" y="4"/>
                    </a:lnTo>
                    <a:lnTo>
                      <a:pt x="481" y="4"/>
                    </a:lnTo>
                    <a:lnTo>
                      <a:pt x="481" y="4"/>
                    </a:lnTo>
                    <a:lnTo>
                      <a:pt x="481" y="4"/>
                    </a:lnTo>
                    <a:lnTo>
                      <a:pt x="481" y="2"/>
                    </a:lnTo>
                    <a:lnTo>
                      <a:pt x="481" y="2"/>
                    </a:lnTo>
                    <a:lnTo>
                      <a:pt x="472" y="2"/>
                    </a:lnTo>
                    <a:lnTo>
                      <a:pt x="451" y="0"/>
                    </a:lnTo>
                    <a:lnTo>
                      <a:pt x="445" y="4"/>
                    </a:lnTo>
                    <a:lnTo>
                      <a:pt x="441" y="6"/>
                    </a:lnTo>
                    <a:lnTo>
                      <a:pt x="437" y="10"/>
                    </a:lnTo>
                    <a:lnTo>
                      <a:pt x="432" y="11"/>
                    </a:lnTo>
                    <a:lnTo>
                      <a:pt x="426" y="13"/>
                    </a:lnTo>
                    <a:lnTo>
                      <a:pt x="422" y="15"/>
                    </a:lnTo>
                    <a:lnTo>
                      <a:pt x="416" y="17"/>
                    </a:lnTo>
                    <a:lnTo>
                      <a:pt x="410" y="17"/>
                    </a:lnTo>
                    <a:lnTo>
                      <a:pt x="412" y="15"/>
                    </a:lnTo>
                    <a:lnTo>
                      <a:pt x="412" y="13"/>
                    </a:lnTo>
                    <a:lnTo>
                      <a:pt x="414" y="11"/>
                    </a:lnTo>
                    <a:lnTo>
                      <a:pt x="416" y="8"/>
                    </a:lnTo>
                    <a:lnTo>
                      <a:pt x="416" y="6"/>
                    </a:lnTo>
                    <a:lnTo>
                      <a:pt x="418" y="4"/>
                    </a:lnTo>
                    <a:lnTo>
                      <a:pt x="418" y="2"/>
                    </a:lnTo>
                    <a:lnTo>
                      <a:pt x="418" y="0"/>
                    </a:lnTo>
                    <a:lnTo>
                      <a:pt x="405" y="0"/>
                    </a:lnTo>
                    <a:lnTo>
                      <a:pt x="403" y="0"/>
                    </a:lnTo>
                    <a:lnTo>
                      <a:pt x="399" y="2"/>
                    </a:lnTo>
                    <a:lnTo>
                      <a:pt x="397" y="4"/>
                    </a:lnTo>
                    <a:lnTo>
                      <a:pt x="393" y="8"/>
                    </a:lnTo>
                    <a:lnTo>
                      <a:pt x="391" y="10"/>
                    </a:lnTo>
                    <a:lnTo>
                      <a:pt x="389" y="11"/>
                    </a:lnTo>
                    <a:lnTo>
                      <a:pt x="385" y="15"/>
                    </a:lnTo>
                    <a:lnTo>
                      <a:pt x="384" y="17"/>
                    </a:lnTo>
                    <a:lnTo>
                      <a:pt x="380" y="19"/>
                    </a:lnTo>
                    <a:lnTo>
                      <a:pt x="343" y="38"/>
                    </a:lnTo>
                    <a:lnTo>
                      <a:pt x="345" y="34"/>
                    </a:lnTo>
                    <a:lnTo>
                      <a:pt x="347" y="31"/>
                    </a:lnTo>
                    <a:lnTo>
                      <a:pt x="351" y="25"/>
                    </a:lnTo>
                    <a:lnTo>
                      <a:pt x="353" y="21"/>
                    </a:lnTo>
                    <a:lnTo>
                      <a:pt x="357" y="17"/>
                    </a:lnTo>
                    <a:lnTo>
                      <a:pt x="359" y="13"/>
                    </a:lnTo>
                    <a:lnTo>
                      <a:pt x="359" y="10"/>
                    </a:lnTo>
                    <a:lnTo>
                      <a:pt x="359" y="4"/>
                    </a:lnTo>
                    <a:lnTo>
                      <a:pt x="355" y="6"/>
                    </a:lnTo>
                    <a:lnTo>
                      <a:pt x="351" y="8"/>
                    </a:lnTo>
                    <a:lnTo>
                      <a:pt x="349" y="10"/>
                    </a:lnTo>
                    <a:lnTo>
                      <a:pt x="345" y="11"/>
                    </a:lnTo>
                    <a:lnTo>
                      <a:pt x="343" y="15"/>
                    </a:lnTo>
                    <a:lnTo>
                      <a:pt x="341" y="17"/>
                    </a:lnTo>
                    <a:lnTo>
                      <a:pt x="338" y="19"/>
                    </a:lnTo>
                    <a:lnTo>
                      <a:pt x="336" y="23"/>
                    </a:lnTo>
                    <a:lnTo>
                      <a:pt x="332" y="25"/>
                    </a:lnTo>
                    <a:lnTo>
                      <a:pt x="330" y="21"/>
                    </a:lnTo>
                    <a:lnTo>
                      <a:pt x="322" y="23"/>
                    </a:lnTo>
                    <a:lnTo>
                      <a:pt x="324" y="13"/>
                    </a:lnTo>
                    <a:lnTo>
                      <a:pt x="320" y="13"/>
                    </a:lnTo>
                    <a:lnTo>
                      <a:pt x="320" y="13"/>
                    </a:lnTo>
                    <a:lnTo>
                      <a:pt x="318" y="13"/>
                    </a:lnTo>
                    <a:lnTo>
                      <a:pt x="311" y="19"/>
                    </a:lnTo>
                    <a:lnTo>
                      <a:pt x="303" y="27"/>
                    </a:lnTo>
                    <a:lnTo>
                      <a:pt x="297" y="36"/>
                    </a:lnTo>
                    <a:lnTo>
                      <a:pt x="291" y="44"/>
                    </a:lnTo>
                    <a:lnTo>
                      <a:pt x="286" y="52"/>
                    </a:lnTo>
                    <a:lnTo>
                      <a:pt x="282" y="61"/>
                    </a:lnTo>
                    <a:lnTo>
                      <a:pt x="276" y="69"/>
                    </a:lnTo>
                    <a:lnTo>
                      <a:pt x="268" y="77"/>
                    </a:lnTo>
                    <a:lnTo>
                      <a:pt x="278" y="71"/>
                    </a:lnTo>
                    <a:lnTo>
                      <a:pt x="313" y="59"/>
                    </a:lnTo>
                    <a:lnTo>
                      <a:pt x="349" y="50"/>
                    </a:lnTo>
                    <a:lnTo>
                      <a:pt x="368" y="46"/>
                    </a:lnTo>
                    <a:lnTo>
                      <a:pt x="387" y="44"/>
                    </a:lnTo>
                    <a:lnTo>
                      <a:pt x="407" y="42"/>
                    </a:lnTo>
                    <a:lnTo>
                      <a:pt x="428" y="42"/>
                    </a:lnTo>
                    <a:lnTo>
                      <a:pt x="447" y="42"/>
                    </a:lnTo>
                    <a:lnTo>
                      <a:pt x="466" y="44"/>
                    </a:lnTo>
                    <a:lnTo>
                      <a:pt x="485" y="46"/>
                    </a:lnTo>
                    <a:lnTo>
                      <a:pt x="504" y="50"/>
                    </a:lnTo>
                    <a:lnTo>
                      <a:pt x="541" y="59"/>
                    </a:lnTo>
                    <a:lnTo>
                      <a:pt x="577" y="71"/>
                    </a:lnTo>
                    <a:lnTo>
                      <a:pt x="610" y="88"/>
                    </a:lnTo>
                    <a:lnTo>
                      <a:pt x="643" y="107"/>
                    </a:lnTo>
                    <a:lnTo>
                      <a:pt x="671" y="128"/>
                    </a:lnTo>
                    <a:lnTo>
                      <a:pt x="698" y="153"/>
                    </a:lnTo>
                    <a:lnTo>
                      <a:pt x="723" y="182"/>
                    </a:lnTo>
                    <a:lnTo>
                      <a:pt x="746" y="211"/>
                    </a:lnTo>
                    <a:lnTo>
                      <a:pt x="765" y="244"/>
                    </a:lnTo>
                    <a:lnTo>
                      <a:pt x="781" y="276"/>
                    </a:lnTo>
                    <a:lnTo>
                      <a:pt x="794" y="311"/>
                    </a:lnTo>
                    <a:lnTo>
                      <a:pt x="804" y="349"/>
                    </a:lnTo>
                    <a:lnTo>
                      <a:pt x="807" y="366"/>
                    </a:lnTo>
                    <a:lnTo>
                      <a:pt x="809" y="386"/>
                    </a:lnTo>
                    <a:lnTo>
                      <a:pt x="811" y="407"/>
                    </a:lnTo>
                    <a:lnTo>
                      <a:pt x="811" y="426"/>
                    </a:lnTo>
                    <a:lnTo>
                      <a:pt x="854" y="426"/>
                    </a:lnTo>
                    <a:lnTo>
                      <a:pt x="854" y="447"/>
                    </a:lnTo>
                    <a:lnTo>
                      <a:pt x="852" y="470"/>
                    </a:lnTo>
                    <a:lnTo>
                      <a:pt x="850" y="491"/>
                    </a:lnTo>
                    <a:lnTo>
                      <a:pt x="846" y="512"/>
                    </a:lnTo>
                    <a:lnTo>
                      <a:pt x="840" y="531"/>
                    </a:lnTo>
                    <a:lnTo>
                      <a:pt x="834" y="552"/>
                    </a:lnTo>
                    <a:lnTo>
                      <a:pt x="829" y="572"/>
                    </a:lnTo>
                    <a:lnTo>
                      <a:pt x="821" y="591"/>
                    </a:lnTo>
                    <a:lnTo>
                      <a:pt x="811" y="610"/>
                    </a:lnTo>
                    <a:lnTo>
                      <a:pt x="802" y="629"/>
                    </a:lnTo>
                    <a:lnTo>
                      <a:pt x="792" y="646"/>
                    </a:lnTo>
                    <a:lnTo>
                      <a:pt x="781" y="664"/>
                    </a:lnTo>
                    <a:lnTo>
                      <a:pt x="769" y="681"/>
                    </a:lnTo>
                    <a:lnTo>
                      <a:pt x="756" y="696"/>
                    </a:lnTo>
                    <a:lnTo>
                      <a:pt x="742" y="712"/>
                    </a:lnTo>
                    <a:lnTo>
                      <a:pt x="729" y="727"/>
                    </a:lnTo>
                    <a:lnTo>
                      <a:pt x="717" y="739"/>
                    </a:lnTo>
                    <a:lnTo>
                      <a:pt x="717" y="737"/>
                    </a:lnTo>
                    <a:lnTo>
                      <a:pt x="715" y="735"/>
                    </a:lnTo>
                    <a:lnTo>
                      <a:pt x="715" y="733"/>
                    </a:lnTo>
                    <a:lnTo>
                      <a:pt x="715" y="729"/>
                    </a:lnTo>
                    <a:lnTo>
                      <a:pt x="713" y="727"/>
                    </a:lnTo>
                    <a:lnTo>
                      <a:pt x="713" y="725"/>
                    </a:lnTo>
                    <a:lnTo>
                      <a:pt x="713" y="723"/>
                    </a:lnTo>
                    <a:lnTo>
                      <a:pt x="713" y="719"/>
                    </a:lnTo>
                    <a:lnTo>
                      <a:pt x="713" y="721"/>
                    </a:lnTo>
                    <a:lnTo>
                      <a:pt x="713" y="721"/>
                    </a:lnTo>
                    <a:lnTo>
                      <a:pt x="713" y="719"/>
                    </a:lnTo>
                    <a:lnTo>
                      <a:pt x="713" y="719"/>
                    </a:lnTo>
                    <a:lnTo>
                      <a:pt x="715" y="719"/>
                    </a:lnTo>
                    <a:lnTo>
                      <a:pt x="715" y="719"/>
                    </a:lnTo>
                    <a:lnTo>
                      <a:pt x="715" y="719"/>
                    </a:lnTo>
                    <a:lnTo>
                      <a:pt x="715" y="719"/>
                    </a:lnTo>
                    <a:lnTo>
                      <a:pt x="713" y="717"/>
                    </a:lnTo>
                    <a:lnTo>
                      <a:pt x="712" y="717"/>
                    </a:lnTo>
                    <a:lnTo>
                      <a:pt x="710" y="715"/>
                    </a:lnTo>
                    <a:lnTo>
                      <a:pt x="708" y="717"/>
                    </a:lnTo>
                    <a:lnTo>
                      <a:pt x="706" y="717"/>
                    </a:lnTo>
                    <a:lnTo>
                      <a:pt x="704" y="717"/>
                    </a:lnTo>
                    <a:lnTo>
                      <a:pt x="702" y="717"/>
                    </a:lnTo>
                    <a:lnTo>
                      <a:pt x="698" y="717"/>
                    </a:lnTo>
                    <a:lnTo>
                      <a:pt x="696" y="719"/>
                    </a:lnTo>
                    <a:lnTo>
                      <a:pt x="694" y="717"/>
                    </a:lnTo>
                    <a:lnTo>
                      <a:pt x="694" y="717"/>
                    </a:lnTo>
                    <a:lnTo>
                      <a:pt x="692" y="715"/>
                    </a:lnTo>
                    <a:lnTo>
                      <a:pt x="692" y="714"/>
                    </a:lnTo>
                    <a:lnTo>
                      <a:pt x="690" y="712"/>
                    </a:lnTo>
                    <a:lnTo>
                      <a:pt x="690" y="712"/>
                    </a:lnTo>
                    <a:lnTo>
                      <a:pt x="690" y="710"/>
                    </a:lnTo>
                    <a:lnTo>
                      <a:pt x="690" y="708"/>
                    </a:lnTo>
                    <a:lnTo>
                      <a:pt x="690" y="708"/>
                    </a:lnTo>
                    <a:lnTo>
                      <a:pt x="690" y="708"/>
                    </a:lnTo>
                    <a:lnTo>
                      <a:pt x="689" y="708"/>
                    </a:lnTo>
                    <a:lnTo>
                      <a:pt x="689" y="708"/>
                    </a:lnTo>
                    <a:lnTo>
                      <a:pt x="689" y="708"/>
                    </a:lnTo>
                    <a:lnTo>
                      <a:pt x="689" y="706"/>
                    </a:lnTo>
                    <a:lnTo>
                      <a:pt x="689" y="706"/>
                    </a:lnTo>
                    <a:lnTo>
                      <a:pt x="689" y="706"/>
                    </a:lnTo>
                    <a:lnTo>
                      <a:pt x="698" y="696"/>
                    </a:lnTo>
                    <a:lnTo>
                      <a:pt x="723" y="669"/>
                    </a:lnTo>
                    <a:lnTo>
                      <a:pt x="746" y="641"/>
                    </a:lnTo>
                    <a:lnTo>
                      <a:pt x="765" y="608"/>
                    </a:lnTo>
                    <a:lnTo>
                      <a:pt x="781" y="575"/>
                    </a:lnTo>
                    <a:lnTo>
                      <a:pt x="794" y="539"/>
                    </a:lnTo>
                    <a:lnTo>
                      <a:pt x="804" y="503"/>
                    </a:lnTo>
                    <a:lnTo>
                      <a:pt x="807" y="483"/>
                    </a:lnTo>
                    <a:lnTo>
                      <a:pt x="809" y="464"/>
                    </a:lnTo>
                    <a:lnTo>
                      <a:pt x="811" y="445"/>
                    </a:lnTo>
                    <a:lnTo>
                      <a:pt x="811" y="426"/>
                    </a:lnTo>
                    <a:lnTo>
                      <a:pt x="854" y="426"/>
                    </a:lnTo>
                    <a:close/>
                    <a:moveTo>
                      <a:pt x="284" y="23"/>
                    </a:moveTo>
                    <a:lnTo>
                      <a:pt x="280" y="25"/>
                    </a:lnTo>
                    <a:lnTo>
                      <a:pt x="261" y="33"/>
                    </a:lnTo>
                    <a:lnTo>
                      <a:pt x="259" y="34"/>
                    </a:lnTo>
                    <a:lnTo>
                      <a:pt x="257" y="38"/>
                    </a:lnTo>
                    <a:lnTo>
                      <a:pt x="255" y="40"/>
                    </a:lnTo>
                    <a:lnTo>
                      <a:pt x="255" y="42"/>
                    </a:lnTo>
                    <a:lnTo>
                      <a:pt x="253" y="44"/>
                    </a:lnTo>
                    <a:lnTo>
                      <a:pt x="251" y="46"/>
                    </a:lnTo>
                    <a:lnTo>
                      <a:pt x="249" y="50"/>
                    </a:lnTo>
                    <a:lnTo>
                      <a:pt x="247" y="52"/>
                    </a:lnTo>
                    <a:lnTo>
                      <a:pt x="247" y="50"/>
                    </a:lnTo>
                    <a:lnTo>
                      <a:pt x="247" y="48"/>
                    </a:lnTo>
                    <a:lnTo>
                      <a:pt x="247" y="46"/>
                    </a:lnTo>
                    <a:lnTo>
                      <a:pt x="249" y="44"/>
                    </a:lnTo>
                    <a:lnTo>
                      <a:pt x="249" y="42"/>
                    </a:lnTo>
                    <a:lnTo>
                      <a:pt x="249" y="40"/>
                    </a:lnTo>
                    <a:lnTo>
                      <a:pt x="251" y="38"/>
                    </a:lnTo>
                    <a:lnTo>
                      <a:pt x="251" y="38"/>
                    </a:lnTo>
                    <a:lnTo>
                      <a:pt x="242" y="40"/>
                    </a:lnTo>
                    <a:lnTo>
                      <a:pt x="240" y="42"/>
                    </a:lnTo>
                    <a:lnTo>
                      <a:pt x="236" y="48"/>
                    </a:lnTo>
                    <a:lnTo>
                      <a:pt x="230" y="52"/>
                    </a:lnTo>
                    <a:lnTo>
                      <a:pt x="226" y="57"/>
                    </a:lnTo>
                    <a:lnTo>
                      <a:pt x="221" y="61"/>
                    </a:lnTo>
                    <a:lnTo>
                      <a:pt x="217" y="67"/>
                    </a:lnTo>
                    <a:lnTo>
                      <a:pt x="213" y="71"/>
                    </a:lnTo>
                    <a:lnTo>
                      <a:pt x="209" y="77"/>
                    </a:lnTo>
                    <a:lnTo>
                      <a:pt x="205" y="81"/>
                    </a:lnTo>
                    <a:lnTo>
                      <a:pt x="213" y="59"/>
                    </a:lnTo>
                    <a:lnTo>
                      <a:pt x="213" y="59"/>
                    </a:lnTo>
                    <a:lnTo>
                      <a:pt x="213" y="59"/>
                    </a:lnTo>
                    <a:lnTo>
                      <a:pt x="215" y="57"/>
                    </a:lnTo>
                    <a:lnTo>
                      <a:pt x="215" y="57"/>
                    </a:lnTo>
                    <a:lnTo>
                      <a:pt x="215" y="57"/>
                    </a:lnTo>
                    <a:lnTo>
                      <a:pt x="215" y="57"/>
                    </a:lnTo>
                    <a:lnTo>
                      <a:pt x="215" y="56"/>
                    </a:lnTo>
                    <a:lnTo>
                      <a:pt x="215" y="56"/>
                    </a:lnTo>
                    <a:lnTo>
                      <a:pt x="205" y="61"/>
                    </a:lnTo>
                    <a:lnTo>
                      <a:pt x="194" y="69"/>
                    </a:lnTo>
                    <a:lnTo>
                      <a:pt x="190" y="75"/>
                    </a:lnTo>
                    <a:lnTo>
                      <a:pt x="188" y="81"/>
                    </a:lnTo>
                    <a:lnTo>
                      <a:pt x="184" y="86"/>
                    </a:lnTo>
                    <a:lnTo>
                      <a:pt x="182" y="92"/>
                    </a:lnTo>
                    <a:lnTo>
                      <a:pt x="178" y="98"/>
                    </a:lnTo>
                    <a:lnTo>
                      <a:pt x="176" y="104"/>
                    </a:lnTo>
                    <a:lnTo>
                      <a:pt x="174" y="109"/>
                    </a:lnTo>
                    <a:lnTo>
                      <a:pt x="171" y="115"/>
                    </a:lnTo>
                    <a:lnTo>
                      <a:pt x="169" y="119"/>
                    </a:lnTo>
                    <a:lnTo>
                      <a:pt x="169" y="123"/>
                    </a:lnTo>
                    <a:lnTo>
                      <a:pt x="165" y="125"/>
                    </a:lnTo>
                    <a:lnTo>
                      <a:pt x="163" y="128"/>
                    </a:lnTo>
                    <a:lnTo>
                      <a:pt x="161" y="132"/>
                    </a:lnTo>
                    <a:lnTo>
                      <a:pt x="159" y="134"/>
                    </a:lnTo>
                    <a:lnTo>
                      <a:pt x="159" y="138"/>
                    </a:lnTo>
                    <a:lnTo>
                      <a:pt x="157" y="142"/>
                    </a:lnTo>
                    <a:lnTo>
                      <a:pt x="153" y="146"/>
                    </a:lnTo>
                    <a:lnTo>
                      <a:pt x="151" y="150"/>
                    </a:lnTo>
                    <a:lnTo>
                      <a:pt x="148" y="155"/>
                    </a:lnTo>
                    <a:lnTo>
                      <a:pt x="146" y="159"/>
                    </a:lnTo>
                    <a:lnTo>
                      <a:pt x="142" y="163"/>
                    </a:lnTo>
                    <a:lnTo>
                      <a:pt x="140" y="169"/>
                    </a:lnTo>
                    <a:lnTo>
                      <a:pt x="136" y="173"/>
                    </a:lnTo>
                    <a:lnTo>
                      <a:pt x="134" y="178"/>
                    </a:lnTo>
                    <a:lnTo>
                      <a:pt x="155" y="153"/>
                    </a:lnTo>
                    <a:lnTo>
                      <a:pt x="182" y="128"/>
                    </a:lnTo>
                    <a:lnTo>
                      <a:pt x="213" y="107"/>
                    </a:lnTo>
                    <a:lnTo>
                      <a:pt x="244" y="88"/>
                    </a:lnTo>
                    <a:lnTo>
                      <a:pt x="265" y="79"/>
                    </a:lnTo>
                    <a:lnTo>
                      <a:pt x="265" y="77"/>
                    </a:lnTo>
                    <a:lnTo>
                      <a:pt x="267" y="71"/>
                    </a:lnTo>
                    <a:lnTo>
                      <a:pt x="268" y="63"/>
                    </a:lnTo>
                    <a:lnTo>
                      <a:pt x="270" y="57"/>
                    </a:lnTo>
                    <a:lnTo>
                      <a:pt x="272" y="50"/>
                    </a:lnTo>
                    <a:lnTo>
                      <a:pt x="276" y="44"/>
                    </a:lnTo>
                    <a:lnTo>
                      <a:pt x="278" y="36"/>
                    </a:lnTo>
                    <a:lnTo>
                      <a:pt x="280" y="31"/>
                    </a:lnTo>
                    <a:lnTo>
                      <a:pt x="284" y="23"/>
                    </a:lnTo>
                    <a:close/>
                    <a:moveTo>
                      <a:pt x="21" y="293"/>
                    </a:moveTo>
                    <a:lnTo>
                      <a:pt x="19" y="299"/>
                    </a:lnTo>
                    <a:lnTo>
                      <a:pt x="13" y="318"/>
                    </a:lnTo>
                    <a:lnTo>
                      <a:pt x="10" y="339"/>
                    </a:lnTo>
                    <a:lnTo>
                      <a:pt x="6" y="361"/>
                    </a:lnTo>
                    <a:lnTo>
                      <a:pt x="2" y="382"/>
                    </a:lnTo>
                    <a:lnTo>
                      <a:pt x="2" y="403"/>
                    </a:lnTo>
                    <a:lnTo>
                      <a:pt x="0" y="420"/>
                    </a:lnTo>
                    <a:lnTo>
                      <a:pt x="4" y="420"/>
                    </a:lnTo>
                    <a:lnTo>
                      <a:pt x="8" y="420"/>
                    </a:lnTo>
                    <a:lnTo>
                      <a:pt x="11" y="420"/>
                    </a:lnTo>
                    <a:lnTo>
                      <a:pt x="15" y="420"/>
                    </a:lnTo>
                    <a:lnTo>
                      <a:pt x="19" y="420"/>
                    </a:lnTo>
                    <a:lnTo>
                      <a:pt x="23" y="422"/>
                    </a:lnTo>
                    <a:lnTo>
                      <a:pt x="27" y="422"/>
                    </a:lnTo>
                    <a:lnTo>
                      <a:pt x="31" y="424"/>
                    </a:lnTo>
                    <a:lnTo>
                      <a:pt x="33" y="424"/>
                    </a:lnTo>
                    <a:lnTo>
                      <a:pt x="33" y="424"/>
                    </a:lnTo>
                    <a:lnTo>
                      <a:pt x="34" y="424"/>
                    </a:lnTo>
                    <a:lnTo>
                      <a:pt x="36" y="426"/>
                    </a:lnTo>
                    <a:lnTo>
                      <a:pt x="38" y="426"/>
                    </a:lnTo>
                    <a:lnTo>
                      <a:pt x="40" y="426"/>
                    </a:lnTo>
                    <a:lnTo>
                      <a:pt x="42" y="426"/>
                    </a:lnTo>
                    <a:lnTo>
                      <a:pt x="44" y="426"/>
                    </a:lnTo>
                    <a:lnTo>
                      <a:pt x="44" y="407"/>
                    </a:lnTo>
                    <a:lnTo>
                      <a:pt x="46" y="386"/>
                    </a:lnTo>
                    <a:lnTo>
                      <a:pt x="48" y="366"/>
                    </a:lnTo>
                    <a:lnTo>
                      <a:pt x="52" y="349"/>
                    </a:lnTo>
                    <a:lnTo>
                      <a:pt x="61" y="311"/>
                    </a:lnTo>
                    <a:lnTo>
                      <a:pt x="73" y="276"/>
                    </a:lnTo>
                    <a:lnTo>
                      <a:pt x="90" y="244"/>
                    </a:lnTo>
                    <a:lnTo>
                      <a:pt x="90" y="242"/>
                    </a:lnTo>
                    <a:lnTo>
                      <a:pt x="86" y="245"/>
                    </a:lnTo>
                    <a:lnTo>
                      <a:pt x="82" y="249"/>
                    </a:lnTo>
                    <a:lnTo>
                      <a:pt x="77" y="251"/>
                    </a:lnTo>
                    <a:lnTo>
                      <a:pt x="73" y="255"/>
                    </a:lnTo>
                    <a:lnTo>
                      <a:pt x="69" y="257"/>
                    </a:lnTo>
                    <a:lnTo>
                      <a:pt x="63" y="259"/>
                    </a:lnTo>
                    <a:lnTo>
                      <a:pt x="57" y="261"/>
                    </a:lnTo>
                    <a:lnTo>
                      <a:pt x="52" y="263"/>
                    </a:lnTo>
                    <a:lnTo>
                      <a:pt x="48" y="270"/>
                    </a:lnTo>
                    <a:lnTo>
                      <a:pt x="44" y="272"/>
                    </a:lnTo>
                    <a:lnTo>
                      <a:pt x="40" y="274"/>
                    </a:lnTo>
                    <a:lnTo>
                      <a:pt x="36" y="278"/>
                    </a:lnTo>
                    <a:lnTo>
                      <a:pt x="33" y="280"/>
                    </a:lnTo>
                    <a:lnTo>
                      <a:pt x="31" y="284"/>
                    </a:lnTo>
                    <a:lnTo>
                      <a:pt x="27" y="288"/>
                    </a:lnTo>
                    <a:lnTo>
                      <a:pt x="25" y="290"/>
                    </a:lnTo>
                    <a:lnTo>
                      <a:pt x="21" y="293"/>
                    </a:lnTo>
                    <a:close/>
                    <a:moveTo>
                      <a:pt x="165" y="762"/>
                    </a:moveTo>
                    <a:lnTo>
                      <a:pt x="173" y="767"/>
                    </a:lnTo>
                    <a:lnTo>
                      <a:pt x="188" y="779"/>
                    </a:lnTo>
                    <a:lnTo>
                      <a:pt x="188" y="779"/>
                    </a:lnTo>
                    <a:lnTo>
                      <a:pt x="190" y="779"/>
                    </a:lnTo>
                    <a:lnTo>
                      <a:pt x="192" y="779"/>
                    </a:lnTo>
                    <a:lnTo>
                      <a:pt x="192" y="779"/>
                    </a:lnTo>
                    <a:lnTo>
                      <a:pt x="194" y="779"/>
                    </a:lnTo>
                    <a:lnTo>
                      <a:pt x="196" y="781"/>
                    </a:lnTo>
                    <a:lnTo>
                      <a:pt x="196" y="781"/>
                    </a:lnTo>
                    <a:lnTo>
                      <a:pt x="197" y="781"/>
                    </a:lnTo>
                    <a:lnTo>
                      <a:pt x="197" y="781"/>
                    </a:lnTo>
                    <a:lnTo>
                      <a:pt x="201" y="779"/>
                    </a:lnTo>
                    <a:lnTo>
                      <a:pt x="207" y="775"/>
                    </a:lnTo>
                    <a:lnTo>
                      <a:pt x="211" y="773"/>
                    </a:lnTo>
                    <a:lnTo>
                      <a:pt x="215" y="769"/>
                    </a:lnTo>
                    <a:lnTo>
                      <a:pt x="219" y="765"/>
                    </a:lnTo>
                    <a:lnTo>
                      <a:pt x="222" y="762"/>
                    </a:lnTo>
                    <a:lnTo>
                      <a:pt x="226" y="760"/>
                    </a:lnTo>
                    <a:lnTo>
                      <a:pt x="230" y="756"/>
                    </a:lnTo>
                    <a:lnTo>
                      <a:pt x="213" y="744"/>
                    </a:lnTo>
                    <a:lnTo>
                      <a:pt x="182" y="721"/>
                    </a:lnTo>
                    <a:lnTo>
                      <a:pt x="173" y="714"/>
                    </a:lnTo>
                    <a:lnTo>
                      <a:pt x="173" y="714"/>
                    </a:lnTo>
                    <a:lnTo>
                      <a:pt x="173" y="714"/>
                    </a:lnTo>
                    <a:lnTo>
                      <a:pt x="173" y="715"/>
                    </a:lnTo>
                    <a:lnTo>
                      <a:pt x="173" y="715"/>
                    </a:lnTo>
                    <a:lnTo>
                      <a:pt x="173" y="715"/>
                    </a:lnTo>
                    <a:lnTo>
                      <a:pt x="173" y="717"/>
                    </a:lnTo>
                    <a:lnTo>
                      <a:pt x="173" y="717"/>
                    </a:lnTo>
                    <a:lnTo>
                      <a:pt x="173" y="717"/>
                    </a:lnTo>
                    <a:lnTo>
                      <a:pt x="173" y="723"/>
                    </a:lnTo>
                    <a:lnTo>
                      <a:pt x="173" y="729"/>
                    </a:lnTo>
                    <a:lnTo>
                      <a:pt x="171" y="735"/>
                    </a:lnTo>
                    <a:lnTo>
                      <a:pt x="169" y="740"/>
                    </a:lnTo>
                    <a:lnTo>
                      <a:pt x="167" y="746"/>
                    </a:lnTo>
                    <a:lnTo>
                      <a:pt x="167" y="752"/>
                    </a:lnTo>
                    <a:lnTo>
                      <a:pt x="165" y="758"/>
                    </a:lnTo>
                    <a:lnTo>
                      <a:pt x="165" y="762"/>
                    </a:lnTo>
                    <a:close/>
                    <a:moveTo>
                      <a:pt x="330" y="840"/>
                    </a:moveTo>
                    <a:lnTo>
                      <a:pt x="341" y="844"/>
                    </a:lnTo>
                    <a:lnTo>
                      <a:pt x="362" y="848"/>
                    </a:lnTo>
                    <a:lnTo>
                      <a:pt x="384" y="850"/>
                    </a:lnTo>
                    <a:lnTo>
                      <a:pt x="405" y="852"/>
                    </a:lnTo>
                    <a:lnTo>
                      <a:pt x="428" y="852"/>
                    </a:lnTo>
                    <a:lnTo>
                      <a:pt x="449" y="852"/>
                    </a:lnTo>
                    <a:lnTo>
                      <a:pt x="472" y="850"/>
                    </a:lnTo>
                    <a:lnTo>
                      <a:pt x="485" y="848"/>
                    </a:lnTo>
                    <a:lnTo>
                      <a:pt x="485" y="844"/>
                    </a:lnTo>
                    <a:lnTo>
                      <a:pt x="485" y="842"/>
                    </a:lnTo>
                    <a:lnTo>
                      <a:pt x="485" y="838"/>
                    </a:lnTo>
                    <a:lnTo>
                      <a:pt x="483" y="836"/>
                    </a:lnTo>
                    <a:lnTo>
                      <a:pt x="483" y="833"/>
                    </a:lnTo>
                    <a:lnTo>
                      <a:pt x="483" y="829"/>
                    </a:lnTo>
                    <a:lnTo>
                      <a:pt x="485" y="827"/>
                    </a:lnTo>
                    <a:lnTo>
                      <a:pt x="487" y="825"/>
                    </a:lnTo>
                    <a:lnTo>
                      <a:pt x="483" y="821"/>
                    </a:lnTo>
                    <a:lnTo>
                      <a:pt x="483" y="819"/>
                    </a:lnTo>
                    <a:lnTo>
                      <a:pt x="483" y="817"/>
                    </a:lnTo>
                    <a:lnTo>
                      <a:pt x="483" y="815"/>
                    </a:lnTo>
                    <a:lnTo>
                      <a:pt x="481" y="811"/>
                    </a:lnTo>
                    <a:lnTo>
                      <a:pt x="483" y="810"/>
                    </a:lnTo>
                    <a:lnTo>
                      <a:pt x="483" y="808"/>
                    </a:lnTo>
                    <a:lnTo>
                      <a:pt x="485" y="808"/>
                    </a:lnTo>
                    <a:lnTo>
                      <a:pt x="487" y="806"/>
                    </a:lnTo>
                    <a:lnTo>
                      <a:pt x="487" y="806"/>
                    </a:lnTo>
                    <a:lnTo>
                      <a:pt x="487" y="806"/>
                    </a:lnTo>
                    <a:lnTo>
                      <a:pt x="487" y="806"/>
                    </a:lnTo>
                    <a:lnTo>
                      <a:pt x="489" y="806"/>
                    </a:lnTo>
                    <a:lnTo>
                      <a:pt x="489" y="806"/>
                    </a:lnTo>
                    <a:lnTo>
                      <a:pt x="489" y="806"/>
                    </a:lnTo>
                    <a:lnTo>
                      <a:pt x="489" y="804"/>
                    </a:lnTo>
                    <a:lnTo>
                      <a:pt x="489" y="804"/>
                    </a:lnTo>
                    <a:lnTo>
                      <a:pt x="485" y="806"/>
                    </a:lnTo>
                    <a:lnTo>
                      <a:pt x="466" y="808"/>
                    </a:lnTo>
                    <a:lnTo>
                      <a:pt x="447" y="810"/>
                    </a:lnTo>
                    <a:lnTo>
                      <a:pt x="428" y="810"/>
                    </a:lnTo>
                    <a:lnTo>
                      <a:pt x="407" y="810"/>
                    </a:lnTo>
                    <a:lnTo>
                      <a:pt x="387" y="808"/>
                    </a:lnTo>
                    <a:lnTo>
                      <a:pt x="368" y="806"/>
                    </a:lnTo>
                    <a:lnTo>
                      <a:pt x="349" y="802"/>
                    </a:lnTo>
                    <a:lnTo>
                      <a:pt x="349" y="802"/>
                    </a:lnTo>
                    <a:lnTo>
                      <a:pt x="349" y="802"/>
                    </a:lnTo>
                    <a:lnTo>
                      <a:pt x="347" y="804"/>
                    </a:lnTo>
                    <a:lnTo>
                      <a:pt x="347" y="806"/>
                    </a:lnTo>
                    <a:lnTo>
                      <a:pt x="347" y="806"/>
                    </a:lnTo>
                    <a:lnTo>
                      <a:pt x="347" y="808"/>
                    </a:lnTo>
                    <a:lnTo>
                      <a:pt x="345" y="810"/>
                    </a:lnTo>
                    <a:lnTo>
                      <a:pt x="345" y="810"/>
                    </a:lnTo>
                    <a:lnTo>
                      <a:pt x="345" y="811"/>
                    </a:lnTo>
                    <a:lnTo>
                      <a:pt x="341" y="813"/>
                    </a:lnTo>
                    <a:lnTo>
                      <a:pt x="338" y="817"/>
                    </a:lnTo>
                    <a:lnTo>
                      <a:pt x="336" y="821"/>
                    </a:lnTo>
                    <a:lnTo>
                      <a:pt x="334" y="825"/>
                    </a:lnTo>
                    <a:lnTo>
                      <a:pt x="332" y="829"/>
                    </a:lnTo>
                    <a:lnTo>
                      <a:pt x="332" y="833"/>
                    </a:lnTo>
                    <a:lnTo>
                      <a:pt x="330" y="836"/>
                    </a:lnTo>
                    <a:lnTo>
                      <a:pt x="330" y="84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3" name="Freeform 51">
                <a:extLst>
                  <a:ext uri="{FF2B5EF4-FFF2-40B4-BE49-F238E27FC236}">
                    <a16:creationId xmlns:a16="http://schemas.microsoft.com/office/drawing/2014/main" id="{8956B2E6-57B5-4BCD-BF70-25E365E13C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94" y="2208"/>
                <a:ext cx="767" cy="768"/>
              </a:xfrm>
              <a:custGeom>
                <a:avLst/>
                <a:gdLst>
                  <a:gd name="T0" fmla="*/ 763 w 767"/>
                  <a:gd name="T1" fmla="*/ 324 h 768"/>
                  <a:gd name="T2" fmla="*/ 721 w 767"/>
                  <a:gd name="T3" fmla="*/ 202 h 768"/>
                  <a:gd name="T4" fmla="*/ 627 w 767"/>
                  <a:gd name="T5" fmla="*/ 86 h 768"/>
                  <a:gd name="T6" fmla="*/ 497 w 767"/>
                  <a:gd name="T7" fmla="*/ 17 h 768"/>
                  <a:gd name="T8" fmla="*/ 403 w 767"/>
                  <a:gd name="T9" fmla="*/ 0 h 768"/>
                  <a:gd name="T10" fmla="*/ 324 w 767"/>
                  <a:gd name="T11" fmla="*/ 4 h 768"/>
                  <a:gd name="T12" fmla="*/ 224 w 767"/>
                  <a:gd name="T13" fmla="*/ 35 h 768"/>
                  <a:gd name="T14" fmla="*/ 224 w 767"/>
                  <a:gd name="T15" fmla="*/ 35 h 768"/>
                  <a:gd name="T16" fmla="*/ 223 w 767"/>
                  <a:gd name="T17" fmla="*/ 37 h 768"/>
                  <a:gd name="T18" fmla="*/ 138 w 767"/>
                  <a:gd name="T19" fmla="*/ 86 h 768"/>
                  <a:gd name="T20" fmla="*/ 81 w 767"/>
                  <a:gd name="T21" fmla="*/ 154 h 768"/>
                  <a:gd name="T22" fmla="*/ 59 w 767"/>
                  <a:gd name="T23" fmla="*/ 186 h 768"/>
                  <a:gd name="T24" fmla="*/ 29 w 767"/>
                  <a:gd name="T25" fmla="*/ 234 h 768"/>
                  <a:gd name="T26" fmla="*/ 2 w 767"/>
                  <a:gd name="T27" fmla="*/ 344 h 768"/>
                  <a:gd name="T28" fmla="*/ 2 w 767"/>
                  <a:gd name="T29" fmla="*/ 384 h 768"/>
                  <a:gd name="T30" fmla="*/ 8 w 767"/>
                  <a:gd name="T31" fmla="*/ 386 h 768"/>
                  <a:gd name="T32" fmla="*/ 10 w 767"/>
                  <a:gd name="T33" fmla="*/ 403 h 768"/>
                  <a:gd name="T34" fmla="*/ 15 w 767"/>
                  <a:gd name="T35" fmla="*/ 434 h 768"/>
                  <a:gd name="T36" fmla="*/ 25 w 767"/>
                  <a:gd name="T37" fmla="*/ 474 h 768"/>
                  <a:gd name="T38" fmla="*/ 56 w 767"/>
                  <a:gd name="T39" fmla="*/ 520 h 768"/>
                  <a:gd name="T40" fmla="*/ 58 w 767"/>
                  <a:gd name="T41" fmla="*/ 485 h 768"/>
                  <a:gd name="T42" fmla="*/ 44 w 767"/>
                  <a:gd name="T43" fmla="*/ 349 h 768"/>
                  <a:gd name="T44" fmla="*/ 83 w 767"/>
                  <a:gd name="T45" fmla="*/ 221 h 768"/>
                  <a:gd name="T46" fmla="*/ 167 w 767"/>
                  <a:gd name="T47" fmla="*/ 121 h 768"/>
                  <a:gd name="T48" fmla="*/ 282 w 767"/>
                  <a:gd name="T49" fmla="*/ 58 h 768"/>
                  <a:gd name="T50" fmla="*/ 418 w 767"/>
                  <a:gd name="T51" fmla="*/ 44 h 768"/>
                  <a:gd name="T52" fmla="*/ 547 w 767"/>
                  <a:gd name="T53" fmla="*/ 83 h 768"/>
                  <a:gd name="T54" fmla="*/ 646 w 767"/>
                  <a:gd name="T55" fmla="*/ 167 h 768"/>
                  <a:gd name="T56" fmla="*/ 710 w 767"/>
                  <a:gd name="T57" fmla="*/ 282 h 768"/>
                  <a:gd name="T58" fmla="*/ 767 w 767"/>
                  <a:gd name="T59" fmla="*/ 384 h 768"/>
                  <a:gd name="T60" fmla="*/ 760 w 767"/>
                  <a:gd name="T61" fmla="*/ 461 h 768"/>
                  <a:gd name="T62" fmla="*/ 702 w 767"/>
                  <a:gd name="T63" fmla="*/ 599 h 768"/>
                  <a:gd name="T64" fmla="*/ 641 w 767"/>
                  <a:gd name="T65" fmla="*/ 664 h 768"/>
                  <a:gd name="T66" fmla="*/ 623 w 767"/>
                  <a:gd name="T67" fmla="*/ 664 h 768"/>
                  <a:gd name="T68" fmla="*/ 620 w 767"/>
                  <a:gd name="T69" fmla="*/ 650 h 768"/>
                  <a:gd name="T70" fmla="*/ 620 w 767"/>
                  <a:gd name="T71" fmla="*/ 637 h 768"/>
                  <a:gd name="T72" fmla="*/ 625 w 767"/>
                  <a:gd name="T73" fmla="*/ 626 h 768"/>
                  <a:gd name="T74" fmla="*/ 698 w 767"/>
                  <a:gd name="T75" fmla="*/ 516 h 768"/>
                  <a:gd name="T76" fmla="*/ 725 w 767"/>
                  <a:gd name="T77" fmla="*/ 384 h 768"/>
                  <a:gd name="T78" fmla="*/ 169 w 767"/>
                  <a:gd name="T79" fmla="*/ 702 h 768"/>
                  <a:gd name="T80" fmla="*/ 190 w 767"/>
                  <a:gd name="T81" fmla="*/ 710 h 768"/>
                  <a:gd name="T82" fmla="*/ 192 w 767"/>
                  <a:gd name="T83" fmla="*/ 706 h 768"/>
                  <a:gd name="T84" fmla="*/ 203 w 767"/>
                  <a:gd name="T85" fmla="*/ 698 h 768"/>
                  <a:gd name="T86" fmla="*/ 215 w 767"/>
                  <a:gd name="T87" fmla="*/ 685 h 768"/>
                  <a:gd name="T88" fmla="*/ 142 w 767"/>
                  <a:gd name="T89" fmla="*/ 626 h 768"/>
                  <a:gd name="T90" fmla="*/ 119 w 767"/>
                  <a:gd name="T91" fmla="*/ 604 h 768"/>
                  <a:gd name="T92" fmla="*/ 119 w 767"/>
                  <a:gd name="T93" fmla="*/ 612 h 768"/>
                  <a:gd name="T94" fmla="*/ 121 w 767"/>
                  <a:gd name="T95" fmla="*/ 631 h 768"/>
                  <a:gd name="T96" fmla="*/ 127 w 767"/>
                  <a:gd name="T97" fmla="*/ 658 h 768"/>
                  <a:gd name="T98" fmla="*/ 305 w 767"/>
                  <a:gd name="T99" fmla="*/ 760 h 768"/>
                  <a:gd name="T100" fmla="*/ 384 w 767"/>
                  <a:gd name="T101" fmla="*/ 768 h 768"/>
                  <a:gd name="T102" fmla="*/ 445 w 767"/>
                  <a:gd name="T103" fmla="*/ 762 h 768"/>
                  <a:gd name="T104" fmla="*/ 453 w 767"/>
                  <a:gd name="T105" fmla="*/ 744 h 768"/>
                  <a:gd name="T106" fmla="*/ 451 w 767"/>
                  <a:gd name="T107" fmla="*/ 723 h 768"/>
                  <a:gd name="T108" fmla="*/ 449 w 767"/>
                  <a:gd name="T109" fmla="*/ 721 h 768"/>
                  <a:gd name="T110" fmla="*/ 449 w 767"/>
                  <a:gd name="T111" fmla="*/ 720 h 768"/>
                  <a:gd name="T112" fmla="*/ 317 w 767"/>
                  <a:gd name="T113" fmla="*/ 718 h 768"/>
                  <a:gd name="T114" fmla="*/ 311 w 767"/>
                  <a:gd name="T115" fmla="*/ 739 h 768"/>
                  <a:gd name="T116" fmla="*/ 305 w 767"/>
                  <a:gd name="T117" fmla="*/ 760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67" h="768">
                    <a:moveTo>
                      <a:pt x="767" y="384"/>
                    </a:moveTo>
                    <a:lnTo>
                      <a:pt x="767" y="365"/>
                    </a:lnTo>
                    <a:lnTo>
                      <a:pt x="765" y="344"/>
                    </a:lnTo>
                    <a:lnTo>
                      <a:pt x="763" y="324"/>
                    </a:lnTo>
                    <a:lnTo>
                      <a:pt x="760" y="307"/>
                    </a:lnTo>
                    <a:lnTo>
                      <a:pt x="750" y="269"/>
                    </a:lnTo>
                    <a:lnTo>
                      <a:pt x="737" y="234"/>
                    </a:lnTo>
                    <a:lnTo>
                      <a:pt x="721" y="202"/>
                    </a:lnTo>
                    <a:lnTo>
                      <a:pt x="702" y="169"/>
                    </a:lnTo>
                    <a:lnTo>
                      <a:pt x="679" y="140"/>
                    </a:lnTo>
                    <a:lnTo>
                      <a:pt x="654" y="111"/>
                    </a:lnTo>
                    <a:lnTo>
                      <a:pt x="627" y="86"/>
                    </a:lnTo>
                    <a:lnTo>
                      <a:pt x="599" y="65"/>
                    </a:lnTo>
                    <a:lnTo>
                      <a:pt x="566" y="46"/>
                    </a:lnTo>
                    <a:lnTo>
                      <a:pt x="533" y="29"/>
                    </a:lnTo>
                    <a:lnTo>
                      <a:pt x="497" y="17"/>
                    </a:lnTo>
                    <a:lnTo>
                      <a:pt x="460" y="8"/>
                    </a:lnTo>
                    <a:lnTo>
                      <a:pt x="441" y="4"/>
                    </a:lnTo>
                    <a:lnTo>
                      <a:pt x="422" y="2"/>
                    </a:lnTo>
                    <a:lnTo>
                      <a:pt x="403" y="0"/>
                    </a:lnTo>
                    <a:lnTo>
                      <a:pt x="384" y="0"/>
                    </a:lnTo>
                    <a:lnTo>
                      <a:pt x="363" y="0"/>
                    </a:lnTo>
                    <a:lnTo>
                      <a:pt x="343" y="2"/>
                    </a:lnTo>
                    <a:lnTo>
                      <a:pt x="324" y="4"/>
                    </a:lnTo>
                    <a:lnTo>
                      <a:pt x="305" y="8"/>
                    </a:lnTo>
                    <a:lnTo>
                      <a:pt x="269" y="17"/>
                    </a:lnTo>
                    <a:lnTo>
                      <a:pt x="234" y="29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3" y="37"/>
                    </a:lnTo>
                    <a:lnTo>
                      <a:pt x="223" y="37"/>
                    </a:lnTo>
                    <a:lnTo>
                      <a:pt x="223" y="37"/>
                    </a:lnTo>
                    <a:lnTo>
                      <a:pt x="223" y="37"/>
                    </a:lnTo>
                    <a:lnTo>
                      <a:pt x="221" y="37"/>
                    </a:lnTo>
                    <a:lnTo>
                      <a:pt x="200" y="46"/>
                    </a:lnTo>
                    <a:lnTo>
                      <a:pt x="169" y="65"/>
                    </a:lnTo>
                    <a:lnTo>
                      <a:pt x="138" y="86"/>
                    </a:lnTo>
                    <a:lnTo>
                      <a:pt x="111" y="111"/>
                    </a:lnTo>
                    <a:lnTo>
                      <a:pt x="90" y="136"/>
                    </a:lnTo>
                    <a:lnTo>
                      <a:pt x="84" y="144"/>
                    </a:lnTo>
                    <a:lnTo>
                      <a:pt x="81" y="154"/>
                    </a:lnTo>
                    <a:lnTo>
                      <a:pt x="75" y="161"/>
                    </a:lnTo>
                    <a:lnTo>
                      <a:pt x="69" y="171"/>
                    </a:lnTo>
                    <a:lnTo>
                      <a:pt x="65" y="179"/>
                    </a:lnTo>
                    <a:lnTo>
                      <a:pt x="59" y="186"/>
                    </a:lnTo>
                    <a:lnTo>
                      <a:pt x="52" y="194"/>
                    </a:lnTo>
                    <a:lnTo>
                      <a:pt x="46" y="200"/>
                    </a:lnTo>
                    <a:lnTo>
                      <a:pt x="46" y="202"/>
                    </a:lnTo>
                    <a:lnTo>
                      <a:pt x="29" y="234"/>
                    </a:lnTo>
                    <a:lnTo>
                      <a:pt x="17" y="269"/>
                    </a:lnTo>
                    <a:lnTo>
                      <a:pt x="8" y="307"/>
                    </a:lnTo>
                    <a:lnTo>
                      <a:pt x="4" y="324"/>
                    </a:lnTo>
                    <a:lnTo>
                      <a:pt x="2" y="344"/>
                    </a:lnTo>
                    <a:lnTo>
                      <a:pt x="0" y="365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2" y="384"/>
                    </a:lnTo>
                    <a:lnTo>
                      <a:pt x="4" y="384"/>
                    </a:lnTo>
                    <a:lnTo>
                      <a:pt x="6" y="384"/>
                    </a:lnTo>
                    <a:lnTo>
                      <a:pt x="8" y="386"/>
                    </a:lnTo>
                    <a:lnTo>
                      <a:pt x="8" y="386"/>
                    </a:lnTo>
                    <a:lnTo>
                      <a:pt x="10" y="388"/>
                    </a:lnTo>
                    <a:lnTo>
                      <a:pt x="10" y="390"/>
                    </a:lnTo>
                    <a:lnTo>
                      <a:pt x="10" y="395"/>
                    </a:lnTo>
                    <a:lnTo>
                      <a:pt x="10" y="403"/>
                    </a:lnTo>
                    <a:lnTo>
                      <a:pt x="12" y="411"/>
                    </a:lnTo>
                    <a:lnTo>
                      <a:pt x="12" y="418"/>
                    </a:lnTo>
                    <a:lnTo>
                      <a:pt x="13" y="426"/>
                    </a:lnTo>
                    <a:lnTo>
                      <a:pt x="15" y="434"/>
                    </a:lnTo>
                    <a:lnTo>
                      <a:pt x="17" y="441"/>
                    </a:lnTo>
                    <a:lnTo>
                      <a:pt x="17" y="447"/>
                    </a:lnTo>
                    <a:lnTo>
                      <a:pt x="21" y="462"/>
                    </a:lnTo>
                    <a:lnTo>
                      <a:pt x="25" y="474"/>
                    </a:lnTo>
                    <a:lnTo>
                      <a:pt x="31" y="487"/>
                    </a:lnTo>
                    <a:lnTo>
                      <a:pt x="36" y="499"/>
                    </a:lnTo>
                    <a:lnTo>
                      <a:pt x="46" y="509"/>
                    </a:lnTo>
                    <a:lnTo>
                      <a:pt x="56" y="520"/>
                    </a:lnTo>
                    <a:lnTo>
                      <a:pt x="67" y="528"/>
                    </a:lnTo>
                    <a:lnTo>
                      <a:pt x="79" y="535"/>
                    </a:lnTo>
                    <a:lnTo>
                      <a:pt x="69" y="516"/>
                    </a:lnTo>
                    <a:lnTo>
                      <a:pt x="58" y="485"/>
                    </a:lnTo>
                    <a:lnTo>
                      <a:pt x="48" y="453"/>
                    </a:lnTo>
                    <a:lnTo>
                      <a:pt x="44" y="418"/>
                    </a:lnTo>
                    <a:lnTo>
                      <a:pt x="42" y="384"/>
                    </a:lnTo>
                    <a:lnTo>
                      <a:pt x="44" y="349"/>
                    </a:lnTo>
                    <a:lnTo>
                      <a:pt x="48" y="315"/>
                    </a:lnTo>
                    <a:lnTo>
                      <a:pt x="58" y="282"/>
                    </a:lnTo>
                    <a:lnTo>
                      <a:pt x="69" y="251"/>
                    </a:lnTo>
                    <a:lnTo>
                      <a:pt x="83" y="221"/>
                    </a:lnTo>
                    <a:lnTo>
                      <a:pt x="100" y="192"/>
                    </a:lnTo>
                    <a:lnTo>
                      <a:pt x="119" y="167"/>
                    </a:lnTo>
                    <a:lnTo>
                      <a:pt x="142" y="142"/>
                    </a:lnTo>
                    <a:lnTo>
                      <a:pt x="167" y="121"/>
                    </a:lnTo>
                    <a:lnTo>
                      <a:pt x="192" y="100"/>
                    </a:lnTo>
                    <a:lnTo>
                      <a:pt x="221" y="83"/>
                    </a:lnTo>
                    <a:lnTo>
                      <a:pt x="249" y="69"/>
                    </a:lnTo>
                    <a:lnTo>
                      <a:pt x="282" y="58"/>
                    </a:lnTo>
                    <a:lnTo>
                      <a:pt x="315" y="50"/>
                    </a:lnTo>
                    <a:lnTo>
                      <a:pt x="349" y="44"/>
                    </a:lnTo>
                    <a:lnTo>
                      <a:pt x="384" y="42"/>
                    </a:lnTo>
                    <a:lnTo>
                      <a:pt x="418" y="44"/>
                    </a:lnTo>
                    <a:lnTo>
                      <a:pt x="453" y="50"/>
                    </a:lnTo>
                    <a:lnTo>
                      <a:pt x="485" y="58"/>
                    </a:lnTo>
                    <a:lnTo>
                      <a:pt x="516" y="69"/>
                    </a:lnTo>
                    <a:lnTo>
                      <a:pt x="547" y="83"/>
                    </a:lnTo>
                    <a:lnTo>
                      <a:pt x="574" y="100"/>
                    </a:lnTo>
                    <a:lnTo>
                      <a:pt x="600" y="121"/>
                    </a:lnTo>
                    <a:lnTo>
                      <a:pt x="625" y="142"/>
                    </a:lnTo>
                    <a:lnTo>
                      <a:pt x="646" y="167"/>
                    </a:lnTo>
                    <a:lnTo>
                      <a:pt x="666" y="192"/>
                    </a:lnTo>
                    <a:lnTo>
                      <a:pt x="683" y="221"/>
                    </a:lnTo>
                    <a:lnTo>
                      <a:pt x="698" y="251"/>
                    </a:lnTo>
                    <a:lnTo>
                      <a:pt x="710" y="282"/>
                    </a:lnTo>
                    <a:lnTo>
                      <a:pt x="717" y="315"/>
                    </a:lnTo>
                    <a:lnTo>
                      <a:pt x="723" y="349"/>
                    </a:lnTo>
                    <a:lnTo>
                      <a:pt x="725" y="384"/>
                    </a:lnTo>
                    <a:lnTo>
                      <a:pt x="767" y="384"/>
                    </a:lnTo>
                    <a:lnTo>
                      <a:pt x="767" y="403"/>
                    </a:lnTo>
                    <a:lnTo>
                      <a:pt x="765" y="422"/>
                    </a:lnTo>
                    <a:lnTo>
                      <a:pt x="763" y="441"/>
                    </a:lnTo>
                    <a:lnTo>
                      <a:pt x="760" y="461"/>
                    </a:lnTo>
                    <a:lnTo>
                      <a:pt x="750" y="497"/>
                    </a:lnTo>
                    <a:lnTo>
                      <a:pt x="737" y="533"/>
                    </a:lnTo>
                    <a:lnTo>
                      <a:pt x="721" y="566"/>
                    </a:lnTo>
                    <a:lnTo>
                      <a:pt x="702" y="599"/>
                    </a:lnTo>
                    <a:lnTo>
                      <a:pt x="679" y="627"/>
                    </a:lnTo>
                    <a:lnTo>
                      <a:pt x="654" y="654"/>
                    </a:lnTo>
                    <a:lnTo>
                      <a:pt x="645" y="664"/>
                    </a:lnTo>
                    <a:lnTo>
                      <a:pt x="641" y="664"/>
                    </a:lnTo>
                    <a:lnTo>
                      <a:pt x="637" y="666"/>
                    </a:lnTo>
                    <a:lnTo>
                      <a:pt x="631" y="666"/>
                    </a:lnTo>
                    <a:lnTo>
                      <a:pt x="627" y="666"/>
                    </a:lnTo>
                    <a:lnTo>
                      <a:pt x="623" y="664"/>
                    </a:lnTo>
                    <a:lnTo>
                      <a:pt x="622" y="662"/>
                    </a:lnTo>
                    <a:lnTo>
                      <a:pt x="620" y="660"/>
                    </a:lnTo>
                    <a:lnTo>
                      <a:pt x="620" y="654"/>
                    </a:lnTo>
                    <a:lnTo>
                      <a:pt x="620" y="650"/>
                    </a:lnTo>
                    <a:lnTo>
                      <a:pt x="620" y="649"/>
                    </a:lnTo>
                    <a:lnTo>
                      <a:pt x="620" y="645"/>
                    </a:lnTo>
                    <a:lnTo>
                      <a:pt x="620" y="641"/>
                    </a:lnTo>
                    <a:lnTo>
                      <a:pt x="620" y="637"/>
                    </a:lnTo>
                    <a:lnTo>
                      <a:pt x="622" y="635"/>
                    </a:lnTo>
                    <a:lnTo>
                      <a:pt x="622" y="631"/>
                    </a:lnTo>
                    <a:lnTo>
                      <a:pt x="622" y="629"/>
                    </a:lnTo>
                    <a:lnTo>
                      <a:pt x="625" y="626"/>
                    </a:lnTo>
                    <a:lnTo>
                      <a:pt x="646" y="601"/>
                    </a:lnTo>
                    <a:lnTo>
                      <a:pt x="666" y="574"/>
                    </a:lnTo>
                    <a:lnTo>
                      <a:pt x="683" y="547"/>
                    </a:lnTo>
                    <a:lnTo>
                      <a:pt x="698" y="516"/>
                    </a:lnTo>
                    <a:lnTo>
                      <a:pt x="710" y="485"/>
                    </a:lnTo>
                    <a:lnTo>
                      <a:pt x="717" y="453"/>
                    </a:lnTo>
                    <a:lnTo>
                      <a:pt x="723" y="418"/>
                    </a:lnTo>
                    <a:lnTo>
                      <a:pt x="725" y="384"/>
                    </a:lnTo>
                    <a:lnTo>
                      <a:pt x="767" y="384"/>
                    </a:lnTo>
                    <a:close/>
                    <a:moveTo>
                      <a:pt x="129" y="672"/>
                    </a:moveTo>
                    <a:lnTo>
                      <a:pt x="138" y="679"/>
                    </a:lnTo>
                    <a:lnTo>
                      <a:pt x="169" y="702"/>
                    </a:lnTo>
                    <a:lnTo>
                      <a:pt x="186" y="714"/>
                    </a:lnTo>
                    <a:lnTo>
                      <a:pt x="188" y="712"/>
                    </a:lnTo>
                    <a:lnTo>
                      <a:pt x="188" y="712"/>
                    </a:lnTo>
                    <a:lnTo>
                      <a:pt x="190" y="710"/>
                    </a:lnTo>
                    <a:lnTo>
                      <a:pt x="190" y="710"/>
                    </a:lnTo>
                    <a:lnTo>
                      <a:pt x="192" y="708"/>
                    </a:lnTo>
                    <a:lnTo>
                      <a:pt x="192" y="706"/>
                    </a:lnTo>
                    <a:lnTo>
                      <a:pt x="192" y="706"/>
                    </a:lnTo>
                    <a:lnTo>
                      <a:pt x="194" y="704"/>
                    </a:lnTo>
                    <a:lnTo>
                      <a:pt x="198" y="702"/>
                    </a:lnTo>
                    <a:lnTo>
                      <a:pt x="201" y="700"/>
                    </a:lnTo>
                    <a:lnTo>
                      <a:pt x="203" y="698"/>
                    </a:lnTo>
                    <a:lnTo>
                      <a:pt x="207" y="695"/>
                    </a:lnTo>
                    <a:lnTo>
                      <a:pt x="209" y="693"/>
                    </a:lnTo>
                    <a:lnTo>
                      <a:pt x="213" y="689"/>
                    </a:lnTo>
                    <a:lnTo>
                      <a:pt x="215" y="685"/>
                    </a:lnTo>
                    <a:lnTo>
                      <a:pt x="217" y="681"/>
                    </a:lnTo>
                    <a:lnTo>
                      <a:pt x="192" y="666"/>
                    </a:lnTo>
                    <a:lnTo>
                      <a:pt x="167" y="647"/>
                    </a:lnTo>
                    <a:lnTo>
                      <a:pt x="142" y="626"/>
                    </a:lnTo>
                    <a:lnTo>
                      <a:pt x="119" y="601"/>
                    </a:lnTo>
                    <a:lnTo>
                      <a:pt x="119" y="601"/>
                    </a:lnTo>
                    <a:lnTo>
                      <a:pt x="119" y="603"/>
                    </a:lnTo>
                    <a:lnTo>
                      <a:pt x="119" y="604"/>
                    </a:lnTo>
                    <a:lnTo>
                      <a:pt x="119" y="606"/>
                    </a:lnTo>
                    <a:lnTo>
                      <a:pt x="119" y="608"/>
                    </a:lnTo>
                    <a:lnTo>
                      <a:pt x="119" y="610"/>
                    </a:lnTo>
                    <a:lnTo>
                      <a:pt x="119" y="612"/>
                    </a:lnTo>
                    <a:lnTo>
                      <a:pt x="119" y="614"/>
                    </a:lnTo>
                    <a:lnTo>
                      <a:pt x="119" y="616"/>
                    </a:lnTo>
                    <a:lnTo>
                      <a:pt x="119" y="624"/>
                    </a:lnTo>
                    <a:lnTo>
                      <a:pt x="121" y="631"/>
                    </a:lnTo>
                    <a:lnTo>
                      <a:pt x="121" y="637"/>
                    </a:lnTo>
                    <a:lnTo>
                      <a:pt x="123" y="645"/>
                    </a:lnTo>
                    <a:lnTo>
                      <a:pt x="125" y="650"/>
                    </a:lnTo>
                    <a:lnTo>
                      <a:pt x="127" y="658"/>
                    </a:lnTo>
                    <a:lnTo>
                      <a:pt x="129" y="664"/>
                    </a:lnTo>
                    <a:lnTo>
                      <a:pt x="129" y="672"/>
                    </a:lnTo>
                    <a:close/>
                    <a:moveTo>
                      <a:pt x="305" y="760"/>
                    </a:moveTo>
                    <a:lnTo>
                      <a:pt x="305" y="760"/>
                    </a:lnTo>
                    <a:lnTo>
                      <a:pt x="324" y="764"/>
                    </a:lnTo>
                    <a:lnTo>
                      <a:pt x="343" y="766"/>
                    </a:lnTo>
                    <a:lnTo>
                      <a:pt x="363" y="768"/>
                    </a:lnTo>
                    <a:lnTo>
                      <a:pt x="384" y="768"/>
                    </a:lnTo>
                    <a:lnTo>
                      <a:pt x="403" y="768"/>
                    </a:lnTo>
                    <a:lnTo>
                      <a:pt x="422" y="766"/>
                    </a:lnTo>
                    <a:lnTo>
                      <a:pt x="441" y="764"/>
                    </a:lnTo>
                    <a:lnTo>
                      <a:pt x="445" y="762"/>
                    </a:lnTo>
                    <a:lnTo>
                      <a:pt x="449" y="760"/>
                    </a:lnTo>
                    <a:lnTo>
                      <a:pt x="451" y="754"/>
                    </a:lnTo>
                    <a:lnTo>
                      <a:pt x="453" y="750"/>
                    </a:lnTo>
                    <a:lnTo>
                      <a:pt x="453" y="744"/>
                    </a:lnTo>
                    <a:lnTo>
                      <a:pt x="453" y="741"/>
                    </a:lnTo>
                    <a:lnTo>
                      <a:pt x="451" y="735"/>
                    </a:lnTo>
                    <a:lnTo>
                      <a:pt x="451" y="729"/>
                    </a:lnTo>
                    <a:lnTo>
                      <a:pt x="451" y="723"/>
                    </a:lnTo>
                    <a:lnTo>
                      <a:pt x="451" y="723"/>
                    </a:lnTo>
                    <a:lnTo>
                      <a:pt x="451" y="723"/>
                    </a:lnTo>
                    <a:lnTo>
                      <a:pt x="449" y="721"/>
                    </a:lnTo>
                    <a:lnTo>
                      <a:pt x="449" y="721"/>
                    </a:lnTo>
                    <a:lnTo>
                      <a:pt x="449" y="721"/>
                    </a:lnTo>
                    <a:lnTo>
                      <a:pt x="449" y="720"/>
                    </a:lnTo>
                    <a:lnTo>
                      <a:pt x="449" y="720"/>
                    </a:lnTo>
                    <a:lnTo>
                      <a:pt x="449" y="720"/>
                    </a:lnTo>
                    <a:lnTo>
                      <a:pt x="418" y="723"/>
                    </a:lnTo>
                    <a:lnTo>
                      <a:pt x="384" y="725"/>
                    </a:lnTo>
                    <a:lnTo>
                      <a:pt x="349" y="723"/>
                    </a:lnTo>
                    <a:lnTo>
                      <a:pt x="317" y="718"/>
                    </a:lnTo>
                    <a:lnTo>
                      <a:pt x="315" y="723"/>
                    </a:lnTo>
                    <a:lnTo>
                      <a:pt x="315" y="729"/>
                    </a:lnTo>
                    <a:lnTo>
                      <a:pt x="313" y="735"/>
                    </a:lnTo>
                    <a:lnTo>
                      <a:pt x="311" y="739"/>
                    </a:lnTo>
                    <a:lnTo>
                      <a:pt x="311" y="744"/>
                    </a:lnTo>
                    <a:lnTo>
                      <a:pt x="309" y="750"/>
                    </a:lnTo>
                    <a:lnTo>
                      <a:pt x="307" y="754"/>
                    </a:lnTo>
                    <a:lnTo>
                      <a:pt x="305" y="76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4" name="Freeform 52">
                <a:extLst>
                  <a:ext uri="{FF2B5EF4-FFF2-40B4-BE49-F238E27FC236}">
                    <a16:creationId xmlns:a16="http://schemas.microsoft.com/office/drawing/2014/main" id="{FCF06EAC-7D3A-49F3-8BB1-6EC5C20736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36" y="2250"/>
                <a:ext cx="683" cy="683"/>
              </a:xfrm>
              <a:custGeom>
                <a:avLst/>
                <a:gdLst>
                  <a:gd name="T0" fmla="*/ 668 w 683"/>
                  <a:gd name="T1" fmla="*/ 240 h 683"/>
                  <a:gd name="T2" fmla="*/ 604 w 683"/>
                  <a:gd name="T3" fmla="*/ 125 h 683"/>
                  <a:gd name="T4" fmla="*/ 505 w 683"/>
                  <a:gd name="T5" fmla="*/ 41 h 683"/>
                  <a:gd name="T6" fmla="*/ 376 w 683"/>
                  <a:gd name="T7" fmla="*/ 2 h 683"/>
                  <a:gd name="T8" fmla="*/ 240 w 683"/>
                  <a:gd name="T9" fmla="*/ 16 h 683"/>
                  <a:gd name="T10" fmla="*/ 125 w 683"/>
                  <a:gd name="T11" fmla="*/ 79 h 683"/>
                  <a:gd name="T12" fmla="*/ 41 w 683"/>
                  <a:gd name="T13" fmla="*/ 179 h 683"/>
                  <a:gd name="T14" fmla="*/ 2 w 683"/>
                  <a:gd name="T15" fmla="*/ 307 h 683"/>
                  <a:gd name="T16" fmla="*/ 16 w 683"/>
                  <a:gd name="T17" fmla="*/ 443 h 683"/>
                  <a:gd name="T18" fmla="*/ 39 w 683"/>
                  <a:gd name="T19" fmla="*/ 495 h 683"/>
                  <a:gd name="T20" fmla="*/ 46 w 683"/>
                  <a:gd name="T21" fmla="*/ 499 h 683"/>
                  <a:gd name="T22" fmla="*/ 56 w 683"/>
                  <a:gd name="T23" fmla="*/ 505 h 683"/>
                  <a:gd name="T24" fmla="*/ 69 w 683"/>
                  <a:gd name="T25" fmla="*/ 509 h 683"/>
                  <a:gd name="T26" fmla="*/ 83 w 683"/>
                  <a:gd name="T27" fmla="*/ 524 h 683"/>
                  <a:gd name="T28" fmla="*/ 81 w 683"/>
                  <a:gd name="T29" fmla="*/ 547 h 683"/>
                  <a:gd name="T30" fmla="*/ 100 w 683"/>
                  <a:gd name="T31" fmla="*/ 584 h 683"/>
                  <a:gd name="T32" fmla="*/ 177 w 683"/>
                  <a:gd name="T33" fmla="*/ 637 h 683"/>
                  <a:gd name="T34" fmla="*/ 182 w 683"/>
                  <a:gd name="T35" fmla="*/ 622 h 683"/>
                  <a:gd name="T36" fmla="*/ 188 w 683"/>
                  <a:gd name="T37" fmla="*/ 610 h 683"/>
                  <a:gd name="T38" fmla="*/ 194 w 683"/>
                  <a:gd name="T39" fmla="*/ 607 h 683"/>
                  <a:gd name="T40" fmla="*/ 200 w 683"/>
                  <a:gd name="T41" fmla="*/ 605 h 683"/>
                  <a:gd name="T42" fmla="*/ 111 w 683"/>
                  <a:gd name="T43" fmla="*/ 532 h 683"/>
                  <a:gd name="T44" fmla="*/ 56 w 683"/>
                  <a:gd name="T45" fmla="*/ 430 h 683"/>
                  <a:gd name="T46" fmla="*/ 44 w 683"/>
                  <a:gd name="T47" fmla="*/ 311 h 683"/>
                  <a:gd name="T48" fmla="*/ 79 w 683"/>
                  <a:gd name="T49" fmla="*/ 200 h 683"/>
                  <a:gd name="T50" fmla="*/ 152 w 683"/>
                  <a:gd name="T51" fmla="*/ 112 h 683"/>
                  <a:gd name="T52" fmla="*/ 252 w 683"/>
                  <a:gd name="T53" fmla="*/ 56 h 683"/>
                  <a:gd name="T54" fmla="*/ 372 w 683"/>
                  <a:gd name="T55" fmla="*/ 44 h 683"/>
                  <a:gd name="T56" fmla="*/ 484 w 683"/>
                  <a:gd name="T57" fmla="*/ 79 h 683"/>
                  <a:gd name="T58" fmla="*/ 572 w 683"/>
                  <a:gd name="T59" fmla="*/ 152 h 683"/>
                  <a:gd name="T60" fmla="*/ 627 w 683"/>
                  <a:gd name="T61" fmla="*/ 254 h 683"/>
                  <a:gd name="T62" fmla="*/ 683 w 683"/>
                  <a:gd name="T63" fmla="*/ 342 h 683"/>
                  <a:gd name="T64" fmla="*/ 656 w 683"/>
                  <a:gd name="T65" fmla="*/ 474 h 683"/>
                  <a:gd name="T66" fmla="*/ 583 w 683"/>
                  <a:gd name="T67" fmla="*/ 584 h 683"/>
                  <a:gd name="T68" fmla="*/ 578 w 683"/>
                  <a:gd name="T69" fmla="*/ 582 h 683"/>
                  <a:gd name="T70" fmla="*/ 578 w 683"/>
                  <a:gd name="T71" fmla="*/ 574 h 683"/>
                  <a:gd name="T72" fmla="*/ 568 w 683"/>
                  <a:gd name="T73" fmla="*/ 564 h 683"/>
                  <a:gd name="T74" fmla="*/ 560 w 683"/>
                  <a:gd name="T75" fmla="*/ 551 h 683"/>
                  <a:gd name="T76" fmla="*/ 557 w 683"/>
                  <a:gd name="T77" fmla="*/ 549 h 683"/>
                  <a:gd name="T78" fmla="*/ 555 w 683"/>
                  <a:gd name="T79" fmla="*/ 551 h 683"/>
                  <a:gd name="T80" fmla="*/ 604 w 683"/>
                  <a:gd name="T81" fmla="*/ 484 h 683"/>
                  <a:gd name="T82" fmla="*/ 639 w 683"/>
                  <a:gd name="T83" fmla="*/ 373 h 683"/>
                  <a:gd name="T84" fmla="*/ 307 w 683"/>
                  <a:gd name="T85" fmla="*/ 681 h 683"/>
                  <a:gd name="T86" fmla="*/ 405 w 683"/>
                  <a:gd name="T87" fmla="*/ 674 h 683"/>
                  <a:gd name="T88" fmla="*/ 399 w 683"/>
                  <a:gd name="T89" fmla="*/ 668 h 683"/>
                  <a:gd name="T90" fmla="*/ 393 w 683"/>
                  <a:gd name="T91" fmla="*/ 664 h 683"/>
                  <a:gd name="T92" fmla="*/ 399 w 683"/>
                  <a:gd name="T93" fmla="*/ 660 h 683"/>
                  <a:gd name="T94" fmla="*/ 407 w 683"/>
                  <a:gd name="T95" fmla="*/ 653 h 683"/>
                  <a:gd name="T96" fmla="*/ 407 w 683"/>
                  <a:gd name="T97" fmla="*/ 641 h 683"/>
                  <a:gd name="T98" fmla="*/ 401 w 683"/>
                  <a:gd name="T99" fmla="*/ 633 h 683"/>
                  <a:gd name="T100" fmla="*/ 280 w 683"/>
                  <a:gd name="T101" fmla="*/ 633 h 683"/>
                  <a:gd name="T102" fmla="*/ 276 w 683"/>
                  <a:gd name="T103" fmla="*/ 649 h 683"/>
                  <a:gd name="T104" fmla="*/ 275 w 683"/>
                  <a:gd name="T105" fmla="*/ 672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83" h="683">
                    <a:moveTo>
                      <a:pt x="683" y="342"/>
                    </a:moveTo>
                    <a:lnTo>
                      <a:pt x="681" y="307"/>
                    </a:lnTo>
                    <a:lnTo>
                      <a:pt x="675" y="273"/>
                    </a:lnTo>
                    <a:lnTo>
                      <a:pt x="668" y="240"/>
                    </a:lnTo>
                    <a:lnTo>
                      <a:pt x="656" y="209"/>
                    </a:lnTo>
                    <a:lnTo>
                      <a:pt x="641" y="179"/>
                    </a:lnTo>
                    <a:lnTo>
                      <a:pt x="624" y="150"/>
                    </a:lnTo>
                    <a:lnTo>
                      <a:pt x="604" y="125"/>
                    </a:lnTo>
                    <a:lnTo>
                      <a:pt x="583" y="100"/>
                    </a:lnTo>
                    <a:lnTo>
                      <a:pt x="558" y="79"/>
                    </a:lnTo>
                    <a:lnTo>
                      <a:pt x="532" y="58"/>
                    </a:lnTo>
                    <a:lnTo>
                      <a:pt x="505" y="41"/>
                    </a:lnTo>
                    <a:lnTo>
                      <a:pt x="474" y="27"/>
                    </a:lnTo>
                    <a:lnTo>
                      <a:pt x="443" y="16"/>
                    </a:lnTo>
                    <a:lnTo>
                      <a:pt x="411" y="8"/>
                    </a:lnTo>
                    <a:lnTo>
                      <a:pt x="376" y="2"/>
                    </a:lnTo>
                    <a:lnTo>
                      <a:pt x="342" y="0"/>
                    </a:lnTo>
                    <a:lnTo>
                      <a:pt x="307" y="2"/>
                    </a:lnTo>
                    <a:lnTo>
                      <a:pt x="273" y="8"/>
                    </a:lnTo>
                    <a:lnTo>
                      <a:pt x="240" y="16"/>
                    </a:lnTo>
                    <a:lnTo>
                      <a:pt x="207" y="27"/>
                    </a:lnTo>
                    <a:lnTo>
                      <a:pt x="179" y="41"/>
                    </a:lnTo>
                    <a:lnTo>
                      <a:pt x="150" y="58"/>
                    </a:lnTo>
                    <a:lnTo>
                      <a:pt x="125" y="79"/>
                    </a:lnTo>
                    <a:lnTo>
                      <a:pt x="100" y="100"/>
                    </a:lnTo>
                    <a:lnTo>
                      <a:pt x="77" y="125"/>
                    </a:lnTo>
                    <a:lnTo>
                      <a:pt x="58" y="150"/>
                    </a:lnTo>
                    <a:lnTo>
                      <a:pt x="41" y="179"/>
                    </a:lnTo>
                    <a:lnTo>
                      <a:pt x="27" y="209"/>
                    </a:lnTo>
                    <a:lnTo>
                      <a:pt x="16" y="240"/>
                    </a:lnTo>
                    <a:lnTo>
                      <a:pt x="6" y="273"/>
                    </a:lnTo>
                    <a:lnTo>
                      <a:pt x="2" y="307"/>
                    </a:lnTo>
                    <a:lnTo>
                      <a:pt x="0" y="342"/>
                    </a:lnTo>
                    <a:lnTo>
                      <a:pt x="2" y="376"/>
                    </a:lnTo>
                    <a:lnTo>
                      <a:pt x="6" y="411"/>
                    </a:lnTo>
                    <a:lnTo>
                      <a:pt x="16" y="443"/>
                    </a:lnTo>
                    <a:lnTo>
                      <a:pt x="27" y="474"/>
                    </a:lnTo>
                    <a:lnTo>
                      <a:pt x="37" y="493"/>
                    </a:lnTo>
                    <a:lnTo>
                      <a:pt x="39" y="495"/>
                    </a:lnTo>
                    <a:lnTo>
                      <a:pt x="39" y="495"/>
                    </a:lnTo>
                    <a:lnTo>
                      <a:pt x="41" y="497"/>
                    </a:lnTo>
                    <a:lnTo>
                      <a:pt x="42" y="497"/>
                    </a:lnTo>
                    <a:lnTo>
                      <a:pt x="44" y="499"/>
                    </a:lnTo>
                    <a:lnTo>
                      <a:pt x="46" y="499"/>
                    </a:lnTo>
                    <a:lnTo>
                      <a:pt x="48" y="501"/>
                    </a:lnTo>
                    <a:lnTo>
                      <a:pt x="50" y="501"/>
                    </a:lnTo>
                    <a:lnTo>
                      <a:pt x="52" y="503"/>
                    </a:lnTo>
                    <a:lnTo>
                      <a:pt x="56" y="505"/>
                    </a:lnTo>
                    <a:lnTo>
                      <a:pt x="60" y="505"/>
                    </a:lnTo>
                    <a:lnTo>
                      <a:pt x="64" y="507"/>
                    </a:lnTo>
                    <a:lnTo>
                      <a:pt x="67" y="507"/>
                    </a:lnTo>
                    <a:lnTo>
                      <a:pt x="69" y="509"/>
                    </a:lnTo>
                    <a:lnTo>
                      <a:pt x="73" y="511"/>
                    </a:lnTo>
                    <a:lnTo>
                      <a:pt x="77" y="514"/>
                    </a:lnTo>
                    <a:lnTo>
                      <a:pt x="81" y="518"/>
                    </a:lnTo>
                    <a:lnTo>
                      <a:pt x="83" y="524"/>
                    </a:lnTo>
                    <a:lnTo>
                      <a:pt x="83" y="530"/>
                    </a:lnTo>
                    <a:lnTo>
                      <a:pt x="83" y="536"/>
                    </a:lnTo>
                    <a:lnTo>
                      <a:pt x="83" y="541"/>
                    </a:lnTo>
                    <a:lnTo>
                      <a:pt x="81" y="547"/>
                    </a:lnTo>
                    <a:lnTo>
                      <a:pt x="79" y="553"/>
                    </a:lnTo>
                    <a:lnTo>
                      <a:pt x="77" y="559"/>
                    </a:lnTo>
                    <a:lnTo>
                      <a:pt x="77" y="559"/>
                    </a:lnTo>
                    <a:lnTo>
                      <a:pt x="100" y="584"/>
                    </a:lnTo>
                    <a:lnTo>
                      <a:pt x="125" y="605"/>
                    </a:lnTo>
                    <a:lnTo>
                      <a:pt x="150" y="624"/>
                    </a:lnTo>
                    <a:lnTo>
                      <a:pt x="175" y="639"/>
                    </a:lnTo>
                    <a:lnTo>
                      <a:pt x="177" y="637"/>
                    </a:lnTo>
                    <a:lnTo>
                      <a:pt x="179" y="633"/>
                    </a:lnTo>
                    <a:lnTo>
                      <a:pt x="181" y="630"/>
                    </a:lnTo>
                    <a:lnTo>
                      <a:pt x="182" y="626"/>
                    </a:lnTo>
                    <a:lnTo>
                      <a:pt x="182" y="622"/>
                    </a:lnTo>
                    <a:lnTo>
                      <a:pt x="184" y="620"/>
                    </a:lnTo>
                    <a:lnTo>
                      <a:pt x="186" y="616"/>
                    </a:lnTo>
                    <a:lnTo>
                      <a:pt x="186" y="612"/>
                    </a:lnTo>
                    <a:lnTo>
                      <a:pt x="188" y="610"/>
                    </a:lnTo>
                    <a:lnTo>
                      <a:pt x="188" y="608"/>
                    </a:lnTo>
                    <a:lnTo>
                      <a:pt x="190" y="607"/>
                    </a:lnTo>
                    <a:lnTo>
                      <a:pt x="192" y="607"/>
                    </a:lnTo>
                    <a:lnTo>
                      <a:pt x="194" y="607"/>
                    </a:lnTo>
                    <a:lnTo>
                      <a:pt x="196" y="605"/>
                    </a:lnTo>
                    <a:lnTo>
                      <a:pt x="198" y="605"/>
                    </a:lnTo>
                    <a:lnTo>
                      <a:pt x="200" y="605"/>
                    </a:lnTo>
                    <a:lnTo>
                      <a:pt x="200" y="605"/>
                    </a:lnTo>
                    <a:lnTo>
                      <a:pt x="175" y="589"/>
                    </a:lnTo>
                    <a:lnTo>
                      <a:pt x="152" y="572"/>
                    </a:lnTo>
                    <a:lnTo>
                      <a:pt x="131" y="553"/>
                    </a:lnTo>
                    <a:lnTo>
                      <a:pt x="111" y="532"/>
                    </a:lnTo>
                    <a:lnTo>
                      <a:pt x="94" y="509"/>
                    </a:lnTo>
                    <a:lnTo>
                      <a:pt x="79" y="484"/>
                    </a:lnTo>
                    <a:lnTo>
                      <a:pt x="65" y="457"/>
                    </a:lnTo>
                    <a:lnTo>
                      <a:pt x="56" y="430"/>
                    </a:lnTo>
                    <a:lnTo>
                      <a:pt x="48" y="401"/>
                    </a:lnTo>
                    <a:lnTo>
                      <a:pt x="44" y="373"/>
                    </a:lnTo>
                    <a:lnTo>
                      <a:pt x="42" y="342"/>
                    </a:lnTo>
                    <a:lnTo>
                      <a:pt x="44" y="311"/>
                    </a:lnTo>
                    <a:lnTo>
                      <a:pt x="48" y="282"/>
                    </a:lnTo>
                    <a:lnTo>
                      <a:pt x="56" y="254"/>
                    </a:lnTo>
                    <a:lnTo>
                      <a:pt x="65" y="225"/>
                    </a:lnTo>
                    <a:lnTo>
                      <a:pt x="79" y="200"/>
                    </a:lnTo>
                    <a:lnTo>
                      <a:pt x="94" y="175"/>
                    </a:lnTo>
                    <a:lnTo>
                      <a:pt x="111" y="152"/>
                    </a:lnTo>
                    <a:lnTo>
                      <a:pt x="131" y="131"/>
                    </a:lnTo>
                    <a:lnTo>
                      <a:pt x="152" y="112"/>
                    </a:lnTo>
                    <a:lnTo>
                      <a:pt x="175" y="94"/>
                    </a:lnTo>
                    <a:lnTo>
                      <a:pt x="200" y="79"/>
                    </a:lnTo>
                    <a:lnTo>
                      <a:pt x="225" y="66"/>
                    </a:lnTo>
                    <a:lnTo>
                      <a:pt x="252" y="56"/>
                    </a:lnTo>
                    <a:lnTo>
                      <a:pt x="280" y="48"/>
                    </a:lnTo>
                    <a:lnTo>
                      <a:pt x="311" y="44"/>
                    </a:lnTo>
                    <a:lnTo>
                      <a:pt x="342" y="43"/>
                    </a:lnTo>
                    <a:lnTo>
                      <a:pt x="372" y="44"/>
                    </a:lnTo>
                    <a:lnTo>
                      <a:pt x="401" y="48"/>
                    </a:lnTo>
                    <a:lnTo>
                      <a:pt x="430" y="56"/>
                    </a:lnTo>
                    <a:lnTo>
                      <a:pt x="457" y="66"/>
                    </a:lnTo>
                    <a:lnTo>
                      <a:pt x="484" y="79"/>
                    </a:lnTo>
                    <a:lnTo>
                      <a:pt x="509" y="94"/>
                    </a:lnTo>
                    <a:lnTo>
                      <a:pt x="532" y="112"/>
                    </a:lnTo>
                    <a:lnTo>
                      <a:pt x="553" y="131"/>
                    </a:lnTo>
                    <a:lnTo>
                      <a:pt x="572" y="152"/>
                    </a:lnTo>
                    <a:lnTo>
                      <a:pt x="589" y="175"/>
                    </a:lnTo>
                    <a:lnTo>
                      <a:pt x="604" y="200"/>
                    </a:lnTo>
                    <a:lnTo>
                      <a:pt x="616" y="225"/>
                    </a:lnTo>
                    <a:lnTo>
                      <a:pt x="627" y="254"/>
                    </a:lnTo>
                    <a:lnTo>
                      <a:pt x="633" y="282"/>
                    </a:lnTo>
                    <a:lnTo>
                      <a:pt x="639" y="311"/>
                    </a:lnTo>
                    <a:lnTo>
                      <a:pt x="641" y="342"/>
                    </a:lnTo>
                    <a:lnTo>
                      <a:pt x="683" y="342"/>
                    </a:lnTo>
                    <a:lnTo>
                      <a:pt x="681" y="376"/>
                    </a:lnTo>
                    <a:lnTo>
                      <a:pt x="675" y="411"/>
                    </a:lnTo>
                    <a:lnTo>
                      <a:pt x="668" y="443"/>
                    </a:lnTo>
                    <a:lnTo>
                      <a:pt x="656" y="474"/>
                    </a:lnTo>
                    <a:lnTo>
                      <a:pt x="641" y="505"/>
                    </a:lnTo>
                    <a:lnTo>
                      <a:pt x="624" y="532"/>
                    </a:lnTo>
                    <a:lnTo>
                      <a:pt x="604" y="559"/>
                    </a:lnTo>
                    <a:lnTo>
                      <a:pt x="583" y="584"/>
                    </a:lnTo>
                    <a:lnTo>
                      <a:pt x="580" y="587"/>
                    </a:lnTo>
                    <a:lnTo>
                      <a:pt x="580" y="585"/>
                    </a:lnTo>
                    <a:lnTo>
                      <a:pt x="578" y="584"/>
                    </a:lnTo>
                    <a:lnTo>
                      <a:pt x="578" y="582"/>
                    </a:lnTo>
                    <a:lnTo>
                      <a:pt x="578" y="580"/>
                    </a:lnTo>
                    <a:lnTo>
                      <a:pt x="578" y="578"/>
                    </a:lnTo>
                    <a:lnTo>
                      <a:pt x="578" y="576"/>
                    </a:lnTo>
                    <a:lnTo>
                      <a:pt x="578" y="574"/>
                    </a:lnTo>
                    <a:lnTo>
                      <a:pt x="576" y="572"/>
                    </a:lnTo>
                    <a:lnTo>
                      <a:pt x="574" y="570"/>
                    </a:lnTo>
                    <a:lnTo>
                      <a:pt x="570" y="568"/>
                    </a:lnTo>
                    <a:lnTo>
                      <a:pt x="568" y="564"/>
                    </a:lnTo>
                    <a:lnTo>
                      <a:pt x="566" y="561"/>
                    </a:lnTo>
                    <a:lnTo>
                      <a:pt x="564" y="557"/>
                    </a:lnTo>
                    <a:lnTo>
                      <a:pt x="562" y="555"/>
                    </a:lnTo>
                    <a:lnTo>
                      <a:pt x="560" y="551"/>
                    </a:lnTo>
                    <a:lnTo>
                      <a:pt x="558" y="549"/>
                    </a:lnTo>
                    <a:lnTo>
                      <a:pt x="558" y="549"/>
                    </a:lnTo>
                    <a:lnTo>
                      <a:pt x="557" y="549"/>
                    </a:lnTo>
                    <a:lnTo>
                      <a:pt x="557" y="549"/>
                    </a:lnTo>
                    <a:lnTo>
                      <a:pt x="557" y="549"/>
                    </a:lnTo>
                    <a:lnTo>
                      <a:pt x="557" y="549"/>
                    </a:lnTo>
                    <a:lnTo>
                      <a:pt x="557" y="551"/>
                    </a:lnTo>
                    <a:lnTo>
                      <a:pt x="555" y="551"/>
                    </a:lnTo>
                    <a:lnTo>
                      <a:pt x="555" y="551"/>
                    </a:lnTo>
                    <a:lnTo>
                      <a:pt x="572" y="532"/>
                    </a:lnTo>
                    <a:lnTo>
                      <a:pt x="589" y="509"/>
                    </a:lnTo>
                    <a:lnTo>
                      <a:pt x="604" y="484"/>
                    </a:lnTo>
                    <a:lnTo>
                      <a:pt x="616" y="457"/>
                    </a:lnTo>
                    <a:lnTo>
                      <a:pt x="627" y="430"/>
                    </a:lnTo>
                    <a:lnTo>
                      <a:pt x="633" y="401"/>
                    </a:lnTo>
                    <a:lnTo>
                      <a:pt x="639" y="373"/>
                    </a:lnTo>
                    <a:lnTo>
                      <a:pt x="641" y="342"/>
                    </a:lnTo>
                    <a:lnTo>
                      <a:pt x="683" y="342"/>
                    </a:lnTo>
                    <a:close/>
                    <a:moveTo>
                      <a:pt x="275" y="676"/>
                    </a:moveTo>
                    <a:lnTo>
                      <a:pt x="307" y="681"/>
                    </a:lnTo>
                    <a:lnTo>
                      <a:pt x="342" y="683"/>
                    </a:lnTo>
                    <a:lnTo>
                      <a:pt x="376" y="681"/>
                    </a:lnTo>
                    <a:lnTo>
                      <a:pt x="407" y="678"/>
                    </a:lnTo>
                    <a:lnTo>
                      <a:pt x="405" y="674"/>
                    </a:lnTo>
                    <a:lnTo>
                      <a:pt x="405" y="672"/>
                    </a:lnTo>
                    <a:lnTo>
                      <a:pt x="403" y="670"/>
                    </a:lnTo>
                    <a:lnTo>
                      <a:pt x="401" y="668"/>
                    </a:lnTo>
                    <a:lnTo>
                      <a:pt x="399" y="668"/>
                    </a:lnTo>
                    <a:lnTo>
                      <a:pt x="397" y="666"/>
                    </a:lnTo>
                    <a:lnTo>
                      <a:pt x="395" y="668"/>
                    </a:lnTo>
                    <a:lnTo>
                      <a:pt x="393" y="668"/>
                    </a:lnTo>
                    <a:lnTo>
                      <a:pt x="393" y="664"/>
                    </a:lnTo>
                    <a:lnTo>
                      <a:pt x="393" y="662"/>
                    </a:lnTo>
                    <a:lnTo>
                      <a:pt x="395" y="660"/>
                    </a:lnTo>
                    <a:lnTo>
                      <a:pt x="397" y="660"/>
                    </a:lnTo>
                    <a:lnTo>
                      <a:pt x="399" y="660"/>
                    </a:lnTo>
                    <a:lnTo>
                      <a:pt x="403" y="660"/>
                    </a:lnTo>
                    <a:lnTo>
                      <a:pt x="405" y="658"/>
                    </a:lnTo>
                    <a:lnTo>
                      <a:pt x="407" y="656"/>
                    </a:lnTo>
                    <a:lnTo>
                      <a:pt x="407" y="653"/>
                    </a:lnTo>
                    <a:lnTo>
                      <a:pt x="407" y="651"/>
                    </a:lnTo>
                    <a:lnTo>
                      <a:pt x="407" y="647"/>
                    </a:lnTo>
                    <a:lnTo>
                      <a:pt x="407" y="643"/>
                    </a:lnTo>
                    <a:lnTo>
                      <a:pt x="407" y="641"/>
                    </a:lnTo>
                    <a:lnTo>
                      <a:pt x="409" y="637"/>
                    </a:lnTo>
                    <a:lnTo>
                      <a:pt x="409" y="635"/>
                    </a:lnTo>
                    <a:lnTo>
                      <a:pt x="411" y="631"/>
                    </a:lnTo>
                    <a:lnTo>
                      <a:pt x="401" y="633"/>
                    </a:lnTo>
                    <a:lnTo>
                      <a:pt x="372" y="639"/>
                    </a:lnTo>
                    <a:lnTo>
                      <a:pt x="342" y="641"/>
                    </a:lnTo>
                    <a:lnTo>
                      <a:pt x="311" y="639"/>
                    </a:lnTo>
                    <a:lnTo>
                      <a:pt x="280" y="633"/>
                    </a:lnTo>
                    <a:lnTo>
                      <a:pt x="276" y="633"/>
                    </a:lnTo>
                    <a:lnTo>
                      <a:pt x="276" y="639"/>
                    </a:lnTo>
                    <a:lnTo>
                      <a:pt x="276" y="643"/>
                    </a:lnTo>
                    <a:lnTo>
                      <a:pt x="276" y="649"/>
                    </a:lnTo>
                    <a:lnTo>
                      <a:pt x="276" y="655"/>
                    </a:lnTo>
                    <a:lnTo>
                      <a:pt x="276" y="660"/>
                    </a:lnTo>
                    <a:lnTo>
                      <a:pt x="275" y="666"/>
                    </a:lnTo>
                    <a:lnTo>
                      <a:pt x="275" y="672"/>
                    </a:lnTo>
                    <a:lnTo>
                      <a:pt x="275" y="67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5" name="Freeform 53">
                <a:extLst>
                  <a:ext uri="{FF2B5EF4-FFF2-40B4-BE49-F238E27FC236}">
                    <a16:creationId xmlns:a16="http://schemas.microsoft.com/office/drawing/2014/main" id="{504C9E47-2F50-4B93-92C1-B8E55E6CA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8" y="2293"/>
                <a:ext cx="599" cy="598"/>
              </a:xfrm>
              <a:custGeom>
                <a:avLst/>
                <a:gdLst>
                  <a:gd name="T0" fmla="*/ 585 w 599"/>
                  <a:gd name="T1" fmla="*/ 211 h 598"/>
                  <a:gd name="T2" fmla="*/ 530 w 599"/>
                  <a:gd name="T3" fmla="*/ 109 h 598"/>
                  <a:gd name="T4" fmla="*/ 442 w 599"/>
                  <a:gd name="T5" fmla="*/ 36 h 598"/>
                  <a:gd name="T6" fmla="*/ 330 w 599"/>
                  <a:gd name="T7" fmla="*/ 1 h 598"/>
                  <a:gd name="T8" fmla="*/ 210 w 599"/>
                  <a:gd name="T9" fmla="*/ 13 h 598"/>
                  <a:gd name="T10" fmla="*/ 110 w 599"/>
                  <a:gd name="T11" fmla="*/ 69 h 598"/>
                  <a:gd name="T12" fmla="*/ 37 w 599"/>
                  <a:gd name="T13" fmla="*/ 157 h 598"/>
                  <a:gd name="T14" fmla="*/ 2 w 599"/>
                  <a:gd name="T15" fmla="*/ 268 h 598"/>
                  <a:gd name="T16" fmla="*/ 14 w 599"/>
                  <a:gd name="T17" fmla="*/ 387 h 598"/>
                  <a:gd name="T18" fmla="*/ 69 w 599"/>
                  <a:gd name="T19" fmla="*/ 489 h 598"/>
                  <a:gd name="T20" fmla="*/ 158 w 599"/>
                  <a:gd name="T21" fmla="*/ 562 h 598"/>
                  <a:gd name="T22" fmla="*/ 160 w 599"/>
                  <a:gd name="T23" fmla="*/ 562 h 598"/>
                  <a:gd name="T24" fmla="*/ 162 w 599"/>
                  <a:gd name="T25" fmla="*/ 562 h 598"/>
                  <a:gd name="T26" fmla="*/ 158 w 599"/>
                  <a:gd name="T27" fmla="*/ 556 h 598"/>
                  <a:gd name="T28" fmla="*/ 158 w 599"/>
                  <a:gd name="T29" fmla="*/ 552 h 598"/>
                  <a:gd name="T30" fmla="*/ 160 w 599"/>
                  <a:gd name="T31" fmla="*/ 548 h 598"/>
                  <a:gd name="T32" fmla="*/ 160 w 599"/>
                  <a:gd name="T33" fmla="*/ 541 h 598"/>
                  <a:gd name="T34" fmla="*/ 171 w 599"/>
                  <a:gd name="T35" fmla="*/ 537 h 598"/>
                  <a:gd name="T36" fmla="*/ 171 w 599"/>
                  <a:gd name="T37" fmla="*/ 531 h 598"/>
                  <a:gd name="T38" fmla="*/ 167 w 599"/>
                  <a:gd name="T39" fmla="*/ 525 h 598"/>
                  <a:gd name="T40" fmla="*/ 165 w 599"/>
                  <a:gd name="T41" fmla="*/ 521 h 598"/>
                  <a:gd name="T42" fmla="*/ 167 w 599"/>
                  <a:gd name="T43" fmla="*/ 519 h 598"/>
                  <a:gd name="T44" fmla="*/ 117 w 599"/>
                  <a:gd name="T45" fmla="*/ 479 h 598"/>
                  <a:gd name="T46" fmla="*/ 64 w 599"/>
                  <a:gd name="T47" fmla="*/ 399 h 598"/>
                  <a:gd name="T48" fmla="*/ 43 w 599"/>
                  <a:gd name="T49" fmla="*/ 299 h 598"/>
                  <a:gd name="T50" fmla="*/ 64 w 599"/>
                  <a:gd name="T51" fmla="*/ 199 h 598"/>
                  <a:gd name="T52" fmla="*/ 117 w 599"/>
                  <a:gd name="T53" fmla="*/ 118 h 598"/>
                  <a:gd name="T54" fmla="*/ 200 w 599"/>
                  <a:gd name="T55" fmla="*/ 63 h 598"/>
                  <a:gd name="T56" fmla="*/ 300 w 599"/>
                  <a:gd name="T57" fmla="*/ 42 h 598"/>
                  <a:gd name="T58" fmla="*/ 399 w 599"/>
                  <a:gd name="T59" fmla="*/ 63 h 598"/>
                  <a:gd name="T60" fmla="*/ 480 w 599"/>
                  <a:gd name="T61" fmla="*/ 118 h 598"/>
                  <a:gd name="T62" fmla="*/ 536 w 599"/>
                  <a:gd name="T63" fmla="*/ 199 h 598"/>
                  <a:gd name="T64" fmla="*/ 555 w 599"/>
                  <a:gd name="T65" fmla="*/ 299 h 598"/>
                  <a:gd name="T66" fmla="*/ 585 w 599"/>
                  <a:gd name="T67" fmla="*/ 387 h 598"/>
                  <a:gd name="T68" fmla="*/ 530 w 599"/>
                  <a:gd name="T69" fmla="*/ 489 h 598"/>
                  <a:gd name="T70" fmla="*/ 493 w 599"/>
                  <a:gd name="T71" fmla="*/ 512 h 598"/>
                  <a:gd name="T72" fmla="*/ 470 w 599"/>
                  <a:gd name="T73" fmla="*/ 525 h 598"/>
                  <a:gd name="T74" fmla="*/ 449 w 599"/>
                  <a:gd name="T75" fmla="*/ 537 h 598"/>
                  <a:gd name="T76" fmla="*/ 432 w 599"/>
                  <a:gd name="T77" fmla="*/ 550 h 598"/>
                  <a:gd name="T78" fmla="*/ 426 w 599"/>
                  <a:gd name="T79" fmla="*/ 556 h 598"/>
                  <a:gd name="T80" fmla="*/ 424 w 599"/>
                  <a:gd name="T81" fmla="*/ 562 h 598"/>
                  <a:gd name="T82" fmla="*/ 419 w 599"/>
                  <a:gd name="T83" fmla="*/ 560 h 598"/>
                  <a:gd name="T84" fmla="*/ 411 w 599"/>
                  <a:gd name="T85" fmla="*/ 556 h 598"/>
                  <a:gd name="T86" fmla="*/ 405 w 599"/>
                  <a:gd name="T87" fmla="*/ 556 h 598"/>
                  <a:gd name="T88" fmla="*/ 396 w 599"/>
                  <a:gd name="T89" fmla="*/ 562 h 598"/>
                  <a:gd name="T90" fmla="*/ 394 w 599"/>
                  <a:gd name="T91" fmla="*/ 565 h 598"/>
                  <a:gd name="T92" fmla="*/ 394 w 599"/>
                  <a:gd name="T93" fmla="*/ 565 h 598"/>
                  <a:gd name="T94" fmla="*/ 374 w 599"/>
                  <a:gd name="T95" fmla="*/ 571 h 598"/>
                  <a:gd name="T96" fmla="*/ 371 w 599"/>
                  <a:gd name="T97" fmla="*/ 581 h 598"/>
                  <a:gd name="T98" fmla="*/ 359 w 599"/>
                  <a:gd name="T99" fmla="*/ 590 h 598"/>
                  <a:gd name="T100" fmla="*/ 238 w 599"/>
                  <a:gd name="T101" fmla="*/ 590 h 598"/>
                  <a:gd name="T102" fmla="*/ 234 w 599"/>
                  <a:gd name="T103" fmla="*/ 587 h 598"/>
                  <a:gd name="T104" fmla="*/ 233 w 599"/>
                  <a:gd name="T105" fmla="*/ 581 h 598"/>
                  <a:gd name="T106" fmla="*/ 231 w 599"/>
                  <a:gd name="T107" fmla="*/ 569 h 598"/>
                  <a:gd name="T108" fmla="*/ 231 w 599"/>
                  <a:gd name="T109" fmla="*/ 554 h 598"/>
                  <a:gd name="T110" fmla="*/ 231 w 599"/>
                  <a:gd name="T111" fmla="*/ 548 h 598"/>
                  <a:gd name="T112" fmla="*/ 233 w 599"/>
                  <a:gd name="T113" fmla="*/ 546 h 598"/>
                  <a:gd name="T114" fmla="*/ 300 w 599"/>
                  <a:gd name="T115" fmla="*/ 554 h 598"/>
                  <a:gd name="T116" fmla="*/ 399 w 599"/>
                  <a:gd name="T117" fmla="*/ 535 h 598"/>
                  <a:gd name="T118" fmla="*/ 480 w 599"/>
                  <a:gd name="T119" fmla="*/ 479 h 598"/>
                  <a:gd name="T120" fmla="*/ 536 w 599"/>
                  <a:gd name="T121" fmla="*/ 399 h 598"/>
                  <a:gd name="T122" fmla="*/ 555 w 599"/>
                  <a:gd name="T123" fmla="*/ 299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99" h="598">
                    <a:moveTo>
                      <a:pt x="599" y="299"/>
                    </a:moveTo>
                    <a:lnTo>
                      <a:pt x="597" y="268"/>
                    </a:lnTo>
                    <a:lnTo>
                      <a:pt x="591" y="239"/>
                    </a:lnTo>
                    <a:lnTo>
                      <a:pt x="585" y="211"/>
                    </a:lnTo>
                    <a:lnTo>
                      <a:pt x="574" y="182"/>
                    </a:lnTo>
                    <a:lnTo>
                      <a:pt x="562" y="157"/>
                    </a:lnTo>
                    <a:lnTo>
                      <a:pt x="547" y="132"/>
                    </a:lnTo>
                    <a:lnTo>
                      <a:pt x="530" y="109"/>
                    </a:lnTo>
                    <a:lnTo>
                      <a:pt x="511" y="88"/>
                    </a:lnTo>
                    <a:lnTo>
                      <a:pt x="490" y="69"/>
                    </a:lnTo>
                    <a:lnTo>
                      <a:pt x="467" y="51"/>
                    </a:lnTo>
                    <a:lnTo>
                      <a:pt x="442" y="36"/>
                    </a:lnTo>
                    <a:lnTo>
                      <a:pt x="415" y="23"/>
                    </a:lnTo>
                    <a:lnTo>
                      <a:pt x="388" y="13"/>
                    </a:lnTo>
                    <a:lnTo>
                      <a:pt x="359" y="5"/>
                    </a:lnTo>
                    <a:lnTo>
                      <a:pt x="330" y="1"/>
                    </a:lnTo>
                    <a:lnTo>
                      <a:pt x="300" y="0"/>
                    </a:lnTo>
                    <a:lnTo>
                      <a:pt x="269" y="1"/>
                    </a:lnTo>
                    <a:lnTo>
                      <a:pt x="238" y="5"/>
                    </a:lnTo>
                    <a:lnTo>
                      <a:pt x="210" y="13"/>
                    </a:lnTo>
                    <a:lnTo>
                      <a:pt x="183" y="23"/>
                    </a:lnTo>
                    <a:lnTo>
                      <a:pt x="158" y="36"/>
                    </a:lnTo>
                    <a:lnTo>
                      <a:pt x="133" y="51"/>
                    </a:lnTo>
                    <a:lnTo>
                      <a:pt x="110" y="69"/>
                    </a:lnTo>
                    <a:lnTo>
                      <a:pt x="89" y="88"/>
                    </a:lnTo>
                    <a:lnTo>
                      <a:pt x="69" y="109"/>
                    </a:lnTo>
                    <a:lnTo>
                      <a:pt x="52" y="132"/>
                    </a:lnTo>
                    <a:lnTo>
                      <a:pt x="37" y="157"/>
                    </a:lnTo>
                    <a:lnTo>
                      <a:pt x="23" y="182"/>
                    </a:lnTo>
                    <a:lnTo>
                      <a:pt x="14" y="211"/>
                    </a:lnTo>
                    <a:lnTo>
                      <a:pt x="6" y="239"/>
                    </a:lnTo>
                    <a:lnTo>
                      <a:pt x="2" y="268"/>
                    </a:lnTo>
                    <a:lnTo>
                      <a:pt x="0" y="299"/>
                    </a:lnTo>
                    <a:lnTo>
                      <a:pt x="2" y="330"/>
                    </a:lnTo>
                    <a:lnTo>
                      <a:pt x="6" y="358"/>
                    </a:lnTo>
                    <a:lnTo>
                      <a:pt x="14" y="387"/>
                    </a:lnTo>
                    <a:lnTo>
                      <a:pt x="23" y="414"/>
                    </a:lnTo>
                    <a:lnTo>
                      <a:pt x="37" y="441"/>
                    </a:lnTo>
                    <a:lnTo>
                      <a:pt x="52" y="466"/>
                    </a:lnTo>
                    <a:lnTo>
                      <a:pt x="69" y="489"/>
                    </a:lnTo>
                    <a:lnTo>
                      <a:pt x="89" y="510"/>
                    </a:lnTo>
                    <a:lnTo>
                      <a:pt x="110" y="529"/>
                    </a:lnTo>
                    <a:lnTo>
                      <a:pt x="133" y="546"/>
                    </a:lnTo>
                    <a:lnTo>
                      <a:pt x="158" y="562"/>
                    </a:lnTo>
                    <a:lnTo>
                      <a:pt x="158" y="562"/>
                    </a:lnTo>
                    <a:lnTo>
                      <a:pt x="158" y="562"/>
                    </a:lnTo>
                    <a:lnTo>
                      <a:pt x="160" y="562"/>
                    </a:lnTo>
                    <a:lnTo>
                      <a:pt x="160" y="562"/>
                    </a:lnTo>
                    <a:lnTo>
                      <a:pt x="160" y="562"/>
                    </a:lnTo>
                    <a:lnTo>
                      <a:pt x="160" y="562"/>
                    </a:lnTo>
                    <a:lnTo>
                      <a:pt x="162" y="562"/>
                    </a:lnTo>
                    <a:lnTo>
                      <a:pt x="162" y="562"/>
                    </a:lnTo>
                    <a:lnTo>
                      <a:pt x="162" y="560"/>
                    </a:lnTo>
                    <a:lnTo>
                      <a:pt x="162" y="564"/>
                    </a:lnTo>
                    <a:lnTo>
                      <a:pt x="163" y="564"/>
                    </a:lnTo>
                    <a:lnTo>
                      <a:pt x="158" y="556"/>
                    </a:lnTo>
                    <a:lnTo>
                      <a:pt x="158" y="556"/>
                    </a:lnTo>
                    <a:lnTo>
                      <a:pt x="158" y="554"/>
                    </a:lnTo>
                    <a:lnTo>
                      <a:pt x="158" y="554"/>
                    </a:lnTo>
                    <a:lnTo>
                      <a:pt x="158" y="552"/>
                    </a:lnTo>
                    <a:lnTo>
                      <a:pt x="158" y="552"/>
                    </a:lnTo>
                    <a:lnTo>
                      <a:pt x="160" y="550"/>
                    </a:lnTo>
                    <a:lnTo>
                      <a:pt x="160" y="550"/>
                    </a:lnTo>
                    <a:lnTo>
                      <a:pt x="160" y="548"/>
                    </a:lnTo>
                    <a:lnTo>
                      <a:pt x="154" y="548"/>
                    </a:lnTo>
                    <a:lnTo>
                      <a:pt x="156" y="544"/>
                    </a:lnTo>
                    <a:lnTo>
                      <a:pt x="158" y="542"/>
                    </a:lnTo>
                    <a:lnTo>
                      <a:pt x="160" y="541"/>
                    </a:lnTo>
                    <a:lnTo>
                      <a:pt x="163" y="541"/>
                    </a:lnTo>
                    <a:lnTo>
                      <a:pt x="165" y="539"/>
                    </a:lnTo>
                    <a:lnTo>
                      <a:pt x="169" y="539"/>
                    </a:lnTo>
                    <a:lnTo>
                      <a:pt x="171" y="537"/>
                    </a:lnTo>
                    <a:lnTo>
                      <a:pt x="175" y="535"/>
                    </a:lnTo>
                    <a:lnTo>
                      <a:pt x="173" y="533"/>
                    </a:lnTo>
                    <a:lnTo>
                      <a:pt x="173" y="531"/>
                    </a:lnTo>
                    <a:lnTo>
                      <a:pt x="171" y="531"/>
                    </a:lnTo>
                    <a:lnTo>
                      <a:pt x="171" y="529"/>
                    </a:lnTo>
                    <a:lnTo>
                      <a:pt x="169" y="527"/>
                    </a:lnTo>
                    <a:lnTo>
                      <a:pt x="169" y="525"/>
                    </a:lnTo>
                    <a:lnTo>
                      <a:pt x="167" y="525"/>
                    </a:lnTo>
                    <a:lnTo>
                      <a:pt x="165" y="523"/>
                    </a:lnTo>
                    <a:lnTo>
                      <a:pt x="165" y="523"/>
                    </a:lnTo>
                    <a:lnTo>
                      <a:pt x="165" y="523"/>
                    </a:lnTo>
                    <a:lnTo>
                      <a:pt x="165" y="521"/>
                    </a:lnTo>
                    <a:lnTo>
                      <a:pt x="167" y="521"/>
                    </a:lnTo>
                    <a:lnTo>
                      <a:pt x="167" y="519"/>
                    </a:lnTo>
                    <a:lnTo>
                      <a:pt x="167" y="519"/>
                    </a:lnTo>
                    <a:lnTo>
                      <a:pt x="167" y="519"/>
                    </a:lnTo>
                    <a:lnTo>
                      <a:pt x="167" y="518"/>
                    </a:lnTo>
                    <a:lnTo>
                      <a:pt x="156" y="512"/>
                    </a:lnTo>
                    <a:lnTo>
                      <a:pt x="137" y="496"/>
                    </a:lnTo>
                    <a:lnTo>
                      <a:pt x="117" y="479"/>
                    </a:lnTo>
                    <a:lnTo>
                      <a:pt x="102" y="462"/>
                    </a:lnTo>
                    <a:lnTo>
                      <a:pt x="87" y="443"/>
                    </a:lnTo>
                    <a:lnTo>
                      <a:pt x="73" y="422"/>
                    </a:lnTo>
                    <a:lnTo>
                      <a:pt x="64" y="399"/>
                    </a:lnTo>
                    <a:lnTo>
                      <a:pt x="54" y="376"/>
                    </a:lnTo>
                    <a:lnTo>
                      <a:pt x="48" y="351"/>
                    </a:lnTo>
                    <a:lnTo>
                      <a:pt x="45" y="326"/>
                    </a:lnTo>
                    <a:lnTo>
                      <a:pt x="43" y="299"/>
                    </a:lnTo>
                    <a:lnTo>
                      <a:pt x="45" y="272"/>
                    </a:lnTo>
                    <a:lnTo>
                      <a:pt x="48" y="247"/>
                    </a:lnTo>
                    <a:lnTo>
                      <a:pt x="54" y="222"/>
                    </a:lnTo>
                    <a:lnTo>
                      <a:pt x="64" y="199"/>
                    </a:lnTo>
                    <a:lnTo>
                      <a:pt x="73" y="176"/>
                    </a:lnTo>
                    <a:lnTo>
                      <a:pt x="87" y="155"/>
                    </a:lnTo>
                    <a:lnTo>
                      <a:pt x="102" y="136"/>
                    </a:lnTo>
                    <a:lnTo>
                      <a:pt x="117" y="118"/>
                    </a:lnTo>
                    <a:lnTo>
                      <a:pt x="137" y="101"/>
                    </a:lnTo>
                    <a:lnTo>
                      <a:pt x="156" y="86"/>
                    </a:lnTo>
                    <a:lnTo>
                      <a:pt x="177" y="74"/>
                    </a:lnTo>
                    <a:lnTo>
                      <a:pt x="200" y="63"/>
                    </a:lnTo>
                    <a:lnTo>
                      <a:pt x="223" y="53"/>
                    </a:lnTo>
                    <a:lnTo>
                      <a:pt x="248" y="48"/>
                    </a:lnTo>
                    <a:lnTo>
                      <a:pt x="273" y="44"/>
                    </a:lnTo>
                    <a:lnTo>
                      <a:pt x="300" y="42"/>
                    </a:lnTo>
                    <a:lnTo>
                      <a:pt x="325" y="44"/>
                    </a:lnTo>
                    <a:lnTo>
                      <a:pt x="351" y="48"/>
                    </a:lnTo>
                    <a:lnTo>
                      <a:pt x="374" y="53"/>
                    </a:lnTo>
                    <a:lnTo>
                      <a:pt x="399" y="63"/>
                    </a:lnTo>
                    <a:lnTo>
                      <a:pt x="421" y="74"/>
                    </a:lnTo>
                    <a:lnTo>
                      <a:pt x="442" y="86"/>
                    </a:lnTo>
                    <a:lnTo>
                      <a:pt x="463" y="101"/>
                    </a:lnTo>
                    <a:lnTo>
                      <a:pt x="480" y="118"/>
                    </a:lnTo>
                    <a:lnTo>
                      <a:pt x="497" y="136"/>
                    </a:lnTo>
                    <a:lnTo>
                      <a:pt x="511" y="155"/>
                    </a:lnTo>
                    <a:lnTo>
                      <a:pt x="524" y="176"/>
                    </a:lnTo>
                    <a:lnTo>
                      <a:pt x="536" y="199"/>
                    </a:lnTo>
                    <a:lnTo>
                      <a:pt x="543" y="222"/>
                    </a:lnTo>
                    <a:lnTo>
                      <a:pt x="551" y="247"/>
                    </a:lnTo>
                    <a:lnTo>
                      <a:pt x="555" y="272"/>
                    </a:lnTo>
                    <a:lnTo>
                      <a:pt x="555" y="299"/>
                    </a:lnTo>
                    <a:lnTo>
                      <a:pt x="599" y="299"/>
                    </a:lnTo>
                    <a:lnTo>
                      <a:pt x="597" y="330"/>
                    </a:lnTo>
                    <a:lnTo>
                      <a:pt x="591" y="358"/>
                    </a:lnTo>
                    <a:lnTo>
                      <a:pt x="585" y="387"/>
                    </a:lnTo>
                    <a:lnTo>
                      <a:pt x="574" y="414"/>
                    </a:lnTo>
                    <a:lnTo>
                      <a:pt x="562" y="441"/>
                    </a:lnTo>
                    <a:lnTo>
                      <a:pt x="547" y="466"/>
                    </a:lnTo>
                    <a:lnTo>
                      <a:pt x="530" y="489"/>
                    </a:lnTo>
                    <a:lnTo>
                      <a:pt x="513" y="508"/>
                    </a:lnTo>
                    <a:lnTo>
                      <a:pt x="507" y="508"/>
                    </a:lnTo>
                    <a:lnTo>
                      <a:pt x="499" y="510"/>
                    </a:lnTo>
                    <a:lnTo>
                      <a:pt x="493" y="512"/>
                    </a:lnTo>
                    <a:lnTo>
                      <a:pt x="488" y="514"/>
                    </a:lnTo>
                    <a:lnTo>
                      <a:pt x="480" y="518"/>
                    </a:lnTo>
                    <a:lnTo>
                      <a:pt x="474" y="521"/>
                    </a:lnTo>
                    <a:lnTo>
                      <a:pt x="470" y="525"/>
                    </a:lnTo>
                    <a:lnTo>
                      <a:pt x="465" y="531"/>
                    </a:lnTo>
                    <a:lnTo>
                      <a:pt x="459" y="531"/>
                    </a:lnTo>
                    <a:lnTo>
                      <a:pt x="453" y="535"/>
                    </a:lnTo>
                    <a:lnTo>
                      <a:pt x="449" y="537"/>
                    </a:lnTo>
                    <a:lnTo>
                      <a:pt x="445" y="541"/>
                    </a:lnTo>
                    <a:lnTo>
                      <a:pt x="442" y="544"/>
                    </a:lnTo>
                    <a:lnTo>
                      <a:pt x="436" y="548"/>
                    </a:lnTo>
                    <a:lnTo>
                      <a:pt x="432" y="550"/>
                    </a:lnTo>
                    <a:lnTo>
                      <a:pt x="426" y="552"/>
                    </a:lnTo>
                    <a:lnTo>
                      <a:pt x="426" y="554"/>
                    </a:lnTo>
                    <a:lnTo>
                      <a:pt x="426" y="554"/>
                    </a:lnTo>
                    <a:lnTo>
                      <a:pt x="426" y="556"/>
                    </a:lnTo>
                    <a:lnTo>
                      <a:pt x="426" y="558"/>
                    </a:lnTo>
                    <a:lnTo>
                      <a:pt x="426" y="560"/>
                    </a:lnTo>
                    <a:lnTo>
                      <a:pt x="426" y="562"/>
                    </a:lnTo>
                    <a:lnTo>
                      <a:pt x="424" y="562"/>
                    </a:lnTo>
                    <a:lnTo>
                      <a:pt x="422" y="564"/>
                    </a:lnTo>
                    <a:lnTo>
                      <a:pt x="421" y="562"/>
                    </a:lnTo>
                    <a:lnTo>
                      <a:pt x="419" y="560"/>
                    </a:lnTo>
                    <a:lnTo>
                      <a:pt x="419" y="560"/>
                    </a:lnTo>
                    <a:lnTo>
                      <a:pt x="417" y="558"/>
                    </a:lnTo>
                    <a:lnTo>
                      <a:pt x="415" y="558"/>
                    </a:lnTo>
                    <a:lnTo>
                      <a:pt x="413" y="556"/>
                    </a:lnTo>
                    <a:lnTo>
                      <a:pt x="411" y="556"/>
                    </a:lnTo>
                    <a:lnTo>
                      <a:pt x="409" y="556"/>
                    </a:lnTo>
                    <a:lnTo>
                      <a:pt x="409" y="556"/>
                    </a:lnTo>
                    <a:lnTo>
                      <a:pt x="407" y="556"/>
                    </a:lnTo>
                    <a:lnTo>
                      <a:pt x="405" y="556"/>
                    </a:lnTo>
                    <a:lnTo>
                      <a:pt x="403" y="558"/>
                    </a:lnTo>
                    <a:lnTo>
                      <a:pt x="401" y="560"/>
                    </a:lnTo>
                    <a:lnTo>
                      <a:pt x="399" y="562"/>
                    </a:lnTo>
                    <a:lnTo>
                      <a:pt x="396" y="562"/>
                    </a:lnTo>
                    <a:lnTo>
                      <a:pt x="394" y="564"/>
                    </a:lnTo>
                    <a:lnTo>
                      <a:pt x="392" y="565"/>
                    </a:lnTo>
                    <a:lnTo>
                      <a:pt x="392" y="565"/>
                    </a:lnTo>
                    <a:lnTo>
                      <a:pt x="394" y="565"/>
                    </a:lnTo>
                    <a:lnTo>
                      <a:pt x="394" y="565"/>
                    </a:lnTo>
                    <a:lnTo>
                      <a:pt x="394" y="565"/>
                    </a:lnTo>
                    <a:lnTo>
                      <a:pt x="394" y="565"/>
                    </a:lnTo>
                    <a:lnTo>
                      <a:pt x="394" y="565"/>
                    </a:lnTo>
                    <a:lnTo>
                      <a:pt x="396" y="565"/>
                    </a:lnTo>
                    <a:lnTo>
                      <a:pt x="396" y="565"/>
                    </a:lnTo>
                    <a:lnTo>
                      <a:pt x="376" y="567"/>
                    </a:lnTo>
                    <a:lnTo>
                      <a:pt x="374" y="571"/>
                    </a:lnTo>
                    <a:lnTo>
                      <a:pt x="374" y="573"/>
                    </a:lnTo>
                    <a:lnTo>
                      <a:pt x="373" y="575"/>
                    </a:lnTo>
                    <a:lnTo>
                      <a:pt x="371" y="579"/>
                    </a:lnTo>
                    <a:lnTo>
                      <a:pt x="371" y="581"/>
                    </a:lnTo>
                    <a:lnTo>
                      <a:pt x="369" y="585"/>
                    </a:lnTo>
                    <a:lnTo>
                      <a:pt x="369" y="587"/>
                    </a:lnTo>
                    <a:lnTo>
                      <a:pt x="369" y="588"/>
                    </a:lnTo>
                    <a:lnTo>
                      <a:pt x="359" y="590"/>
                    </a:lnTo>
                    <a:lnTo>
                      <a:pt x="330" y="596"/>
                    </a:lnTo>
                    <a:lnTo>
                      <a:pt x="300" y="598"/>
                    </a:lnTo>
                    <a:lnTo>
                      <a:pt x="269" y="596"/>
                    </a:lnTo>
                    <a:lnTo>
                      <a:pt x="238" y="590"/>
                    </a:lnTo>
                    <a:lnTo>
                      <a:pt x="234" y="590"/>
                    </a:lnTo>
                    <a:lnTo>
                      <a:pt x="234" y="588"/>
                    </a:lnTo>
                    <a:lnTo>
                      <a:pt x="234" y="587"/>
                    </a:lnTo>
                    <a:lnTo>
                      <a:pt x="234" y="587"/>
                    </a:lnTo>
                    <a:lnTo>
                      <a:pt x="234" y="585"/>
                    </a:lnTo>
                    <a:lnTo>
                      <a:pt x="233" y="585"/>
                    </a:lnTo>
                    <a:lnTo>
                      <a:pt x="233" y="583"/>
                    </a:lnTo>
                    <a:lnTo>
                      <a:pt x="233" y="581"/>
                    </a:lnTo>
                    <a:lnTo>
                      <a:pt x="233" y="581"/>
                    </a:lnTo>
                    <a:lnTo>
                      <a:pt x="233" y="577"/>
                    </a:lnTo>
                    <a:lnTo>
                      <a:pt x="231" y="573"/>
                    </a:lnTo>
                    <a:lnTo>
                      <a:pt x="231" y="569"/>
                    </a:lnTo>
                    <a:lnTo>
                      <a:pt x="229" y="565"/>
                    </a:lnTo>
                    <a:lnTo>
                      <a:pt x="229" y="562"/>
                    </a:lnTo>
                    <a:lnTo>
                      <a:pt x="229" y="558"/>
                    </a:lnTo>
                    <a:lnTo>
                      <a:pt x="231" y="554"/>
                    </a:lnTo>
                    <a:lnTo>
                      <a:pt x="231" y="550"/>
                    </a:lnTo>
                    <a:lnTo>
                      <a:pt x="231" y="548"/>
                    </a:lnTo>
                    <a:lnTo>
                      <a:pt x="231" y="548"/>
                    </a:lnTo>
                    <a:lnTo>
                      <a:pt x="231" y="548"/>
                    </a:lnTo>
                    <a:lnTo>
                      <a:pt x="231" y="548"/>
                    </a:lnTo>
                    <a:lnTo>
                      <a:pt x="233" y="546"/>
                    </a:lnTo>
                    <a:lnTo>
                      <a:pt x="233" y="546"/>
                    </a:lnTo>
                    <a:lnTo>
                      <a:pt x="233" y="546"/>
                    </a:lnTo>
                    <a:lnTo>
                      <a:pt x="233" y="546"/>
                    </a:lnTo>
                    <a:lnTo>
                      <a:pt x="248" y="550"/>
                    </a:lnTo>
                    <a:lnTo>
                      <a:pt x="273" y="554"/>
                    </a:lnTo>
                    <a:lnTo>
                      <a:pt x="300" y="554"/>
                    </a:lnTo>
                    <a:lnTo>
                      <a:pt x="325" y="554"/>
                    </a:lnTo>
                    <a:lnTo>
                      <a:pt x="351" y="550"/>
                    </a:lnTo>
                    <a:lnTo>
                      <a:pt x="374" y="542"/>
                    </a:lnTo>
                    <a:lnTo>
                      <a:pt x="399" y="535"/>
                    </a:lnTo>
                    <a:lnTo>
                      <a:pt x="421" y="523"/>
                    </a:lnTo>
                    <a:lnTo>
                      <a:pt x="442" y="512"/>
                    </a:lnTo>
                    <a:lnTo>
                      <a:pt x="463" y="496"/>
                    </a:lnTo>
                    <a:lnTo>
                      <a:pt x="480" y="479"/>
                    </a:lnTo>
                    <a:lnTo>
                      <a:pt x="497" y="462"/>
                    </a:lnTo>
                    <a:lnTo>
                      <a:pt x="511" y="443"/>
                    </a:lnTo>
                    <a:lnTo>
                      <a:pt x="524" y="422"/>
                    </a:lnTo>
                    <a:lnTo>
                      <a:pt x="536" y="399"/>
                    </a:lnTo>
                    <a:lnTo>
                      <a:pt x="543" y="376"/>
                    </a:lnTo>
                    <a:lnTo>
                      <a:pt x="551" y="351"/>
                    </a:lnTo>
                    <a:lnTo>
                      <a:pt x="555" y="326"/>
                    </a:lnTo>
                    <a:lnTo>
                      <a:pt x="555" y="299"/>
                    </a:lnTo>
                    <a:lnTo>
                      <a:pt x="599" y="29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6" name="Freeform 54">
                <a:extLst>
                  <a:ext uri="{FF2B5EF4-FFF2-40B4-BE49-F238E27FC236}">
                    <a16:creationId xmlns:a16="http://schemas.microsoft.com/office/drawing/2014/main" id="{8C90315B-E3DA-4101-B325-CEC6DEEE9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335"/>
                <a:ext cx="512" cy="512"/>
              </a:xfrm>
              <a:custGeom>
                <a:avLst/>
                <a:gdLst>
                  <a:gd name="T0" fmla="*/ 508 w 512"/>
                  <a:gd name="T1" fmla="*/ 205 h 512"/>
                  <a:gd name="T2" fmla="*/ 481 w 512"/>
                  <a:gd name="T3" fmla="*/ 134 h 512"/>
                  <a:gd name="T4" fmla="*/ 437 w 512"/>
                  <a:gd name="T5" fmla="*/ 76 h 512"/>
                  <a:gd name="T6" fmla="*/ 378 w 512"/>
                  <a:gd name="T7" fmla="*/ 32 h 512"/>
                  <a:gd name="T8" fmla="*/ 308 w 512"/>
                  <a:gd name="T9" fmla="*/ 6 h 512"/>
                  <a:gd name="T10" fmla="*/ 230 w 512"/>
                  <a:gd name="T11" fmla="*/ 2 h 512"/>
                  <a:gd name="T12" fmla="*/ 157 w 512"/>
                  <a:gd name="T13" fmla="*/ 21 h 512"/>
                  <a:gd name="T14" fmla="*/ 94 w 512"/>
                  <a:gd name="T15" fmla="*/ 59 h 512"/>
                  <a:gd name="T16" fmla="*/ 44 w 512"/>
                  <a:gd name="T17" fmla="*/ 113 h 512"/>
                  <a:gd name="T18" fmla="*/ 11 w 512"/>
                  <a:gd name="T19" fmla="*/ 180 h 512"/>
                  <a:gd name="T20" fmla="*/ 0 w 512"/>
                  <a:gd name="T21" fmla="*/ 257 h 512"/>
                  <a:gd name="T22" fmla="*/ 11 w 512"/>
                  <a:gd name="T23" fmla="*/ 334 h 512"/>
                  <a:gd name="T24" fmla="*/ 44 w 512"/>
                  <a:gd name="T25" fmla="*/ 401 h 512"/>
                  <a:gd name="T26" fmla="*/ 94 w 512"/>
                  <a:gd name="T27" fmla="*/ 454 h 512"/>
                  <a:gd name="T28" fmla="*/ 126 w 512"/>
                  <a:gd name="T29" fmla="*/ 470 h 512"/>
                  <a:gd name="T30" fmla="*/ 126 w 512"/>
                  <a:gd name="T31" fmla="*/ 452 h 512"/>
                  <a:gd name="T32" fmla="*/ 128 w 512"/>
                  <a:gd name="T33" fmla="*/ 433 h 512"/>
                  <a:gd name="T34" fmla="*/ 105 w 512"/>
                  <a:gd name="T35" fmla="*/ 408 h 512"/>
                  <a:gd name="T36" fmla="*/ 69 w 512"/>
                  <a:gd name="T37" fmla="*/ 358 h 512"/>
                  <a:gd name="T38" fmla="*/ 48 w 512"/>
                  <a:gd name="T39" fmla="*/ 299 h 512"/>
                  <a:gd name="T40" fmla="*/ 44 w 512"/>
                  <a:gd name="T41" fmla="*/ 236 h 512"/>
                  <a:gd name="T42" fmla="*/ 59 w 512"/>
                  <a:gd name="T43" fmla="*/ 174 h 512"/>
                  <a:gd name="T44" fmla="*/ 92 w 512"/>
                  <a:gd name="T45" fmla="*/ 121 h 512"/>
                  <a:gd name="T46" fmla="*/ 138 w 512"/>
                  <a:gd name="T47" fmla="*/ 80 h 512"/>
                  <a:gd name="T48" fmla="*/ 193 w 512"/>
                  <a:gd name="T49" fmla="*/ 53 h 512"/>
                  <a:gd name="T50" fmla="*/ 257 w 512"/>
                  <a:gd name="T51" fmla="*/ 44 h 512"/>
                  <a:gd name="T52" fmla="*/ 320 w 512"/>
                  <a:gd name="T53" fmla="*/ 53 h 512"/>
                  <a:gd name="T54" fmla="*/ 376 w 512"/>
                  <a:gd name="T55" fmla="*/ 80 h 512"/>
                  <a:gd name="T56" fmla="*/ 422 w 512"/>
                  <a:gd name="T57" fmla="*/ 121 h 512"/>
                  <a:gd name="T58" fmla="*/ 452 w 512"/>
                  <a:gd name="T59" fmla="*/ 174 h 512"/>
                  <a:gd name="T60" fmla="*/ 468 w 512"/>
                  <a:gd name="T61" fmla="*/ 236 h 512"/>
                  <a:gd name="T62" fmla="*/ 512 w 512"/>
                  <a:gd name="T63" fmla="*/ 284 h 512"/>
                  <a:gd name="T64" fmla="*/ 493 w 512"/>
                  <a:gd name="T65" fmla="*/ 357 h 512"/>
                  <a:gd name="T66" fmla="*/ 454 w 512"/>
                  <a:gd name="T67" fmla="*/ 420 h 512"/>
                  <a:gd name="T68" fmla="*/ 399 w 512"/>
                  <a:gd name="T69" fmla="*/ 470 h 512"/>
                  <a:gd name="T70" fmla="*/ 331 w 512"/>
                  <a:gd name="T71" fmla="*/ 500 h 512"/>
                  <a:gd name="T72" fmla="*/ 257 w 512"/>
                  <a:gd name="T73" fmla="*/ 512 h 512"/>
                  <a:gd name="T74" fmla="*/ 190 w 512"/>
                  <a:gd name="T75" fmla="*/ 504 h 512"/>
                  <a:gd name="T76" fmla="*/ 197 w 512"/>
                  <a:gd name="T77" fmla="*/ 497 h 512"/>
                  <a:gd name="T78" fmla="*/ 203 w 512"/>
                  <a:gd name="T79" fmla="*/ 487 h 512"/>
                  <a:gd name="T80" fmla="*/ 207 w 512"/>
                  <a:gd name="T81" fmla="*/ 479 h 512"/>
                  <a:gd name="T82" fmla="*/ 213 w 512"/>
                  <a:gd name="T83" fmla="*/ 474 h 512"/>
                  <a:gd name="T84" fmla="*/ 220 w 512"/>
                  <a:gd name="T85" fmla="*/ 468 h 512"/>
                  <a:gd name="T86" fmla="*/ 257 w 512"/>
                  <a:gd name="T87" fmla="*/ 470 h 512"/>
                  <a:gd name="T88" fmla="*/ 320 w 512"/>
                  <a:gd name="T89" fmla="*/ 460 h 512"/>
                  <a:gd name="T90" fmla="*/ 376 w 512"/>
                  <a:gd name="T91" fmla="*/ 433 h 512"/>
                  <a:gd name="T92" fmla="*/ 422 w 512"/>
                  <a:gd name="T93" fmla="*/ 393 h 512"/>
                  <a:gd name="T94" fmla="*/ 452 w 512"/>
                  <a:gd name="T95" fmla="*/ 339 h 512"/>
                  <a:gd name="T96" fmla="*/ 468 w 512"/>
                  <a:gd name="T97" fmla="*/ 278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12" h="512">
                    <a:moveTo>
                      <a:pt x="512" y="257"/>
                    </a:moveTo>
                    <a:lnTo>
                      <a:pt x="512" y="230"/>
                    </a:lnTo>
                    <a:lnTo>
                      <a:pt x="508" y="205"/>
                    </a:lnTo>
                    <a:lnTo>
                      <a:pt x="500" y="180"/>
                    </a:lnTo>
                    <a:lnTo>
                      <a:pt x="493" y="157"/>
                    </a:lnTo>
                    <a:lnTo>
                      <a:pt x="481" y="134"/>
                    </a:lnTo>
                    <a:lnTo>
                      <a:pt x="468" y="113"/>
                    </a:lnTo>
                    <a:lnTo>
                      <a:pt x="454" y="94"/>
                    </a:lnTo>
                    <a:lnTo>
                      <a:pt x="437" y="76"/>
                    </a:lnTo>
                    <a:lnTo>
                      <a:pt x="420" y="59"/>
                    </a:lnTo>
                    <a:lnTo>
                      <a:pt x="399" y="44"/>
                    </a:lnTo>
                    <a:lnTo>
                      <a:pt x="378" y="32"/>
                    </a:lnTo>
                    <a:lnTo>
                      <a:pt x="356" y="21"/>
                    </a:lnTo>
                    <a:lnTo>
                      <a:pt x="331" y="11"/>
                    </a:lnTo>
                    <a:lnTo>
                      <a:pt x="308" y="6"/>
                    </a:lnTo>
                    <a:lnTo>
                      <a:pt x="282" y="2"/>
                    </a:lnTo>
                    <a:lnTo>
                      <a:pt x="257" y="0"/>
                    </a:lnTo>
                    <a:lnTo>
                      <a:pt x="230" y="2"/>
                    </a:lnTo>
                    <a:lnTo>
                      <a:pt x="205" y="6"/>
                    </a:lnTo>
                    <a:lnTo>
                      <a:pt x="180" y="11"/>
                    </a:lnTo>
                    <a:lnTo>
                      <a:pt x="157" y="21"/>
                    </a:lnTo>
                    <a:lnTo>
                      <a:pt x="134" y="32"/>
                    </a:lnTo>
                    <a:lnTo>
                      <a:pt x="113" y="44"/>
                    </a:lnTo>
                    <a:lnTo>
                      <a:pt x="94" y="59"/>
                    </a:lnTo>
                    <a:lnTo>
                      <a:pt x="74" y="76"/>
                    </a:lnTo>
                    <a:lnTo>
                      <a:pt x="59" y="94"/>
                    </a:lnTo>
                    <a:lnTo>
                      <a:pt x="44" y="113"/>
                    </a:lnTo>
                    <a:lnTo>
                      <a:pt x="30" y="134"/>
                    </a:lnTo>
                    <a:lnTo>
                      <a:pt x="21" y="157"/>
                    </a:lnTo>
                    <a:lnTo>
                      <a:pt x="11" y="180"/>
                    </a:lnTo>
                    <a:lnTo>
                      <a:pt x="5" y="205"/>
                    </a:lnTo>
                    <a:lnTo>
                      <a:pt x="2" y="230"/>
                    </a:lnTo>
                    <a:lnTo>
                      <a:pt x="0" y="257"/>
                    </a:lnTo>
                    <a:lnTo>
                      <a:pt x="2" y="284"/>
                    </a:lnTo>
                    <a:lnTo>
                      <a:pt x="5" y="309"/>
                    </a:lnTo>
                    <a:lnTo>
                      <a:pt x="11" y="334"/>
                    </a:lnTo>
                    <a:lnTo>
                      <a:pt x="21" y="357"/>
                    </a:lnTo>
                    <a:lnTo>
                      <a:pt x="30" y="380"/>
                    </a:lnTo>
                    <a:lnTo>
                      <a:pt x="44" y="401"/>
                    </a:lnTo>
                    <a:lnTo>
                      <a:pt x="59" y="420"/>
                    </a:lnTo>
                    <a:lnTo>
                      <a:pt x="74" y="437"/>
                    </a:lnTo>
                    <a:lnTo>
                      <a:pt x="94" y="454"/>
                    </a:lnTo>
                    <a:lnTo>
                      <a:pt x="113" y="470"/>
                    </a:lnTo>
                    <a:lnTo>
                      <a:pt x="124" y="476"/>
                    </a:lnTo>
                    <a:lnTo>
                      <a:pt x="126" y="470"/>
                    </a:lnTo>
                    <a:lnTo>
                      <a:pt x="126" y="464"/>
                    </a:lnTo>
                    <a:lnTo>
                      <a:pt x="126" y="458"/>
                    </a:lnTo>
                    <a:lnTo>
                      <a:pt x="126" y="452"/>
                    </a:lnTo>
                    <a:lnTo>
                      <a:pt x="128" y="445"/>
                    </a:lnTo>
                    <a:lnTo>
                      <a:pt x="128" y="439"/>
                    </a:lnTo>
                    <a:lnTo>
                      <a:pt x="128" y="433"/>
                    </a:lnTo>
                    <a:lnTo>
                      <a:pt x="128" y="428"/>
                    </a:lnTo>
                    <a:lnTo>
                      <a:pt x="120" y="422"/>
                    </a:lnTo>
                    <a:lnTo>
                      <a:pt x="105" y="408"/>
                    </a:lnTo>
                    <a:lnTo>
                      <a:pt x="92" y="393"/>
                    </a:lnTo>
                    <a:lnTo>
                      <a:pt x="80" y="376"/>
                    </a:lnTo>
                    <a:lnTo>
                      <a:pt x="69" y="358"/>
                    </a:lnTo>
                    <a:lnTo>
                      <a:pt x="59" y="339"/>
                    </a:lnTo>
                    <a:lnTo>
                      <a:pt x="53" y="320"/>
                    </a:lnTo>
                    <a:lnTo>
                      <a:pt x="48" y="299"/>
                    </a:lnTo>
                    <a:lnTo>
                      <a:pt x="44" y="278"/>
                    </a:lnTo>
                    <a:lnTo>
                      <a:pt x="44" y="257"/>
                    </a:lnTo>
                    <a:lnTo>
                      <a:pt x="44" y="236"/>
                    </a:lnTo>
                    <a:lnTo>
                      <a:pt x="48" y="213"/>
                    </a:lnTo>
                    <a:lnTo>
                      <a:pt x="53" y="194"/>
                    </a:lnTo>
                    <a:lnTo>
                      <a:pt x="59" y="174"/>
                    </a:lnTo>
                    <a:lnTo>
                      <a:pt x="69" y="155"/>
                    </a:lnTo>
                    <a:lnTo>
                      <a:pt x="80" y="138"/>
                    </a:lnTo>
                    <a:lnTo>
                      <a:pt x="92" y="121"/>
                    </a:lnTo>
                    <a:lnTo>
                      <a:pt x="105" y="105"/>
                    </a:lnTo>
                    <a:lnTo>
                      <a:pt x="120" y="92"/>
                    </a:lnTo>
                    <a:lnTo>
                      <a:pt x="138" y="80"/>
                    </a:lnTo>
                    <a:lnTo>
                      <a:pt x="155" y="69"/>
                    </a:lnTo>
                    <a:lnTo>
                      <a:pt x="172" y="59"/>
                    </a:lnTo>
                    <a:lnTo>
                      <a:pt x="193" y="53"/>
                    </a:lnTo>
                    <a:lnTo>
                      <a:pt x="213" y="48"/>
                    </a:lnTo>
                    <a:lnTo>
                      <a:pt x="234" y="44"/>
                    </a:lnTo>
                    <a:lnTo>
                      <a:pt x="257" y="44"/>
                    </a:lnTo>
                    <a:lnTo>
                      <a:pt x="278" y="44"/>
                    </a:lnTo>
                    <a:lnTo>
                      <a:pt x="299" y="48"/>
                    </a:lnTo>
                    <a:lnTo>
                      <a:pt x="320" y="53"/>
                    </a:lnTo>
                    <a:lnTo>
                      <a:pt x="339" y="59"/>
                    </a:lnTo>
                    <a:lnTo>
                      <a:pt x="358" y="69"/>
                    </a:lnTo>
                    <a:lnTo>
                      <a:pt x="376" y="80"/>
                    </a:lnTo>
                    <a:lnTo>
                      <a:pt x="393" y="92"/>
                    </a:lnTo>
                    <a:lnTo>
                      <a:pt x="406" y="105"/>
                    </a:lnTo>
                    <a:lnTo>
                      <a:pt x="422" y="121"/>
                    </a:lnTo>
                    <a:lnTo>
                      <a:pt x="433" y="138"/>
                    </a:lnTo>
                    <a:lnTo>
                      <a:pt x="445" y="155"/>
                    </a:lnTo>
                    <a:lnTo>
                      <a:pt x="452" y="174"/>
                    </a:lnTo>
                    <a:lnTo>
                      <a:pt x="460" y="194"/>
                    </a:lnTo>
                    <a:lnTo>
                      <a:pt x="466" y="213"/>
                    </a:lnTo>
                    <a:lnTo>
                      <a:pt x="468" y="236"/>
                    </a:lnTo>
                    <a:lnTo>
                      <a:pt x="470" y="257"/>
                    </a:lnTo>
                    <a:lnTo>
                      <a:pt x="512" y="257"/>
                    </a:lnTo>
                    <a:lnTo>
                      <a:pt x="512" y="284"/>
                    </a:lnTo>
                    <a:lnTo>
                      <a:pt x="508" y="309"/>
                    </a:lnTo>
                    <a:lnTo>
                      <a:pt x="500" y="334"/>
                    </a:lnTo>
                    <a:lnTo>
                      <a:pt x="493" y="357"/>
                    </a:lnTo>
                    <a:lnTo>
                      <a:pt x="481" y="380"/>
                    </a:lnTo>
                    <a:lnTo>
                      <a:pt x="468" y="401"/>
                    </a:lnTo>
                    <a:lnTo>
                      <a:pt x="454" y="420"/>
                    </a:lnTo>
                    <a:lnTo>
                      <a:pt x="437" y="437"/>
                    </a:lnTo>
                    <a:lnTo>
                      <a:pt x="420" y="454"/>
                    </a:lnTo>
                    <a:lnTo>
                      <a:pt x="399" y="470"/>
                    </a:lnTo>
                    <a:lnTo>
                      <a:pt x="378" y="481"/>
                    </a:lnTo>
                    <a:lnTo>
                      <a:pt x="356" y="493"/>
                    </a:lnTo>
                    <a:lnTo>
                      <a:pt x="331" y="500"/>
                    </a:lnTo>
                    <a:lnTo>
                      <a:pt x="308" y="508"/>
                    </a:lnTo>
                    <a:lnTo>
                      <a:pt x="282" y="512"/>
                    </a:lnTo>
                    <a:lnTo>
                      <a:pt x="257" y="512"/>
                    </a:lnTo>
                    <a:lnTo>
                      <a:pt x="230" y="512"/>
                    </a:lnTo>
                    <a:lnTo>
                      <a:pt x="205" y="508"/>
                    </a:lnTo>
                    <a:lnTo>
                      <a:pt x="190" y="504"/>
                    </a:lnTo>
                    <a:lnTo>
                      <a:pt x="191" y="500"/>
                    </a:lnTo>
                    <a:lnTo>
                      <a:pt x="193" y="499"/>
                    </a:lnTo>
                    <a:lnTo>
                      <a:pt x="197" y="497"/>
                    </a:lnTo>
                    <a:lnTo>
                      <a:pt x="199" y="493"/>
                    </a:lnTo>
                    <a:lnTo>
                      <a:pt x="201" y="491"/>
                    </a:lnTo>
                    <a:lnTo>
                      <a:pt x="203" y="487"/>
                    </a:lnTo>
                    <a:lnTo>
                      <a:pt x="203" y="485"/>
                    </a:lnTo>
                    <a:lnTo>
                      <a:pt x="205" y="481"/>
                    </a:lnTo>
                    <a:lnTo>
                      <a:pt x="207" y="479"/>
                    </a:lnTo>
                    <a:lnTo>
                      <a:pt x="209" y="477"/>
                    </a:lnTo>
                    <a:lnTo>
                      <a:pt x="211" y="476"/>
                    </a:lnTo>
                    <a:lnTo>
                      <a:pt x="213" y="474"/>
                    </a:lnTo>
                    <a:lnTo>
                      <a:pt x="216" y="472"/>
                    </a:lnTo>
                    <a:lnTo>
                      <a:pt x="218" y="470"/>
                    </a:lnTo>
                    <a:lnTo>
                      <a:pt x="220" y="468"/>
                    </a:lnTo>
                    <a:lnTo>
                      <a:pt x="222" y="468"/>
                    </a:lnTo>
                    <a:lnTo>
                      <a:pt x="234" y="470"/>
                    </a:lnTo>
                    <a:lnTo>
                      <a:pt x="257" y="470"/>
                    </a:lnTo>
                    <a:lnTo>
                      <a:pt x="278" y="470"/>
                    </a:lnTo>
                    <a:lnTo>
                      <a:pt x="299" y="466"/>
                    </a:lnTo>
                    <a:lnTo>
                      <a:pt x="320" y="460"/>
                    </a:lnTo>
                    <a:lnTo>
                      <a:pt x="339" y="452"/>
                    </a:lnTo>
                    <a:lnTo>
                      <a:pt x="358" y="445"/>
                    </a:lnTo>
                    <a:lnTo>
                      <a:pt x="376" y="433"/>
                    </a:lnTo>
                    <a:lnTo>
                      <a:pt x="393" y="422"/>
                    </a:lnTo>
                    <a:lnTo>
                      <a:pt x="406" y="408"/>
                    </a:lnTo>
                    <a:lnTo>
                      <a:pt x="422" y="393"/>
                    </a:lnTo>
                    <a:lnTo>
                      <a:pt x="433" y="376"/>
                    </a:lnTo>
                    <a:lnTo>
                      <a:pt x="445" y="358"/>
                    </a:lnTo>
                    <a:lnTo>
                      <a:pt x="452" y="339"/>
                    </a:lnTo>
                    <a:lnTo>
                      <a:pt x="460" y="320"/>
                    </a:lnTo>
                    <a:lnTo>
                      <a:pt x="466" y="299"/>
                    </a:lnTo>
                    <a:lnTo>
                      <a:pt x="468" y="278"/>
                    </a:lnTo>
                    <a:lnTo>
                      <a:pt x="470" y="257"/>
                    </a:lnTo>
                    <a:lnTo>
                      <a:pt x="512" y="25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7" name="Freeform 55">
                <a:extLst>
                  <a:ext uri="{FF2B5EF4-FFF2-40B4-BE49-F238E27FC236}">
                    <a16:creationId xmlns:a16="http://schemas.microsoft.com/office/drawing/2014/main" id="{0D8A50D4-98AE-43B2-BE2E-EB440DED6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" y="2379"/>
                <a:ext cx="426" cy="426"/>
              </a:xfrm>
              <a:custGeom>
                <a:avLst/>
                <a:gdLst>
                  <a:gd name="T0" fmla="*/ 422 w 426"/>
                  <a:gd name="T1" fmla="*/ 169 h 426"/>
                  <a:gd name="T2" fmla="*/ 401 w 426"/>
                  <a:gd name="T3" fmla="*/ 111 h 426"/>
                  <a:gd name="T4" fmla="*/ 362 w 426"/>
                  <a:gd name="T5" fmla="*/ 61 h 426"/>
                  <a:gd name="T6" fmla="*/ 314 w 426"/>
                  <a:gd name="T7" fmla="*/ 25 h 426"/>
                  <a:gd name="T8" fmla="*/ 255 w 426"/>
                  <a:gd name="T9" fmla="*/ 4 h 426"/>
                  <a:gd name="T10" fmla="*/ 190 w 426"/>
                  <a:gd name="T11" fmla="*/ 0 h 426"/>
                  <a:gd name="T12" fmla="*/ 128 w 426"/>
                  <a:gd name="T13" fmla="*/ 15 h 426"/>
                  <a:gd name="T14" fmla="*/ 76 w 426"/>
                  <a:gd name="T15" fmla="*/ 48 h 426"/>
                  <a:gd name="T16" fmla="*/ 36 w 426"/>
                  <a:gd name="T17" fmla="*/ 94 h 426"/>
                  <a:gd name="T18" fmla="*/ 9 w 426"/>
                  <a:gd name="T19" fmla="*/ 150 h 426"/>
                  <a:gd name="T20" fmla="*/ 0 w 426"/>
                  <a:gd name="T21" fmla="*/ 213 h 426"/>
                  <a:gd name="T22" fmla="*/ 9 w 426"/>
                  <a:gd name="T23" fmla="*/ 276 h 426"/>
                  <a:gd name="T24" fmla="*/ 36 w 426"/>
                  <a:gd name="T25" fmla="*/ 332 h 426"/>
                  <a:gd name="T26" fmla="*/ 76 w 426"/>
                  <a:gd name="T27" fmla="*/ 378 h 426"/>
                  <a:gd name="T28" fmla="*/ 86 w 426"/>
                  <a:gd name="T29" fmla="*/ 378 h 426"/>
                  <a:gd name="T30" fmla="*/ 88 w 426"/>
                  <a:gd name="T31" fmla="*/ 368 h 426"/>
                  <a:gd name="T32" fmla="*/ 92 w 426"/>
                  <a:gd name="T33" fmla="*/ 361 h 426"/>
                  <a:gd name="T34" fmla="*/ 94 w 426"/>
                  <a:gd name="T35" fmla="*/ 355 h 426"/>
                  <a:gd name="T36" fmla="*/ 94 w 426"/>
                  <a:gd name="T37" fmla="*/ 349 h 426"/>
                  <a:gd name="T38" fmla="*/ 90 w 426"/>
                  <a:gd name="T39" fmla="*/ 345 h 426"/>
                  <a:gd name="T40" fmla="*/ 90 w 426"/>
                  <a:gd name="T41" fmla="*/ 343 h 426"/>
                  <a:gd name="T42" fmla="*/ 92 w 426"/>
                  <a:gd name="T43" fmla="*/ 339 h 426"/>
                  <a:gd name="T44" fmla="*/ 94 w 426"/>
                  <a:gd name="T45" fmla="*/ 339 h 426"/>
                  <a:gd name="T46" fmla="*/ 96 w 426"/>
                  <a:gd name="T47" fmla="*/ 338 h 426"/>
                  <a:gd name="T48" fmla="*/ 98 w 426"/>
                  <a:gd name="T49" fmla="*/ 338 h 426"/>
                  <a:gd name="T50" fmla="*/ 71 w 426"/>
                  <a:gd name="T51" fmla="*/ 309 h 426"/>
                  <a:gd name="T52" fmla="*/ 50 w 426"/>
                  <a:gd name="T53" fmla="*/ 263 h 426"/>
                  <a:gd name="T54" fmla="*/ 42 w 426"/>
                  <a:gd name="T55" fmla="*/ 213 h 426"/>
                  <a:gd name="T56" fmla="*/ 50 w 426"/>
                  <a:gd name="T57" fmla="*/ 161 h 426"/>
                  <a:gd name="T58" fmla="*/ 71 w 426"/>
                  <a:gd name="T59" fmla="*/ 117 h 426"/>
                  <a:gd name="T60" fmla="*/ 103 w 426"/>
                  <a:gd name="T61" fmla="*/ 80 h 426"/>
                  <a:gd name="T62" fmla="*/ 146 w 426"/>
                  <a:gd name="T63" fmla="*/ 56 h 426"/>
                  <a:gd name="T64" fmla="*/ 195 w 426"/>
                  <a:gd name="T65" fmla="*/ 42 h 426"/>
                  <a:gd name="T66" fmla="*/ 247 w 426"/>
                  <a:gd name="T67" fmla="*/ 46 h 426"/>
                  <a:gd name="T68" fmla="*/ 293 w 426"/>
                  <a:gd name="T69" fmla="*/ 63 h 426"/>
                  <a:gd name="T70" fmla="*/ 334 w 426"/>
                  <a:gd name="T71" fmla="*/ 92 h 426"/>
                  <a:gd name="T72" fmla="*/ 362 w 426"/>
                  <a:gd name="T73" fmla="*/ 132 h 426"/>
                  <a:gd name="T74" fmla="*/ 380 w 426"/>
                  <a:gd name="T75" fmla="*/ 178 h 426"/>
                  <a:gd name="T76" fmla="*/ 426 w 426"/>
                  <a:gd name="T77" fmla="*/ 213 h 426"/>
                  <a:gd name="T78" fmla="*/ 416 w 426"/>
                  <a:gd name="T79" fmla="*/ 276 h 426"/>
                  <a:gd name="T80" fmla="*/ 389 w 426"/>
                  <a:gd name="T81" fmla="*/ 332 h 426"/>
                  <a:gd name="T82" fmla="*/ 349 w 426"/>
                  <a:gd name="T83" fmla="*/ 378 h 426"/>
                  <a:gd name="T84" fmla="*/ 295 w 426"/>
                  <a:gd name="T85" fmla="*/ 408 h 426"/>
                  <a:gd name="T86" fmla="*/ 234 w 426"/>
                  <a:gd name="T87" fmla="*/ 426 h 426"/>
                  <a:gd name="T88" fmla="*/ 178 w 426"/>
                  <a:gd name="T89" fmla="*/ 424 h 426"/>
                  <a:gd name="T90" fmla="*/ 199 w 426"/>
                  <a:gd name="T91" fmla="*/ 416 h 426"/>
                  <a:gd name="T92" fmla="*/ 220 w 426"/>
                  <a:gd name="T93" fmla="*/ 407 h 426"/>
                  <a:gd name="T94" fmla="*/ 238 w 426"/>
                  <a:gd name="T95" fmla="*/ 395 h 426"/>
                  <a:gd name="T96" fmla="*/ 259 w 426"/>
                  <a:gd name="T97" fmla="*/ 385 h 426"/>
                  <a:gd name="T98" fmla="*/ 278 w 426"/>
                  <a:gd name="T99" fmla="*/ 372 h 426"/>
                  <a:gd name="T100" fmla="*/ 309 w 426"/>
                  <a:gd name="T101" fmla="*/ 355 h 426"/>
                  <a:gd name="T102" fmla="*/ 343 w 426"/>
                  <a:gd name="T103" fmla="*/ 320 h 426"/>
                  <a:gd name="T104" fmla="*/ 370 w 426"/>
                  <a:gd name="T105" fmla="*/ 280 h 426"/>
                  <a:gd name="T106" fmla="*/ 381 w 426"/>
                  <a:gd name="T107" fmla="*/ 230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26" h="426">
                    <a:moveTo>
                      <a:pt x="426" y="213"/>
                    </a:moveTo>
                    <a:lnTo>
                      <a:pt x="424" y="192"/>
                    </a:lnTo>
                    <a:lnTo>
                      <a:pt x="422" y="169"/>
                    </a:lnTo>
                    <a:lnTo>
                      <a:pt x="416" y="150"/>
                    </a:lnTo>
                    <a:lnTo>
                      <a:pt x="408" y="130"/>
                    </a:lnTo>
                    <a:lnTo>
                      <a:pt x="401" y="111"/>
                    </a:lnTo>
                    <a:lnTo>
                      <a:pt x="389" y="94"/>
                    </a:lnTo>
                    <a:lnTo>
                      <a:pt x="378" y="77"/>
                    </a:lnTo>
                    <a:lnTo>
                      <a:pt x="362" y="61"/>
                    </a:lnTo>
                    <a:lnTo>
                      <a:pt x="349" y="48"/>
                    </a:lnTo>
                    <a:lnTo>
                      <a:pt x="332" y="36"/>
                    </a:lnTo>
                    <a:lnTo>
                      <a:pt x="314" y="25"/>
                    </a:lnTo>
                    <a:lnTo>
                      <a:pt x="295" y="15"/>
                    </a:lnTo>
                    <a:lnTo>
                      <a:pt x="276" y="9"/>
                    </a:lnTo>
                    <a:lnTo>
                      <a:pt x="255" y="4"/>
                    </a:lnTo>
                    <a:lnTo>
                      <a:pt x="234" y="0"/>
                    </a:lnTo>
                    <a:lnTo>
                      <a:pt x="213" y="0"/>
                    </a:lnTo>
                    <a:lnTo>
                      <a:pt x="190" y="0"/>
                    </a:lnTo>
                    <a:lnTo>
                      <a:pt x="169" y="4"/>
                    </a:lnTo>
                    <a:lnTo>
                      <a:pt x="149" y="9"/>
                    </a:lnTo>
                    <a:lnTo>
                      <a:pt x="128" y="15"/>
                    </a:lnTo>
                    <a:lnTo>
                      <a:pt x="111" y="25"/>
                    </a:lnTo>
                    <a:lnTo>
                      <a:pt x="94" y="36"/>
                    </a:lnTo>
                    <a:lnTo>
                      <a:pt x="76" y="48"/>
                    </a:lnTo>
                    <a:lnTo>
                      <a:pt x="61" y="61"/>
                    </a:lnTo>
                    <a:lnTo>
                      <a:pt x="48" y="77"/>
                    </a:lnTo>
                    <a:lnTo>
                      <a:pt x="36" y="94"/>
                    </a:lnTo>
                    <a:lnTo>
                      <a:pt x="25" y="111"/>
                    </a:lnTo>
                    <a:lnTo>
                      <a:pt x="15" y="130"/>
                    </a:lnTo>
                    <a:lnTo>
                      <a:pt x="9" y="150"/>
                    </a:lnTo>
                    <a:lnTo>
                      <a:pt x="4" y="169"/>
                    </a:lnTo>
                    <a:lnTo>
                      <a:pt x="0" y="192"/>
                    </a:lnTo>
                    <a:lnTo>
                      <a:pt x="0" y="213"/>
                    </a:lnTo>
                    <a:lnTo>
                      <a:pt x="0" y="234"/>
                    </a:lnTo>
                    <a:lnTo>
                      <a:pt x="4" y="255"/>
                    </a:lnTo>
                    <a:lnTo>
                      <a:pt x="9" y="276"/>
                    </a:lnTo>
                    <a:lnTo>
                      <a:pt x="15" y="295"/>
                    </a:lnTo>
                    <a:lnTo>
                      <a:pt x="25" y="314"/>
                    </a:lnTo>
                    <a:lnTo>
                      <a:pt x="36" y="332"/>
                    </a:lnTo>
                    <a:lnTo>
                      <a:pt x="48" y="349"/>
                    </a:lnTo>
                    <a:lnTo>
                      <a:pt x="61" y="364"/>
                    </a:lnTo>
                    <a:lnTo>
                      <a:pt x="76" y="378"/>
                    </a:lnTo>
                    <a:lnTo>
                      <a:pt x="84" y="384"/>
                    </a:lnTo>
                    <a:lnTo>
                      <a:pt x="86" y="380"/>
                    </a:lnTo>
                    <a:lnTo>
                      <a:pt x="86" y="378"/>
                    </a:lnTo>
                    <a:lnTo>
                      <a:pt x="86" y="374"/>
                    </a:lnTo>
                    <a:lnTo>
                      <a:pt x="88" y="372"/>
                    </a:lnTo>
                    <a:lnTo>
                      <a:pt x="88" y="368"/>
                    </a:lnTo>
                    <a:lnTo>
                      <a:pt x="90" y="366"/>
                    </a:lnTo>
                    <a:lnTo>
                      <a:pt x="90" y="362"/>
                    </a:lnTo>
                    <a:lnTo>
                      <a:pt x="92" y="361"/>
                    </a:lnTo>
                    <a:lnTo>
                      <a:pt x="92" y="359"/>
                    </a:lnTo>
                    <a:lnTo>
                      <a:pt x="94" y="357"/>
                    </a:lnTo>
                    <a:lnTo>
                      <a:pt x="94" y="355"/>
                    </a:lnTo>
                    <a:lnTo>
                      <a:pt x="94" y="353"/>
                    </a:lnTo>
                    <a:lnTo>
                      <a:pt x="94" y="351"/>
                    </a:lnTo>
                    <a:lnTo>
                      <a:pt x="94" y="349"/>
                    </a:lnTo>
                    <a:lnTo>
                      <a:pt x="92" y="349"/>
                    </a:lnTo>
                    <a:lnTo>
                      <a:pt x="90" y="347"/>
                    </a:lnTo>
                    <a:lnTo>
                      <a:pt x="90" y="345"/>
                    </a:lnTo>
                    <a:lnTo>
                      <a:pt x="90" y="345"/>
                    </a:lnTo>
                    <a:lnTo>
                      <a:pt x="90" y="343"/>
                    </a:lnTo>
                    <a:lnTo>
                      <a:pt x="90" y="343"/>
                    </a:lnTo>
                    <a:lnTo>
                      <a:pt x="92" y="341"/>
                    </a:lnTo>
                    <a:lnTo>
                      <a:pt x="92" y="341"/>
                    </a:lnTo>
                    <a:lnTo>
                      <a:pt x="92" y="339"/>
                    </a:lnTo>
                    <a:lnTo>
                      <a:pt x="92" y="339"/>
                    </a:lnTo>
                    <a:lnTo>
                      <a:pt x="92" y="339"/>
                    </a:lnTo>
                    <a:lnTo>
                      <a:pt x="94" y="339"/>
                    </a:lnTo>
                    <a:lnTo>
                      <a:pt x="94" y="339"/>
                    </a:lnTo>
                    <a:lnTo>
                      <a:pt x="94" y="338"/>
                    </a:lnTo>
                    <a:lnTo>
                      <a:pt x="96" y="338"/>
                    </a:lnTo>
                    <a:lnTo>
                      <a:pt x="96" y="338"/>
                    </a:lnTo>
                    <a:lnTo>
                      <a:pt x="96" y="338"/>
                    </a:lnTo>
                    <a:lnTo>
                      <a:pt x="98" y="338"/>
                    </a:lnTo>
                    <a:lnTo>
                      <a:pt x="92" y="334"/>
                    </a:lnTo>
                    <a:lnTo>
                      <a:pt x="80" y="320"/>
                    </a:lnTo>
                    <a:lnTo>
                      <a:pt x="71" y="309"/>
                    </a:lnTo>
                    <a:lnTo>
                      <a:pt x="63" y="293"/>
                    </a:lnTo>
                    <a:lnTo>
                      <a:pt x="55" y="280"/>
                    </a:lnTo>
                    <a:lnTo>
                      <a:pt x="50" y="263"/>
                    </a:lnTo>
                    <a:lnTo>
                      <a:pt x="46" y="247"/>
                    </a:lnTo>
                    <a:lnTo>
                      <a:pt x="42" y="230"/>
                    </a:lnTo>
                    <a:lnTo>
                      <a:pt x="42" y="213"/>
                    </a:lnTo>
                    <a:lnTo>
                      <a:pt x="42" y="196"/>
                    </a:lnTo>
                    <a:lnTo>
                      <a:pt x="46" y="178"/>
                    </a:lnTo>
                    <a:lnTo>
                      <a:pt x="50" y="161"/>
                    </a:lnTo>
                    <a:lnTo>
                      <a:pt x="55" y="146"/>
                    </a:lnTo>
                    <a:lnTo>
                      <a:pt x="63" y="132"/>
                    </a:lnTo>
                    <a:lnTo>
                      <a:pt x="71" y="117"/>
                    </a:lnTo>
                    <a:lnTo>
                      <a:pt x="80" y="103"/>
                    </a:lnTo>
                    <a:lnTo>
                      <a:pt x="92" y="92"/>
                    </a:lnTo>
                    <a:lnTo>
                      <a:pt x="103" y="80"/>
                    </a:lnTo>
                    <a:lnTo>
                      <a:pt x="117" y="71"/>
                    </a:lnTo>
                    <a:lnTo>
                      <a:pt x="130" y="63"/>
                    </a:lnTo>
                    <a:lnTo>
                      <a:pt x="146" y="56"/>
                    </a:lnTo>
                    <a:lnTo>
                      <a:pt x="161" y="50"/>
                    </a:lnTo>
                    <a:lnTo>
                      <a:pt x="178" y="46"/>
                    </a:lnTo>
                    <a:lnTo>
                      <a:pt x="195" y="42"/>
                    </a:lnTo>
                    <a:lnTo>
                      <a:pt x="213" y="42"/>
                    </a:lnTo>
                    <a:lnTo>
                      <a:pt x="230" y="42"/>
                    </a:lnTo>
                    <a:lnTo>
                      <a:pt x="247" y="46"/>
                    </a:lnTo>
                    <a:lnTo>
                      <a:pt x="263" y="50"/>
                    </a:lnTo>
                    <a:lnTo>
                      <a:pt x="278" y="56"/>
                    </a:lnTo>
                    <a:lnTo>
                      <a:pt x="293" y="63"/>
                    </a:lnTo>
                    <a:lnTo>
                      <a:pt x="309" y="71"/>
                    </a:lnTo>
                    <a:lnTo>
                      <a:pt x="320" y="80"/>
                    </a:lnTo>
                    <a:lnTo>
                      <a:pt x="334" y="92"/>
                    </a:lnTo>
                    <a:lnTo>
                      <a:pt x="343" y="103"/>
                    </a:lnTo>
                    <a:lnTo>
                      <a:pt x="355" y="117"/>
                    </a:lnTo>
                    <a:lnTo>
                      <a:pt x="362" y="132"/>
                    </a:lnTo>
                    <a:lnTo>
                      <a:pt x="370" y="146"/>
                    </a:lnTo>
                    <a:lnTo>
                      <a:pt x="376" y="161"/>
                    </a:lnTo>
                    <a:lnTo>
                      <a:pt x="380" y="178"/>
                    </a:lnTo>
                    <a:lnTo>
                      <a:pt x="381" y="196"/>
                    </a:lnTo>
                    <a:lnTo>
                      <a:pt x="383" y="213"/>
                    </a:lnTo>
                    <a:lnTo>
                      <a:pt x="426" y="213"/>
                    </a:lnTo>
                    <a:lnTo>
                      <a:pt x="424" y="234"/>
                    </a:lnTo>
                    <a:lnTo>
                      <a:pt x="422" y="255"/>
                    </a:lnTo>
                    <a:lnTo>
                      <a:pt x="416" y="276"/>
                    </a:lnTo>
                    <a:lnTo>
                      <a:pt x="408" y="295"/>
                    </a:lnTo>
                    <a:lnTo>
                      <a:pt x="401" y="314"/>
                    </a:lnTo>
                    <a:lnTo>
                      <a:pt x="389" y="332"/>
                    </a:lnTo>
                    <a:lnTo>
                      <a:pt x="378" y="349"/>
                    </a:lnTo>
                    <a:lnTo>
                      <a:pt x="362" y="364"/>
                    </a:lnTo>
                    <a:lnTo>
                      <a:pt x="349" y="378"/>
                    </a:lnTo>
                    <a:lnTo>
                      <a:pt x="332" y="389"/>
                    </a:lnTo>
                    <a:lnTo>
                      <a:pt x="314" y="401"/>
                    </a:lnTo>
                    <a:lnTo>
                      <a:pt x="295" y="408"/>
                    </a:lnTo>
                    <a:lnTo>
                      <a:pt x="276" y="416"/>
                    </a:lnTo>
                    <a:lnTo>
                      <a:pt x="255" y="422"/>
                    </a:lnTo>
                    <a:lnTo>
                      <a:pt x="234" y="426"/>
                    </a:lnTo>
                    <a:lnTo>
                      <a:pt x="213" y="426"/>
                    </a:lnTo>
                    <a:lnTo>
                      <a:pt x="190" y="426"/>
                    </a:lnTo>
                    <a:lnTo>
                      <a:pt x="178" y="424"/>
                    </a:lnTo>
                    <a:lnTo>
                      <a:pt x="186" y="420"/>
                    </a:lnTo>
                    <a:lnTo>
                      <a:pt x="193" y="418"/>
                    </a:lnTo>
                    <a:lnTo>
                      <a:pt x="199" y="416"/>
                    </a:lnTo>
                    <a:lnTo>
                      <a:pt x="207" y="412"/>
                    </a:lnTo>
                    <a:lnTo>
                      <a:pt x="213" y="410"/>
                    </a:lnTo>
                    <a:lnTo>
                      <a:pt x="220" y="407"/>
                    </a:lnTo>
                    <a:lnTo>
                      <a:pt x="226" y="403"/>
                    </a:lnTo>
                    <a:lnTo>
                      <a:pt x="232" y="399"/>
                    </a:lnTo>
                    <a:lnTo>
                      <a:pt x="238" y="395"/>
                    </a:lnTo>
                    <a:lnTo>
                      <a:pt x="245" y="391"/>
                    </a:lnTo>
                    <a:lnTo>
                      <a:pt x="253" y="387"/>
                    </a:lnTo>
                    <a:lnTo>
                      <a:pt x="259" y="385"/>
                    </a:lnTo>
                    <a:lnTo>
                      <a:pt x="266" y="382"/>
                    </a:lnTo>
                    <a:lnTo>
                      <a:pt x="272" y="378"/>
                    </a:lnTo>
                    <a:lnTo>
                      <a:pt x="278" y="372"/>
                    </a:lnTo>
                    <a:lnTo>
                      <a:pt x="284" y="368"/>
                    </a:lnTo>
                    <a:lnTo>
                      <a:pt x="293" y="362"/>
                    </a:lnTo>
                    <a:lnTo>
                      <a:pt x="309" y="355"/>
                    </a:lnTo>
                    <a:lnTo>
                      <a:pt x="320" y="345"/>
                    </a:lnTo>
                    <a:lnTo>
                      <a:pt x="334" y="334"/>
                    </a:lnTo>
                    <a:lnTo>
                      <a:pt x="343" y="320"/>
                    </a:lnTo>
                    <a:lnTo>
                      <a:pt x="355" y="309"/>
                    </a:lnTo>
                    <a:lnTo>
                      <a:pt x="362" y="293"/>
                    </a:lnTo>
                    <a:lnTo>
                      <a:pt x="370" y="280"/>
                    </a:lnTo>
                    <a:lnTo>
                      <a:pt x="376" y="263"/>
                    </a:lnTo>
                    <a:lnTo>
                      <a:pt x="380" y="247"/>
                    </a:lnTo>
                    <a:lnTo>
                      <a:pt x="381" y="230"/>
                    </a:lnTo>
                    <a:lnTo>
                      <a:pt x="383" y="213"/>
                    </a:lnTo>
                    <a:lnTo>
                      <a:pt x="426" y="21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8" name="Freeform 56">
                <a:extLst>
                  <a:ext uri="{FF2B5EF4-FFF2-40B4-BE49-F238E27FC236}">
                    <a16:creationId xmlns:a16="http://schemas.microsoft.com/office/drawing/2014/main" id="{4B2295E8-FFCE-405C-A539-71258FDF2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7" y="2421"/>
                <a:ext cx="341" cy="326"/>
              </a:xfrm>
              <a:custGeom>
                <a:avLst/>
                <a:gdLst>
                  <a:gd name="T0" fmla="*/ 338 w 341"/>
                  <a:gd name="T1" fmla="*/ 136 h 326"/>
                  <a:gd name="T2" fmla="*/ 320 w 341"/>
                  <a:gd name="T3" fmla="*/ 90 h 326"/>
                  <a:gd name="T4" fmla="*/ 292 w 341"/>
                  <a:gd name="T5" fmla="*/ 50 h 326"/>
                  <a:gd name="T6" fmla="*/ 251 w 341"/>
                  <a:gd name="T7" fmla="*/ 21 h 326"/>
                  <a:gd name="T8" fmla="*/ 205 w 341"/>
                  <a:gd name="T9" fmla="*/ 4 h 326"/>
                  <a:gd name="T10" fmla="*/ 153 w 341"/>
                  <a:gd name="T11" fmla="*/ 0 h 326"/>
                  <a:gd name="T12" fmla="*/ 104 w 341"/>
                  <a:gd name="T13" fmla="*/ 14 h 326"/>
                  <a:gd name="T14" fmla="*/ 61 w 341"/>
                  <a:gd name="T15" fmla="*/ 38 h 326"/>
                  <a:gd name="T16" fmla="*/ 29 w 341"/>
                  <a:gd name="T17" fmla="*/ 75 h 326"/>
                  <a:gd name="T18" fmla="*/ 8 w 341"/>
                  <a:gd name="T19" fmla="*/ 119 h 326"/>
                  <a:gd name="T20" fmla="*/ 0 w 341"/>
                  <a:gd name="T21" fmla="*/ 171 h 326"/>
                  <a:gd name="T22" fmla="*/ 8 w 341"/>
                  <a:gd name="T23" fmla="*/ 221 h 326"/>
                  <a:gd name="T24" fmla="*/ 29 w 341"/>
                  <a:gd name="T25" fmla="*/ 267 h 326"/>
                  <a:gd name="T26" fmla="*/ 56 w 341"/>
                  <a:gd name="T27" fmla="*/ 296 h 326"/>
                  <a:gd name="T28" fmla="*/ 69 w 341"/>
                  <a:gd name="T29" fmla="*/ 294 h 326"/>
                  <a:gd name="T30" fmla="*/ 84 w 341"/>
                  <a:gd name="T31" fmla="*/ 292 h 326"/>
                  <a:gd name="T32" fmla="*/ 98 w 341"/>
                  <a:gd name="T33" fmla="*/ 294 h 326"/>
                  <a:gd name="T34" fmla="*/ 104 w 341"/>
                  <a:gd name="T35" fmla="*/ 290 h 326"/>
                  <a:gd name="T36" fmla="*/ 109 w 341"/>
                  <a:gd name="T37" fmla="*/ 286 h 326"/>
                  <a:gd name="T38" fmla="*/ 98 w 341"/>
                  <a:gd name="T39" fmla="*/ 276 h 326"/>
                  <a:gd name="T40" fmla="*/ 71 w 341"/>
                  <a:gd name="T41" fmla="*/ 251 h 326"/>
                  <a:gd name="T42" fmla="*/ 52 w 341"/>
                  <a:gd name="T43" fmla="*/ 221 h 326"/>
                  <a:gd name="T44" fmla="*/ 42 w 341"/>
                  <a:gd name="T45" fmla="*/ 184 h 326"/>
                  <a:gd name="T46" fmla="*/ 44 w 341"/>
                  <a:gd name="T47" fmla="*/ 144 h 326"/>
                  <a:gd name="T48" fmla="*/ 57 w 341"/>
                  <a:gd name="T49" fmla="*/ 109 h 326"/>
                  <a:gd name="T50" fmla="*/ 81 w 341"/>
                  <a:gd name="T51" fmla="*/ 81 h 326"/>
                  <a:gd name="T52" fmla="*/ 109 w 341"/>
                  <a:gd name="T53" fmla="*/ 58 h 326"/>
                  <a:gd name="T54" fmla="*/ 144 w 341"/>
                  <a:gd name="T55" fmla="*/ 46 h 326"/>
                  <a:gd name="T56" fmla="*/ 184 w 341"/>
                  <a:gd name="T57" fmla="*/ 44 h 326"/>
                  <a:gd name="T58" fmla="*/ 221 w 341"/>
                  <a:gd name="T59" fmla="*/ 52 h 326"/>
                  <a:gd name="T60" fmla="*/ 251 w 341"/>
                  <a:gd name="T61" fmla="*/ 71 h 326"/>
                  <a:gd name="T62" fmla="*/ 276 w 341"/>
                  <a:gd name="T63" fmla="*/ 100 h 326"/>
                  <a:gd name="T64" fmla="*/ 293 w 341"/>
                  <a:gd name="T65" fmla="*/ 132 h 326"/>
                  <a:gd name="T66" fmla="*/ 299 w 341"/>
                  <a:gd name="T67" fmla="*/ 171 h 326"/>
                  <a:gd name="T68" fmla="*/ 338 w 341"/>
                  <a:gd name="T69" fmla="*/ 205 h 326"/>
                  <a:gd name="T70" fmla="*/ 320 w 341"/>
                  <a:gd name="T71" fmla="*/ 251 h 326"/>
                  <a:gd name="T72" fmla="*/ 292 w 341"/>
                  <a:gd name="T73" fmla="*/ 292 h 326"/>
                  <a:gd name="T74" fmla="*/ 251 w 341"/>
                  <a:gd name="T75" fmla="*/ 320 h 326"/>
                  <a:gd name="T76" fmla="*/ 244 w 341"/>
                  <a:gd name="T77" fmla="*/ 322 h 326"/>
                  <a:gd name="T78" fmla="*/ 247 w 341"/>
                  <a:gd name="T79" fmla="*/ 319 h 326"/>
                  <a:gd name="T80" fmla="*/ 251 w 341"/>
                  <a:gd name="T81" fmla="*/ 313 h 326"/>
                  <a:gd name="T82" fmla="*/ 242 w 341"/>
                  <a:gd name="T83" fmla="*/ 311 h 326"/>
                  <a:gd name="T84" fmla="*/ 232 w 341"/>
                  <a:gd name="T85" fmla="*/ 309 h 326"/>
                  <a:gd name="T86" fmla="*/ 226 w 341"/>
                  <a:gd name="T87" fmla="*/ 301 h 326"/>
                  <a:gd name="T88" fmla="*/ 226 w 341"/>
                  <a:gd name="T89" fmla="*/ 296 h 326"/>
                  <a:gd name="T90" fmla="*/ 224 w 341"/>
                  <a:gd name="T91" fmla="*/ 290 h 326"/>
                  <a:gd name="T92" fmla="*/ 224 w 341"/>
                  <a:gd name="T93" fmla="*/ 286 h 326"/>
                  <a:gd name="T94" fmla="*/ 234 w 341"/>
                  <a:gd name="T95" fmla="*/ 288 h 326"/>
                  <a:gd name="T96" fmla="*/ 240 w 341"/>
                  <a:gd name="T97" fmla="*/ 284 h 326"/>
                  <a:gd name="T98" fmla="*/ 244 w 341"/>
                  <a:gd name="T99" fmla="*/ 278 h 326"/>
                  <a:gd name="T100" fmla="*/ 244 w 341"/>
                  <a:gd name="T101" fmla="*/ 276 h 326"/>
                  <a:gd name="T102" fmla="*/ 242 w 341"/>
                  <a:gd name="T103" fmla="*/ 276 h 326"/>
                  <a:gd name="T104" fmla="*/ 261 w 341"/>
                  <a:gd name="T105" fmla="*/ 261 h 326"/>
                  <a:gd name="T106" fmla="*/ 282 w 341"/>
                  <a:gd name="T107" fmla="*/ 232 h 326"/>
                  <a:gd name="T108" fmla="*/ 295 w 341"/>
                  <a:gd name="T109" fmla="*/ 196 h 326"/>
                  <a:gd name="T110" fmla="*/ 341 w 341"/>
                  <a:gd name="T111" fmla="*/ 171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41" h="326">
                    <a:moveTo>
                      <a:pt x="341" y="171"/>
                    </a:moveTo>
                    <a:lnTo>
                      <a:pt x="339" y="154"/>
                    </a:lnTo>
                    <a:lnTo>
                      <a:pt x="338" y="136"/>
                    </a:lnTo>
                    <a:lnTo>
                      <a:pt x="334" y="119"/>
                    </a:lnTo>
                    <a:lnTo>
                      <a:pt x="328" y="104"/>
                    </a:lnTo>
                    <a:lnTo>
                      <a:pt x="320" y="90"/>
                    </a:lnTo>
                    <a:lnTo>
                      <a:pt x="313" y="75"/>
                    </a:lnTo>
                    <a:lnTo>
                      <a:pt x="301" y="61"/>
                    </a:lnTo>
                    <a:lnTo>
                      <a:pt x="292" y="50"/>
                    </a:lnTo>
                    <a:lnTo>
                      <a:pt x="278" y="38"/>
                    </a:lnTo>
                    <a:lnTo>
                      <a:pt x="267" y="29"/>
                    </a:lnTo>
                    <a:lnTo>
                      <a:pt x="251" y="21"/>
                    </a:lnTo>
                    <a:lnTo>
                      <a:pt x="236" y="14"/>
                    </a:lnTo>
                    <a:lnTo>
                      <a:pt x="221" y="8"/>
                    </a:lnTo>
                    <a:lnTo>
                      <a:pt x="205" y="4"/>
                    </a:lnTo>
                    <a:lnTo>
                      <a:pt x="188" y="0"/>
                    </a:lnTo>
                    <a:lnTo>
                      <a:pt x="171" y="0"/>
                    </a:lnTo>
                    <a:lnTo>
                      <a:pt x="153" y="0"/>
                    </a:lnTo>
                    <a:lnTo>
                      <a:pt x="136" y="4"/>
                    </a:lnTo>
                    <a:lnTo>
                      <a:pt x="119" y="8"/>
                    </a:lnTo>
                    <a:lnTo>
                      <a:pt x="104" y="14"/>
                    </a:lnTo>
                    <a:lnTo>
                      <a:pt x="88" y="21"/>
                    </a:lnTo>
                    <a:lnTo>
                      <a:pt x="75" y="29"/>
                    </a:lnTo>
                    <a:lnTo>
                      <a:pt x="61" y="38"/>
                    </a:lnTo>
                    <a:lnTo>
                      <a:pt x="50" y="50"/>
                    </a:lnTo>
                    <a:lnTo>
                      <a:pt x="38" y="61"/>
                    </a:lnTo>
                    <a:lnTo>
                      <a:pt x="29" y="75"/>
                    </a:lnTo>
                    <a:lnTo>
                      <a:pt x="21" y="90"/>
                    </a:lnTo>
                    <a:lnTo>
                      <a:pt x="13" y="104"/>
                    </a:lnTo>
                    <a:lnTo>
                      <a:pt x="8" y="119"/>
                    </a:lnTo>
                    <a:lnTo>
                      <a:pt x="4" y="136"/>
                    </a:lnTo>
                    <a:lnTo>
                      <a:pt x="0" y="154"/>
                    </a:lnTo>
                    <a:lnTo>
                      <a:pt x="0" y="171"/>
                    </a:lnTo>
                    <a:lnTo>
                      <a:pt x="0" y="188"/>
                    </a:lnTo>
                    <a:lnTo>
                      <a:pt x="4" y="205"/>
                    </a:lnTo>
                    <a:lnTo>
                      <a:pt x="8" y="221"/>
                    </a:lnTo>
                    <a:lnTo>
                      <a:pt x="13" y="238"/>
                    </a:lnTo>
                    <a:lnTo>
                      <a:pt x="21" y="251"/>
                    </a:lnTo>
                    <a:lnTo>
                      <a:pt x="29" y="267"/>
                    </a:lnTo>
                    <a:lnTo>
                      <a:pt x="38" y="278"/>
                    </a:lnTo>
                    <a:lnTo>
                      <a:pt x="50" y="292"/>
                    </a:lnTo>
                    <a:lnTo>
                      <a:pt x="56" y="296"/>
                    </a:lnTo>
                    <a:lnTo>
                      <a:pt x="59" y="296"/>
                    </a:lnTo>
                    <a:lnTo>
                      <a:pt x="65" y="294"/>
                    </a:lnTo>
                    <a:lnTo>
                      <a:pt x="69" y="294"/>
                    </a:lnTo>
                    <a:lnTo>
                      <a:pt x="75" y="292"/>
                    </a:lnTo>
                    <a:lnTo>
                      <a:pt x="81" y="292"/>
                    </a:lnTo>
                    <a:lnTo>
                      <a:pt x="84" y="292"/>
                    </a:lnTo>
                    <a:lnTo>
                      <a:pt x="90" y="294"/>
                    </a:lnTo>
                    <a:lnTo>
                      <a:pt x="94" y="294"/>
                    </a:lnTo>
                    <a:lnTo>
                      <a:pt x="98" y="294"/>
                    </a:lnTo>
                    <a:lnTo>
                      <a:pt x="100" y="292"/>
                    </a:lnTo>
                    <a:lnTo>
                      <a:pt x="102" y="292"/>
                    </a:lnTo>
                    <a:lnTo>
                      <a:pt x="104" y="290"/>
                    </a:lnTo>
                    <a:lnTo>
                      <a:pt x="105" y="290"/>
                    </a:lnTo>
                    <a:lnTo>
                      <a:pt x="107" y="288"/>
                    </a:lnTo>
                    <a:lnTo>
                      <a:pt x="109" y="286"/>
                    </a:lnTo>
                    <a:lnTo>
                      <a:pt x="111" y="284"/>
                    </a:lnTo>
                    <a:lnTo>
                      <a:pt x="109" y="284"/>
                    </a:lnTo>
                    <a:lnTo>
                      <a:pt x="98" y="276"/>
                    </a:lnTo>
                    <a:lnTo>
                      <a:pt x="88" y="269"/>
                    </a:lnTo>
                    <a:lnTo>
                      <a:pt x="81" y="261"/>
                    </a:lnTo>
                    <a:lnTo>
                      <a:pt x="71" y="251"/>
                    </a:lnTo>
                    <a:lnTo>
                      <a:pt x="63" y="242"/>
                    </a:lnTo>
                    <a:lnTo>
                      <a:pt x="57" y="232"/>
                    </a:lnTo>
                    <a:lnTo>
                      <a:pt x="52" y="221"/>
                    </a:lnTo>
                    <a:lnTo>
                      <a:pt x="48" y="209"/>
                    </a:lnTo>
                    <a:lnTo>
                      <a:pt x="44" y="196"/>
                    </a:lnTo>
                    <a:lnTo>
                      <a:pt x="42" y="184"/>
                    </a:lnTo>
                    <a:lnTo>
                      <a:pt x="42" y="171"/>
                    </a:lnTo>
                    <a:lnTo>
                      <a:pt x="42" y="157"/>
                    </a:lnTo>
                    <a:lnTo>
                      <a:pt x="44" y="144"/>
                    </a:lnTo>
                    <a:lnTo>
                      <a:pt x="48" y="132"/>
                    </a:lnTo>
                    <a:lnTo>
                      <a:pt x="52" y="121"/>
                    </a:lnTo>
                    <a:lnTo>
                      <a:pt x="57" y="109"/>
                    </a:lnTo>
                    <a:lnTo>
                      <a:pt x="63" y="100"/>
                    </a:lnTo>
                    <a:lnTo>
                      <a:pt x="71" y="88"/>
                    </a:lnTo>
                    <a:lnTo>
                      <a:pt x="81" y="81"/>
                    </a:lnTo>
                    <a:lnTo>
                      <a:pt x="88" y="71"/>
                    </a:lnTo>
                    <a:lnTo>
                      <a:pt x="98" y="65"/>
                    </a:lnTo>
                    <a:lnTo>
                      <a:pt x="109" y="58"/>
                    </a:lnTo>
                    <a:lnTo>
                      <a:pt x="121" y="52"/>
                    </a:lnTo>
                    <a:lnTo>
                      <a:pt x="132" y="48"/>
                    </a:lnTo>
                    <a:lnTo>
                      <a:pt x="144" y="46"/>
                    </a:lnTo>
                    <a:lnTo>
                      <a:pt x="157" y="44"/>
                    </a:lnTo>
                    <a:lnTo>
                      <a:pt x="171" y="42"/>
                    </a:lnTo>
                    <a:lnTo>
                      <a:pt x="184" y="44"/>
                    </a:lnTo>
                    <a:lnTo>
                      <a:pt x="196" y="46"/>
                    </a:lnTo>
                    <a:lnTo>
                      <a:pt x="209" y="48"/>
                    </a:lnTo>
                    <a:lnTo>
                      <a:pt x="221" y="52"/>
                    </a:lnTo>
                    <a:lnTo>
                      <a:pt x="232" y="58"/>
                    </a:lnTo>
                    <a:lnTo>
                      <a:pt x="242" y="65"/>
                    </a:lnTo>
                    <a:lnTo>
                      <a:pt x="251" y="71"/>
                    </a:lnTo>
                    <a:lnTo>
                      <a:pt x="261" y="81"/>
                    </a:lnTo>
                    <a:lnTo>
                      <a:pt x="269" y="88"/>
                    </a:lnTo>
                    <a:lnTo>
                      <a:pt x="276" y="100"/>
                    </a:lnTo>
                    <a:lnTo>
                      <a:pt x="282" y="109"/>
                    </a:lnTo>
                    <a:lnTo>
                      <a:pt x="288" y="121"/>
                    </a:lnTo>
                    <a:lnTo>
                      <a:pt x="293" y="132"/>
                    </a:lnTo>
                    <a:lnTo>
                      <a:pt x="295" y="144"/>
                    </a:lnTo>
                    <a:lnTo>
                      <a:pt x="297" y="157"/>
                    </a:lnTo>
                    <a:lnTo>
                      <a:pt x="299" y="171"/>
                    </a:lnTo>
                    <a:lnTo>
                      <a:pt x="341" y="171"/>
                    </a:lnTo>
                    <a:lnTo>
                      <a:pt x="339" y="188"/>
                    </a:lnTo>
                    <a:lnTo>
                      <a:pt x="338" y="205"/>
                    </a:lnTo>
                    <a:lnTo>
                      <a:pt x="334" y="221"/>
                    </a:lnTo>
                    <a:lnTo>
                      <a:pt x="328" y="238"/>
                    </a:lnTo>
                    <a:lnTo>
                      <a:pt x="320" y="251"/>
                    </a:lnTo>
                    <a:lnTo>
                      <a:pt x="313" y="267"/>
                    </a:lnTo>
                    <a:lnTo>
                      <a:pt x="301" y="278"/>
                    </a:lnTo>
                    <a:lnTo>
                      <a:pt x="292" y="292"/>
                    </a:lnTo>
                    <a:lnTo>
                      <a:pt x="278" y="303"/>
                    </a:lnTo>
                    <a:lnTo>
                      <a:pt x="267" y="313"/>
                    </a:lnTo>
                    <a:lnTo>
                      <a:pt x="251" y="320"/>
                    </a:lnTo>
                    <a:lnTo>
                      <a:pt x="242" y="326"/>
                    </a:lnTo>
                    <a:lnTo>
                      <a:pt x="244" y="324"/>
                    </a:lnTo>
                    <a:lnTo>
                      <a:pt x="244" y="322"/>
                    </a:lnTo>
                    <a:lnTo>
                      <a:pt x="245" y="320"/>
                    </a:lnTo>
                    <a:lnTo>
                      <a:pt x="247" y="319"/>
                    </a:lnTo>
                    <a:lnTo>
                      <a:pt x="247" y="319"/>
                    </a:lnTo>
                    <a:lnTo>
                      <a:pt x="249" y="317"/>
                    </a:lnTo>
                    <a:lnTo>
                      <a:pt x="249" y="315"/>
                    </a:lnTo>
                    <a:lnTo>
                      <a:pt x="251" y="313"/>
                    </a:lnTo>
                    <a:lnTo>
                      <a:pt x="247" y="311"/>
                    </a:lnTo>
                    <a:lnTo>
                      <a:pt x="245" y="311"/>
                    </a:lnTo>
                    <a:lnTo>
                      <a:pt x="242" y="311"/>
                    </a:lnTo>
                    <a:lnTo>
                      <a:pt x="238" y="311"/>
                    </a:lnTo>
                    <a:lnTo>
                      <a:pt x="234" y="311"/>
                    </a:lnTo>
                    <a:lnTo>
                      <a:pt x="232" y="309"/>
                    </a:lnTo>
                    <a:lnTo>
                      <a:pt x="228" y="307"/>
                    </a:lnTo>
                    <a:lnTo>
                      <a:pt x="226" y="303"/>
                    </a:lnTo>
                    <a:lnTo>
                      <a:pt x="226" y="301"/>
                    </a:lnTo>
                    <a:lnTo>
                      <a:pt x="226" y="299"/>
                    </a:lnTo>
                    <a:lnTo>
                      <a:pt x="226" y="297"/>
                    </a:lnTo>
                    <a:lnTo>
                      <a:pt x="226" y="296"/>
                    </a:lnTo>
                    <a:lnTo>
                      <a:pt x="226" y="294"/>
                    </a:lnTo>
                    <a:lnTo>
                      <a:pt x="226" y="292"/>
                    </a:lnTo>
                    <a:lnTo>
                      <a:pt x="224" y="290"/>
                    </a:lnTo>
                    <a:lnTo>
                      <a:pt x="224" y="290"/>
                    </a:lnTo>
                    <a:lnTo>
                      <a:pt x="224" y="286"/>
                    </a:lnTo>
                    <a:lnTo>
                      <a:pt x="224" y="286"/>
                    </a:lnTo>
                    <a:lnTo>
                      <a:pt x="226" y="288"/>
                    </a:lnTo>
                    <a:lnTo>
                      <a:pt x="230" y="288"/>
                    </a:lnTo>
                    <a:lnTo>
                      <a:pt x="234" y="288"/>
                    </a:lnTo>
                    <a:lnTo>
                      <a:pt x="236" y="288"/>
                    </a:lnTo>
                    <a:lnTo>
                      <a:pt x="238" y="286"/>
                    </a:lnTo>
                    <a:lnTo>
                      <a:pt x="240" y="284"/>
                    </a:lnTo>
                    <a:lnTo>
                      <a:pt x="242" y="280"/>
                    </a:lnTo>
                    <a:lnTo>
                      <a:pt x="244" y="278"/>
                    </a:lnTo>
                    <a:lnTo>
                      <a:pt x="244" y="278"/>
                    </a:lnTo>
                    <a:lnTo>
                      <a:pt x="244" y="278"/>
                    </a:lnTo>
                    <a:lnTo>
                      <a:pt x="244" y="276"/>
                    </a:lnTo>
                    <a:lnTo>
                      <a:pt x="244" y="276"/>
                    </a:lnTo>
                    <a:lnTo>
                      <a:pt x="242" y="276"/>
                    </a:lnTo>
                    <a:lnTo>
                      <a:pt x="242" y="276"/>
                    </a:lnTo>
                    <a:lnTo>
                      <a:pt x="242" y="276"/>
                    </a:lnTo>
                    <a:lnTo>
                      <a:pt x="242" y="276"/>
                    </a:lnTo>
                    <a:lnTo>
                      <a:pt x="251" y="269"/>
                    </a:lnTo>
                    <a:lnTo>
                      <a:pt x="261" y="261"/>
                    </a:lnTo>
                    <a:lnTo>
                      <a:pt x="269" y="251"/>
                    </a:lnTo>
                    <a:lnTo>
                      <a:pt x="276" y="242"/>
                    </a:lnTo>
                    <a:lnTo>
                      <a:pt x="282" y="232"/>
                    </a:lnTo>
                    <a:lnTo>
                      <a:pt x="288" y="221"/>
                    </a:lnTo>
                    <a:lnTo>
                      <a:pt x="293" y="209"/>
                    </a:lnTo>
                    <a:lnTo>
                      <a:pt x="295" y="196"/>
                    </a:lnTo>
                    <a:lnTo>
                      <a:pt x="297" y="184"/>
                    </a:lnTo>
                    <a:lnTo>
                      <a:pt x="299" y="171"/>
                    </a:lnTo>
                    <a:lnTo>
                      <a:pt x="341" y="17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69" name="Freeform 57">
                <a:extLst>
                  <a:ext uri="{FF2B5EF4-FFF2-40B4-BE49-F238E27FC236}">
                    <a16:creationId xmlns:a16="http://schemas.microsoft.com/office/drawing/2014/main" id="{99E35669-5A63-47CD-ACE4-ACAF4085E1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49" y="2463"/>
                <a:ext cx="257" cy="244"/>
              </a:xfrm>
              <a:custGeom>
                <a:avLst/>
                <a:gdLst>
                  <a:gd name="T0" fmla="*/ 253 w 257"/>
                  <a:gd name="T1" fmla="*/ 102 h 244"/>
                  <a:gd name="T2" fmla="*/ 240 w 257"/>
                  <a:gd name="T3" fmla="*/ 67 h 244"/>
                  <a:gd name="T4" fmla="*/ 219 w 257"/>
                  <a:gd name="T5" fmla="*/ 39 h 244"/>
                  <a:gd name="T6" fmla="*/ 190 w 257"/>
                  <a:gd name="T7" fmla="*/ 16 h 244"/>
                  <a:gd name="T8" fmla="*/ 154 w 257"/>
                  <a:gd name="T9" fmla="*/ 4 h 244"/>
                  <a:gd name="T10" fmla="*/ 115 w 257"/>
                  <a:gd name="T11" fmla="*/ 2 h 244"/>
                  <a:gd name="T12" fmla="*/ 79 w 257"/>
                  <a:gd name="T13" fmla="*/ 10 h 244"/>
                  <a:gd name="T14" fmla="*/ 46 w 257"/>
                  <a:gd name="T15" fmla="*/ 29 h 244"/>
                  <a:gd name="T16" fmla="*/ 21 w 257"/>
                  <a:gd name="T17" fmla="*/ 58 h 244"/>
                  <a:gd name="T18" fmla="*/ 6 w 257"/>
                  <a:gd name="T19" fmla="*/ 90 h 244"/>
                  <a:gd name="T20" fmla="*/ 0 w 257"/>
                  <a:gd name="T21" fmla="*/ 129 h 244"/>
                  <a:gd name="T22" fmla="*/ 6 w 257"/>
                  <a:gd name="T23" fmla="*/ 167 h 244"/>
                  <a:gd name="T24" fmla="*/ 21 w 257"/>
                  <a:gd name="T25" fmla="*/ 200 h 244"/>
                  <a:gd name="T26" fmla="*/ 46 w 257"/>
                  <a:gd name="T27" fmla="*/ 227 h 244"/>
                  <a:gd name="T28" fmla="*/ 69 w 257"/>
                  <a:gd name="T29" fmla="*/ 242 h 244"/>
                  <a:gd name="T30" fmla="*/ 73 w 257"/>
                  <a:gd name="T31" fmla="*/ 238 h 244"/>
                  <a:gd name="T32" fmla="*/ 77 w 257"/>
                  <a:gd name="T33" fmla="*/ 232 h 244"/>
                  <a:gd name="T34" fmla="*/ 81 w 257"/>
                  <a:gd name="T35" fmla="*/ 227 h 244"/>
                  <a:gd name="T36" fmla="*/ 83 w 257"/>
                  <a:gd name="T37" fmla="*/ 215 h 244"/>
                  <a:gd name="T38" fmla="*/ 86 w 257"/>
                  <a:gd name="T39" fmla="*/ 206 h 244"/>
                  <a:gd name="T40" fmla="*/ 67 w 257"/>
                  <a:gd name="T41" fmla="*/ 188 h 244"/>
                  <a:gd name="T42" fmla="*/ 44 w 257"/>
                  <a:gd name="T43" fmla="*/ 146 h 244"/>
                  <a:gd name="T44" fmla="*/ 50 w 257"/>
                  <a:gd name="T45" fmla="*/ 96 h 244"/>
                  <a:gd name="T46" fmla="*/ 81 w 257"/>
                  <a:gd name="T47" fmla="*/ 58 h 244"/>
                  <a:gd name="T48" fmla="*/ 129 w 257"/>
                  <a:gd name="T49" fmla="*/ 42 h 244"/>
                  <a:gd name="T50" fmla="*/ 177 w 257"/>
                  <a:gd name="T51" fmla="*/ 58 h 244"/>
                  <a:gd name="T52" fmla="*/ 207 w 257"/>
                  <a:gd name="T53" fmla="*/ 96 h 244"/>
                  <a:gd name="T54" fmla="*/ 257 w 257"/>
                  <a:gd name="T55" fmla="*/ 129 h 244"/>
                  <a:gd name="T56" fmla="*/ 251 w 257"/>
                  <a:gd name="T57" fmla="*/ 167 h 244"/>
                  <a:gd name="T58" fmla="*/ 234 w 257"/>
                  <a:gd name="T59" fmla="*/ 200 h 244"/>
                  <a:gd name="T60" fmla="*/ 209 w 257"/>
                  <a:gd name="T61" fmla="*/ 227 h 244"/>
                  <a:gd name="T62" fmla="*/ 196 w 257"/>
                  <a:gd name="T63" fmla="*/ 232 h 244"/>
                  <a:gd name="T64" fmla="*/ 186 w 257"/>
                  <a:gd name="T65" fmla="*/ 230 h 244"/>
                  <a:gd name="T66" fmla="*/ 186 w 257"/>
                  <a:gd name="T67" fmla="*/ 225 h 244"/>
                  <a:gd name="T68" fmla="*/ 169 w 257"/>
                  <a:gd name="T69" fmla="*/ 217 h 244"/>
                  <a:gd name="T70" fmla="*/ 177 w 257"/>
                  <a:gd name="T71" fmla="*/ 209 h 244"/>
                  <a:gd name="T72" fmla="*/ 175 w 257"/>
                  <a:gd name="T73" fmla="*/ 204 h 244"/>
                  <a:gd name="T74" fmla="*/ 173 w 257"/>
                  <a:gd name="T75" fmla="*/ 207 h 244"/>
                  <a:gd name="T76" fmla="*/ 169 w 257"/>
                  <a:gd name="T77" fmla="*/ 207 h 244"/>
                  <a:gd name="T78" fmla="*/ 167 w 257"/>
                  <a:gd name="T79" fmla="*/ 207 h 244"/>
                  <a:gd name="T80" fmla="*/ 165 w 257"/>
                  <a:gd name="T81" fmla="*/ 207 h 244"/>
                  <a:gd name="T82" fmla="*/ 165 w 257"/>
                  <a:gd name="T83" fmla="*/ 206 h 244"/>
                  <a:gd name="T84" fmla="*/ 188 w 257"/>
                  <a:gd name="T85" fmla="*/ 188 h 244"/>
                  <a:gd name="T86" fmla="*/ 211 w 257"/>
                  <a:gd name="T87" fmla="*/ 146 h 244"/>
                  <a:gd name="T88" fmla="*/ 182 w 257"/>
                  <a:gd name="T89" fmla="*/ 244 h 244"/>
                  <a:gd name="T90" fmla="*/ 182 w 257"/>
                  <a:gd name="T91" fmla="*/ 244 h 244"/>
                  <a:gd name="T92" fmla="*/ 182 w 257"/>
                  <a:gd name="T93" fmla="*/ 244 h 244"/>
                  <a:gd name="T94" fmla="*/ 182 w 257"/>
                  <a:gd name="T95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57" h="244">
                    <a:moveTo>
                      <a:pt x="257" y="129"/>
                    </a:moveTo>
                    <a:lnTo>
                      <a:pt x="255" y="115"/>
                    </a:lnTo>
                    <a:lnTo>
                      <a:pt x="253" y="102"/>
                    </a:lnTo>
                    <a:lnTo>
                      <a:pt x="251" y="90"/>
                    </a:lnTo>
                    <a:lnTo>
                      <a:pt x="246" y="79"/>
                    </a:lnTo>
                    <a:lnTo>
                      <a:pt x="240" y="67"/>
                    </a:lnTo>
                    <a:lnTo>
                      <a:pt x="234" y="58"/>
                    </a:lnTo>
                    <a:lnTo>
                      <a:pt x="227" y="46"/>
                    </a:lnTo>
                    <a:lnTo>
                      <a:pt x="219" y="39"/>
                    </a:lnTo>
                    <a:lnTo>
                      <a:pt x="209" y="29"/>
                    </a:lnTo>
                    <a:lnTo>
                      <a:pt x="200" y="23"/>
                    </a:lnTo>
                    <a:lnTo>
                      <a:pt x="190" y="16"/>
                    </a:lnTo>
                    <a:lnTo>
                      <a:pt x="179" y="10"/>
                    </a:lnTo>
                    <a:lnTo>
                      <a:pt x="167" y="6"/>
                    </a:lnTo>
                    <a:lnTo>
                      <a:pt x="154" y="4"/>
                    </a:lnTo>
                    <a:lnTo>
                      <a:pt x="142" y="2"/>
                    </a:lnTo>
                    <a:lnTo>
                      <a:pt x="129" y="0"/>
                    </a:lnTo>
                    <a:lnTo>
                      <a:pt x="115" y="2"/>
                    </a:lnTo>
                    <a:lnTo>
                      <a:pt x="102" y="4"/>
                    </a:lnTo>
                    <a:lnTo>
                      <a:pt x="90" y="6"/>
                    </a:lnTo>
                    <a:lnTo>
                      <a:pt x="79" y="10"/>
                    </a:lnTo>
                    <a:lnTo>
                      <a:pt x="67" y="16"/>
                    </a:lnTo>
                    <a:lnTo>
                      <a:pt x="56" y="23"/>
                    </a:lnTo>
                    <a:lnTo>
                      <a:pt x="46" y="29"/>
                    </a:lnTo>
                    <a:lnTo>
                      <a:pt x="39" y="39"/>
                    </a:lnTo>
                    <a:lnTo>
                      <a:pt x="29" y="46"/>
                    </a:lnTo>
                    <a:lnTo>
                      <a:pt x="21" y="58"/>
                    </a:lnTo>
                    <a:lnTo>
                      <a:pt x="15" y="67"/>
                    </a:lnTo>
                    <a:lnTo>
                      <a:pt x="10" y="79"/>
                    </a:lnTo>
                    <a:lnTo>
                      <a:pt x="6" y="90"/>
                    </a:lnTo>
                    <a:lnTo>
                      <a:pt x="2" y="102"/>
                    </a:lnTo>
                    <a:lnTo>
                      <a:pt x="0" y="115"/>
                    </a:lnTo>
                    <a:lnTo>
                      <a:pt x="0" y="129"/>
                    </a:lnTo>
                    <a:lnTo>
                      <a:pt x="0" y="142"/>
                    </a:lnTo>
                    <a:lnTo>
                      <a:pt x="2" y="154"/>
                    </a:lnTo>
                    <a:lnTo>
                      <a:pt x="6" y="167"/>
                    </a:lnTo>
                    <a:lnTo>
                      <a:pt x="10" y="179"/>
                    </a:lnTo>
                    <a:lnTo>
                      <a:pt x="15" y="190"/>
                    </a:lnTo>
                    <a:lnTo>
                      <a:pt x="21" y="200"/>
                    </a:lnTo>
                    <a:lnTo>
                      <a:pt x="29" y="209"/>
                    </a:lnTo>
                    <a:lnTo>
                      <a:pt x="39" y="219"/>
                    </a:lnTo>
                    <a:lnTo>
                      <a:pt x="46" y="227"/>
                    </a:lnTo>
                    <a:lnTo>
                      <a:pt x="56" y="234"/>
                    </a:lnTo>
                    <a:lnTo>
                      <a:pt x="67" y="242"/>
                    </a:lnTo>
                    <a:lnTo>
                      <a:pt x="69" y="242"/>
                    </a:lnTo>
                    <a:lnTo>
                      <a:pt x="71" y="240"/>
                    </a:lnTo>
                    <a:lnTo>
                      <a:pt x="73" y="238"/>
                    </a:lnTo>
                    <a:lnTo>
                      <a:pt x="73" y="238"/>
                    </a:lnTo>
                    <a:lnTo>
                      <a:pt x="75" y="236"/>
                    </a:lnTo>
                    <a:lnTo>
                      <a:pt x="77" y="234"/>
                    </a:lnTo>
                    <a:lnTo>
                      <a:pt x="77" y="232"/>
                    </a:lnTo>
                    <a:lnTo>
                      <a:pt x="79" y="230"/>
                    </a:lnTo>
                    <a:lnTo>
                      <a:pt x="81" y="229"/>
                    </a:lnTo>
                    <a:lnTo>
                      <a:pt x="81" y="227"/>
                    </a:lnTo>
                    <a:lnTo>
                      <a:pt x="83" y="223"/>
                    </a:lnTo>
                    <a:lnTo>
                      <a:pt x="83" y="219"/>
                    </a:lnTo>
                    <a:lnTo>
                      <a:pt x="83" y="215"/>
                    </a:lnTo>
                    <a:lnTo>
                      <a:pt x="85" y="213"/>
                    </a:lnTo>
                    <a:lnTo>
                      <a:pt x="85" y="209"/>
                    </a:lnTo>
                    <a:lnTo>
                      <a:pt x="86" y="206"/>
                    </a:lnTo>
                    <a:lnTo>
                      <a:pt x="86" y="204"/>
                    </a:lnTo>
                    <a:lnTo>
                      <a:pt x="81" y="200"/>
                    </a:lnTo>
                    <a:lnTo>
                      <a:pt x="67" y="188"/>
                    </a:lnTo>
                    <a:lnTo>
                      <a:pt x="58" y="177"/>
                    </a:lnTo>
                    <a:lnTo>
                      <a:pt x="50" y="161"/>
                    </a:lnTo>
                    <a:lnTo>
                      <a:pt x="44" y="146"/>
                    </a:lnTo>
                    <a:lnTo>
                      <a:pt x="42" y="129"/>
                    </a:lnTo>
                    <a:lnTo>
                      <a:pt x="44" y="112"/>
                    </a:lnTo>
                    <a:lnTo>
                      <a:pt x="50" y="96"/>
                    </a:lnTo>
                    <a:lnTo>
                      <a:pt x="58" y="81"/>
                    </a:lnTo>
                    <a:lnTo>
                      <a:pt x="67" y="67"/>
                    </a:lnTo>
                    <a:lnTo>
                      <a:pt x="81" y="58"/>
                    </a:lnTo>
                    <a:lnTo>
                      <a:pt x="94" y="50"/>
                    </a:lnTo>
                    <a:lnTo>
                      <a:pt x="111" y="44"/>
                    </a:lnTo>
                    <a:lnTo>
                      <a:pt x="129" y="42"/>
                    </a:lnTo>
                    <a:lnTo>
                      <a:pt x="146" y="44"/>
                    </a:lnTo>
                    <a:lnTo>
                      <a:pt x="161" y="50"/>
                    </a:lnTo>
                    <a:lnTo>
                      <a:pt x="177" y="58"/>
                    </a:lnTo>
                    <a:lnTo>
                      <a:pt x="188" y="67"/>
                    </a:lnTo>
                    <a:lnTo>
                      <a:pt x="200" y="81"/>
                    </a:lnTo>
                    <a:lnTo>
                      <a:pt x="207" y="96"/>
                    </a:lnTo>
                    <a:lnTo>
                      <a:pt x="211" y="112"/>
                    </a:lnTo>
                    <a:lnTo>
                      <a:pt x="213" y="129"/>
                    </a:lnTo>
                    <a:lnTo>
                      <a:pt x="257" y="129"/>
                    </a:lnTo>
                    <a:lnTo>
                      <a:pt x="255" y="142"/>
                    </a:lnTo>
                    <a:lnTo>
                      <a:pt x="253" y="154"/>
                    </a:lnTo>
                    <a:lnTo>
                      <a:pt x="251" y="167"/>
                    </a:lnTo>
                    <a:lnTo>
                      <a:pt x="246" y="179"/>
                    </a:lnTo>
                    <a:lnTo>
                      <a:pt x="240" y="190"/>
                    </a:lnTo>
                    <a:lnTo>
                      <a:pt x="234" y="200"/>
                    </a:lnTo>
                    <a:lnTo>
                      <a:pt x="227" y="209"/>
                    </a:lnTo>
                    <a:lnTo>
                      <a:pt x="219" y="219"/>
                    </a:lnTo>
                    <a:lnTo>
                      <a:pt x="209" y="227"/>
                    </a:lnTo>
                    <a:lnTo>
                      <a:pt x="200" y="234"/>
                    </a:lnTo>
                    <a:lnTo>
                      <a:pt x="198" y="232"/>
                    </a:lnTo>
                    <a:lnTo>
                      <a:pt x="196" y="232"/>
                    </a:lnTo>
                    <a:lnTo>
                      <a:pt x="192" y="230"/>
                    </a:lnTo>
                    <a:lnTo>
                      <a:pt x="188" y="230"/>
                    </a:lnTo>
                    <a:lnTo>
                      <a:pt x="186" y="230"/>
                    </a:lnTo>
                    <a:lnTo>
                      <a:pt x="184" y="229"/>
                    </a:lnTo>
                    <a:lnTo>
                      <a:pt x="184" y="227"/>
                    </a:lnTo>
                    <a:lnTo>
                      <a:pt x="186" y="225"/>
                    </a:lnTo>
                    <a:lnTo>
                      <a:pt x="169" y="223"/>
                    </a:lnTo>
                    <a:lnTo>
                      <a:pt x="167" y="219"/>
                    </a:lnTo>
                    <a:lnTo>
                      <a:pt x="169" y="217"/>
                    </a:lnTo>
                    <a:lnTo>
                      <a:pt x="171" y="213"/>
                    </a:lnTo>
                    <a:lnTo>
                      <a:pt x="175" y="211"/>
                    </a:lnTo>
                    <a:lnTo>
                      <a:pt x="177" y="209"/>
                    </a:lnTo>
                    <a:lnTo>
                      <a:pt x="179" y="207"/>
                    </a:lnTo>
                    <a:lnTo>
                      <a:pt x="177" y="206"/>
                    </a:lnTo>
                    <a:lnTo>
                      <a:pt x="175" y="204"/>
                    </a:lnTo>
                    <a:lnTo>
                      <a:pt x="175" y="206"/>
                    </a:lnTo>
                    <a:lnTo>
                      <a:pt x="173" y="206"/>
                    </a:lnTo>
                    <a:lnTo>
                      <a:pt x="173" y="207"/>
                    </a:lnTo>
                    <a:lnTo>
                      <a:pt x="171" y="207"/>
                    </a:lnTo>
                    <a:lnTo>
                      <a:pt x="171" y="207"/>
                    </a:lnTo>
                    <a:lnTo>
                      <a:pt x="169" y="207"/>
                    </a:lnTo>
                    <a:lnTo>
                      <a:pt x="167" y="207"/>
                    </a:lnTo>
                    <a:lnTo>
                      <a:pt x="167" y="207"/>
                    </a:lnTo>
                    <a:lnTo>
                      <a:pt x="167" y="207"/>
                    </a:lnTo>
                    <a:lnTo>
                      <a:pt x="167" y="207"/>
                    </a:lnTo>
                    <a:lnTo>
                      <a:pt x="165" y="207"/>
                    </a:lnTo>
                    <a:lnTo>
                      <a:pt x="165" y="207"/>
                    </a:lnTo>
                    <a:lnTo>
                      <a:pt x="165" y="206"/>
                    </a:lnTo>
                    <a:lnTo>
                      <a:pt x="165" y="206"/>
                    </a:lnTo>
                    <a:lnTo>
                      <a:pt x="165" y="206"/>
                    </a:lnTo>
                    <a:lnTo>
                      <a:pt x="165" y="206"/>
                    </a:lnTo>
                    <a:lnTo>
                      <a:pt x="177" y="200"/>
                    </a:lnTo>
                    <a:lnTo>
                      <a:pt x="188" y="188"/>
                    </a:lnTo>
                    <a:lnTo>
                      <a:pt x="200" y="177"/>
                    </a:lnTo>
                    <a:lnTo>
                      <a:pt x="207" y="161"/>
                    </a:lnTo>
                    <a:lnTo>
                      <a:pt x="211" y="146"/>
                    </a:lnTo>
                    <a:lnTo>
                      <a:pt x="213" y="129"/>
                    </a:lnTo>
                    <a:lnTo>
                      <a:pt x="257" y="129"/>
                    </a:lnTo>
                    <a:close/>
                    <a:moveTo>
                      <a:pt x="182" y="244"/>
                    </a:move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lnTo>
                      <a:pt x="182" y="24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70" name="Freeform 58">
                <a:extLst>
                  <a:ext uri="{FF2B5EF4-FFF2-40B4-BE49-F238E27FC236}">
                    <a16:creationId xmlns:a16="http://schemas.microsoft.com/office/drawing/2014/main" id="{B2DB3785-250F-41AB-8591-98FFB175AC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1" y="2505"/>
                <a:ext cx="171" cy="164"/>
              </a:xfrm>
              <a:custGeom>
                <a:avLst/>
                <a:gdLst>
                  <a:gd name="T0" fmla="*/ 171 w 171"/>
                  <a:gd name="T1" fmla="*/ 87 h 164"/>
                  <a:gd name="T2" fmla="*/ 169 w 171"/>
                  <a:gd name="T3" fmla="*/ 70 h 164"/>
                  <a:gd name="T4" fmla="*/ 165 w 171"/>
                  <a:gd name="T5" fmla="*/ 54 h 164"/>
                  <a:gd name="T6" fmla="*/ 158 w 171"/>
                  <a:gd name="T7" fmla="*/ 39 h 164"/>
                  <a:gd name="T8" fmla="*/ 146 w 171"/>
                  <a:gd name="T9" fmla="*/ 25 h 164"/>
                  <a:gd name="T10" fmla="*/ 135 w 171"/>
                  <a:gd name="T11" fmla="*/ 16 h 164"/>
                  <a:gd name="T12" fmla="*/ 119 w 171"/>
                  <a:gd name="T13" fmla="*/ 8 h 164"/>
                  <a:gd name="T14" fmla="*/ 104 w 171"/>
                  <a:gd name="T15" fmla="*/ 2 h 164"/>
                  <a:gd name="T16" fmla="*/ 87 w 171"/>
                  <a:gd name="T17" fmla="*/ 0 h 164"/>
                  <a:gd name="T18" fmla="*/ 69 w 171"/>
                  <a:gd name="T19" fmla="*/ 2 h 164"/>
                  <a:gd name="T20" fmla="*/ 52 w 171"/>
                  <a:gd name="T21" fmla="*/ 8 h 164"/>
                  <a:gd name="T22" fmla="*/ 39 w 171"/>
                  <a:gd name="T23" fmla="*/ 16 h 164"/>
                  <a:gd name="T24" fmla="*/ 25 w 171"/>
                  <a:gd name="T25" fmla="*/ 25 h 164"/>
                  <a:gd name="T26" fmla="*/ 16 w 171"/>
                  <a:gd name="T27" fmla="*/ 39 h 164"/>
                  <a:gd name="T28" fmla="*/ 8 w 171"/>
                  <a:gd name="T29" fmla="*/ 54 h 164"/>
                  <a:gd name="T30" fmla="*/ 2 w 171"/>
                  <a:gd name="T31" fmla="*/ 70 h 164"/>
                  <a:gd name="T32" fmla="*/ 0 w 171"/>
                  <a:gd name="T33" fmla="*/ 87 h 164"/>
                  <a:gd name="T34" fmla="*/ 2 w 171"/>
                  <a:gd name="T35" fmla="*/ 104 h 164"/>
                  <a:gd name="T36" fmla="*/ 8 w 171"/>
                  <a:gd name="T37" fmla="*/ 119 h 164"/>
                  <a:gd name="T38" fmla="*/ 16 w 171"/>
                  <a:gd name="T39" fmla="*/ 135 h 164"/>
                  <a:gd name="T40" fmla="*/ 25 w 171"/>
                  <a:gd name="T41" fmla="*/ 146 h 164"/>
                  <a:gd name="T42" fmla="*/ 39 w 171"/>
                  <a:gd name="T43" fmla="*/ 158 h 164"/>
                  <a:gd name="T44" fmla="*/ 44 w 171"/>
                  <a:gd name="T45" fmla="*/ 162 h 164"/>
                  <a:gd name="T46" fmla="*/ 46 w 171"/>
                  <a:gd name="T47" fmla="*/ 158 h 164"/>
                  <a:gd name="T48" fmla="*/ 48 w 171"/>
                  <a:gd name="T49" fmla="*/ 154 h 164"/>
                  <a:gd name="T50" fmla="*/ 48 w 171"/>
                  <a:gd name="T51" fmla="*/ 150 h 164"/>
                  <a:gd name="T52" fmla="*/ 50 w 171"/>
                  <a:gd name="T53" fmla="*/ 146 h 164"/>
                  <a:gd name="T54" fmla="*/ 52 w 171"/>
                  <a:gd name="T55" fmla="*/ 144 h 164"/>
                  <a:gd name="T56" fmla="*/ 54 w 171"/>
                  <a:gd name="T57" fmla="*/ 141 h 164"/>
                  <a:gd name="T58" fmla="*/ 56 w 171"/>
                  <a:gd name="T59" fmla="*/ 137 h 164"/>
                  <a:gd name="T60" fmla="*/ 58 w 171"/>
                  <a:gd name="T61" fmla="*/ 133 h 164"/>
                  <a:gd name="T62" fmla="*/ 60 w 171"/>
                  <a:gd name="T63" fmla="*/ 133 h 164"/>
                  <a:gd name="T64" fmla="*/ 62 w 171"/>
                  <a:gd name="T65" fmla="*/ 131 h 164"/>
                  <a:gd name="T66" fmla="*/ 64 w 171"/>
                  <a:gd name="T67" fmla="*/ 129 h 164"/>
                  <a:gd name="T68" fmla="*/ 66 w 171"/>
                  <a:gd name="T69" fmla="*/ 129 h 164"/>
                  <a:gd name="T70" fmla="*/ 67 w 171"/>
                  <a:gd name="T71" fmla="*/ 127 h 164"/>
                  <a:gd name="T72" fmla="*/ 69 w 171"/>
                  <a:gd name="T73" fmla="*/ 127 h 164"/>
                  <a:gd name="T74" fmla="*/ 69 w 171"/>
                  <a:gd name="T75" fmla="*/ 129 h 164"/>
                  <a:gd name="T76" fmla="*/ 71 w 171"/>
                  <a:gd name="T77" fmla="*/ 131 h 164"/>
                  <a:gd name="T78" fmla="*/ 79 w 171"/>
                  <a:gd name="T79" fmla="*/ 129 h 164"/>
                  <a:gd name="T80" fmla="*/ 85 w 171"/>
                  <a:gd name="T81" fmla="*/ 131 h 164"/>
                  <a:gd name="T82" fmla="*/ 91 w 171"/>
                  <a:gd name="T83" fmla="*/ 133 h 164"/>
                  <a:gd name="T84" fmla="*/ 96 w 171"/>
                  <a:gd name="T85" fmla="*/ 137 h 164"/>
                  <a:gd name="T86" fmla="*/ 100 w 171"/>
                  <a:gd name="T87" fmla="*/ 142 h 164"/>
                  <a:gd name="T88" fmla="*/ 106 w 171"/>
                  <a:gd name="T89" fmla="*/ 148 h 164"/>
                  <a:gd name="T90" fmla="*/ 112 w 171"/>
                  <a:gd name="T91" fmla="*/ 152 h 164"/>
                  <a:gd name="T92" fmla="*/ 115 w 171"/>
                  <a:gd name="T93" fmla="*/ 156 h 164"/>
                  <a:gd name="T94" fmla="*/ 115 w 171"/>
                  <a:gd name="T95" fmla="*/ 158 h 164"/>
                  <a:gd name="T96" fmla="*/ 115 w 171"/>
                  <a:gd name="T97" fmla="*/ 160 h 164"/>
                  <a:gd name="T98" fmla="*/ 115 w 171"/>
                  <a:gd name="T99" fmla="*/ 162 h 164"/>
                  <a:gd name="T100" fmla="*/ 117 w 171"/>
                  <a:gd name="T101" fmla="*/ 162 h 164"/>
                  <a:gd name="T102" fmla="*/ 117 w 171"/>
                  <a:gd name="T103" fmla="*/ 162 h 164"/>
                  <a:gd name="T104" fmla="*/ 119 w 171"/>
                  <a:gd name="T105" fmla="*/ 162 h 164"/>
                  <a:gd name="T106" fmla="*/ 121 w 171"/>
                  <a:gd name="T107" fmla="*/ 164 h 164"/>
                  <a:gd name="T108" fmla="*/ 123 w 171"/>
                  <a:gd name="T109" fmla="*/ 164 h 164"/>
                  <a:gd name="T110" fmla="*/ 135 w 171"/>
                  <a:gd name="T111" fmla="*/ 158 h 164"/>
                  <a:gd name="T112" fmla="*/ 146 w 171"/>
                  <a:gd name="T113" fmla="*/ 146 h 164"/>
                  <a:gd name="T114" fmla="*/ 158 w 171"/>
                  <a:gd name="T115" fmla="*/ 135 h 164"/>
                  <a:gd name="T116" fmla="*/ 165 w 171"/>
                  <a:gd name="T117" fmla="*/ 119 h 164"/>
                  <a:gd name="T118" fmla="*/ 169 w 171"/>
                  <a:gd name="T119" fmla="*/ 104 h 164"/>
                  <a:gd name="T120" fmla="*/ 171 w 171"/>
                  <a:gd name="T121" fmla="*/ 87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1" h="164">
                    <a:moveTo>
                      <a:pt x="171" y="87"/>
                    </a:moveTo>
                    <a:lnTo>
                      <a:pt x="169" y="70"/>
                    </a:lnTo>
                    <a:lnTo>
                      <a:pt x="165" y="54"/>
                    </a:lnTo>
                    <a:lnTo>
                      <a:pt x="158" y="39"/>
                    </a:lnTo>
                    <a:lnTo>
                      <a:pt x="146" y="25"/>
                    </a:lnTo>
                    <a:lnTo>
                      <a:pt x="135" y="16"/>
                    </a:lnTo>
                    <a:lnTo>
                      <a:pt x="119" y="8"/>
                    </a:lnTo>
                    <a:lnTo>
                      <a:pt x="104" y="2"/>
                    </a:lnTo>
                    <a:lnTo>
                      <a:pt x="87" y="0"/>
                    </a:lnTo>
                    <a:lnTo>
                      <a:pt x="69" y="2"/>
                    </a:lnTo>
                    <a:lnTo>
                      <a:pt x="52" y="8"/>
                    </a:lnTo>
                    <a:lnTo>
                      <a:pt x="39" y="16"/>
                    </a:lnTo>
                    <a:lnTo>
                      <a:pt x="25" y="25"/>
                    </a:lnTo>
                    <a:lnTo>
                      <a:pt x="16" y="39"/>
                    </a:lnTo>
                    <a:lnTo>
                      <a:pt x="8" y="54"/>
                    </a:lnTo>
                    <a:lnTo>
                      <a:pt x="2" y="70"/>
                    </a:lnTo>
                    <a:lnTo>
                      <a:pt x="0" y="87"/>
                    </a:lnTo>
                    <a:lnTo>
                      <a:pt x="2" y="104"/>
                    </a:lnTo>
                    <a:lnTo>
                      <a:pt x="8" y="119"/>
                    </a:lnTo>
                    <a:lnTo>
                      <a:pt x="16" y="135"/>
                    </a:lnTo>
                    <a:lnTo>
                      <a:pt x="25" y="146"/>
                    </a:lnTo>
                    <a:lnTo>
                      <a:pt x="39" y="158"/>
                    </a:lnTo>
                    <a:lnTo>
                      <a:pt x="44" y="162"/>
                    </a:lnTo>
                    <a:lnTo>
                      <a:pt x="46" y="158"/>
                    </a:lnTo>
                    <a:lnTo>
                      <a:pt x="48" y="154"/>
                    </a:lnTo>
                    <a:lnTo>
                      <a:pt x="48" y="150"/>
                    </a:lnTo>
                    <a:lnTo>
                      <a:pt x="50" y="146"/>
                    </a:lnTo>
                    <a:lnTo>
                      <a:pt x="52" y="144"/>
                    </a:lnTo>
                    <a:lnTo>
                      <a:pt x="54" y="141"/>
                    </a:lnTo>
                    <a:lnTo>
                      <a:pt x="56" y="137"/>
                    </a:lnTo>
                    <a:lnTo>
                      <a:pt x="58" y="133"/>
                    </a:lnTo>
                    <a:lnTo>
                      <a:pt x="60" y="133"/>
                    </a:lnTo>
                    <a:lnTo>
                      <a:pt x="62" y="131"/>
                    </a:lnTo>
                    <a:lnTo>
                      <a:pt x="64" y="129"/>
                    </a:lnTo>
                    <a:lnTo>
                      <a:pt x="66" y="129"/>
                    </a:lnTo>
                    <a:lnTo>
                      <a:pt x="67" y="127"/>
                    </a:lnTo>
                    <a:lnTo>
                      <a:pt x="69" y="127"/>
                    </a:lnTo>
                    <a:lnTo>
                      <a:pt x="69" y="129"/>
                    </a:lnTo>
                    <a:lnTo>
                      <a:pt x="71" y="131"/>
                    </a:lnTo>
                    <a:lnTo>
                      <a:pt x="79" y="129"/>
                    </a:lnTo>
                    <a:lnTo>
                      <a:pt x="85" y="131"/>
                    </a:lnTo>
                    <a:lnTo>
                      <a:pt x="91" y="133"/>
                    </a:lnTo>
                    <a:lnTo>
                      <a:pt x="96" y="137"/>
                    </a:lnTo>
                    <a:lnTo>
                      <a:pt x="100" y="142"/>
                    </a:lnTo>
                    <a:lnTo>
                      <a:pt x="106" y="148"/>
                    </a:lnTo>
                    <a:lnTo>
                      <a:pt x="112" y="152"/>
                    </a:lnTo>
                    <a:lnTo>
                      <a:pt x="115" y="156"/>
                    </a:lnTo>
                    <a:lnTo>
                      <a:pt x="115" y="158"/>
                    </a:lnTo>
                    <a:lnTo>
                      <a:pt x="115" y="160"/>
                    </a:lnTo>
                    <a:lnTo>
                      <a:pt x="115" y="162"/>
                    </a:lnTo>
                    <a:lnTo>
                      <a:pt x="117" y="162"/>
                    </a:lnTo>
                    <a:lnTo>
                      <a:pt x="117" y="162"/>
                    </a:lnTo>
                    <a:lnTo>
                      <a:pt x="119" y="162"/>
                    </a:lnTo>
                    <a:lnTo>
                      <a:pt x="121" y="164"/>
                    </a:lnTo>
                    <a:lnTo>
                      <a:pt x="123" y="164"/>
                    </a:lnTo>
                    <a:lnTo>
                      <a:pt x="135" y="158"/>
                    </a:lnTo>
                    <a:lnTo>
                      <a:pt x="146" y="146"/>
                    </a:lnTo>
                    <a:lnTo>
                      <a:pt x="158" y="135"/>
                    </a:lnTo>
                    <a:lnTo>
                      <a:pt x="165" y="119"/>
                    </a:lnTo>
                    <a:lnTo>
                      <a:pt x="169" y="104"/>
                    </a:lnTo>
                    <a:lnTo>
                      <a:pt x="171" y="8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71" name="Freeform 59">
                <a:extLst>
                  <a:ext uri="{FF2B5EF4-FFF2-40B4-BE49-F238E27FC236}">
                    <a16:creationId xmlns:a16="http://schemas.microsoft.com/office/drawing/2014/main" id="{7EF31FD6-E344-43E6-BEFA-1D13883D10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" y="2550"/>
                <a:ext cx="85" cy="84"/>
              </a:xfrm>
              <a:custGeom>
                <a:avLst/>
                <a:gdLst>
                  <a:gd name="T0" fmla="*/ 85 w 85"/>
                  <a:gd name="T1" fmla="*/ 42 h 84"/>
                  <a:gd name="T2" fmla="*/ 85 w 85"/>
                  <a:gd name="T3" fmla="*/ 32 h 84"/>
                  <a:gd name="T4" fmla="*/ 81 w 85"/>
                  <a:gd name="T5" fmla="*/ 25 h 84"/>
                  <a:gd name="T6" fmla="*/ 77 w 85"/>
                  <a:gd name="T7" fmla="*/ 17 h 84"/>
                  <a:gd name="T8" fmla="*/ 73 w 85"/>
                  <a:gd name="T9" fmla="*/ 11 h 84"/>
                  <a:gd name="T10" fmla="*/ 66 w 85"/>
                  <a:gd name="T11" fmla="*/ 5 h 84"/>
                  <a:gd name="T12" fmla="*/ 58 w 85"/>
                  <a:gd name="T13" fmla="*/ 2 h 84"/>
                  <a:gd name="T14" fmla="*/ 50 w 85"/>
                  <a:gd name="T15" fmla="*/ 0 h 84"/>
                  <a:gd name="T16" fmla="*/ 43 w 85"/>
                  <a:gd name="T17" fmla="*/ 0 h 84"/>
                  <a:gd name="T18" fmla="*/ 33 w 85"/>
                  <a:gd name="T19" fmla="*/ 0 h 84"/>
                  <a:gd name="T20" fmla="*/ 25 w 85"/>
                  <a:gd name="T21" fmla="*/ 2 h 84"/>
                  <a:gd name="T22" fmla="*/ 18 w 85"/>
                  <a:gd name="T23" fmla="*/ 5 h 84"/>
                  <a:gd name="T24" fmla="*/ 12 w 85"/>
                  <a:gd name="T25" fmla="*/ 11 h 84"/>
                  <a:gd name="T26" fmla="*/ 6 w 85"/>
                  <a:gd name="T27" fmla="*/ 17 h 84"/>
                  <a:gd name="T28" fmla="*/ 2 w 85"/>
                  <a:gd name="T29" fmla="*/ 25 h 84"/>
                  <a:gd name="T30" fmla="*/ 0 w 85"/>
                  <a:gd name="T31" fmla="*/ 32 h 84"/>
                  <a:gd name="T32" fmla="*/ 0 w 85"/>
                  <a:gd name="T33" fmla="*/ 42 h 84"/>
                  <a:gd name="T34" fmla="*/ 0 w 85"/>
                  <a:gd name="T35" fmla="*/ 49 h 84"/>
                  <a:gd name="T36" fmla="*/ 2 w 85"/>
                  <a:gd name="T37" fmla="*/ 59 h 84"/>
                  <a:gd name="T38" fmla="*/ 6 w 85"/>
                  <a:gd name="T39" fmla="*/ 65 h 84"/>
                  <a:gd name="T40" fmla="*/ 12 w 85"/>
                  <a:gd name="T41" fmla="*/ 73 h 84"/>
                  <a:gd name="T42" fmla="*/ 18 w 85"/>
                  <a:gd name="T43" fmla="*/ 76 h 84"/>
                  <a:gd name="T44" fmla="*/ 25 w 85"/>
                  <a:gd name="T45" fmla="*/ 80 h 84"/>
                  <a:gd name="T46" fmla="*/ 33 w 85"/>
                  <a:gd name="T47" fmla="*/ 84 h 84"/>
                  <a:gd name="T48" fmla="*/ 43 w 85"/>
                  <a:gd name="T49" fmla="*/ 84 h 84"/>
                  <a:gd name="T50" fmla="*/ 50 w 85"/>
                  <a:gd name="T51" fmla="*/ 84 h 84"/>
                  <a:gd name="T52" fmla="*/ 58 w 85"/>
                  <a:gd name="T53" fmla="*/ 80 h 84"/>
                  <a:gd name="T54" fmla="*/ 66 w 85"/>
                  <a:gd name="T55" fmla="*/ 76 h 84"/>
                  <a:gd name="T56" fmla="*/ 73 w 85"/>
                  <a:gd name="T57" fmla="*/ 73 h 84"/>
                  <a:gd name="T58" fmla="*/ 77 w 85"/>
                  <a:gd name="T59" fmla="*/ 65 h 84"/>
                  <a:gd name="T60" fmla="*/ 81 w 85"/>
                  <a:gd name="T61" fmla="*/ 59 h 84"/>
                  <a:gd name="T62" fmla="*/ 85 w 85"/>
                  <a:gd name="T63" fmla="*/ 49 h 84"/>
                  <a:gd name="T64" fmla="*/ 85 w 85"/>
                  <a:gd name="T65" fmla="*/ 4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5" h="84">
                    <a:moveTo>
                      <a:pt x="85" y="42"/>
                    </a:moveTo>
                    <a:lnTo>
                      <a:pt x="85" y="32"/>
                    </a:lnTo>
                    <a:lnTo>
                      <a:pt x="81" y="25"/>
                    </a:lnTo>
                    <a:lnTo>
                      <a:pt x="77" y="17"/>
                    </a:lnTo>
                    <a:lnTo>
                      <a:pt x="73" y="11"/>
                    </a:lnTo>
                    <a:lnTo>
                      <a:pt x="66" y="5"/>
                    </a:lnTo>
                    <a:lnTo>
                      <a:pt x="58" y="2"/>
                    </a:lnTo>
                    <a:lnTo>
                      <a:pt x="50" y="0"/>
                    </a:lnTo>
                    <a:lnTo>
                      <a:pt x="43" y="0"/>
                    </a:lnTo>
                    <a:lnTo>
                      <a:pt x="33" y="0"/>
                    </a:lnTo>
                    <a:lnTo>
                      <a:pt x="25" y="2"/>
                    </a:lnTo>
                    <a:lnTo>
                      <a:pt x="18" y="5"/>
                    </a:lnTo>
                    <a:lnTo>
                      <a:pt x="12" y="11"/>
                    </a:lnTo>
                    <a:lnTo>
                      <a:pt x="6" y="17"/>
                    </a:lnTo>
                    <a:lnTo>
                      <a:pt x="2" y="25"/>
                    </a:lnTo>
                    <a:lnTo>
                      <a:pt x="0" y="32"/>
                    </a:lnTo>
                    <a:lnTo>
                      <a:pt x="0" y="42"/>
                    </a:lnTo>
                    <a:lnTo>
                      <a:pt x="0" y="49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12" y="73"/>
                    </a:lnTo>
                    <a:lnTo>
                      <a:pt x="18" y="76"/>
                    </a:lnTo>
                    <a:lnTo>
                      <a:pt x="25" y="80"/>
                    </a:lnTo>
                    <a:lnTo>
                      <a:pt x="33" y="84"/>
                    </a:lnTo>
                    <a:lnTo>
                      <a:pt x="43" y="84"/>
                    </a:lnTo>
                    <a:lnTo>
                      <a:pt x="50" y="84"/>
                    </a:lnTo>
                    <a:lnTo>
                      <a:pt x="58" y="80"/>
                    </a:lnTo>
                    <a:lnTo>
                      <a:pt x="66" y="76"/>
                    </a:lnTo>
                    <a:lnTo>
                      <a:pt x="73" y="73"/>
                    </a:lnTo>
                    <a:lnTo>
                      <a:pt x="77" y="65"/>
                    </a:lnTo>
                    <a:lnTo>
                      <a:pt x="81" y="59"/>
                    </a:lnTo>
                    <a:lnTo>
                      <a:pt x="85" y="49"/>
                    </a:lnTo>
                    <a:lnTo>
                      <a:pt x="85" y="4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72" name="Freeform 60">
                <a:extLst>
                  <a:ext uri="{FF2B5EF4-FFF2-40B4-BE49-F238E27FC236}">
                    <a16:creationId xmlns:a16="http://schemas.microsoft.com/office/drawing/2014/main" id="{7637B284-C77B-4B22-8FB5-E1E0FF63CC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6" y="3497"/>
                <a:ext cx="526" cy="259"/>
              </a:xfrm>
              <a:custGeom>
                <a:avLst/>
                <a:gdLst>
                  <a:gd name="T0" fmla="*/ 19 w 526"/>
                  <a:gd name="T1" fmla="*/ 14 h 259"/>
                  <a:gd name="T2" fmla="*/ 19 w 526"/>
                  <a:gd name="T3" fmla="*/ 18 h 259"/>
                  <a:gd name="T4" fmla="*/ 21 w 526"/>
                  <a:gd name="T5" fmla="*/ 21 h 259"/>
                  <a:gd name="T6" fmla="*/ 46 w 526"/>
                  <a:gd name="T7" fmla="*/ 71 h 259"/>
                  <a:gd name="T8" fmla="*/ 69 w 526"/>
                  <a:gd name="T9" fmla="*/ 121 h 259"/>
                  <a:gd name="T10" fmla="*/ 73 w 526"/>
                  <a:gd name="T11" fmla="*/ 161 h 259"/>
                  <a:gd name="T12" fmla="*/ 71 w 526"/>
                  <a:gd name="T13" fmla="*/ 165 h 259"/>
                  <a:gd name="T14" fmla="*/ 67 w 526"/>
                  <a:gd name="T15" fmla="*/ 169 h 259"/>
                  <a:gd name="T16" fmla="*/ 67 w 526"/>
                  <a:gd name="T17" fmla="*/ 177 h 259"/>
                  <a:gd name="T18" fmla="*/ 67 w 526"/>
                  <a:gd name="T19" fmla="*/ 184 h 259"/>
                  <a:gd name="T20" fmla="*/ 63 w 526"/>
                  <a:gd name="T21" fmla="*/ 192 h 259"/>
                  <a:gd name="T22" fmla="*/ 56 w 526"/>
                  <a:gd name="T23" fmla="*/ 188 h 259"/>
                  <a:gd name="T24" fmla="*/ 50 w 526"/>
                  <a:gd name="T25" fmla="*/ 181 h 259"/>
                  <a:gd name="T26" fmla="*/ 44 w 526"/>
                  <a:gd name="T27" fmla="*/ 160 h 259"/>
                  <a:gd name="T28" fmla="*/ 35 w 526"/>
                  <a:gd name="T29" fmla="*/ 110 h 259"/>
                  <a:gd name="T30" fmla="*/ 17 w 526"/>
                  <a:gd name="T31" fmla="*/ 64 h 259"/>
                  <a:gd name="T32" fmla="*/ 6 w 526"/>
                  <a:gd name="T33" fmla="*/ 37 h 259"/>
                  <a:gd name="T34" fmla="*/ 0 w 526"/>
                  <a:gd name="T35" fmla="*/ 21 h 259"/>
                  <a:gd name="T36" fmla="*/ 0 w 526"/>
                  <a:gd name="T37" fmla="*/ 2 h 259"/>
                  <a:gd name="T38" fmla="*/ 8 w 526"/>
                  <a:gd name="T39" fmla="*/ 0 h 259"/>
                  <a:gd name="T40" fmla="*/ 15 w 526"/>
                  <a:gd name="T41" fmla="*/ 4 h 259"/>
                  <a:gd name="T42" fmla="*/ 524 w 526"/>
                  <a:gd name="T43" fmla="*/ 152 h 259"/>
                  <a:gd name="T44" fmla="*/ 506 w 526"/>
                  <a:gd name="T45" fmla="*/ 194 h 259"/>
                  <a:gd name="T46" fmla="*/ 487 w 526"/>
                  <a:gd name="T47" fmla="*/ 234 h 259"/>
                  <a:gd name="T48" fmla="*/ 472 w 526"/>
                  <a:gd name="T49" fmla="*/ 250 h 259"/>
                  <a:gd name="T50" fmla="*/ 489 w 526"/>
                  <a:gd name="T51" fmla="*/ 207 h 259"/>
                  <a:gd name="T52" fmla="*/ 508 w 526"/>
                  <a:gd name="T53" fmla="*/ 165 h 259"/>
                  <a:gd name="T54" fmla="*/ 524 w 526"/>
                  <a:gd name="T55" fmla="*/ 142 h 259"/>
                  <a:gd name="T56" fmla="*/ 526 w 526"/>
                  <a:gd name="T57" fmla="*/ 146 h 259"/>
                  <a:gd name="T58" fmla="*/ 526 w 526"/>
                  <a:gd name="T59" fmla="*/ 150 h 259"/>
                  <a:gd name="T60" fmla="*/ 349 w 526"/>
                  <a:gd name="T61" fmla="*/ 183 h 259"/>
                  <a:gd name="T62" fmla="*/ 345 w 526"/>
                  <a:gd name="T63" fmla="*/ 206 h 259"/>
                  <a:gd name="T64" fmla="*/ 334 w 526"/>
                  <a:gd name="T65" fmla="*/ 227 h 259"/>
                  <a:gd name="T66" fmla="*/ 330 w 526"/>
                  <a:gd name="T67" fmla="*/ 213 h 259"/>
                  <a:gd name="T68" fmla="*/ 334 w 526"/>
                  <a:gd name="T69" fmla="*/ 186 h 259"/>
                  <a:gd name="T70" fmla="*/ 336 w 526"/>
                  <a:gd name="T71" fmla="*/ 156 h 259"/>
                  <a:gd name="T72" fmla="*/ 345 w 526"/>
                  <a:gd name="T73" fmla="*/ 152 h 259"/>
                  <a:gd name="T74" fmla="*/ 347 w 526"/>
                  <a:gd name="T75" fmla="*/ 165 h 259"/>
                  <a:gd name="T76" fmla="*/ 180 w 526"/>
                  <a:gd name="T77" fmla="*/ 215 h 259"/>
                  <a:gd name="T78" fmla="*/ 178 w 526"/>
                  <a:gd name="T79" fmla="*/ 227 h 259"/>
                  <a:gd name="T80" fmla="*/ 176 w 526"/>
                  <a:gd name="T81" fmla="*/ 236 h 259"/>
                  <a:gd name="T82" fmla="*/ 169 w 526"/>
                  <a:gd name="T83" fmla="*/ 242 h 259"/>
                  <a:gd name="T84" fmla="*/ 159 w 526"/>
                  <a:gd name="T85" fmla="*/ 248 h 259"/>
                  <a:gd name="T86" fmla="*/ 148 w 526"/>
                  <a:gd name="T87" fmla="*/ 250 h 259"/>
                  <a:gd name="T88" fmla="*/ 146 w 526"/>
                  <a:gd name="T89" fmla="*/ 231 h 259"/>
                  <a:gd name="T90" fmla="*/ 152 w 526"/>
                  <a:gd name="T91" fmla="*/ 202 h 259"/>
                  <a:gd name="T92" fmla="*/ 148 w 526"/>
                  <a:gd name="T93" fmla="*/ 173 h 259"/>
                  <a:gd name="T94" fmla="*/ 167 w 526"/>
                  <a:gd name="T95" fmla="*/ 183 h 259"/>
                  <a:gd name="T96" fmla="*/ 175 w 526"/>
                  <a:gd name="T97" fmla="*/ 204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6" h="259">
                    <a:moveTo>
                      <a:pt x="17" y="10"/>
                    </a:moveTo>
                    <a:lnTo>
                      <a:pt x="19" y="12"/>
                    </a:lnTo>
                    <a:lnTo>
                      <a:pt x="19" y="14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9" y="18"/>
                    </a:lnTo>
                    <a:lnTo>
                      <a:pt x="19" y="19"/>
                    </a:lnTo>
                    <a:lnTo>
                      <a:pt x="21" y="21"/>
                    </a:lnTo>
                    <a:lnTo>
                      <a:pt x="21" y="21"/>
                    </a:lnTo>
                    <a:lnTo>
                      <a:pt x="29" y="39"/>
                    </a:lnTo>
                    <a:lnTo>
                      <a:pt x="36" y="56"/>
                    </a:lnTo>
                    <a:lnTo>
                      <a:pt x="46" y="71"/>
                    </a:lnTo>
                    <a:lnTo>
                      <a:pt x="54" y="89"/>
                    </a:lnTo>
                    <a:lnTo>
                      <a:pt x="63" y="104"/>
                    </a:lnTo>
                    <a:lnTo>
                      <a:pt x="69" y="121"/>
                    </a:lnTo>
                    <a:lnTo>
                      <a:pt x="75" y="140"/>
                    </a:lnTo>
                    <a:lnTo>
                      <a:pt x="75" y="160"/>
                    </a:lnTo>
                    <a:lnTo>
                      <a:pt x="73" y="161"/>
                    </a:lnTo>
                    <a:lnTo>
                      <a:pt x="73" y="161"/>
                    </a:lnTo>
                    <a:lnTo>
                      <a:pt x="71" y="163"/>
                    </a:lnTo>
                    <a:lnTo>
                      <a:pt x="71" y="165"/>
                    </a:lnTo>
                    <a:lnTo>
                      <a:pt x="69" y="167"/>
                    </a:lnTo>
                    <a:lnTo>
                      <a:pt x="67" y="167"/>
                    </a:lnTo>
                    <a:lnTo>
                      <a:pt x="67" y="169"/>
                    </a:lnTo>
                    <a:lnTo>
                      <a:pt x="67" y="171"/>
                    </a:lnTo>
                    <a:lnTo>
                      <a:pt x="67" y="175"/>
                    </a:lnTo>
                    <a:lnTo>
                      <a:pt x="67" y="177"/>
                    </a:lnTo>
                    <a:lnTo>
                      <a:pt x="67" y="181"/>
                    </a:lnTo>
                    <a:lnTo>
                      <a:pt x="67" y="183"/>
                    </a:lnTo>
                    <a:lnTo>
                      <a:pt x="67" y="184"/>
                    </a:lnTo>
                    <a:lnTo>
                      <a:pt x="67" y="188"/>
                    </a:lnTo>
                    <a:lnTo>
                      <a:pt x="65" y="190"/>
                    </a:lnTo>
                    <a:lnTo>
                      <a:pt x="63" y="192"/>
                    </a:lnTo>
                    <a:lnTo>
                      <a:pt x="59" y="192"/>
                    </a:lnTo>
                    <a:lnTo>
                      <a:pt x="58" y="190"/>
                    </a:lnTo>
                    <a:lnTo>
                      <a:pt x="56" y="188"/>
                    </a:lnTo>
                    <a:lnTo>
                      <a:pt x="54" y="186"/>
                    </a:lnTo>
                    <a:lnTo>
                      <a:pt x="52" y="184"/>
                    </a:lnTo>
                    <a:lnTo>
                      <a:pt x="50" y="181"/>
                    </a:lnTo>
                    <a:lnTo>
                      <a:pt x="50" y="179"/>
                    </a:lnTo>
                    <a:lnTo>
                      <a:pt x="48" y="175"/>
                    </a:lnTo>
                    <a:lnTo>
                      <a:pt x="44" y="160"/>
                    </a:lnTo>
                    <a:lnTo>
                      <a:pt x="40" y="142"/>
                    </a:lnTo>
                    <a:lnTo>
                      <a:pt x="38" y="127"/>
                    </a:lnTo>
                    <a:lnTo>
                      <a:pt x="35" y="110"/>
                    </a:lnTo>
                    <a:lnTo>
                      <a:pt x="31" y="94"/>
                    </a:lnTo>
                    <a:lnTo>
                      <a:pt x="25" y="77"/>
                    </a:lnTo>
                    <a:lnTo>
                      <a:pt x="17" y="64"/>
                    </a:lnTo>
                    <a:lnTo>
                      <a:pt x="8" y="50"/>
                    </a:lnTo>
                    <a:lnTo>
                      <a:pt x="8" y="43"/>
                    </a:lnTo>
                    <a:lnTo>
                      <a:pt x="6" y="37"/>
                    </a:lnTo>
                    <a:lnTo>
                      <a:pt x="4" y="31"/>
                    </a:lnTo>
                    <a:lnTo>
                      <a:pt x="2" y="27"/>
                    </a:lnTo>
                    <a:lnTo>
                      <a:pt x="0" y="21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3" y="2"/>
                    </a:lnTo>
                    <a:lnTo>
                      <a:pt x="15" y="4"/>
                    </a:lnTo>
                    <a:lnTo>
                      <a:pt x="17" y="6"/>
                    </a:lnTo>
                    <a:lnTo>
                      <a:pt x="17" y="10"/>
                    </a:lnTo>
                    <a:close/>
                    <a:moveTo>
                      <a:pt x="524" y="152"/>
                    </a:moveTo>
                    <a:lnTo>
                      <a:pt x="518" y="165"/>
                    </a:lnTo>
                    <a:lnTo>
                      <a:pt x="512" y="181"/>
                    </a:lnTo>
                    <a:lnTo>
                      <a:pt x="506" y="194"/>
                    </a:lnTo>
                    <a:lnTo>
                      <a:pt x="501" y="207"/>
                    </a:lnTo>
                    <a:lnTo>
                      <a:pt x="495" y="221"/>
                    </a:lnTo>
                    <a:lnTo>
                      <a:pt x="487" y="234"/>
                    </a:lnTo>
                    <a:lnTo>
                      <a:pt x="480" y="248"/>
                    </a:lnTo>
                    <a:lnTo>
                      <a:pt x="472" y="259"/>
                    </a:lnTo>
                    <a:lnTo>
                      <a:pt x="472" y="250"/>
                    </a:lnTo>
                    <a:lnTo>
                      <a:pt x="478" y="234"/>
                    </a:lnTo>
                    <a:lnTo>
                      <a:pt x="483" y="221"/>
                    </a:lnTo>
                    <a:lnTo>
                      <a:pt x="489" y="207"/>
                    </a:lnTo>
                    <a:lnTo>
                      <a:pt x="495" y="194"/>
                    </a:lnTo>
                    <a:lnTo>
                      <a:pt x="501" y="179"/>
                    </a:lnTo>
                    <a:lnTo>
                      <a:pt x="508" y="165"/>
                    </a:lnTo>
                    <a:lnTo>
                      <a:pt x="516" y="154"/>
                    </a:lnTo>
                    <a:lnTo>
                      <a:pt x="524" y="140"/>
                    </a:lnTo>
                    <a:lnTo>
                      <a:pt x="524" y="142"/>
                    </a:lnTo>
                    <a:lnTo>
                      <a:pt x="524" y="144"/>
                    </a:lnTo>
                    <a:lnTo>
                      <a:pt x="524" y="146"/>
                    </a:lnTo>
                    <a:lnTo>
                      <a:pt x="526" y="146"/>
                    </a:lnTo>
                    <a:lnTo>
                      <a:pt x="526" y="148"/>
                    </a:lnTo>
                    <a:lnTo>
                      <a:pt x="526" y="150"/>
                    </a:lnTo>
                    <a:lnTo>
                      <a:pt x="526" y="150"/>
                    </a:lnTo>
                    <a:lnTo>
                      <a:pt x="524" y="152"/>
                    </a:lnTo>
                    <a:close/>
                    <a:moveTo>
                      <a:pt x="349" y="175"/>
                    </a:moveTo>
                    <a:lnTo>
                      <a:pt x="349" y="183"/>
                    </a:lnTo>
                    <a:lnTo>
                      <a:pt x="349" y="190"/>
                    </a:lnTo>
                    <a:lnTo>
                      <a:pt x="347" y="198"/>
                    </a:lnTo>
                    <a:lnTo>
                      <a:pt x="345" y="206"/>
                    </a:lnTo>
                    <a:lnTo>
                      <a:pt x="341" y="213"/>
                    </a:lnTo>
                    <a:lnTo>
                      <a:pt x="338" y="221"/>
                    </a:lnTo>
                    <a:lnTo>
                      <a:pt x="334" y="227"/>
                    </a:lnTo>
                    <a:lnTo>
                      <a:pt x="330" y="232"/>
                    </a:lnTo>
                    <a:lnTo>
                      <a:pt x="330" y="223"/>
                    </a:lnTo>
                    <a:lnTo>
                      <a:pt x="330" y="213"/>
                    </a:lnTo>
                    <a:lnTo>
                      <a:pt x="330" y="204"/>
                    </a:lnTo>
                    <a:lnTo>
                      <a:pt x="332" y="194"/>
                    </a:lnTo>
                    <a:lnTo>
                      <a:pt x="334" y="186"/>
                    </a:lnTo>
                    <a:lnTo>
                      <a:pt x="336" y="177"/>
                    </a:lnTo>
                    <a:lnTo>
                      <a:pt x="336" y="167"/>
                    </a:lnTo>
                    <a:lnTo>
                      <a:pt x="336" y="156"/>
                    </a:lnTo>
                    <a:lnTo>
                      <a:pt x="341" y="152"/>
                    </a:lnTo>
                    <a:lnTo>
                      <a:pt x="343" y="152"/>
                    </a:lnTo>
                    <a:lnTo>
                      <a:pt x="345" y="152"/>
                    </a:lnTo>
                    <a:lnTo>
                      <a:pt x="347" y="156"/>
                    </a:lnTo>
                    <a:lnTo>
                      <a:pt x="347" y="161"/>
                    </a:lnTo>
                    <a:lnTo>
                      <a:pt x="347" y="165"/>
                    </a:lnTo>
                    <a:lnTo>
                      <a:pt x="349" y="171"/>
                    </a:lnTo>
                    <a:lnTo>
                      <a:pt x="349" y="175"/>
                    </a:lnTo>
                    <a:close/>
                    <a:moveTo>
                      <a:pt x="180" y="215"/>
                    </a:moveTo>
                    <a:lnTo>
                      <a:pt x="180" y="219"/>
                    </a:lnTo>
                    <a:lnTo>
                      <a:pt x="180" y="223"/>
                    </a:lnTo>
                    <a:lnTo>
                      <a:pt x="178" y="227"/>
                    </a:lnTo>
                    <a:lnTo>
                      <a:pt x="178" y="231"/>
                    </a:lnTo>
                    <a:lnTo>
                      <a:pt x="176" y="232"/>
                    </a:lnTo>
                    <a:lnTo>
                      <a:pt x="176" y="236"/>
                    </a:lnTo>
                    <a:lnTo>
                      <a:pt x="175" y="240"/>
                    </a:lnTo>
                    <a:lnTo>
                      <a:pt x="173" y="242"/>
                    </a:lnTo>
                    <a:lnTo>
                      <a:pt x="169" y="242"/>
                    </a:lnTo>
                    <a:lnTo>
                      <a:pt x="165" y="244"/>
                    </a:lnTo>
                    <a:lnTo>
                      <a:pt x="161" y="246"/>
                    </a:lnTo>
                    <a:lnTo>
                      <a:pt x="159" y="248"/>
                    </a:lnTo>
                    <a:lnTo>
                      <a:pt x="155" y="250"/>
                    </a:lnTo>
                    <a:lnTo>
                      <a:pt x="152" y="252"/>
                    </a:lnTo>
                    <a:lnTo>
                      <a:pt x="148" y="250"/>
                    </a:lnTo>
                    <a:lnTo>
                      <a:pt x="144" y="248"/>
                    </a:lnTo>
                    <a:lnTo>
                      <a:pt x="146" y="238"/>
                    </a:lnTo>
                    <a:lnTo>
                      <a:pt x="146" y="231"/>
                    </a:lnTo>
                    <a:lnTo>
                      <a:pt x="148" y="221"/>
                    </a:lnTo>
                    <a:lnTo>
                      <a:pt x="150" y="211"/>
                    </a:lnTo>
                    <a:lnTo>
                      <a:pt x="152" y="202"/>
                    </a:lnTo>
                    <a:lnTo>
                      <a:pt x="152" y="192"/>
                    </a:lnTo>
                    <a:lnTo>
                      <a:pt x="152" y="183"/>
                    </a:lnTo>
                    <a:lnTo>
                      <a:pt x="148" y="173"/>
                    </a:lnTo>
                    <a:lnTo>
                      <a:pt x="157" y="173"/>
                    </a:lnTo>
                    <a:lnTo>
                      <a:pt x="163" y="177"/>
                    </a:lnTo>
                    <a:lnTo>
                      <a:pt x="167" y="183"/>
                    </a:lnTo>
                    <a:lnTo>
                      <a:pt x="171" y="188"/>
                    </a:lnTo>
                    <a:lnTo>
                      <a:pt x="173" y="196"/>
                    </a:lnTo>
                    <a:lnTo>
                      <a:pt x="175" y="204"/>
                    </a:lnTo>
                    <a:lnTo>
                      <a:pt x="176" y="209"/>
                    </a:lnTo>
                    <a:lnTo>
                      <a:pt x="180" y="21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8573" name="Freeform 61">
                <a:extLst>
                  <a:ext uri="{FF2B5EF4-FFF2-40B4-BE49-F238E27FC236}">
                    <a16:creationId xmlns:a16="http://schemas.microsoft.com/office/drawing/2014/main" id="{70C423F7-43F1-4E24-BEAC-00BB3672BB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75" y="2143"/>
                <a:ext cx="2219" cy="1623"/>
              </a:xfrm>
              <a:custGeom>
                <a:avLst/>
                <a:gdLst>
                  <a:gd name="T0" fmla="*/ 288 w 2219"/>
                  <a:gd name="T1" fmla="*/ 130 h 1623"/>
                  <a:gd name="T2" fmla="*/ 225 w 2219"/>
                  <a:gd name="T3" fmla="*/ 320 h 1623"/>
                  <a:gd name="T4" fmla="*/ 221 w 2219"/>
                  <a:gd name="T5" fmla="*/ 270 h 1623"/>
                  <a:gd name="T6" fmla="*/ 246 w 2219"/>
                  <a:gd name="T7" fmla="*/ 403 h 1623"/>
                  <a:gd name="T8" fmla="*/ 234 w 2219"/>
                  <a:gd name="T9" fmla="*/ 391 h 1623"/>
                  <a:gd name="T10" fmla="*/ 244 w 2219"/>
                  <a:gd name="T11" fmla="*/ 397 h 1623"/>
                  <a:gd name="T12" fmla="*/ 225 w 2219"/>
                  <a:gd name="T13" fmla="*/ 435 h 1623"/>
                  <a:gd name="T14" fmla="*/ 184 w 2219"/>
                  <a:gd name="T15" fmla="*/ 481 h 1623"/>
                  <a:gd name="T16" fmla="*/ 117 w 2219"/>
                  <a:gd name="T17" fmla="*/ 418 h 1623"/>
                  <a:gd name="T18" fmla="*/ 15 w 2219"/>
                  <a:gd name="T19" fmla="*/ 405 h 1623"/>
                  <a:gd name="T20" fmla="*/ 618 w 2219"/>
                  <a:gd name="T21" fmla="*/ 556 h 1623"/>
                  <a:gd name="T22" fmla="*/ 551 w 2219"/>
                  <a:gd name="T23" fmla="*/ 520 h 1623"/>
                  <a:gd name="T24" fmla="*/ 537 w 2219"/>
                  <a:gd name="T25" fmla="*/ 456 h 1623"/>
                  <a:gd name="T26" fmla="*/ 581 w 2219"/>
                  <a:gd name="T27" fmla="*/ 416 h 1623"/>
                  <a:gd name="T28" fmla="*/ 441 w 2219"/>
                  <a:gd name="T29" fmla="*/ 541 h 1623"/>
                  <a:gd name="T30" fmla="*/ 361 w 2219"/>
                  <a:gd name="T31" fmla="*/ 646 h 1623"/>
                  <a:gd name="T32" fmla="*/ 353 w 2219"/>
                  <a:gd name="T33" fmla="*/ 593 h 1623"/>
                  <a:gd name="T34" fmla="*/ 345 w 2219"/>
                  <a:gd name="T35" fmla="*/ 537 h 1623"/>
                  <a:gd name="T36" fmla="*/ 871 w 2219"/>
                  <a:gd name="T37" fmla="*/ 510 h 1623"/>
                  <a:gd name="T38" fmla="*/ 927 w 2219"/>
                  <a:gd name="T39" fmla="*/ 660 h 1623"/>
                  <a:gd name="T40" fmla="*/ 917 w 2219"/>
                  <a:gd name="T41" fmla="*/ 689 h 1623"/>
                  <a:gd name="T42" fmla="*/ 986 w 2219"/>
                  <a:gd name="T43" fmla="*/ 702 h 1623"/>
                  <a:gd name="T44" fmla="*/ 1009 w 2219"/>
                  <a:gd name="T45" fmla="*/ 729 h 1623"/>
                  <a:gd name="T46" fmla="*/ 1090 w 2219"/>
                  <a:gd name="T47" fmla="*/ 765 h 1623"/>
                  <a:gd name="T48" fmla="*/ 1159 w 2219"/>
                  <a:gd name="T49" fmla="*/ 817 h 1623"/>
                  <a:gd name="T50" fmla="*/ 1130 w 2219"/>
                  <a:gd name="T51" fmla="*/ 846 h 1623"/>
                  <a:gd name="T52" fmla="*/ 1105 w 2219"/>
                  <a:gd name="T53" fmla="*/ 844 h 1623"/>
                  <a:gd name="T54" fmla="*/ 1076 w 2219"/>
                  <a:gd name="T55" fmla="*/ 817 h 1623"/>
                  <a:gd name="T56" fmla="*/ 957 w 2219"/>
                  <a:gd name="T57" fmla="*/ 815 h 1623"/>
                  <a:gd name="T58" fmla="*/ 905 w 2219"/>
                  <a:gd name="T59" fmla="*/ 786 h 1623"/>
                  <a:gd name="T60" fmla="*/ 831 w 2219"/>
                  <a:gd name="T61" fmla="*/ 744 h 1623"/>
                  <a:gd name="T62" fmla="*/ 787 w 2219"/>
                  <a:gd name="T63" fmla="*/ 710 h 1623"/>
                  <a:gd name="T64" fmla="*/ 758 w 2219"/>
                  <a:gd name="T65" fmla="*/ 689 h 1623"/>
                  <a:gd name="T66" fmla="*/ 775 w 2219"/>
                  <a:gd name="T67" fmla="*/ 656 h 1623"/>
                  <a:gd name="T68" fmla="*/ 846 w 2219"/>
                  <a:gd name="T69" fmla="*/ 641 h 1623"/>
                  <a:gd name="T70" fmla="*/ 888 w 2219"/>
                  <a:gd name="T71" fmla="*/ 614 h 1623"/>
                  <a:gd name="T72" fmla="*/ 610 w 2219"/>
                  <a:gd name="T73" fmla="*/ 562 h 1623"/>
                  <a:gd name="T74" fmla="*/ 589 w 2219"/>
                  <a:gd name="T75" fmla="*/ 568 h 1623"/>
                  <a:gd name="T76" fmla="*/ 589 w 2219"/>
                  <a:gd name="T77" fmla="*/ 583 h 1623"/>
                  <a:gd name="T78" fmla="*/ 326 w 2219"/>
                  <a:gd name="T79" fmla="*/ 631 h 1623"/>
                  <a:gd name="T80" fmla="*/ 307 w 2219"/>
                  <a:gd name="T81" fmla="*/ 760 h 1623"/>
                  <a:gd name="T82" fmla="*/ 259 w 2219"/>
                  <a:gd name="T83" fmla="*/ 762 h 1623"/>
                  <a:gd name="T84" fmla="*/ 307 w 2219"/>
                  <a:gd name="T85" fmla="*/ 710 h 1623"/>
                  <a:gd name="T86" fmla="*/ 616 w 2219"/>
                  <a:gd name="T87" fmla="*/ 723 h 1623"/>
                  <a:gd name="T88" fmla="*/ 1659 w 2219"/>
                  <a:gd name="T89" fmla="*/ 752 h 1623"/>
                  <a:gd name="T90" fmla="*/ 1659 w 2219"/>
                  <a:gd name="T91" fmla="*/ 769 h 1623"/>
                  <a:gd name="T92" fmla="*/ 881 w 2219"/>
                  <a:gd name="T93" fmla="*/ 792 h 1623"/>
                  <a:gd name="T94" fmla="*/ 1665 w 2219"/>
                  <a:gd name="T95" fmla="*/ 809 h 1623"/>
                  <a:gd name="T96" fmla="*/ 2114 w 2219"/>
                  <a:gd name="T97" fmla="*/ 809 h 1623"/>
                  <a:gd name="T98" fmla="*/ 1245 w 2219"/>
                  <a:gd name="T99" fmla="*/ 894 h 1623"/>
                  <a:gd name="T100" fmla="*/ 1283 w 2219"/>
                  <a:gd name="T101" fmla="*/ 988 h 1623"/>
                  <a:gd name="T102" fmla="*/ 1329 w 2219"/>
                  <a:gd name="T103" fmla="*/ 1038 h 1623"/>
                  <a:gd name="T104" fmla="*/ 1374 w 2219"/>
                  <a:gd name="T105" fmla="*/ 1176 h 1623"/>
                  <a:gd name="T106" fmla="*/ 1506 w 2219"/>
                  <a:gd name="T107" fmla="*/ 1341 h 1623"/>
                  <a:gd name="T108" fmla="*/ 1521 w 2219"/>
                  <a:gd name="T109" fmla="*/ 1356 h 1623"/>
                  <a:gd name="T110" fmla="*/ 1402 w 2219"/>
                  <a:gd name="T111" fmla="*/ 1260 h 1623"/>
                  <a:gd name="T112" fmla="*/ 1270 w 2219"/>
                  <a:gd name="T113" fmla="*/ 1028 h 1623"/>
                  <a:gd name="T114" fmla="*/ 1209 w 2219"/>
                  <a:gd name="T115" fmla="*/ 867 h 1623"/>
                  <a:gd name="T116" fmla="*/ 1234 w 2219"/>
                  <a:gd name="T117" fmla="*/ 909 h 1623"/>
                  <a:gd name="T118" fmla="*/ 439 w 2219"/>
                  <a:gd name="T119" fmla="*/ 946 h 1623"/>
                  <a:gd name="T120" fmla="*/ 1632 w 2219"/>
                  <a:gd name="T121" fmla="*/ 1586 h 1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219" h="1623">
                    <a:moveTo>
                      <a:pt x="510" y="0"/>
                    </a:moveTo>
                    <a:lnTo>
                      <a:pt x="516" y="0"/>
                    </a:lnTo>
                    <a:lnTo>
                      <a:pt x="510" y="0"/>
                    </a:lnTo>
                    <a:close/>
                    <a:moveTo>
                      <a:pt x="622" y="34"/>
                    </a:moveTo>
                    <a:lnTo>
                      <a:pt x="625" y="31"/>
                    </a:lnTo>
                    <a:lnTo>
                      <a:pt x="625" y="34"/>
                    </a:lnTo>
                    <a:lnTo>
                      <a:pt x="622" y="34"/>
                    </a:lnTo>
                    <a:close/>
                    <a:moveTo>
                      <a:pt x="391" y="57"/>
                    </a:moveTo>
                    <a:lnTo>
                      <a:pt x="388" y="61"/>
                    </a:lnTo>
                    <a:lnTo>
                      <a:pt x="391" y="57"/>
                    </a:lnTo>
                    <a:close/>
                    <a:moveTo>
                      <a:pt x="278" y="146"/>
                    </a:moveTo>
                    <a:lnTo>
                      <a:pt x="278" y="142"/>
                    </a:lnTo>
                    <a:lnTo>
                      <a:pt x="280" y="138"/>
                    </a:lnTo>
                    <a:lnTo>
                      <a:pt x="282" y="132"/>
                    </a:lnTo>
                    <a:lnTo>
                      <a:pt x="284" y="128"/>
                    </a:lnTo>
                    <a:lnTo>
                      <a:pt x="286" y="125"/>
                    </a:lnTo>
                    <a:lnTo>
                      <a:pt x="288" y="121"/>
                    </a:lnTo>
                    <a:lnTo>
                      <a:pt x="290" y="117"/>
                    </a:lnTo>
                    <a:lnTo>
                      <a:pt x="292" y="113"/>
                    </a:lnTo>
                    <a:lnTo>
                      <a:pt x="290" y="117"/>
                    </a:lnTo>
                    <a:lnTo>
                      <a:pt x="290" y="123"/>
                    </a:lnTo>
                    <a:lnTo>
                      <a:pt x="288" y="127"/>
                    </a:lnTo>
                    <a:lnTo>
                      <a:pt x="288" y="130"/>
                    </a:lnTo>
                    <a:lnTo>
                      <a:pt x="286" y="136"/>
                    </a:lnTo>
                    <a:lnTo>
                      <a:pt x="284" y="140"/>
                    </a:lnTo>
                    <a:lnTo>
                      <a:pt x="282" y="142"/>
                    </a:lnTo>
                    <a:lnTo>
                      <a:pt x="278" y="146"/>
                    </a:lnTo>
                    <a:close/>
                    <a:moveTo>
                      <a:pt x="223" y="272"/>
                    </a:moveTo>
                    <a:lnTo>
                      <a:pt x="221" y="276"/>
                    </a:lnTo>
                    <a:lnTo>
                      <a:pt x="219" y="278"/>
                    </a:lnTo>
                    <a:lnTo>
                      <a:pt x="217" y="282"/>
                    </a:lnTo>
                    <a:lnTo>
                      <a:pt x="217" y="284"/>
                    </a:lnTo>
                    <a:lnTo>
                      <a:pt x="215" y="286"/>
                    </a:lnTo>
                    <a:lnTo>
                      <a:pt x="215" y="290"/>
                    </a:lnTo>
                    <a:lnTo>
                      <a:pt x="213" y="292"/>
                    </a:lnTo>
                    <a:lnTo>
                      <a:pt x="213" y="295"/>
                    </a:lnTo>
                    <a:lnTo>
                      <a:pt x="215" y="297"/>
                    </a:lnTo>
                    <a:lnTo>
                      <a:pt x="217" y="301"/>
                    </a:lnTo>
                    <a:lnTo>
                      <a:pt x="219" y="303"/>
                    </a:lnTo>
                    <a:lnTo>
                      <a:pt x="221" y="307"/>
                    </a:lnTo>
                    <a:lnTo>
                      <a:pt x="221" y="309"/>
                    </a:lnTo>
                    <a:lnTo>
                      <a:pt x="223" y="311"/>
                    </a:lnTo>
                    <a:lnTo>
                      <a:pt x="223" y="315"/>
                    </a:lnTo>
                    <a:lnTo>
                      <a:pt x="225" y="316"/>
                    </a:lnTo>
                    <a:lnTo>
                      <a:pt x="225" y="320"/>
                    </a:lnTo>
                    <a:lnTo>
                      <a:pt x="225" y="320"/>
                    </a:lnTo>
                    <a:lnTo>
                      <a:pt x="223" y="320"/>
                    </a:lnTo>
                    <a:lnTo>
                      <a:pt x="223" y="320"/>
                    </a:lnTo>
                    <a:lnTo>
                      <a:pt x="221" y="320"/>
                    </a:lnTo>
                    <a:lnTo>
                      <a:pt x="221" y="320"/>
                    </a:lnTo>
                    <a:lnTo>
                      <a:pt x="219" y="320"/>
                    </a:lnTo>
                    <a:lnTo>
                      <a:pt x="219" y="320"/>
                    </a:lnTo>
                    <a:lnTo>
                      <a:pt x="217" y="320"/>
                    </a:lnTo>
                    <a:lnTo>
                      <a:pt x="213" y="315"/>
                    </a:lnTo>
                    <a:lnTo>
                      <a:pt x="211" y="307"/>
                    </a:lnTo>
                    <a:lnTo>
                      <a:pt x="211" y="299"/>
                    </a:lnTo>
                    <a:lnTo>
                      <a:pt x="211" y="292"/>
                    </a:lnTo>
                    <a:lnTo>
                      <a:pt x="209" y="284"/>
                    </a:lnTo>
                    <a:lnTo>
                      <a:pt x="207" y="276"/>
                    </a:lnTo>
                    <a:lnTo>
                      <a:pt x="207" y="268"/>
                    </a:lnTo>
                    <a:lnTo>
                      <a:pt x="207" y="261"/>
                    </a:lnTo>
                    <a:lnTo>
                      <a:pt x="207" y="253"/>
                    </a:lnTo>
                    <a:lnTo>
                      <a:pt x="211" y="253"/>
                    </a:lnTo>
                    <a:lnTo>
                      <a:pt x="215" y="255"/>
                    </a:lnTo>
                    <a:lnTo>
                      <a:pt x="217" y="257"/>
                    </a:lnTo>
                    <a:lnTo>
                      <a:pt x="217" y="259"/>
                    </a:lnTo>
                    <a:lnTo>
                      <a:pt x="219" y="263"/>
                    </a:lnTo>
                    <a:lnTo>
                      <a:pt x="219" y="267"/>
                    </a:lnTo>
                    <a:lnTo>
                      <a:pt x="221" y="270"/>
                    </a:lnTo>
                    <a:lnTo>
                      <a:pt x="223" y="272"/>
                    </a:lnTo>
                    <a:close/>
                    <a:moveTo>
                      <a:pt x="207" y="313"/>
                    </a:moveTo>
                    <a:lnTo>
                      <a:pt x="205" y="311"/>
                    </a:lnTo>
                    <a:lnTo>
                      <a:pt x="203" y="311"/>
                    </a:lnTo>
                    <a:lnTo>
                      <a:pt x="202" y="307"/>
                    </a:lnTo>
                    <a:lnTo>
                      <a:pt x="200" y="305"/>
                    </a:lnTo>
                    <a:lnTo>
                      <a:pt x="198" y="303"/>
                    </a:lnTo>
                    <a:lnTo>
                      <a:pt x="196" y="301"/>
                    </a:lnTo>
                    <a:lnTo>
                      <a:pt x="194" y="299"/>
                    </a:lnTo>
                    <a:lnTo>
                      <a:pt x="192" y="297"/>
                    </a:lnTo>
                    <a:lnTo>
                      <a:pt x="194" y="292"/>
                    </a:lnTo>
                    <a:lnTo>
                      <a:pt x="196" y="288"/>
                    </a:lnTo>
                    <a:lnTo>
                      <a:pt x="196" y="284"/>
                    </a:lnTo>
                    <a:lnTo>
                      <a:pt x="198" y="278"/>
                    </a:lnTo>
                    <a:lnTo>
                      <a:pt x="200" y="274"/>
                    </a:lnTo>
                    <a:lnTo>
                      <a:pt x="200" y="268"/>
                    </a:lnTo>
                    <a:lnTo>
                      <a:pt x="202" y="265"/>
                    </a:lnTo>
                    <a:lnTo>
                      <a:pt x="205" y="261"/>
                    </a:lnTo>
                    <a:lnTo>
                      <a:pt x="207" y="313"/>
                    </a:lnTo>
                    <a:close/>
                    <a:moveTo>
                      <a:pt x="244" y="397"/>
                    </a:moveTo>
                    <a:lnTo>
                      <a:pt x="246" y="399"/>
                    </a:lnTo>
                    <a:lnTo>
                      <a:pt x="246" y="401"/>
                    </a:lnTo>
                    <a:lnTo>
                      <a:pt x="246" y="403"/>
                    </a:lnTo>
                    <a:lnTo>
                      <a:pt x="244" y="407"/>
                    </a:lnTo>
                    <a:lnTo>
                      <a:pt x="242" y="409"/>
                    </a:lnTo>
                    <a:lnTo>
                      <a:pt x="242" y="412"/>
                    </a:lnTo>
                    <a:lnTo>
                      <a:pt x="242" y="414"/>
                    </a:lnTo>
                    <a:lnTo>
                      <a:pt x="244" y="416"/>
                    </a:lnTo>
                    <a:lnTo>
                      <a:pt x="242" y="420"/>
                    </a:lnTo>
                    <a:lnTo>
                      <a:pt x="240" y="422"/>
                    </a:lnTo>
                    <a:lnTo>
                      <a:pt x="238" y="424"/>
                    </a:lnTo>
                    <a:lnTo>
                      <a:pt x="236" y="424"/>
                    </a:lnTo>
                    <a:lnTo>
                      <a:pt x="234" y="426"/>
                    </a:lnTo>
                    <a:lnTo>
                      <a:pt x="232" y="428"/>
                    </a:lnTo>
                    <a:lnTo>
                      <a:pt x="230" y="428"/>
                    </a:lnTo>
                    <a:lnTo>
                      <a:pt x="228" y="428"/>
                    </a:lnTo>
                    <a:lnTo>
                      <a:pt x="226" y="424"/>
                    </a:lnTo>
                    <a:lnTo>
                      <a:pt x="226" y="420"/>
                    </a:lnTo>
                    <a:lnTo>
                      <a:pt x="226" y="416"/>
                    </a:lnTo>
                    <a:lnTo>
                      <a:pt x="226" y="412"/>
                    </a:lnTo>
                    <a:lnTo>
                      <a:pt x="228" y="409"/>
                    </a:lnTo>
                    <a:lnTo>
                      <a:pt x="230" y="405"/>
                    </a:lnTo>
                    <a:lnTo>
                      <a:pt x="230" y="401"/>
                    </a:lnTo>
                    <a:lnTo>
                      <a:pt x="228" y="395"/>
                    </a:lnTo>
                    <a:lnTo>
                      <a:pt x="230" y="393"/>
                    </a:lnTo>
                    <a:lnTo>
                      <a:pt x="234" y="391"/>
                    </a:lnTo>
                    <a:lnTo>
                      <a:pt x="236" y="389"/>
                    </a:lnTo>
                    <a:lnTo>
                      <a:pt x="238" y="386"/>
                    </a:lnTo>
                    <a:lnTo>
                      <a:pt x="240" y="384"/>
                    </a:lnTo>
                    <a:lnTo>
                      <a:pt x="242" y="382"/>
                    </a:lnTo>
                    <a:lnTo>
                      <a:pt x="242" y="378"/>
                    </a:lnTo>
                    <a:lnTo>
                      <a:pt x="242" y="374"/>
                    </a:lnTo>
                    <a:lnTo>
                      <a:pt x="240" y="370"/>
                    </a:lnTo>
                    <a:lnTo>
                      <a:pt x="238" y="368"/>
                    </a:lnTo>
                    <a:lnTo>
                      <a:pt x="234" y="366"/>
                    </a:lnTo>
                    <a:lnTo>
                      <a:pt x="232" y="362"/>
                    </a:lnTo>
                    <a:lnTo>
                      <a:pt x="230" y="361"/>
                    </a:lnTo>
                    <a:lnTo>
                      <a:pt x="228" y="359"/>
                    </a:lnTo>
                    <a:lnTo>
                      <a:pt x="228" y="355"/>
                    </a:lnTo>
                    <a:lnTo>
                      <a:pt x="228" y="351"/>
                    </a:lnTo>
                    <a:lnTo>
                      <a:pt x="226" y="341"/>
                    </a:lnTo>
                    <a:lnTo>
                      <a:pt x="232" y="347"/>
                    </a:lnTo>
                    <a:lnTo>
                      <a:pt x="236" y="353"/>
                    </a:lnTo>
                    <a:lnTo>
                      <a:pt x="240" y="359"/>
                    </a:lnTo>
                    <a:lnTo>
                      <a:pt x="240" y="366"/>
                    </a:lnTo>
                    <a:lnTo>
                      <a:pt x="242" y="374"/>
                    </a:lnTo>
                    <a:lnTo>
                      <a:pt x="242" y="382"/>
                    </a:lnTo>
                    <a:lnTo>
                      <a:pt x="244" y="389"/>
                    </a:lnTo>
                    <a:lnTo>
                      <a:pt x="244" y="397"/>
                    </a:lnTo>
                    <a:close/>
                    <a:moveTo>
                      <a:pt x="140" y="410"/>
                    </a:moveTo>
                    <a:lnTo>
                      <a:pt x="182" y="414"/>
                    </a:lnTo>
                    <a:lnTo>
                      <a:pt x="184" y="416"/>
                    </a:lnTo>
                    <a:lnTo>
                      <a:pt x="186" y="420"/>
                    </a:lnTo>
                    <a:lnTo>
                      <a:pt x="188" y="424"/>
                    </a:lnTo>
                    <a:lnTo>
                      <a:pt x="190" y="428"/>
                    </a:lnTo>
                    <a:lnTo>
                      <a:pt x="192" y="430"/>
                    </a:lnTo>
                    <a:lnTo>
                      <a:pt x="196" y="433"/>
                    </a:lnTo>
                    <a:lnTo>
                      <a:pt x="198" y="435"/>
                    </a:lnTo>
                    <a:lnTo>
                      <a:pt x="202" y="439"/>
                    </a:lnTo>
                    <a:lnTo>
                      <a:pt x="205" y="439"/>
                    </a:lnTo>
                    <a:lnTo>
                      <a:pt x="209" y="439"/>
                    </a:lnTo>
                    <a:lnTo>
                      <a:pt x="213" y="437"/>
                    </a:lnTo>
                    <a:lnTo>
                      <a:pt x="215" y="435"/>
                    </a:lnTo>
                    <a:lnTo>
                      <a:pt x="217" y="433"/>
                    </a:lnTo>
                    <a:lnTo>
                      <a:pt x="219" y="430"/>
                    </a:lnTo>
                    <a:lnTo>
                      <a:pt x="221" y="428"/>
                    </a:lnTo>
                    <a:lnTo>
                      <a:pt x="223" y="424"/>
                    </a:lnTo>
                    <a:lnTo>
                      <a:pt x="223" y="426"/>
                    </a:lnTo>
                    <a:lnTo>
                      <a:pt x="223" y="428"/>
                    </a:lnTo>
                    <a:lnTo>
                      <a:pt x="223" y="430"/>
                    </a:lnTo>
                    <a:lnTo>
                      <a:pt x="223" y="432"/>
                    </a:lnTo>
                    <a:lnTo>
                      <a:pt x="225" y="435"/>
                    </a:lnTo>
                    <a:lnTo>
                      <a:pt x="223" y="437"/>
                    </a:lnTo>
                    <a:lnTo>
                      <a:pt x="221" y="439"/>
                    </a:lnTo>
                    <a:lnTo>
                      <a:pt x="219" y="439"/>
                    </a:lnTo>
                    <a:lnTo>
                      <a:pt x="221" y="445"/>
                    </a:lnTo>
                    <a:lnTo>
                      <a:pt x="219" y="447"/>
                    </a:lnTo>
                    <a:lnTo>
                      <a:pt x="217" y="451"/>
                    </a:lnTo>
                    <a:lnTo>
                      <a:pt x="215" y="451"/>
                    </a:lnTo>
                    <a:lnTo>
                      <a:pt x="211" y="453"/>
                    </a:lnTo>
                    <a:lnTo>
                      <a:pt x="207" y="455"/>
                    </a:lnTo>
                    <a:lnTo>
                      <a:pt x="205" y="458"/>
                    </a:lnTo>
                    <a:lnTo>
                      <a:pt x="205" y="462"/>
                    </a:lnTo>
                    <a:lnTo>
                      <a:pt x="202" y="462"/>
                    </a:lnTo>
                    <a:lnTo>
                      <a:pt x="200" y="464"/>
                    </a:lnTo>
                    <a:lnTo>
                      <a:pt x="198" y="466"/>
                    </a:lnTo>
                    <a:lnTo>
                      <a:pt x="198" y="468"/>
                    </a:lnTo>
                    <a:lnTo>
                      <a:pt x="196" y="472"/>
                    </a:lnTo>
                    <a:lnTo>
                      <a:pt x="194" y="474"/>
                    </a:lnTo>
                    <a:lnTo>
                      <a:pt x="192" y="474"/>
                    </a:lnTo>
                    <a:lnTo>
                      <a:pt x="190" y="476"/>
                    </a:lnTo>
                    <a:lnTo>
                      <a:pt x="188" y="478"/>
                    </a:lnTo>
                    <a:lnTo>
                      <a:pt x="186" y="480"/>
                    </a:lnTo>
                    <a:lnTo>
                      <a:pt x="186" y="481"/>
                    </a:lnTo>
                    <a:lnTo>
                      <a:pt x="184" y="481"/>
                    </a:lnTo>
                    <a:lnTo>
                      <a:pt x="182" y="483"/>
                    </a:lnTo>
                    <a:lnTo>
                      <a:pt x="180" y="483"/>
                    </a:lnTo>
                    <a:lnTo>
                      <a:pt x="178" y="483"/>
                    </a:lnTo>
                    <a:lnTo>
                      <a:pt x="177" y="483"/>
                    </a:lnTo>
                    <a:lnTo>
                      <a:pt x="177" y="478"/>
                    </a:lnTo>
                    <a:lnTo>
                      <a:pt x="177" y="470"/>
                    </a:lnTo>
                    <a:lnTo>
                      <a:pt x="175" y="464"/>
                    </a:lnTo>
                    <a:lnTo>
                      <a:pt x="173" y="458"/>
                    </a:lnTo>
                    <a:lnTo>
                      <a:pt x="169" y="455"/>
                    </a:lnTo>
                    <a:lnTo>
                      <a:pt x="167" y="449"/>
                    </a:lnTo>
                    <a:lnTo>
                      <a:pt x="163" y="445"/>
                    </a:lnTo>
                    <a:lnTo>
                      <a:pt x="157" y="439"/>
                    </a:lnTo>
                    <a:lnTo>
                      <a:pt x="154" y="439"/>
                    </a:lnTo>
                    <a:lnTo>
                      <a:pt x="152" y="437"/>
                    </a:lnTo>
                    <a:lnTo>
                      <a:pt x="148" y="435"/>
                    </a:lnTo>
                    <a:lnTo>
                      <a:pt x="146" y="433"/>
                    </a:lnTo>
                    <a:lnTo>
                      <a:pt x="142" y="432"/>
                    </a:lnTo>
                    <a:lnTo>
                      <a:pt x="140" y="430"/>
                    </a:lnTo>
                    <a:lnTo>
                      <a:pt x="136" y="428"/>
                    </a:lnTo>
                    <a:lnTo>
                      <a:pt x="134" y="424"/>
                    </a:lnTo>
                    <a:lnTo>
                      <a:pt x="129" y="420"/>
                    </a:lnTo>
                    <a:lnTo>
                      <a:pt x="123" y="418"/>
                    </a:lnTo>
                    <a:lnTo>
                      <a:pt x="117" y="418"/>
                    </a:lnTo>
                    <a:lnTo>
                      <a:pt x="111" y="416"/>
                    </a:lnTo>
                    <a:lnTo>
                      <a:pt x="106" y="416"/>
                    </a:lnTo>
                    <a:lnTo>
                      <a:pt x="100" y="416"/>
                    </a:lnTo>
                    <a:lnTo>
                      <a:pt x="94" y="414"/>
                    </a:lnTo>
                    <a:lnTo>
                      <a:pt x="88" y="410"/>
                    </a:lnTo>
                    <a:lnTo>
                      <a:pt x="79" y="409"/>
                    </a:lnTo>
                    <a:lnTo>
                      <a:pt x="69" y="409"/>
                    </a:lnTo>
                    <a:lnTo>
                      <a:pt x="60" y="410"/>
                    </a:lnTo>
                    <a:lnTo>
                      <a:pt x="50" y="412"/>
                    </a:lnTo>
                    <a:lnTo>
                      <a:pt x="40" y="412"/>
                    </a:lnTo>
                    <a:lnTo>
                      <a:pt x="31" y="414"/>
                    </a:lnTo>
                    <a:lnTo>
                      <a:pt x="21" y="414"/>
                    </a:lnTo>
                    <a:lnTo>
                      <a:pt x="12" y="414"/>
                    </a:lnTo>
                    <a:lnTo>
                      <a:pt x="10" y="412"/>
                    </a:lnTo>
                    <a:lnTo>
                      <a:pt x="10" y="410"/>
                    </a:lnTo>
                    <a:lnTo>
                      <a:pt x="8" y="410"/>
                    </a:lnTo>
                    <a:lnTo>
                      <a:pt x="6" y="409"/>
                    </a:lnTo>
                    <a:lnTo>
                      <a:pt x="4" y="407"/>
                    </a:lnTo>
                    <a:lnTo>
                      <a:pt x="4" y="407"/>
                    </a:lnTo>
                    <a:lnTo>
                      <a:pt x="2" y="405"/>
                    </a:lnTo>
                    <a:lnTo>
                      <a:pt x="0" y="405"/>
                    </a:lnTo>
                    <a:lnTo>
                      <a:pt x="8" y="405"/>
                    </a:lnTo>
                    <a:lnTo>
                      <a:pt x="15" y="405"/>
                    </a:lnTo>
                    <a:lnTo>
                      <a:pt x="23" y="405"/>
                    </a:lnTo>
                    <a:lnTo>
                      <a:pt x="33" y="405"/>
                    </a:lnTo>
                    <a:lnTo>
                      <a:pt x="40" y="403"/>
                    </a:lnTo>
                    <a:lnTo>
                      <a:pt x="48" y="401"/>
                    </a:lnTo>
                    <a:lnTo>
                      <a:pt x="56" y="399"/>
                    </a:lnTo>
                    <a:lnTo>
                      <a:pt x="63" y="395"/>
                    </a:lnTo>
                    <a:lnTo>
                      <a:pt x="73" y="397"/>
                    </a:lnTo>
                    <a:lnTo>
                      <a:pt x="83" y="397"/>
                    </a:lnTo>
                    <a:lnTo>
                      <a:pt x="94" y="397"/>
                    </a:lnTo>
                    <a:lnTo>
                      <a:pt x="104" y="397"/>
                    </a:lnTo>
                    <a:lnTo>
                      <a:pt x="113" y="399"/>
                    </a:lnTo>
                    <a:lnTo>
                      <a:pt x="123" y="401"/>
                    </a:lnTo>
                    <a:lnTo>
                      <a:pt x="132" y="405"/>
                    </a:lnTo>
                    <a:lnTo>
                      <a:pt x="140" y="410"/>
                    </a:lnTo>
                    <a:close/>
                    <a:moveTo>
                      <a:pt x="671" y="504"/>
                    </a:moveTo>
                    <a:lnTo>
                      <a:pt x="664" y="508"/>
                    </a:lnTo>
                    <a:lnTo>
                      <a:pt x="656" y="514"/>
                    </a:lnTo>
                    <a:lnTo>
                      <a:pt x="650" y="520"/>
                    </a:lnTo>
                    <a:lnTo>
                      <a:pt x="643" y="527"/>
                    </a:lnTo>
                    <a:lnTo>
                      <a:pt x="637" y="535"/>
                    </a:lnTo>
                    <a:lnTo>
                      <a:pt x="629" y="543"/>
                    </a:lnTo>
                    <a:lnTo>
                      <a:pt x="624" y="549"/>
                    </a:lnTo>
                    <a:lnTo>
                      <a:pt x="618" y="556"/>
                    </a:lnTo>
                    <a:lnTo>
                      <a:pt x="612" y="549"/>
                    </a:lnTo>
                    <a:lnTo>
                      <a:pt x="604" y="547"/>
                    </a:lnTo>
                    <a:lnTo>
                      <a:pt x="597" y="545"/>
                    </a:lnTo>
                    <a:lnTo>
                      <a:pt x="589" y="545"/>
                    </a:lnTo>
                    <a:lnTo>
                      <a:pt x="581" y="547"/>
                    </a:lnTo>
                    <a:lnTo>
                      <a:pt x="574" y="545"/>
                    </a:lnTo>
                    <a:lnTo>
                      <a:pt x="568" y="543"/>
                    </a:lnTo>
                    <a:lnTo>
                      <a:pt x="562" y="539"/>
                    </a:lnTo>
                    <a:lnTo>
                      <a:pt x="549" y="539"/>
                    </a:lnTo>
                    <a:lnTo>
                      <a:pt x="551" y="537"/>
                    </a:lnTo>
                    <a:lnTo>
                      <a:pt x="553" y="535"/>
                    </a:lnTo>
                    <a:lnTo>
                      <a:pt x="554" y="533"/>
                    </a:lnTo>
                    <a:lnTo>
                      <a:pt x="556" y="531"/>
                    </a:lnTo>
                    <a:lnTo>
                      <a:pt x="556" y="529"/>
                    </a:lnTo>
                    <a:lnTo>
                      <a:pt x="558" y="526"/>
                    </a:lnTo>
                    <a:lnTo>
                      <a:pt x="558" y="524"/>
                    </a:lnTo>
                    <a:lnTo>
                      <a:pt x="558" y="522"/>
                    </a:lnTo>
                    <a:lnTo>
                      <a:pt x="556" y="520"/>
                    </a:lnTo>
                    <a:lnTo>
                      <a:pt x="556" y="520"/>
                    </a:lnTo>
                    <a:lnTo>
                      <a:pt x="554" y="518"/>
                    </a:lnTo>
                    <a:lnTo>
                      <a:pt x="553" y="518"/>
                    </a:lnTo>
                    <a:lnTo>
                      <a:pt x="551" y="518"/>
                    </a:lnTo>
                    <a:lnTo>
                      <a:pt x="551" y="520"/>
                    </a:lnTo>
                    <a:lnTo>
                      <a:pt x="549" y="520"/>
                    </a:lnTo>
                    <a:lnTo>
                      <a:pt x="547" y="518"/>
                    </a:lnTo>
                    <a:lnTo>
                      <a:pt x="547" y="514"/>
                    </a:lnTo>
                    <a:lnTo>
                      <a:pt x="547" y="508"/>
                    </a:lnTo>
                    <a:lnTo>
                      <a:pt x="545" y="504"/>
                    </a:lnTo>
                    <a:lnTo>
                      <a:pt x="541" y="501"/>
                    </a:lnTo>
                    <a:lnTo>
                      <a:pt x="533" y="495"/>
                    </a:lnTo>
                    <a:lnTo>
                      <a:pt x="524" y="491"/>
                    </a:lnTo>
                    <a:lnTo>
                      <a:pt x="518" y="485"/>
                    </a:lnTo>
                    <a:lnTo>
                      <a:pt x="514" y="480"/>
                    </a:lnTo>
                    <a:lnTo>
                      <a:pt x="514" y="478"/>
                    </a:lnTo>
                    <a:lnTo>
                      <a:pt x="516" y="474"/>
                    </a:lnTo>
                    <a:lnTo>
                      <a:pt x="520" y="468"/>
                    </a:lnTo>
                    <a:lnTo>
                      <a:pt x="526" y="464"/>
                    </a:lnTo>
                    <a:lnTo>
                      <a:pt x="526" y="462"/>
                    </a:lnTo>
                    <a:lnTo>
                      <a:pt x="526" y="460"/>
                    </a:lnTo>
                    <a:lnTo>
                      <a:pt x="528" y="460"/>
                    </a:lnTo>
                    <a:lnTo>
                      <a:pt x="528" y="458"/>
                    </a:lnTo>
                    <a:lnTo>
                      <a:pt x="530" y="458"/>
                    </a:lnTo>
                    <a:lnTo>
                      <a:pt x="531" y="456"/>
                    </a:lnTo>
                    <a:lnTo>
                      <a:pt x="531" y="456"/>
                    </a:lnTo>
                    <a:lnTo>
                      <a:pt x="533" y="455"/>
                    </a:lnTo>
                    <a:lnTo>
                      <a:pt x="537" y="456"/>
                    </a:lnTo>
                    <a:lnTo>
                      <a:pt x="539" y="460"/>
                    </a:lnTo>
                    <a:lnTo>
                      <a:pt x="543" y="464"/>
                    </a:lnTo>
                    <a:lnTo>
                      <a:pt x="545" y="468"/>
                    </a:lnTo>
                    <a:lnTo>
                      <a:pt x="547" y="472"/>
                    </a:lnTo>
                    <a:lnTo>
                      <a:pt x="551" y="472"/>
                    </a:lnTo>
                    <a:lnTo>
                      <a:pt x="553" y="470"/>
                    </a:lnTo>
                    <a:lnTo>
                      <a:pt x="556" y="464"/>
                    </a:lnTo>
                    <a:lnTo>
                      <a:pt x="556" y="462"/>
                    </a:lnTo>
                    <a:lnTo>
                      <a:pt x="558" y="458"/>
                    </a:lnTo>
                    <a:lnTo>
                      <a:pt x="560" y="456"/>
                    </a:lnTo>
                    <a:lnTo>
                      <a:pt x="564" y="453"/>
                    </a:lnTo>
                    <a:lnTo>
                      <a:pt x="566" y="449"/>
                    </a:lnTo>
                    <a:lnTo>
                      <a:pt x="570" y="445"/>
                    </a:lnTo>
                    <a:lnTo>
                      <a:pt x="572" y="441"/>
                    </a:lnTo>
                    <a:lnTo>
                      <a:pt x="572" y="435"/>
                    </a:lnTo>
                    <a:lnTo>
                      <a:pt x="572" y="432"/>
                    </a:lnTo>
                    <a:lnTo>
                      <a:pt x="574" y="430"/>
                    </a:lnTo>
                    <a:lnTo>
                      <a:pt x="574" y="426"/>
                    </a:lnTo>
                    <a:lnTo>
                      <a:pt x="576" y="424"/>
                    </a:lnTo>
                    <a:lnTo>
                      <a:pt x="576" y="422"/>
                    </a:lnTo>
                    <a:lnTo>
                      <a:pt x="577" y="420"/>
                    </a:lnTo>
                    <a:lnTo>
                      <a:pt x="579" y="418"/>
                    </a:lnTo>
                    <a:lnTo>
                      <a:pt x="581" y="416"/>
                    </a:lnTo>
                    <a:lnTo>
                      <a:pt x="583" y="414"/>
                    </a:lnTo>
                    <a:lnTo>
                      <a:pt x="585" y="414"/>
                    </a:lnTo>
                    <a:lnTo>
                      <a:pt x="587" y="414"/>
                    </a:lnTo>
                    <a:lnTo>
                      <a:pt x="587" y="414"/>
                    </a:lnTo>
                    <a:lnTo>
                      <a:pt x="589" y="414"/>
                    </a:lnTo>
                    <a:lnTo>
                      <a:pt x="591" y="412"/>
                    </a:lnTo>
                    <a:lnTo>
                      <a:pt x="591" y="410"/>
                    </a:lnTo>
                    <a:lnTo>
                      <a:pt x="593" y="410"/>
                    </a:lnTo>
                    <a:lnTo>
                      <a:pt x="595" y="410"/>
                    </a:lnTo>
                    <a:lnTo>
                      <a:pt x="601" y="424"/>
                    </a:lnTo>
                    <a:lnTo>
                      <a:pt x="608" y="435"/>
                    </a:lnTo>
                    <a:lnTo>
                      <a:pt x="618" y="447"/>
                    </a:lnTo>
                    <a:lnTo>
                      <a:pt x="629" y="460"/>
                    </a:lnTo>
                    <a:lnTo>
                      <a:pt x="639" y="472"/>
                    </a:lnTo>
                    <a:lnTo>
                      <a:pt x="650" y="481"/>
                    </a:lnTo>
                    <a:lnTo>
                      <a:pt x="662" y="493"/>
                    </a:lnTo>
                    <a:lnTo>
                      <a:pt x="671" y="504"/>
                    </a:lnTo>
                    <a:close/>
                    <a:moveTo>
                      <a:pt x="447" y="508"/>
                    </a:moveTo>
                    <a:lnTo>
                      <a:pt x="445" y="514"/>
                    </a:lnTo>
                    <a:lnTo>
                      <a:pt x="445" y="520"/>
                    </a:lnTo>
                    <a:lnTo>
                      <a:pt x="445" y="527"/>
                    </a:lnTo>
                    <a:lnTo>
                      <a:pt x="443" y="533"/>
                    </a:lnTo>
                    <a:lnTo>
                      <a:pt x="441" y="541"/>
                    </a:lnTo>
                    <a:lnTo>
                      <a:pt x="439" y="547"/>
                    </a:lnTo>
                    <a:lnTo>
                      <a:pt x="436" y="552"/>
                    </a:lnTo>
                    <a:lnTo>
                      <a:pt x="432" y="558"/>
                    </a:lnTo>
                    <a:lnTo>
                      <a:pt x="422" y="560"/>
                    </a:lnTo>
                    <a:lnTo>
                      <a:pt x="414" y="560"/>
                    </a:lnTo>
                    <a:lnTo>
                      <a:pt x="405" y="560"/>
                    </a:lnTo>
                    <a:lnTo>
                      <a:pt x="395" y="560"/>
                    </a:lnTo>
                    <a:lnTo>
                      <a:pt x="386" y="560"/>
                    </a:lnTo>
                    <a:lnTo>
                      <a:pt x="378" y="562"/>
                    </a:lnTo>
                    <a:lnTo>
                      <a:pt x="370" y="566"/>
                    </a:lnTo>
                    <a:lnTo>
                      <a:pt x="363" y="574"/>
                    </a:lnTo>
                    <a:lnTo>
                      <a:pt x="365" y="575"/>
                    </a:lnTo>
                    <a:lnTo>
                      <a:pt x="365" y="581"/>
                    </a:lnTo>
                    <a:lnTo>
                      <a:pt x="363" y="585"/>
                    </a:lnTo>
                    <a:lnTo>
                      <a:pt x="363" y="589"/>
                    </a:lnTo>
                    <a:lnTo>
                      <a:pt x="363" y="593"/>
                    </a:lnTo>
                    <a:lnTo>
                      <a:pt x="365" y="597"/>
                    </a:lnTo>
                    <a:lnTo>
                      <a:pt x="366" y="598"/>
                    </a:lnTo>
                    <a:lnTo>
                      <a:pt x="370" y="600"/>
                    </a:lnTo>
                    <a:lnTo>
                      <a:pt x="368" y="612"/>
                    </a:lnTo>
                    <a:lnTo>
                      <a:pt x="366" y="623"/>
                    </a:lnTo>
                    <a:lnTo>
                      <a:pt x="365" y="635"/>
                    </a:lnTo>
                    <a:lnTo>
                      <a:pt x="361" y="646"/>
                    </a:lnTo>
                    <a:lnTo>
                      <a:pt x="357" y="658"/>
                    </a:lnTo>
                    <a:lnTo>
                      <a:pt x="355" y="668"/>
                    </a:lnTo>
                    <a:lnTo>
                      <a:pt x="351" y="679"/>
                    </a:lnTo>
                    <a:lnTo>
                      <a:pt x="347" y="691"/>
                    </a:lnTo>
                    <a:lnTo>
                      <a:pt x="347" y="679"/>
                    </a:lnTo>
                    <a:lnTo>
                      <a:pt x="347" y="668"/>
                    </a:lnTo>
                    <a:lnTo>
                      <a:pt x="347" y="656"/>
                    </a:lnTo>
                    <a:lnTo>
                      <a:pt x="349" y="644"/>
                    </a:lnTo>
                    <a:lnTo>
                      <a:pt x="351" y="635"/>
                    </a:lnTo>
                    <a:lnTo>
                      <a:pt x="355" y="623"/>
                    </a:lnTo>
                    <a:lnTo>
                      <a:pt x="359" y="614"/>
                    </a:lnTo>
                    <a:lnTo>
                      <a:pt x="363" y="604"/>
                    </a:lnTo>
                    <a:lnTo>
                      <a:pt x="363" y="602"/>
                    </a:lnTo>
                    <a:lnTo>
                      <a:pt x="363" y="600"/>
                    </a:lnTo>
                    <a:lnTo>
                      <a:pt x="363" y="598"/>
                    </a:lnTo>
                    <a:lnTo>
                      <a:pt x="363" y="597"/>
                    </a:lnTo>
                    <a:lnTo>
                      <a:pt x="361" y="595"/>
                    </a:lnTo>
                    <a:lnTo>
                      <a:pt x="359" y="595"/>
                    </a:lnTo>
                    <a:lnTo>
                      <a:pt x="359" y="593"/>
                    </a:lnTo>
                    <a:lnTo>
                      <a:pt x="357" y="593"/>
                    </a:lnTo>
                    <a:lnTo>
                      <a:pt x="355" y="593"/>
                    </a:lnTo>
                    <a:lnTo>
                      <a:pt x="355" y="593"/>
                    </a:lnTo>
                    <a:lnTo>
                      <a:pt x="353" y="593"/>
                    </a:lnTo>
                    <a:lnTo>
                      <a:pt x="351" y="593"/>
                    </a:lnTo>
                    <a:lnTo>
                      <a:pt x="351" y="593"/>
                    </a:lnTo>
                    <a:lnTo>
                      <a:pt x="349" y="593"/>
                    </a:lnTo>
                    <a:lnTo>
                      <a:pt x="349" y="595"/>
                    </a:lnTo>
                    <a:lnTo>
                      <a:pt x="347" y="595"/>
                    </a:lnTo>
                    <a:lnTo>
                      <a:pt x="345" y="597"/>
                    </a:lnTo>
                    <a:lnTo>
                      <a:pt x="343" y="598"/>
                    </a:lnTo>
                    <a:lnTo>
                      <a:pt x="343" y="600"/>
                    </a:lnTo>
                    <a:lnTo>
                      <a:pt x="342" y="604"/>
                    </a:lnTo>
                    <a:lnTo>
                      <a:pt x="342" y="606"/>
                    </a:lnTo>
                    <a:lnTo>
                      <a:pt x="342" y="608"/>
                    </a:lnTo>
                    <a:lnTo>
                      <a:pt x="340" y="612"/>
                    </a:lnTo>
                    <a:lnTo>
                      <a:pt x="340" y="614"/>
                    </a:lnTo>
                    <a:lnTo>
                      <a:pt x="336" y="606"/>
                    </a:lnTo>
                    <a:lnTo>
                      <a:pt x="332" y="600"/>
                    </a:lnTo>
                    <a:lnTo>
                      <a:pt x="330" y="593"/>
                    </a:lnTo>
                    <a:lnTo>
                      <a:pt x="326" y="585"/>
                    </a:lnTo>
                    <a:lnTo>
                      <a:pt x="324" y="577"/>
                    </a:lnTo>
                    <a:lnTo>
                      <a:pt x="322" y="570"/>
                    </a:lnTo>
                    <a:lnTo>
                      <a:pt x="322" y="562"/>
                    </a:lnTo>
                    <a:lnTo>
                      <a:pt x="322" y="552"/>
                    </a:lnTo>
                    <a:lnTo>
                      <a:pt x="334" y="545"/>
                    </a:lnTo>
                    <a:lnTo>
                      <a:pt x="345" y="537"/>
                    </a:lnTo>
                    <a:lnTo>
                      <a:pt x="357" y="527"/>
                    </a:lnTo>
                    <a:lnTo>
                      <a:pt x="368" y="518"/>
                    </a:lnTo>
                    <a:lnTo>
                      <a:pt x="378" y="508"/>
                    </a:lnTo>
                    <a:lnTo>
                      <a:pt x="389" y="499"/>
                    </a:lnTo>
                    <a:lnTo>
                      <a:pt x="401" y="489"/>
                    </a:lnTo>
                    <a:lnTo>
                      <a:pt x="411" y="480"/>
                    </a:lnTo>
                    <a:lnTo>
                      <a:pt x="416" y="483"/>
                    </a:lnTo>
                    <a:lnTo>
                      <a:pt x="420" y="487"/>
                    </a:lnTo>
                    <a:lnTo>
                      <a:pt x="424" y="491"/>
                    </a:lnTo>
                    <a:lnTo>
                      <a:pt x="428" y="495"/>
                    </a:lnTo>
                    <a:lnTo>
                      <a:pt x="432" y="499"/>
                    </a:lnTo>
                    <a:lnTo>
                      <a:pt x="437" y="501"/>
                    </a:lnTo>
                    <a:lnTo>
                      <a:pt x="441" y="504"/>
                    </a:lnTo>
                    <a:lnTo>
                      <a:pt x="447" y="508"/>
                    </a:lnTo>
                    <a:close/>
                    <a:moveTo>
                      <a:pt x="858" y="503"/>
                    </a:moveTo>
                    <a:lnTo>
                      <a:pt x="859" y="501"/>
                    </a:lnTo>
                    <a:lnTo>
                      <a:pt x="859" y="504"/>
                    </a:lnTo>
                    <a:lnTo>
                      <a:pt x="859" y="506"/>
                    </a:lnTo>
                    <a:lnTo>
                      <a:pt x="861" y="506"/>
                    </a:lnTo>
                    <a:lnTo>
                      <a:pt x="865" y="508"/>
                    </a:lnTo>
                    <a:lnTo>
                      <a:pt x="867" y="508"/>
                    </a:lnTo>
                    <a:lnTo>
                      <a:pt x="869" y="508"/>
                    </a:lnTo>
                    <a:lnTo>
                      <a:pt x="871" y="510"/>
                    </a:lnTo>
                    <a:lnTo>
                      <a:pt x="873" y="512"/>
                    </a:lnTo>
                    <a:lnTo>
                      <a:pt x="923" y="570"/>
                    </a:lnTo>
                    <a:lnTo>
                      <a:pt x="923" y="627"/>
                    </a:lnTo>
                    <a:lnTo>
                      <a:pt x="919" y="629"/>
                    </a:lnTo>
                    <a:lnTo>
                      <a:pt x="915" y="629"/>
                    </a:lnTo>
                    <a:lnTo>
                      <a:pt x="911" y="631"/>
                    </a:lnTo>
                    <a:lnTo>
                      <a:pt x="909" y="633"/>
                    </a:lnTo>
                    <a:lnTo>
                      <a:pt x="905" y="633"/>
                    </a:lnTo>
                    <a:lnTo>
                      <a:pt x="902" y="635"/>
                    </a:lnTo>
                    <a:lnTo>
                      <a:pt x="898" y="637"/>
                    </a:lnTo>
                    <a:lnTo>
                      <a:pt x="896" y="639"/>
                    </a:lnTo>
                    <a:lnTo>
                      <a:pt x="898" y="643"/>
                    </a:lnTo>
                    <a:lnTo>
                      <a:pt x="902" y="643"/>
                    </a:lnTo>
                    <a:lnTo>
                      <a:pt x="905" y="643"/>
                    </a:lnTo>
                    <a:lnTo>
                      <a:pt x="907" y="643"/>
                    </a:lnTo>
                    <a:lnTo>
                      <a:pt x="913" y="643"/>
                    </a:lnTo>
                    <a:lnTo>
                      <a:pt x="917" y="641"/>
                    </a:lnTo>
                    <a:lnTo>
                      <a:pt x="921" y="641"/>
                    </a:lnTo>
                    <a:lnTo>
                      <a:pt x="925" y="641"/>
                    </a:lnTo>
                    <a:lnTo>
                      <a:pt x="923" y="644"/>
                    </a:lnTo>
                    <a:lnTo>
                      <a:pt x="925" y="650"/>
                    </a:lnTo>
                    <a:lnTo>
                      <a:pt x="925" y="654"/>
                    </a:lnTo>
                    <a:lnTo>
                      <a:pt x="927" y="660"/>
                    </a:lnTo>
                    <a:lnTo>
                      <a:pt x="927" y="664"/>
                    </a:lnTo>
                    <a:lnTo>
                      <a:pt x="927" y="668"/>
                    </a:lnTo>
                    <a:lnTo>
                      <a:pt x="923" y="671"/>
                    </a:lnTo>
                    <a:lnTo>
                      <a:pt x="919" y="671"/>
                    </a:lnTo>
                    <a:lnTo>
                      <a:pt x="917" y="673"/>
                    </a:lnTo>
                    <a:lnTo>
                      <a:pt x="917" y="673"/>
                    </a:lnTo>
                    <a:lnTo>
                      <a:pt x="915" y="673"/>
                    </a:lnTo>
                    <a:lnTo>
                      <a:pt x="915" y="675"/>
                    </a:lnTo>
                    <a:lnTo>
                      <a:pt x="915" y="675"/>
                    </a:lnTo>
                    <a:lnTo>
                      <a:pt x="915" y="677"/>
                    </a:lnTo>
                    <a:lnTo>
                      <a:pt x="915" y="677"/>
                    </a:lnTo>
                    <a:lnTo>
                      <a:pt x="915" y="679"/>
                    </a:lnTo>
                    <a:lnTo>
                      <a:pt x="917" y="679"/>
                    </a:lnTo>
                    <a:lnTo>
                      <a:pt x="917" y="679"/>
                    </a:lnTo>
                    <a:lnTo>
                      <a:pt x="919" y="679"/>
                    </a:lnTo>
                    <a:lnTo>
                      <a:pt x="921" y="681"/>
                    </a:lnTo>
                    <a:lnTo>
                      <a:pt x="921" y="681"/>
                    </a:lnTo>
                    <a:lnTo>
                      <a:pt x="923" y="681"/>
                    </a:lnTo>
                    <a:lnTo>
                      <a:pt x="923" y="681"/>
                    </a:lnTo>
                    <a:lnTo>
                      <a:pt x="923" y="681"/>
                    </a:lnTo>
                    <a:lnTo>
                      <a:pt x="921" y="683"/>
                    </a:lnTo>
                    <a:lnTo>
                      <a:pt x="919" y="685"/>
                    </a:lnTo>
                    <a:lnTo>
                      <a:pt x="917" y="689"/>
                    </a:lnTo>
                    <a:lnTo>
                      <a:pt x="915" y="691"/>
                    </a:lnTo>
                    <a:lnTo>
                      <a:pt x="915" y="692"/>
                    </a:lnTo>
                    <a:lnTo>
                      <a:pt x="913" y="694"/>
                    </a:lnTo>
                    <a:lnTo>
                      <a:pt x="913" y="696"/>
                    </a:lnTo>
                    <a:lnTo>
                      <a:pt x="913" y="700"/>
                    </a:lnTo>
                    <a:lnTo>
                      <a:pt x="919" y="702"/>
                    </a:lnTo>
                    <a:lnTo>
                      <a:pt x="923" y="702"/>
                    </a:lnTo>
                    <a:lnTo>
                      <a:pt x="929" y="702"/>
                    </a:lnTo>
                    <a:lnTo>
                      <a:pt x="932" y="700"/>
                    </a:lnTo>
                    <a:lnTo>
                      <a:pt x="938" y="698"/>
                    </a:lnTo>
                    <a:lnTo>
                      <a:pt x="942" y="698"/>
                    </a:lnTo>
                    <a:lnTo>
                      <a:pt x="948" y="698"/>
                    </a:lnTo>
                    <a:lnTo>
                      <a:pt x="953" y="700"/>
                    </a:lnTo>
                    <a:lnTo>
                      <a:pt x="980" y="698"/>
                    </a:lnTo>
                    <a:lnTo>
                      <a:pt x="978" y="700"/>
                    </a:lnTo>
                    <a:lnTo>
                      <a:pt x="978" y="700"/>
                    </a:lnTo>
                    <a:lnTo>
                      <a:pt x="980" y="700"/>
                    </a:lnTo>
                    <a:lnTo>
                      <a:pt x="980" y="702"/>
                    </a:lnTo>
                    <a:lnTo>
                      <a:pt x="982" y="702"/>
                    </a:lnTo>
                    <a:lnTo>
                      <a:pt x="982" y="702"/>
                    </a:lnTo>
                    <a:lnTo>
                      <a:pt x="984" y="702"/>
                    </a:lnTo>
                    <a:lnTo>
                      <a:pt x="984" y="702"/>
                    </a:lnTo>
                    <a:lnTo>
                      <a:pt x="986" y="702"/>
                    </a:lnTo>
                    <a:lnTo>
                      <a:pt x="984" y="704"/>
                    </a:lnTo>
                    <a:lnTo>
                      <a:pt x="982" y="708"/>
                    </a:lnTo>
                    <a:lnTo>
                      <a:pt x="980" y="710"/>
                    </a:lnTo>
                    <a:lnTo>
                      <a:pt x="978" y="712"/>
                    </a:lnTo>
                    <a:lnTo>
                      <a:pt x="976" y="714"/>
                    </a:lnTo>
                    <a:lnTo>
                      <a:pt x="975" y="715"/>
                    </a:lnTo>
                    <a:lnTo>
                      <a:pt x="975" y="719"/>
                    </a:lnTo>
                    <a:lnTo>
                      <a:pt x="976" y="721"/>
                    </a:lnTo>
                    <a:lnTo>
                      <a:pt x="984" y="725"/>
                    </a:lnTo>
                    <a:lnTo>
                      <a:pt x="992" y="725"/>
                    </a:lnTo>
                    <a:lnTo>
                      <a:pt x="999" y="723"/>
                    </a:lnTo>
                    <a:lnTo>
                      <a:pt x="1005" y="721"/>
                    </a:lnTo>
                    <a:lnTo>
                      <a:pt x="1013" y="715"/>
                    </a:lnTo>
                    <a:lnTo>
                      <a:pt x="1021" y="712"/>
                    </a:lnTo>
                    <a:lnTo>
                      <a:pt x="1026" y="708"/>
                    </a:lnTo>
                    <a:lnTo>
                      <a:pt x="1034" y="704"/>
                    </a:lnTo>
                    <a:lnTo>
                      <a:pt x="1030" y="708"/>
                    </a:lnTo>
                    <a:lnTo>
                      <a:pt x="1026" y="710"/>
                    </a:lnTo>
                    <a:lnTo>
                      <a:pt x="1023" y="714"/>
                    </a:lnTo>
                    <a:lnTo>
                      <a:pt x="1019" y="717"/>
                    </a:lnTo>
                    <a:lnTo>
                      <a:pt x="1015" y="721"/>
                    </a:lnTo>
                    <a:lnTo>
                      <a:pt x="1013" y="725"/>
                    </a:lnTo>
                    <a:lnTo>
                      <a:pt x="1009" y="729"/>
                    </a:lnTo>
                    <a:lnTo>
                      <a:pt x="1007" y="735"/>
                    </a:lnTo>
                    <a:lnTo>
                      <a:pt x="1015" y="738"/>
                    </a:lnTo>
                    <a:lnTo>
                      <a:pt x="1021" y="738"/>
                    </a:lnTo>
                    <a:lnTo>
                      <a:pt x="1026" y="738"/>
                    </a:lnTo>
                    <a:lnTo>
                      <a:pt x="1034" y="737"/>
                    </a:lnTo>
                    <a:lnTo>
                      <a:pt x="1040" y="733"/>
                    </a:lnTo>
                    <a:lnTo>
                      <a:pt x="1047" y="731"/>
                    </a:lnTo>
                    <a:lnTo>
                      <a:pt x="1053" y="729"/>
                    </a:lnTo>
                    <a:lnTo>
                      <a:pt x="1061" y="727"/>
                    </a:lnTo>
                    <a:lnTo>
                      <a:pt x="1047" y="752"/>
                    </a:lnTo>
                    <a:lnTo>
                      <a:pt x="1053" y="754"/>
                    </a:lnTo>
                    <a:lnTo>
                      <a:pt x="1057" y="756"/>
                    </a:lnTo>
                    <a:lnTo>
                      <a:pt x="1063" y="756"/>
                    </a:lnTo>
                    <a:lnTo>
                      <a:pt x="1069" y="756"/>
                    </a:lnTo>
                    <a:lnTo>
                      <a:pt x="1074" y="754"/>
                    </a:lnTo>
                    <a:lnTo>
                      <a:pt x="1080" y="754"/>
                    </a:lnTo>
                    <a:lnTo>
                      <a:pt x="1084" y="752"/>
                    </a:lnTo>
                    <a:lnTo>
                      <a:pt x="1090" y="752"/>
                    </a:lnTo>
                    <a:lnTo>
                      <a:pt x="1088" y="756"/>
                    </a:lnTo>
                    <a:lnTo>
                      <a:pt x="1090" y="758"/>
                    </a:lnTo>
                    <a:lnTo>
                      <a:pt x="1092" y="760"/>
                    </a:lnTo>
                    <a:lnTo>
                      <a:pt x="1092" y="763"/>
                    </a:lnTo>
                    <a:lnTo>
                      <a:pt x="1090" y="765"/>
                    </a:lnTo>
                    <a:lnTo>
                      <a:pt x="1090" y="769"/>
                    </a:lnTo>
                    <a:lnTo>
                      <a:pt x="1088" y="771"/>
                    </a:lnTo>
                    <a:lnTo>
                      <a:pt x="1088" y="775"/>
                    </a:lnTo>
                    <a:lnTo>
                      <a:pt x="1090" y="777"/>
                    </a:lnTo>
                    <a:lnTo>
                      <a:pt x="1095" y="775"/>
                    </a:lnTo>
                    <a:lnTo>
                      <a:pt x="1101" y="777"/>
                    </a:lnTo>
                    <a:lnTo>
                      <a:pt x="1103" y="779"/>
                    </a:lnTo>
                    <a:lnTo>
                      <a:pt x="1107" y="783"/>
                    </a:lnTo>
                    <a:lnTo>
                      <a:pt x="1109" y="785"/>
                    </a:lnTo>
                    <a:lnTo>
                      <a:pt x="1113" y="788"/>
                    </a:lnTo>
                    <a:lnTo>
                      <a:pt x="1117" y="792"/>
                    </a:lnTo>
                    <a:lnTo>
                      <a:pt x="1120" y="794"/>
                    </a:lnTo>
                    <a:lnTo>
                      <a:pt x="1124" y="796"/>
                    </a:lnTo>
                    <a:lnTo>
                      <a:pt x="1128" y="796"/>
                    </a:lnTo>
                    <a:lnTo>
                      <a:pt x="1134" y="796"/>
                    </a:lnTo>
                    <a:lnTo>
                      <a:pt x="1138" y="794"/>
                    </a:lnTo>
                    <a:lnTo>
                      <a:pt x="1143" y="794"/>
                    </a:lnTo>
                    <a:lnTo>
                      <a:pt x="1147" y="796"/>
                    </a:lnTo>
                    <a:lnTo>
                      <a:pt x="1151" y="800"/>
                    </a:lnTo>
                    <a:lnTo>
                      <a:pt x="1153" y="804"/>
                    </a:lnTo>
                    <a:lnTo>
                      <a:pt x="1153" y="809"/>
                    </a:lnTo>
                    <a:lnTo>
                      <a:pt x="1155" y="815"/>
                    </a:lnTo>
                    <a:lnTo>
                      <a:pt x="1159" y="817"/>
                    </a:lnTo>
                    <a:lnTo>
                      <a:pt x="1163" y="819"/>
                    </a:lnTo>
                    <a:lnTo>
                      <a:pt x="1166" y="823"/>
                    </a:lnTo>
                    <a:lnTo>
                      <a:pt x="1170" y="825"/>
                    </a:lnTo>
                    <a:lnTo>
                      <a:pt x="1172" y="829"/>
                    </a:lnTo>
                    <a:lnTo>
                      <a:pt x="1174" y="834"/>
                    </a:lnTo>
                    <a:lnTo>
                      <a:pt x="1168" y="834"/>
                    </a:lnTo>
                    <a:lnTo>
                      <a:pt x="1164" y="833"/>
                    </a:lnTo>
                    <a:lnTo>
                      <a:pt x="1159" y="833"/>
                    </a:lnTo>
                    <a:lnTo>
                      <a:pt x="1153" y="831"/>
                    </a:lnTo>
                    <a:lnTo>
                      <a:pt x="1147" y="831"/>
                    </a:lnTo>
                    <a:lnTo>
                      <a:pt x="1141" y="831"/>
                    </a:lnTo>
                    <a:lnTo>
                      <a:pt x="1136" y="831"/>
                    </a:lnTo>
                    <a:lnTo>
                      <a:pt x="1130" y="831"/>
                    </a:lnTo>
                    <a:lnTo>
                      <a:pt x="1130" y="833"/>
                    </a:lnTo>
                    <a:lnTo>
                      <a:pt x="1128" y="834"/>
                    </a:lnTo>
                    <a:lnTo>
                      <a:pt x="1128" y="836"/>
                    </a:lnTo>
                    <a:lnTo>
                      <a:pt x="1128" y="838"/>
                    </a:lnTo>
                    <a:lnTo>
                      <a:pt x="1128" y="838"/>
                    </a:lnTo>
                    <a:lnTo>
                      <a:pt x="1128" y="840"/>
                    </a:lnTo>
                    <a:lnTo>
                      <a:pt x="1128" y="842"/>
                    </a:lnTo>
                    <a:lnTo>
                      <a:pt x="1128" y="844"/>
                    </a:lnTo>
                    <a:lnTo>
                      <a:pt x="1128" y="846"/>
                    </a:lnTo>
                    <a:lnTo>
                      <a:pt x="1130" y="846"/>
                    </a:lnTo>
                    <a:lnTo>
                      <a:pt x="1130" y="848"/>
                    </a:lnTo>
                    <a:lnTo>
                      <a:pt x="1130" y="848"/>
                    </a:lnTo>
                    <a:lnTo>
                      <a:pt x="1128" y="850"/>
                    </a:lnTo>
                    <a:lnTo>
                      <a:pt x="1128" y="852"/>
                    </a:lnTo>
                    <a:lnTo>
                      <a:pt x="1128" y="852"/>
                    </a:lnTo>
                    <a:lnTo>
                      <a:pt x="1128" y="854"/>
                    </a:lnTo>
                    <a:lnTo>
                      <a:pt x="1126" y="852"/>
                    </a:lnTo>
                    <a:lnTo>
                      <a:pt x="1122" y="854"/>
                    </a:lnTo>
                    <a:lnTo>
                      <a:pt x="1120" y="854"/>
                    </a:lnTo>
                    <a:lnTo>
                      <a:pt x="1118" y="856"/>
                    </a:lnTo>
                    <a:lnTo>
                      <a:pt x="1115" y="857"/>
                    </a:lnTo>
                    <a:lnTo>
                      <a:pt x="1113" y="859"/>
                    </a:lnTo>
                    <a:lnTo>
                      <a:pt x="1111" y="859"/>
                    </a:lnTo>
                    <a:lnTo>
                      <a:pt x="1107" y="859"/>
                    </a:lnTo>
                    <a:lnTo>
                      <a:pt x="1109" y="859"/>
                    </a:lnTo>
                    <a:lnTo>
                      <a:pt x="1109" y="857"/>
                    </a:lnTo>
                    <a:lnTo>
                      <a:pt x="1109" y="856"/>
                    </a:lnTo>
                    <a:lnTo>
                      <a:pt x="1109" y="854"/>
                    </a:lnTo>
                    <a:lnTo>
                      <a:pt x="1109" y="852"/>
                    </a:lnTo>
                    <a:lnTo>
                      <a:pt x="1109" y="850"/>
                    </a:lnTo>
                    <a:lnTo>
                      <a:pt x="1109" y="848"/>
                    </a:lnTo>
                    <a:lnTo>
                      <a:pt x="1107" y="846"/>
                    </a:lnTo>
                    <a:lnTo>
                      <a:pt x="1105" y="844"/>
                    </a:lnTo>
                    <a:lnTo>
                      <a:pt x="1103" y="844"/>
                    </a:lnTo>
                    <a:lnTo>
                      <a:pt x="1101" y="842"/>
                    </a:lnTo>
                    <a:lnTo>
                      <a:pt x="1097" y="840"/>
                    </a:lnTo>
                    <a:lnTo>
                      <a:pt x="1095" y="840"/>
                    </a:lnTo>
                    <a:lnTo>
                      <a:pt x="1093" y="840"/>
                    </a:lnTo>
                    <a:lnTo>
                      <a:pt x="1090" y="840"/>
                    </a:lnTo>
                    <a:lnTo>
                      <a:pt x="1088" y="840"/>
                    </a:lnTo>
                    <a:lnTo>
                      <a:pt x="1090" y="838"/>
                    </a:lnTo>
                    <a:lnTo>
                      <a:pt x="1092" y="838"/>
                    </a:lnTo>
                    <a:lnTo>
                      <a:pt x="1093" y="836"/>
                    </a:lnTo>
                    <a:lnTo>
                      <a:pt x="1093" y="834"/>
                    </a:lnTo>
                    <a:lnTo>
                      <a:pt x="1093" y="833"/>
                    </a:lnTo>
                    <a:lnTo>
                      <a:pt x="1095" y="831"/>
                    </a:lnTo>
                    <a:lnTo>
                      <a:pt x="1095" y="829"/>
                    </a:lnTo>
                    <a:lnTo>
                      <a:pt x="1095" y="827"/>
                    </a:lnTo>
                    <a:lnTo>
                      <a:pt x="1093" y="823"/>
                    </a:lnTo>
                    <a:lnTo>
                      <a:pt x="1092" y="821"/>
                    </a:lnTo>
                    <a:lnTo>
                      <a:pt x="1090" y="821"/>
                    </a:lnTo>
                    <a:lnTo>
                      <a:pt x="1088" y="819"/>
                    </a:lnTo>
                    <a:lnTo>
                      <a:pt x="1084" y="819"/>
                    </a:lnTo>
                    <a:lnTo>
                      <a:pt x="1082" y="819"/>
                    </a:lnTo>
                    <a:lnTo>
                      <a:pt x="1080" y="817"/>
                    </a:lnTo>
                    <a:lnTo>
                      <a:pt x="1076" y="817"/>
                    </a:lnTo>
                    <a:lnTo>
                      <a:pt x="1074" y="817"/>
                    </a:lnTo>
                    <a:lnTo>
                      <a:pt x="1070" y="817"/>
                    </a:lnTo>
                    <a:lnTo>
                      <a:pt x="1069" y="817"/>
                    </a:lnTo>
                    <a:lnTo>
                      <a:pt x="1065" y="819"/>
                    </a:lnTo>
                    <a:lnTo>
                      <a:pt x="1063" y="821"/>
                    </a:lnTo>
                    <a:lnTo>
                      <a:pt x="1059" y="821"/>
                    </a:lnTo>
                    <a:lnTo>
                      <a:pt x="1057" y="819"/>
                    </a:lnTo>
                    <a:lnTo>
                      <a:pt x="1055" y="817"/>
                    </a:lnTo>
                    <a:lnTo>
                      <a:pt x="1049" y="813"/>
                    </a:lnTo>
                    <a:lnTo>
                      <a:pt x="1042" y="813"/>
                    </a:lnTo>
                    <a:lnTo>
                      <a:pt x="1034" y="813"/>
                    </a:lnTo>
                    <a:lnTo>
                      <a:pt x="1028" y="813"/>
                    </a:lnTo>
                    <a:lnTo>
                      <a:pt x="1021" y="813"/>
                    </a:lnTo>
                    <a:lnTo>
                      <a:pt x="1013" y="815"/>
                    </a:lnTo>
                    <a:lnTo>
                      <a:pt x="1007" y="815"/>
                    </a:lnTo>
                    <a:lnTo>
                      <a:pt x="999" y="817"/>
                    </a:lnTo>
                    <a:lnTo>
                      <a:pt x="994" y="817"/>
                    </a:lnTo>
                    <a:lnTo>
                      <a:pt x="988" y="813"/>
                    </a:lnTo>
                    <a:lnTo>
                      <a:pt x="982" y="813"/>
                    </a:lnTo>
                    <a:lnTo>
                      <a:pt x="976" y="813"/>
                    </a:lnTo>
                    <a:lnTo>
                      <a:pt x="971" y="813"/>
                    </a:lnTo>
                    <a:lnTo>
                      <a:pt x="963" y="815"/>
                    </a:lnTo>
                    <a:lnTo>
                      <a:pt x="957" y="815"/>
                    </a:lnTo>
                    <a:lnTo>
                      <a:pt x="952" y="815"/>
                    </a:lnTo>
                    <a:lnTo>
                      <a:pt x="946" y="813"/>
                    </a:lnTo>
                    <a:lnTo>
                      <a:pt x="929" y="819"/>
                    </a:lnTo>
                    <a:lnTo>
                      <a:pt x="929" y="817"/>
                    </a:lnTo>
                    <a:lnTo>
                      <a:pt x="930" y="815"/>
                    </a:lnTo>
                    <a:lnTo>
                      <a:pt x="932" y="813"/>
                    </a:lnTo>
                    <a:lnTo>
                      <a:pt x="934" y="811"/>
                    </a:lnTo>
                    <a:lnTo>
                      <a:pt x="934" y="809"/>
                    </a:lnTo>
                    <a:lnTo>
                      <a:pt x="936" y="806"/>
                    </a:lnTo>
                    <a:lnTo>
                      <a:pt x="936" y="804"/>
                    </a:lnTo>
                    <a:lnTo>
                      <a:pt x="936" y="802"/>
                    </a:lnTo>
                    <a:lnTo>
                      <a:pt x="932" y="798"/>
                    </a:lnTo>
                    <a:lnTo>
                      <a:pt x="927" y="796"/>
                    </a:lnTo>
                    <a:lnTo>
                      <a:pt x="923" y="796"/>
                    </a:lnTo>
                    <a:lnTo>
                      <a:pt x="919" y="798"/>
                    </a:lnTo>
                    <a:lnTo>
                      <a:pt x="913" y="800"/>
                    </a:lnTo>
                    <a:lnTo>
                      <a:pt x="909" y="802"/>
                    </a:lnTo>
                    <a:lnTo>
                      <a:pt x="904" y="804"/>
                    </a:lnTo>
                    <a:lnTo>
                      <a:pt x="900" y="804"/>
                    </a:lnTo>
                    <a:lnTo>
                      <a:pt x="900" y="800"/>
                    </a:lnTo>
                    <a:lnTo>
                      <a:pt x="902" y="794"/>
                    </a:lnTo>
                    <a:lnTo>
                      <a:pt x="904" y="790"/>
                    </a:lnTo>
                    <a:lnTo>
                      <a:pt x="905" y="786"/>
                    </a:lnTo>
                    <a:lnTo>
                      <a:pt x="907" y="783"/>
                    </a:lnTo>
                    <a:lnTo>
                      <a:pt x="905" y="779"/>
                    </a:lnTo>
                    <a:lnTo>
                      <a:pt x="904" y="775"/>
                    </a:lnTo>
                    <a:lnTo>
                      <a:pt x="900" y="771"/>
                    </a:lnTo>
                    <a:lnTo>
                      <a:pt x="896" y="771"/>
                    </a:lnTo>
                    <a:lnTo>
                      <a:pt x="890" y="771"/>
                    </a:lnTo>
                    <a:lnTo>
                      <a:pt x="886" y="773"/>
                    </a:lnTo>
                    <a:lnTo>
                      <a:pt x="881" y="773"/>
                    </a:lnTo>
                    <a:lnTo>
                      <a:pt x="877" y="773"/>
                    </a:lnTo>
                    <a:lnTo>
                      <a:pt x="873" y="771"/>
                    </a:lnTo>
                    <a:lnTo>
                      <a:pt x="869" y="769"/>
                    </a:lnTo>
                    <a:lnTo>
                      <a:pt x="865" y="767"/>
                    </a:lnTo>
                    <a:lnTo>
                      <a:pt x="854" y="767"/>
                    </a:lnTo>
                    <a:lnTo>
                      <a:pt x="854" y="762"/>
                    </a:lnTo>
                    <a:lnTo>
                      <a:pt x="854" y="758"/>
                    </a:lnTo>
                    <a:lnTo>
                      <a:pt x="852" y="754"/>
                    </a:lnTo>
                    <a:lnTo>
                      <a:pt x="848" y="752"/>
                    </a:lnTo>
                    <a:lnTo>
                      <a:pt x="846" y="748"/>
                    </a:lnTo>
                    <a:lnTo>
                      <a:pt x="842" y="744"/>
                    </a:lnTo>
                    <a:lnTo>
                      <a:pt x="840" y="742"/>
                    </a:lnTo>
                    <a:lnTo>
                      <a:pt x="836" y="740"/>
                    </a:lnTo>
                    <a:lnTo>
                      <a:pt x="835" y="742"/>
                    </a:lnTo>
                    <a:lnTo>
                      <a:pt x="831" y="744"/>
                    </a:lnTo>
                    <a:lnTo>
                      <a:pt x="827" y="746"/>
                    </a:lnTo>
                    <a:lnTo>
                      <a:pt x="823" y="746"/>
                    </a:lnTo>
                    <a:lnTo>
                      <a:pt x="819" y="746"/>
                    </a:lnTo>
                    <a:lnTo>
                      <a:pt x="815" y="746"/>
                    </a:lnTo>
                    <a:lnTo>
                      <a:pt x="812" y="746"/>
                    </a:lnTo>
                    <a:lnTo>
                      <a:pt x="810" y="748"/>
                    </a:lnTo>
                    <a:lnTo>
                      <a:pt x="808" y="744"/>
                    </a:lnTo>
                    <a:lnTo>
                      <a:pt x="806" y="742"/>
                    </a:lnTo>
                    <a:lnTo>
                      <a:pt x="806" y="738"/>
                    </a:lnTo>
                    <a:lnTo>
                      <a:pt x="804" y="735"/>
                    </a:lnTo>
                    <a:lnTo>
                      <a:pt x="802" y="733"/>
                    </a:lnTo>
                    <a:lnTo>
                      <a:pt x="800" y="729"/>
                    </a:lnTo>
                    <a:lnTo>
                      <a:pt x="798" y="727"/>
                    </a:lnTo>
                    <a:lnTo>
                      <a:pt x="794" y="725"/>
                    </a:lnTo>
                    <a:lnTo>
                      <a:pt x="783" y="723"/>
                    </a:lnTo>
                    <a:lnTo>
                      <a:pt x="783" y="721"/>
                    </a:lnTo>
                    <a:lnTo>
                      <a:pt x="785" y="719"/>
                    </a:lnTo>
                    <a:lnTo>
                      <a:pt x="785" y="717"/>
                    </a:lnTo>
                    <a:lnTo>
                      <a:pt x="785" y="717"/>
                    </a:lnTo>
                    <a:lnTo>
                      <a:pt x="787" y="715"/>
                    </a:lnTo>
                    <a:lnTo>
                      <a:pt x="787" y="714"/>
                    </a:lnTo>
                    <a:lnTo>
                      <a:pt x="787" y="712"/>
                    </a:lnTo>
                    <a:lnTo>
                      <a:pt x="787" y="710"/>
                    </a:lnTo>
                    <a:lnTo>
                      <a:pt x="785" y="706"/>
                    </a:lnTo>
                    <a:lnTo>
                      <a:pt x="783" y="704"/>
                    </a:lnTo>
                    <a:lnTo>
                      <a:pt x="779" y="704"/>
                    </a:lnTo>
                    <a:lnTo>
                      <a:pt x="777" y="704"/>
                    </a:lnTo>
                    <a:lnTo>
                      <a:pt x="775" y="704"/>
                    </a:lnTo>
                    <a:lnTo>
                      <a:pt x="771" y="706"/>
                    </a:lnTo>
                    <a:lnTo>
                      <a:pt x="769" y="706"/>
                    </a:lnTo>
                    <a:lnTo>
                      <a:pt x="767" y="708"/>
                    </a:lnTo>
                    <a:lnTo>
                      <a:pt x="765" y="702"/>
                    </a:lnTo>
                    <a:lnTo>
                      <a:pt x="764" y="702"/>
                    </a:lnTo>
                    <a:lnTo>
                      <a:pt x="762" y="702"/>
                    </a:lnTo>
                    <a:lnTo>
                      <a:pt x="760" y="704"/>
                    </a:lnTo>
                    <a:lnTo>
                      <a:pt x="758" y="706"/>
                    </a:lnTo>
                    <a:lnTo>
                      <a:pt x="756" y="708"/>
                    </a:lnTo>
                    <a:lnTo>
                      <a:pt x="754" y="710"/>
                    </a:lnTo>
                    <a:lnTo>
                      <a:pt x="752" y="712"/>
                    </a:lnTo>
                    <a:lnTo>
                      <a:pt x="750" y="714"/>
                    </a:lnTo>
                    <a:lnTo>
                      <a:pt x="750" y="710"/>
                    </a:lnTo>
                    <a:lnTo>
                      <a:pt x="752" y="706"/>
                    </a:lnTo>
                    <a:lnTo>
                      <a:pt x="754" y="702"/>
                    </a:lnTo>
                    <a:lnTo>
                      <a:pt x="756" y="698"/>
                    </a:lnTo>
                    <a:lnTo>
                      <a:pt x="758" y="694"/>
                    </a:lnTo>
                    <a:lnTo>
                      <a:pt x="758" y="689"/>
                    </a:lnTo>
                    <a:lnTo>
                      <a:pt x="756" y="685"/>
                    </a:lnTo>
                    <a:lnTo>
                      <a:pt x="754" y="681"/>
                    </a:lnTo>
                    <a:lnTo>
                      <a:pt x="752" y="681"/>
                    </a:lnTo>
                    <a:lnTo>
                      <a:pt x="752" y="679"/>
                    </a:lnTo>
                    <a:lnTo>
                      <a:pt x="752" y="677"/>
                    </a:lnTo>
                    <a:lnTo>
                      <a:pt x="752" y="677"/>
                    </a:lnTo>
                    <a:lnTo>
                      <a:pt x="754" y="675"/>
                    </a:lnTo>
                    <a:lnTo>
                      <a:pt x="754" y="673"/>
                    </a:lnTo>
                    <a:lnTo>
                      <a:pt x="754" y="673"/>
                    </a:lnTo>
                    <a:lnTo>
                      <a:pt x="756" y="671"/>
                    </a:lnTo>
                    <a:lnTo>
                      <a:pt x="758" y="671"/>
                    </a:lnTo>
                    <a:lnTo>
                      <a:pt x="758" y="673"/>
                    </a:lnTo>
                    <a:lnTo>
                      <a:pt x="760" y="673"/>
                    </a:lnTo>
                    <a:lnTo>
                      <a:pt x="762" y="673"/>
                    </a:lnTo>
                    <a:lnTo>
                      <a:pt x="762" y="675"/>
                    </a:lnTo>
                    <a:lnTo>
                      <a:pt x="764" y="675"/>
                    </a:lnTo>
                    <a:lnTo>
                      <a:pt x="765" y="673"/>
                    </a:lnTo>
                    <a:lnTo>
                      <a:pt x="765" y="671"/>
                    </a:lnTo>
                    <a:lnTo>
                      <a:pt x="760" y="658"/>
                    </a:lnTo>
                    <a:lnTo>
                      <a:pt x="764" y="658"/>
                    </a:lnTo>
                    <a:lnTo>
                      <a:pt x="767" y="658"/>
                    </a:lnTo>
                    <a:lnTo>
                      <a:pt x="771" y="656"/>
                    </a:lnTo>
                    <a:lnTo>
                      <a:pt x="775" y="656"/>
                    </a:lnTo>
                    <a:lnTo>
                      <a:pt x="779" y="654"/>
                    </a:lnTo>
                    <a:lnTo>
                      <a:pt x="783" y="652"/>
                    </a:lnTo>
                    <a:lnTo>
                      <a:pt x="787" y="652"/>
                    </a:lnTo>
                    <a:lnTo>
                      <a:pt x="790" y="652"/>
                    </a:lnTo>
                    <a:lnTo>
                      <a:pt x="775" y="658"/>
                    </a:lnTo>
                    <a:lnTo>
                      <a:pt x="781" y="660"/>
                    </a:lnTo>
                    <a:lnTo>
                      <a:pt x="787" y="660"/>
                    </a:lnTo>
                    <a:lnTo>
                      <a:pt x="792" y="658"/>
                    </a:lnTo>
                    <a:lnTo>
                      <a:pt x="800" y="656"/>
                    </a:lnTo>
                    <a:lnTo>
                      <a:pt x="806" y="654"/>
                    </a:lnTo>
                    <a:lnTo>
                      <a:pt x="813" y="652"/>
                    </a:lnTo>
                    <a:lnTo>
                      <a:pt x="819" y="650"/>
                    </a:lnTo>
                    <a:lnTo>
                      <a:pt x="825" y="648"/>
                    </a:lnTo>
                    <a:lnTo>
                      <a:pt x="831" y="644"/>
                    </a:lnTo>
                    <a:lnTo>
                      <a:pt x="831" y="644"/>
                    </a:lnTo>
                    <a:lnTo>
                      <a:pt x="833" y="644"/>
                    </a:lnTo>
                    <a:lnTo>
                      <a:pt x="835" y="646"/>
                    </a:lnTo>
                    <a:lnTo>
                      <a:pt x="836" y="646"/>
                    </a:lnTo>
                    <a:lnTo>
                      <a:pt x="838" y="646"/>
                    </a:lnTo>
                    <a:lnTo>
                      <a:pt x="840" y="644"/>
                    </a:lnTo>
                    <a:lnTo>
                      <a:pt x="842" y="644"/>
                    </a:lnTo>
                    <a:lnTo>
                      <a:pt x="844" y="644"/>
                    </a:lnTo>
                    <a:lnTo>
                      <a:pt x="846" y="641"/>
                    </a:lnTo>
                    <a:lnTo>
                      <a:pt x="850" y="639"/>
                    </a:lnTo>
                    <a:lnTo>
                      <a:pt x="854" y="637"/>
                    </a:lnTo>
                    <a:lnTo>
                      <a:pt x="858" y="637"/>
                    </a:lnTo>
                    <a:lnTo>
                      <a:pt x="861" y="637"/>
                    </a:lnTo>
                    <a:lnTo>
                      <a:pt x="865" y="637"/>
                    </a:lnTo>
                    <a:lnTo>
                      <a:pt x="869" y="637"/>
                    </a:lnTo>
                    <a:lnTo>
                      <a:pt x="875" y="637"/>
                    </a:lnTo>
                    <a:lnTo>
                      <a:pt x="875" y="635"/>
                    </a:lnTo>
                    <a:lnTo>
                      <a:pt x="875" y="633"/>
                    </a:lnTo>
                    <a:lnTo>
                      <a:pt x="877" y="633"/>
                    </a:lnTo>
                    <a:lnTo>
                      <a:pt x="877" y="631"/>
                    </a:lnTo>
                    <a:lnTo>
                      <a:pt x="877" y="629"/>
                    </a:lnTo>
                    <a:lnTo>
                      <a:pt x="877" y="627"/>
                    </a:lnTo>
                    <a:lnTo>
                      <a:pt x="875" y="625"/>
                    </a:lnTo>
                    <a:lnTo>
                      <a:pt x="875" y="625"/>
                    </a:lnTo>
                    <a:lnTo>
                      <a:pt x="873" y="623"/>
                    </a:lnTo>
                    <a:lnTo>
                      <a:pt x="875" y="621"/>
                    </a:lnTo>
                    <a:lnTo>
                      <a:pt x="877" y="621"/>
                    </a:lnTo>
                    <a:lnTo>
                      <a:pt x="881" y="620"/>
                    </a:lnTo>
                    <a:lnTo>
                      <a:pt x="882" y="620"/>
                    </a:lnTo>
                    <a:lnTo>
                      <a:pt x="884" y="618"/>
                    </a:lnTo>
                    <a:lnTo>
                      <a:pt x="886" y="616"/>
                    </a:lnTo>
                    <a:lnTo>
                      <a:pt x="888" y="614"/>
                    </a:lnTo>
                    <a:lnTo>
                      <a:pt x="888" y="610"/>
                    </a:lnTo>
                    <a:lnTo>
                      <a:pt x="886" y="600"/>
                    </a:lnTo>
                    <a:lnTo>
                      <a:pt x="886" y="589"/>
                    </a:lnTo>
                    <a:lnTo>
                      <a:pt x="886" y="579"/>
                    </a:lnTo>
                    <a:lnTo>
                      <a:pt x="884" y="568"/>
                    </a:lnTo>
                    <a:lnTo>
                      <a:pt x="884" y="558"/>
                    </a:lnTo>
                    <a:lnTo>
                      <a:pt x="881" y="549"/>
                    </a:lnTo>
                    <a:lnTo>
                      <a:pt x="879" y="539"/>
                    </a:lnTo>
                    <a:lnTo>
                      <a:pt x="873" y="529"/>
                    </a:lnTo>
                    <a:lnTo>
                      <a:pt x="854" y="501"/>
                    </a:lnTo>
                    <a:lnTo>
                      <a:pt x="854" y="501"/>
                    </a:lnTo>
                    <a:lnTo>
                      <a:pt x="854" y="501"/>
                    </a:lnTo>
                    <a:lnTo>
                      <a:pt x="856" y="501"/>
                    </a:lnTo>
                    <a:lnTo>
                      <a:pt x="856" y="503"/>
                    </a:lnTo>
                    <a:lnTo>
                      <a:pt x="856" y="503"/>
                    </a:lnTo>
                    <a:lnTo>
                      <a:pt x="856" y="503"/>
                    </a:lnTo>
                    <a:lnTo>
                      <a:pt x="858" y="503"/>
                    </a:lnTo>
                    <a:lnTo>
                      <a:pt x="858" y="503"/>
                    </a:lnTo>
                    <a:close/>
                    <a:moveTo>
                      <a:pt x="581" y="564"/>
                    </a:moveTo>
                    <a:lnTo>
                      <a:pt x="585" y="558"/>
                    </a:lnTo>
                    <a:lnTo>
                      <a:pt x="587" y="558"/>
                    </a:lnTo>
                    <a:lnTo>
                      <a:pt x="581" y="564"/>
                    </a:lnTo>
                    <a:close/>
                    <a:moveTo>
                      <a:pt x="610" y="562"/>
                    </a:moveTo>
                    <a:lnTo>
                      <a:pt x="608" y="564"/>
                    </a:lnTo>
                    <a:lnTo>
                      <a:pt x="604" y="568"/>
                    </a:lnTo>
                    <a:lnTo>
                      <a:pt x="602" y="570"/>
                    </a:lnTo>
                    <a:lnTo>
                      <a:pt x="599" y="572"/>
                    </a:lnTo>
                    <a:lnTo>
                      <a:pt x="595" y="574"/>
                    </a:lnTo>
                    <a:lnTo>
                      <a:pt x="591" y="574"/>
                    </a:lnTo>
                    <a:lnTo>
                      <a:pt x="587" y="574"/>
                    </a:lnTo>
                    <a:lnTo>
                      <a:pt x="583" y="574"/>
                    </a:lnTo>
                    <a:lnTo>
                      <a:pt x="585" y="572"/>
                    </a:lnTo>
                    <a:lnTo>
                      <a:pt x="587" y="572"/>
                    </a:lnTo>
                    <a:lnTo>
                      <a:pt x="589" y="572"/>
                    </a:lnTo>
                    <a:lnTo>
                      <a:pt x="591" y="572"/>
                    </a:lnTo>
                    <a:lnTo>
                      <a:pt x="593" y="574"/>
                    </a:lnTo>
                    <a:lnTo>
                      <a:pt x="595" y="572"/>
                    </a:lnTo>
                    <a:lnTo>
                      <a:pt x="595" y="572"/>
                    </a:lnTo>
                    <a:lnTo>
                      <a:pt x="595" y="570"/>
                    </a:lnTo>
                    <a:lnTo>
                      <a:pt x="595" y="570"/>
                    </a:lnTo>
                    <a:lnTo>
                      <a:pt x="593" y="570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591" y="568"/>
                    </a:lnTo>
                    <a:lnTo>
                      <a:pt x="591" y="568"/>
                    </a:lnTo>
                    <a:lnTo>
                      <a:pt x="589" y="568"/>
                    </a:lnTo>
                    <a:lnTo>
                      <a:pt x="589" y="568"/>
                    </a:lnTo>
                    <a:lnTo>
                      <a:pt x="589" y="566"/>
                    </a:lnTo>
                    <a:lnTo>
                      <a:pt x="591" y="566"/>
                    </a:lnTo>
                    <a:lnTo>
                      <a:pt x="593" y="564"/>
                    </a:lnTo>
                    <a:lnTo>
                      <a:pt x="595" y="564"/>
                    </a:lnTo>
                    <a:lnTo>
                      <a:pt x="597" y="564"/>
                    </a:lnTo>
                    <a:lnTo>
                      <a:pt x="597" y="564"/>
                    </a:lnTo>
                    <a:lnTo>
                      <a:pt x="597" y="562"/>
                    </a:lnTo>
                    <a:lnTo>
                      <a:pt x="597" y="560"/>
                    </a:lnTo>
                    <a:lnTo>
                      <a:pt x="599" y="560"/>
                    </a:lnTo>
                    <a:lnTo>
                      <a:pt x="601" y="560"/>
                    </a:lnTo>
                    <a:lnTo>
                      <a:pt x="601" y="560"/>
                    </a:lnTo>
                    <a:lnTo>
                      <a:pt x="602" y="562"/>
                    </a:lnTo>
                    <a:lnTo>
                      <a:pt x="604" y="562"/>
                    </a:lnTo>
                    <a:lnTo>
                      <a:pt x="606" y="562"/>
                    </a:lnTo>
                    <a:lnTo>
                      <a:pt x="608" y="562"/>
                    </a:lnTo>
                    <a:lnTo>
                      <a:pt x="610" y="562"/>
                    </a:lnTo>
                    <a:close/>
                    <a:moveTo>
                      <a:pt x="585" y="577"/>
                    </a:moveTo>
                    <a:lnTo>
                      <a:pt x="591" y="577"/>
                    </a:lnTo>
                    <a:lnTo>
                      <a:pt x="585" y="577"/>
                    </a:lnTo>
                    <a:close/>
                    <a:moveTo>
                      <a:pt x="591" y="581"/>
                    </a:moveTo>
                    <a:lnTo>
                      <a:pt x="591" y="583"/>
                    </a:lnTo>
                    <a:lnTo>
                      <a:pt x="589" y="583"/>
                    </a:lnTo>
                    <a:lnTo>
                      <a:pt x="587" y="583"/>
                    </a:lnTo>
                    <a:lnTo>
                      <a:pt x="587" y="583"/>
                    </a:lnTo>
                    <a:lnTo>
                      <a:pt x="585" y="583"/>
                    </a:lnTo>
                    <a:lnTo>
                      <a:pt x="585" y="583"/>
                    </a:lnTo>
                    <a:lnTo>
                      <a:pt x="583" y="585"/>
                    </a:lnTo>
                    <a:lnTo>
                      <a:pt x="581" y="585"/>
                    </a:lnTo>
                    <a:lnTo>
                      <a:pt x="583" y="583"/>
                    </a:lnTo>
                    <a:lnTo>
                      <a:pt x="583" y="583"/>
                    </a:lnTo>
                    <a:lnTo>
                      <a:pt x="585" y="581"/>
                    </a:lnTo>
                    <a:lnTo>
                      <a:pt x="587" y="581"/>
                    </a:lnTo>
                    <a:lnTo>
                      <a:pt x="587" y="581"/>
                    </a:lnTo>
                    <a:lnTo>
                      <a:pt x="589" y="581"/>
                    </a:lnTo>
                    <a:lnTo>
                      <a:pt x="591" y="581"/>
                    </a:lnTo>
                    <a:lnTo>
                      <a:pt x="591" y="581"/>
                    </a:lnTo>
                    <a:close/>
                    <a:moveTo>
                      <a:pt x="332" y="671"/>
                    </a:moveTo>
                    <a:lnTo>
                      <a:pt x="328" y="668"/>
                    </a:lnTo>
                    <a:lnTo>
                      <a:pt x="326" y="664"/>
                    </a:lnTo>
                    <a:lnTo>
                      <a:pt x="326" y="658"/>
                    </a:lnTo>
                    <a:lnTo>
                      <a:pt x="326" y="652"/>
                    </a:lnTo>
                    <a:lnTo>
                      <a:pt x="326" y="648"/>
                    </a:lnTo>
                    <a:lnTo>
                      <a:pt x="328" y="643"/>
                    </a:lnTo>
                    <a:lnTo>
                      <a:pt x="328" y="637"/>
                    </a:lnTo>
                    <a:lnTo>
                      <a:pt x="326" y="631"/>
                    </a:lnTo>
                    <a:lnTo>
                      <a:pt x="336" y="627"/>
                    </a:lnTo>
                    <a:lnTo>
                      <a:pt x="336" y="633"/>
                    </a:lnTo>
                    <a:lnTo>
                      <a:pt x="336" y="637"/>
                    </a:lnTo>
                    <a:lnTo>
                      <a:pt x="336" y="643"/>
                    </a:lnTo>
                    <a:lnTo>
                      <a:pt x="334" y="648"/>
                    </a:lnTo>
                    <a:lnTo>
                      <a:pt x="334" y="654"/>
                    </a:lnTo>
                    <a:lnTo>
                      <a:pt x="332" y="660"/>
                    </a:lnTo>
                    <a:lnTo>
                      <a:pt x="332" y="666"/>
                    </a:lnTo>
                    <a:lnTo>
                      <a:pt x="332" y="671"/>
                    </a:lnTo>
                    <a:close/>
                    <a:moveTo>
                      <a:pt x="744" y="660"/>
                    </a:moveTo>
                    <a:lnTo>
                      <a:pt x="744" y="658"/>
                    </a:lnTo>
                    <a:lnTo>
                      <a:pt x="752" y="658"/>
                    </a:lnTo>
                    <a:lnTo>
                      <a:pt x="744" y="660"/>
                    </a:lnTo>
                    <a:close/>
                    <a:moveTo>
                      <a:pt x="332" y="677"/>
                    </a:moveTo>
                    <a:lnTo>
                      <a:pt x="330" y="689"/>
                    </a:lnTo>
                    <a:lnTo>
                      <a:pt x="330" y="698"/>
                    </a:lnTo>
                    <a:lnTo>
                      <a:pt x="328" y="710"/>
                    </a:lnTo>
                    <a:lnTo>
                      <a:pt x="324" y="719"/>
                    </a:lnTo>
                    <a:lnTo>
                      <a:pt x="322" y="729"/>
                    </a:lnTo>
                    <a:lnTo>
                      <a:pt x="319" y="738"/>
                    </a:lnTo>
                    <a:lnTo>
                      <a:pt x="315" y="748"/>
                    </a:lnTo>
                    <a:lnTo>
                      <a:pt x="309" y="756"/>
                    </a:lnTo>
                    <a:lnTo>
                      <a:pt x="307" y="760"/>
                    </a:lnTo>
                    <a:lnTo>
                      <a:pt x="307" y="762"/>
                    </a:lnTo>
                    <a:lnTo>
                      <a:pt x="305" y="763"/>
                    </a:lnTo>
                    <a:lnTo>
                      <a:pt x="303" y="765"/>
                    </a:lnTo>
                    <a:lnTo>
                      <a:pt x="301" y="769"/>
                    </a:lnTo>
                    <a:lnTo>
                      <a:pt x="299" y="771"/>
                    </a:lnTo>
                    <a:lnTo>
                      <a:pt x="297" y="773"/>
                    </a:lnTo>
                    <a:lnTo>
                      <a:pt x="296" y="775"/>
                    </a:lnTo>
                    <a:lnTo>
                      <a:pt x="294" y="771"/>
                    </a:lnTo>
                    <a:lnTo>
                      <a:pt x="292" y="769"/>
                    </a:lnTo>
                    <a:lnTo>
                      <a:pt x="290" y="765"/>
                    </a:lnTo>
                    <a:lnTo>
                      <a:pt x="288" y="762"/>
                    </a:lnTo>
                    <a:lnTo>
                      <a:pt x="286" y="760"/>
                    </a:lnTo>
                    <a:lnTo>
                      <a:pt x="282" y="756"/>
                    </a:lnTo>
                    <a:lnTo>
                      <a:pt x="280" y="754"/>
                    </a:lnTo>
                    <a:lnTo>
                      <a:pt x="276" y="754"/>
                    </a:lnTo>
                    <a:lnTo>
                      <a:pt x="272" y="754"/>
                    </a:lnTo>
                    <a:lnTo>
                      <a:pt x="271" y="754"/>
                    </a:lnTo>
                    <a:lnTo>
                      <a:pt x="269" y="756"/>
                    </a:lnTo>
                    <a:lnTo>
                      <a:pt x="267" y="756"/>
                    </a:lnTo>
                    <a:lnTo>
                      <a:pt x="265" y="758"/>
                    </a:lnTo>
                    <a:lnTo>
                      <a:pt x="263" y="758"/>
                    </a:lnTo>
                    <a:lnTo>
                      <a:pt x="261" y="760"/>
                    </a:lnTo>
                    <a:lnTo>
                      <a:pt x="259" y="762"/>
                    </a:lnTo>
                    <a:lnTo>
                      <a:pt x="259" y="738"/>
                    </a:lnTo>
                    <a:lnTo>
                      <a:pt x="261" y="738"/>
                    </a:lnTo>
                    <a:lnTo>
                      <a:pt x="261" y="740"/>
                    </a:lnTo>
                    <a:lnTo>
                      <a:pt x="263" y="742"/>
                    </a:lnTo>
                    <a:lnTo>
                      <a:pt x="263" y="744"/>
                    </a:lnTo>
                    <a:lnTo>
                      <a:pt x="265" y="746"/>
                    </a:lnTo>
                    <a:lnTo>
                      <a:pt x="267" y="748"/>
                    </a:lnTo>
                    <a:lnTo>
                      <a:pt x="269" y="750"/>
                    </a:lnTo>
                    <a:lnTo>
                      <a:pt x="271" y="750"/>
                    </a:lnTo>
                    <a:lnTo>
                      <a:pt x="276" y="748"/>
                    </a:lnTo>
                    <a:lnTo>
                      <a:pt x="280" y="746"/>
                    </a:lnTo>
                    <a:lnTo>
                      <a:pt x="284" y="742"/>
                    </a:lnTo>
                    <a:lnTo>
                      <a:pt x="286" y="738"/>
                    </a:lnTo>
                    <a:lnTo>
                      <a:pt x="290" y="735"/>
                    </a:lnTo>
                    <a:lnTo>
                      <a:pt x="294" y="731"/>
                    </a:lnTo>
                    <a:lnTo>
                      <a:pt x="297" y="727"/>
                    </a:lnTo>
                    <a:lnTo>
                      <a:pt x="301" y="725"/>
                    </a:lnTo>
                    <a:lnTo>
                      <a:pt x="303" y="723"/>
                    </a:lnTo>
                    <a:lnTo>
                      <a:pt x="305" y="719"/>
                    </a:lnTo>
                    <a:lnTo>
                      <a:pt x="305" y="717"/>
                    </a:lnTo>
                    <a:lnTo>
                      <a:pt x="305" y="714"/>
                    </a:lnTo>
                    <a:lnTo>
                      <a:pt x="307" y="712"/>
                    </a:lnTo>
                    <a:lnTo>
                      <a:pt x="307" y="710"/>
                    </a:lnTo>
                    <a:lnTo>
                      <a:pt x="309" y="708"/>
                    </a:lnTo>
                    <a:lnTo>
                      <a:pt x="313" y="708"/>
                    </a:lnTo>
                    <a:lnTo>
                      <a:pt x="317" y="704"/>
                    </a:lnTo>
                    <a:lnTo>
                      <a:pt x="319" y="698"/>
                    </a:lnTo>
                    <a:lnTo>
                      <a:pt x="320" y="694"/>
                    </a:lnTo>
                    <a:lnTo>
                      <a:pt x="322" y="689"/>
                    </a:lnTo>
                    <a:lnTo>
                      <a:pt x="324" y="685"/>
                    </a:lnTo>
                    <a:lnTo>
                      <a:pt x="324" y="679"/>
                    </a:lnTo>
                    <a:lnTo>
                      <a:pt x="324" y="673"/>
                    </a:lnTo>
                    <a:lnTo>
                      <a:pt x="324" y="669"/>
                    </a:lnTo>
                    <a:lnTo>
                      <a:pt x="332" y="677"/>
                    </a:lnTo>
                    <a:close/>
                    <a:moveTo>
                      <a:pt x="347" y="694"/>
                    </a:moveTo>
                    <a:lnTo>
                      <a:pt x="347" y="696"/>
                    </a:lnTo>
                    <a:lnTo>
                      <a:pt x="347" y="698"/>
                    </a:lnTo>
                    <a:lnTo>
                      <a:pt x="347" y="700"/>
                    </a:lnTo>
                    <a:lnTo>
                      <a:pt x="349" y="700"/>
                    </a:lnTo>
                    <a:lnTo>
                      <a:pt x="349" y="702"/>
                    </a:lnTo>
                    <a:lnTo>
                      <a:pt x="349" y="702"/>
                    </a:lnTo>
                    <a:lnTo>
                      <a:pt x="349" y="704"/>
                    </a:lnTo>
                    <a:lnTo>
                      <a:pt x="347" y="704"/>
                    </a:lnTo>
                    <a:lnTo>
                      <a:pt x="347" y="694"/>
                    </a:lnTo>
                    <a:lnTo>
                      <a:pt x="347" y="694"/>
                    </a:lnTo>
                    <a:close/>
                    <a:moveTo>
                      <a:pt x="616" y="723"/>
                    </a:moveTo>
                    <a:lnTo>
                      <a:pt x="612" y="723"/>
                    </a:lnTo>
                    <a:lnTo>
                      <a:pt x="612" y="723"/>
                    </a:lnTo>
                    <a:lnTo>
                      <a:pt x="614" y="721"/>
                    </a:lnTo>
                    <a:lnTo>
                      <a:pt x="614" y="721"/>
                    </a:lnTo>
                    <a:lnTo>
                      <a:pt x="614" y="721"/>
                    </a:lnTo>
                    <a:lnTo>
                      <a:pt x="614" y="721"/>
                    </a:lnTo>
                    <a:lnTo>
                      <a:pt x="616" y="721"/>
                    </a:lnTo>
                    <a:lnTo>
                      <a:pt x="616" y="723"/>
                    </a:lnTo>
                    <a:lnTo>
                      <a:pt x="616" y="723"/>
                    </a:lnTo>
                    <a:close/>
                    <a:moveTo>
                      <a:pt x="1671" y="748"/>
                    </a:moveTo>
                    <a:lnTo>
                      <a:pt x="1671" y="750"/>
                    </a:lnTo>
                    <a:lnTo>
                      <a:pt x="1671" y="754"/>
                    </a:lnTo>
                    <a:lnTo>
                      <a:pt x="1669" y="756"/>
                    </a:lnTo>
                    <a:lnTo>
                      <a:pt x="1667" y="758"/>
                    </a:lnTo>
                    <a:lnTo>
                      <a:pt x="1665" y="758"/>
                    </a:lnTo>
                    <a:lnTo>
                      <a:pt x="1663" y="760"/>
                    </a:lnTo>
                    <a:lnTo>
                      <a:pt x="1659" y="760"/>
                    </a:lnTo>
                    <a:lnTo>
                      <a:pt x="1656" y="760"/>
                    </a:lnTo>
                    <a:lnTo>
                      <a:pt x="1652" y="760"/>
                    </a:lnTo>
                    <a:lnTo>
                      <a:pt x="1654" y="758"/>
                    </a:lnTo>
                    <a:lnTo>
                      <a:pt x="1656" y="756"/>
                    </a:lnTo>
                    <a:lnTo>
                      <a:pt x="1657" y="754"/>
                    </a:lnTo>
                    <a:lnTo>
                      <a:pt x="1659" y="752"/>
                    </a:lnTo>
                    <a:lnTo>
                      <a:pt x="1663" y="750"/>
                    </a:lnTo>
                    <a:lnTo>
                      <a:pt x="1665" y="750"/>
                    </a:lnTo>
                    <a:lnTo>
                      <a:pt x="1669" y="748"/>
                    </a:lnTo>
                    <a:lnTo>
                      <a:pt x="1671" y="748"/>
                    </a:lnTo>
                    <a:close/>
                    <a:moveTo>
                      <a:pt x="2049" y="752"/>
                    </a:moveTo>
                    <a:lnTo>
                      <a:pt x="2045" y="752"/>
                    </a:lnTo>
                    <a:lnTo>
                      <a:pt x="2041" y="752"/>
                    </a:lnTo>
                    <a:lnTo>
                      <a:pt x="2035" y="754"/>
                    </a:lnTo>
                    <a:lnTo>
                      <a:pt x="2031" y="754"/>
                    </a:lnTo>
                    <a:lnTo>
                      <a:pt x="2028" y="754"/>
                    </a:lnTo>
                    <a:lnTo>
                      <a:pt x="2022" y="754"/>
                    </a:lnTo>
                    <a:lnTo>
                      <a:pt x="2018" y="752"/>
                    </a:lnTo>
                    <a:lnTo>
                      <a:pt x="2016" y="748"/>
                    </a:lnTo>
                    <a:lnTo>
                      <a:pt x="2010" y="748"/>
                    </a:lnTo>
                    <a:lnTo>
                      <a:pt x="2049" y="752"/>
                    </a:lnTo>
                    <a:close/>
                    <a:moveTo>
                      <a:pt x="434" y="756"/>
                    </a:moveTo>
                    <a:lnTo>
                      <a:pt x="432" y="769"/>
                    </a:lnTo>
                    <a:lnTo>
                      <a:pt x="434" y="756"/>
                    </a:lnTo>
                    <a:close/>
                    <a:moveTo>
                      <a:pt x="1673" y="769"/>
                    </a:moveTo>
                    <a:lnTo>
                      <a:pt x="1654" y="773"/>
                    </a:lnTo>
                    <a:lnTo>
                      <a:pt x="1654" y="769"/>
                    </a:lnTo>
                    <a:lnTo>
                      <a:pt x="1656" y="769"/>
                    </a:lnTo>
                    <a:lnTo>
                      <a:pt x="1659" y="769"/>
                    </a:lnTo>
                    <a:lnTo>
                      <a:pt x="1661" y="769"/>
                    </a:lnTo>
                    <a:lnTo>
                      <a:pt x="1663" y="769"/>
                    </a:lnTo>
                    <a:lnTo>
                      <a:pt x="1667" y="767"/>
                    </a:lnTo>
                    <a:lnTo>
                      <a:pt x="1669" y="767"/>
                    </a:lnTo>
                    <a:lnTo>
                      <a:pt x="1671" y="767"/>
                    </a:lnTo>
                    <a:lnTo>
                      <a:pt x="1673" y="767"/>
                    </a:lnTo>
                    <a:lnTo>
                      <a:pt x="1673" y="769"/>
                    </a:lnTo>
                    <a:close/>
                    <a:moveTo>
                      <a:pt x="1677" y="781"/>
                    </a:moveTo>
                    <a:lnTo>
                      <a:pt x="1656" y="781"/>
                    </a:lnTo>
                    <a:lnTo>
                      <a:pt x="1657" y="781"/>
                    </a:lnTo>
                    <a:lnTo>
                      <a:pt x="1659" y="779"/>
                    </a:lnTo>
                    <a:lnTo>
                      <a:pt x="1663" y="779"/>
                    </a:lnTo>
                    <a:lnTo>
                      <a:pt x="1665" y="779"/>
                    </a:lnTo>
                    <a:lnTo>
                      <a:pt x="1669" y="779"/>
                    </a:lnTo>
                    <a:lnTo>
                      <a:pt x="1671" y="777"/>
                    </a:lnTo>
                    <a:lnTo>
                      <a:pt x="1673" y="777"/>
                    </a:lnTo>
                    <a:lnTo>
                      <a:pt x="1677" y="777"/>
                    </a:lnTo>
                    <a:lnTo>
                      <a:pt x="1677" y="781"/>
                    </a:lnTo>
                    <a:close/>
                    <a:moveTo>
                      <a:pt x="884" y="798"/>
                    </a:moveTo>
                    <a:lnTo>
                      <a:pt x="884" y="798"/>
                    </a:lnTo>
                    <a:lnTo>
                      <a:pt x="882" y="796"/>
                    </a:lnTo>
                    <a:lnTo>
                      <a:pt x="882" y="794"/>
                    </a:lnTo>
                    <a:lnTo>
                      <a:pt x="881" y="792"/>
                    </a:lnTo>
                    <a:lnTo>
                      <a:pt x="879" y="790"/>
                    </a:lnTo>
                    <a:lnTo>
                      <a:pt x="879" y="788"/>
                    </a:lnTo>
                    <a:lnTo>
                      <a:pt x="879" y="786"/>
                    </a:lnTo>
                    <a:lnTo>
                      <a:pt x="879" y="783"/>
                    </a:lnTo>
                    <a:lnTo>
                      <a:pt x="881" y="783"/>
                    </a:lnTo>
                    <a:lnTo>
                      <a:pt x="882" y="783"/>
                    </a:lnTo>
                    <a:lnTo>
                      <a:pt x="884" y="783"/>
                    </a:lnTo>
                    <a:lnTo>
                      <a:pt x="884" y="783"/>
                    </a:lnTo>
                    <a:lnTo>
                      <a:pt x="886" y="783"/>
                    </a:lnTo>
                    <a:lnTo>
                      <a:pt x="888" y="783"/>
                    </a:lnTo>
                    <a:lnTo>
                      <a:pt x="890" y="783"/>
                    </a:lnTo>
                    <a:lnTo>
                      <a:pt x="892" y="783"/>
                    </a:lnTo>
                    <a:lnTo>
                      <a:pt x="884" y="798"/>
                    </a:lnTo>
                    <a:close/>
                    <a:moveTo>
                      <a:pt x="1684" y="796"/>
                    </a:moveTo>
                    <a:lnTo>
                      <a:pt x="1659" y="794"/>
                    </a:lnTo>
                    <a:lnTo>
                      <a:pt x="1682" y="794"/>
                    </a:lnTo>
                    <a:lnTo>
                      <a:pt x="1684" y="796"/>
                    </a:lnTo>
                    <a:close/>
                    <a:moveTo>
                      <a:pt x="1673" y="806"/>
                    </a:moveTo>
                    <a:lnTo>
                      <a:pt x="1673" y="808"/>
                    </a:lnTo>
                    <a:lnTo>
                      <a:pt x="1671" y="809"/>
                    </a:lnTo>
                    <a:lnTo>
                      <a:pt x="1669" y="809"/>
                    </a:lnTo>
                    <a:lnTo>
                      <a:pt x="1667" y="809"/>
                    </a:lnTo>
                    <a:lnTo>
                      <a:pt x="1665" y="809"/>
                    </a:lnTo>
                    <a:lnTo>
                      <a:pt x="1663" y="808"/>
                    </a:lnTo>
                    <a:lnTo>
                      <a:pt x="1661" y="808"/>
                    </a:lnTo>
                    <a:lnTo>
                      <a:pt x="1659" y="806"/>
                    </a:lnTo>
                    <a:lnTo>
                      <a:pt x="1673" y="806"/>
                    </a:lnTo>
                    <a:close/>
                    <a:moveTo>
                      <a:pt x="1682" y="806"/>
                    </a:moveTo>
                    <a:lnTo>
                      <a:pt x="1688" y="806"/>
                    </a:lnTo>
                    <a:lnTo>
                      <a:pt x="1682" y="806"/>
                    </a:lnTo>
                    <a:close/>
                    <a:moveTo>
                      <a:pt x="2120" y="811"/>
                    </a:moveTo>
                    <a:lnTo>
                      <a:pt x="2114" y="813"/>
                    </a:lnTo>
                    <a:lnTo>
                      <a:pt x="2110" y="813"/>
                    </a:lnTo>
                    <a:lnTo>
                      <a:pt x="2104" y="815"/>
                    </a:lnTo>
                    <a:lnTo>
                      <a:pt x="2099" y="817"/>
                    </a:lnTo>
                    <a:lnTo>
                      <a:pt x="2093" y="817"/>
                    </a:lnTo>
                    <a:lnTo>
                      <a:pt x="2087" y="817"/>
                    </a:lnTo>
                    <a:lnTo>
                      <a:pt x="2083" y="815"/>
                    </a:lnTo>
                    <a:lnTo>
                      <a:pt x="2078" y="811"/>
                    </a:lnTo>
                    <a:lnTo>
                      <a:pt x="2083" y="809"/>
                    </a:lnTo>
                    <a:lnTo>
                      <a:pt x="2089" y="808"/>
                    </a:lnTo>
                    <a:lnTo>
                      <a:pt x="2093" y="808"/>
                    </a:lnTo>
                    <a:lnTo>
                      <a:pt x="2099" y="808"/>
                    </a:lnTo>
                    <a:lnTo>
                      <a:pt x="2104" y="808"/>
                    </a:lnTo>
                    <a:lnTo>
                      <a:pt x="2110" y="809"/>
                    </a:lnTo>
                    <a:lnTo>
                      <a:pt x="2114" y="809"/>
                    </a:lnTo>
                    <a:lnTo>
                      <a:pt x="2120" y="811"/>
                    </a:lnTo>
                    <a:close/>
                    <a:moveTo>
                      <a:pt x="1214" y="833"/>
                    </a:moveTo>
                    <a:lnTo>
                      <a:pt x="1203" y="854"/>
                    </a:lnTo>
                    <a:lnTo>
                      <a:pt x="1201" y="852"/>
                    </a:lnTo>
                    <a:lnTo>
                      <a:pt x="1199" y="850"/>
                    </a:lnTo>
                    <a:lnTo>
                      <a:pt x="1197" y="846"/>
                    </a:lnTo>
                    <a:lnTo>
                      <a:pt x="1197" y="842"/>
                    </a:lnTo>
                    <a:lnTo>
                      <a:pt x="1195" y="838"/>
                    </a:lnTo>
                    <a:lnTo>
                      <a:pt x="1193" y="836"/>
                    </a:lnTo>
                    <a:lnTo>
                      <a:pt x="1191" y="833"/>
                    </a:lnTo>
                    <a:lnTo>
                      <a:pt x="1189" y="829"/>
                    </a:lnTo>
                    <a:lnTo>
                      <a:pt x="1193" y="829"/>
                    </a:lnTo>
                    <a:lnTo>
                      <a:pt x="1197" y="829"/>
                    </a:lnTo>
                    <a:lnTo>
                      <a:pt x="1201" y="829"/>
                    </a:lnTo>
                    <a:lnTo>
                      <a:pt x="1203" y="831"/>
                    </a:lnTo>
                    <a:lnTo>
                      <a:pt x="1205" y="831"/>
                    </a:lnTo>
                    <a:lnTo>
                      <a:pt x="1209" y="833"/>
                    </a:lnTo>
                    <a:lnTo>
                      <a:pt x="1212" y="833"/>
                    </a:lnTo>
                    <a:lnTo>
                      <a:pt x="1214" y="833"/>
                    </a:lnTo>
                    <a:close/>
                    <a:moveTo>
                      <a:pt x="1239" y="871"/>
                    </a:moveTo>
                    <a:lnTo>
                      <a:pt x="1241" y="879"/>
                    </a:lnTo>
                    <a:lnTo>
                      <a:pt x="1243" y="886"/>
                    </a:lnTo>
                    <a:lnTo>
                      <a:pt x="1245" y="894"/>
                    </a:lnTo>
                    <a:lnTo>
                      <a:pt x="1247" y="902"/>
                    </a:lnTo>
                    <a:lnTo>
                      <a:pt x="1251" y="909"/>
                    </a:lnTo>
                    <a:lnTo>
                      <a:pt x="1255" y="917"/>
                    </a:lnTo>
                    <a:lnTo>
                      <a:pt x="1260" y="925"/>
                    </a:lnTo>
                    <a:lnTo>
                      <a:pt x="1266" y="930"/>
                    </a:lnTo>
                    <a:lnTo>
                      <a:pt x="1264" y="936"/>
                    </a:lnTo>
                    <a:lnTo>
                      <a:pt x="1264" y="942"/>
                    </a:lnTo>
                    <a:lnTo>
                      <a:pt x="1262" y="946"/>
                    </a:lnTo>
                    <a:lnTo>
                      <a:pt x="1262" y="951"/>
                    </a:lnTo>
                    <a:lnTo>
                      <a:pt x="1262" y="957"/>
                    </a:lnTo>
                    <a:lnTo>
                      <a:pt x="1262" y="963"/>
                    </a:lnTo>
                    <a:lnTo>
                      <a:pt x="1262" y="969"/>
                    </a:lnTo>
                    <a:lnTo>
                      <a:pt x="1260" y="974"/>
                    </a:lnTo>
                    <a:lnTo>
                      <a:pt x="1262" y="976"/>
                    </a:lnTo>
                    <a:lnTo>
                      <a:pt x="1264" y="978"/>
                    </a:lnTo>
                    <a:lnTo>
                      <a:pt x="1268" y="980"/>
                    </a:lnTo>
                    <a:lnTo>
                      <a:pt x="1270" y="980"/>
                    </a:lnTo>
                    <a:lnTo>
                      <a:pt x="1274" y="982"/>
                    </a:lnTo>
                    <a:lnTo>
                      <a:pt x="1276" y="982"/>
                    </a:lnTo>
                    <a:lnTo>
                      <a:pt x="1280" y="982"/>
                    </a:lnTo>
                    <a:lnTo>
                      <a:pt x="1281" y="980"/>
                    </a:lnTo>
                    <a:lnTo>
                      <a:pt x="1283" y="984"/>
                    </a:lnTo>
                    <a:lnTo>
                      <a:pt x="1283" y="988"/>
                    </a:lnTo>
                    <a:lnTo>
                      <a:pt x="1283" y="990"/>
                    </a:lnTo>
                    <a:lnTo>
                      <a:pt x="1283" y="994"/>
                    </a:lnTo>
                    <a:lnTo>
                      <a:pt x="1285" y="996"/>
                    </a:lnTo>
                    <a:lnTo>
                      <a:pt x="1287" y="997"/>
                    </a:lnTo>
                    <a:lnTo>
                      <a:pt x="1289" y="999"/>
                    </a:lnTo>
                    <a:lnTo>
                      <a:pt x="1293" y="1001"/>
                    </a:lnTo>
                    <a:lnTo>
                      <a:pt x="1297" y="1001"/>
                    </a:lnTo>
                    <a:lnTo>
                      <a:pt x="1299" y="1003"/>
                    </a:lnTo>
                    <a:lnTo>
                      <a:pt x="1301" y="1007"/>
                    </a:lnTo>
                    <a:lnTo>
                      <a:pt x="1301" y="1009"/>
                    </a:lnTo>
                    <a:lnTo>
                      <a:pt x="1301" y="1013"/>
                    </a:lnTo>
                    <a:lnTo>
                      <a:pt x="1299" y="1017"/>
                    </a:lnTo>
                    <a:lnTo>
                      <a:pt x="1301" y="1021"/>
                    </a:lnTo>
                    <a:lnTo>
                      <a:pt x="1301" y="1022"/>
                    </a:lnTo>
                    <a:lnTo>
                      <a:pt x="1303" y="1024"/>
                    </a:lnTo>
                    <a:lnTo>
                      <a:pt x="1303" y="1026"/>
                    </a:lnTo>
                    <a:lnTo>
                      <a:pt x="1304" y="1030"/>
                    </a:lnTo>
                    <a:lnTo>
                      <a:pt x="1306" y="1032"/>
                    </a:lnTo>
                    <a:lnTo>
                      <a:pt x="1308" y="1034"/>
                    </a:lnTo>
                    <a:lnTo>
                      <a:pt x="1310" y="1036"/>
                    </a:lnTo>
                    <a:lnTo>
                      <a:pt x="1312" y="1036"/>
                    </a:lnTo>
                    <a:lnTo>
                      <a:pt x="1314" y="1038"/>
                    </a:lnTo>
                    <a:lnTo>
                      <a:pt x="1329" y="1038"/>
                    </a:lnTo>
                    <a:lnTo>
                      <a:pt x="1329" y="1045"/>
                    </a:lnTo>
                    <a:lnTo>
                      <a:pt x="1328" y="1055"/>
                    </a:lnTo>
                    <a:lnTo>
                      <a:pt x="1328" y="1067"/>
                    </a:lnTo>
                    <a:lnTo>
                      <a:pt x="1328" y="1074"/>
                    </a:lnTo>
                    <a:lnTo>
                      <a:pt x="1329" y="1084"/>
                    </a:lnTo>
                    <a:lnTo>
                      <a:pt x="1331" y="1091"/>
                    </a:lnTo>
                    <a:lnTo>
                      <a:pt x="1337" y="1099"/>
                    </a:lnTo>
                    <a:lnTo>
                      <a:pt x="1347" y="1103"/>
                    </a:lnTo>
                    <a:lnTo>
                      <a:pt x="1349" y="1107"/>
                    </a:lnTo>
                    <a:lnTo>
                      <a:pt x="1349" y="1109"/>
                    </a:lnTo>
                    <a:lnTo>
                      <a:pt x="1349" y="1113"/>
                    </a:lnTo>
                    <a:lnTo>
                      <a:pt x="1349" y="1115"/>
                    </a:lnTo>
                    <a:lnTo>
                      <a:pt x="1351" y="1118"/>
                    </a:lnTo>
                    <a:lnTo>
                      <a:pt x="1351" y="1122"/>
                    </a:lnTo>
                    <a:lnTo>
                      <a:pt x="1351" y="1124"/>
                    </a:lnTo>
                    <a:lnTo>
                      <a:pt x="1352" y="1128"/>
                    </a:lnTo>
                    <a:lnTo>
                      <a:pt x="1354" y="1134"/>
                    </a:lnTo>
                    <a:lnTo>
                      <a:pt x="1356" y="1141"/>
                    </a:lnTo>
                    <a:lnTo>
                      <a:pt x="1360" y="1149"/>
                    </a:lnTo>
                    <a:lnTo>
                      <a:pt x="1364" y="1155"/>
                    </a:lnTo>
                    <a:lnTo>
                      <a:pt x="1366" y="1162"/>
                    </a:lnTo>
                    <a:lnTo>
                      <a:pt x="1370" y="1168"/>
                    </a:lnTo>
                    <a:lnTo>
                      <a:pt x="1374" y="1176"/>
                    </a:lnTo>
                    <a:lnTo>
                      <a:pt x="1375" y="1184"/>
                    </a:lnTo>
                    <a:lnTo>
                      <a:pt x="1383" y="1191"/>
                    </a:lnTo>
                    <a:lnTo>
                      <a:pt x="1389" y="1201"/>
                    </a:lnTo>
                    <a:lnTo>
                      <a:pt x="1393" y="1210"/>
                    </a:lnTo>
                    <a:lnTo>
                      <a:pt x="1397" y="1220"/>
                    </a:lnTo>
                    <a:lnTo>
                      <a:pt x="1402" y="1230"/>
                    </a:lnTo>
                    <a:lnTo>
                      <a:pt x="1406" y="1241"/>
                    </a:lnTo>
                    <a:lnTo>
                      <a:pt x="1410" y="1251"/>
                    </a:lnTo>
                    <a:lnTo>
                      <a:pt x="1416" y="1260"/>
                    </a:lnTo>
                    <a:lnTo>
                      <a:pt x="1423" y="1268"/>
                    </a:lnTo>
                    <a:lnTo>
                      <a:pt x="1431" y="1276"/>
                    </a:lnTo>
                    <a:lnTo>
                      <a:pt x="1441" y="1283"/>
                    </a:lnTo>
                    <a:lnTo>
                      <a:pt x="1448" y="1291"/>
                    </a:lnTo>
                    <a:lnTo>
                      <a:pt x="1458" y="1299"/>
                    </a:lnTo>
                    <a:lnTo>
                      <a:pt x="1466" y="1304"/>
                    </a:lnTo>
                    <a:lnTo>
                      <a:pt x="1475" y="1312"/>
                    </a:lnTo>
                    <a:lnTo>
                      <a:pt x="1483" y="1320"/>
                    </a:lnTo>
                    <a:lnTo>
                      <a:pt x="1483" y="1324"/>
                    </a:lnTo>
                    <a:lnTo>
                      <a:pt x="1489" y="1326"/>
                    </a:lnTo>
                    <a:lnTo>
                      <a:pt x="1492" y="1329"/>
                    </a:lnTo>
                    <a:lnTo>
                      <a:pt x="1498" y="1333"/>
                    </a:lnTo>
                    <a:lnTo>
                      <a:pt x="1502" y="1337"/>
                    </a:lnTo>
                    <a:lnTo>
                      <a:pt x="1506" y="1341"/>
                    </a:lnTo>
                    <a:lnTo>
                      <a:pt x="1510" y="1343"/>
                    </a:lnTo>
                    <a:lnTo>
                      <a:pt x="1515" y="1345"/>
                    </a:lnTo>
                    <a:lnTo>
                      <a:pt x="1521" y="1345"/>
                    </a:lnTo>
                    <a:lnTo>
                      <a:pt x="1535" y="1356"/>
                    </a:lnTo>
                    <a:lnTo>
                      <a:pt x="1548" y="1368"/>
                    </a:lnTo>
                    <a:lnTo>
                      <a:pt x="1562" y="1381"/>
                    </a:lnTo>
                    <a:lnTo>
                      <a:pt x="1575" y="1395"/>
                    </a:lnTo>
                    <a:lnTo>
                      <a:pt x="1586" y="1406"/>
                    </a:lnTo>
                    <a:lnTo>
                      <a:pt x="1600" y="1420"/>
                    </a:lnTo>
                    <a:lnTo>
                      <a:pt x="1613" y="1431"/>
                    </a:lnTo>
                    <a:lnTo>
                      <a:pt x="1627" y="1443"/>
                    </a:lnTo>
                    <a:lnTo>
                      <a:pt x="1638" y="1467"/>
                    </a:lnTo>
                    <a:lnTo>
                      <a:pt x="1625" y="1452"/>
                    </a:lnTo>
                    <a:lnTo>
                      <a:pt x="1611" y="1437"/>
                    </a:lnTo>
                    <a:lnTo>
                      <a:pt x="1598" y="1423"/>
                    </a:lnTo>
                    <a:lnTo>
                      <a:pt x="1583" y="1408"/>
                    </a:lnTo>
                    <a:lnTo>
                      <a:pt x="1567" y="1395"/>
                    </a:lnTo>
                    <a:lnTo>
                      <a:pt x="1552" y="1381"/>
                    </a:lnTo>
                    <a:lnTo>
                      <a:pt x="1535" y="1370"/>
                    </a:lnTo>
                    <a:lnTo>
                      <a:pt x="1519" y="1358"/>
                    </a:lnTo>
                    <a:lnTo>
                      <a:pt x="1519" y="1356"/>
                    </a:lnTo>
                    <a:lnTo>
                      <a:pt x="1519" y="1356"/>
                    </a:lnTo>
                    <a:lnTo>
                      <a:pt x="1521" y="1356"/>
                    </a:lnTo>
                    <a:lnTo>
                      <a:pt x="1521" y="1354"/>
                    </a:lnTo>
                    <a:lnTo>
                      <a:pt x="1521" y="1354"/>
                    </a:lnTo>
                    <a:lnTo>
                      <a:pt x="1521" y="1354"/>
                    </a:lnTo>
                    <a:lnTo>
                      <a:pt x="1521" y="1352"/>
                    </a:lnTo>
                    <a:lnTo>
                      <a:pt x="1521" y="1352"/>
                    </a:lnTo>
                    <a:lnTo>
                      <a:pt x="1508" y="1345"/>
                    </a:lnTo>
                    <a:lnTo>
                      <a:pt x="1492" y="1337"/>
                    </a:lnTo>
                    <a:lnTo>
                      <a:pt x="1479" y="1329"/>
                    </a:lnTo>
                    <a:lnTo>
                      <a:pt x="1466" y="1322"/>
                    </a:lnTo>
                    <a:lnTo>
                      <a:pt x="1452" y="1312"/>
                    </a:lnTo>
                    <a:lnTo>
                      <a:pt x="1439" y="1303"/>
                    </a:lnTo>
                    <a:lnTo>
                      <a:pt x="1425" y="1293"/>
                    </a:lnTo>
                    <a:lnTo>
                      <a:pt x="1414" y="1281"/>
                    </a:lnTo>
                    <a:lnTo>
                      <a:pt x="1414" y="1281"/>
                    </a:lnTo>
                    <a:lnTo>
                      <a:pt x="1416" y="1281"/>
                    </a:lnTo>
                    <a:lnTo>
                      <a:pt x="1416" y="1279"/>
                    </a:lnTo>
                    <a:lnTo>
                      <a:pt x="1416" y="1279"/>
                    </a:lnTo>
                    <a:lnTo>
                      <a:pt x="1416" y="1279"/>
                    </a:lnTo>
                    <a:lnTo>
                      <a:pt x="1418" y="1279"/>
                    </a:lnTo>
                    <a:lnTo>
                      <a:pt x="1418" y="1278"/>
                    </a:lnTo>
                    <a:lnTo>
                      <a:pt x="1418" y="1278"/>
                    </a:lnTo>
                    <a:lnTo>
                      <a:pt x="1416" y="1268"/>
                    </a:lnTo>
                    <a:lnTo>
                      <a:pt x="1402" y="1260"/>
                    </a:lnTo>
                    <a:lnTo>
                      <a:pt x="1391" y="1253"/>
                    </a:lnTo>
                    <a:lnTo>
                      <a:pt x="1379" y="1243"/>
                    </a:lnTo>
                    <a:lnTo>
                      <a:pt x="1368" y="1232"/>
                    </a:lnTo>
                    <a:lnTo>
                      <a:pt x="1349" y="1210"/>
                    </a:lnTo>
                    <a:lnTo>
                      <a:pt x="1331" y="1187"/>
                    </a:lnTo>
                    <a:lnTo>
                      <a:pt x="1316" y="1161"/>
                    </a:lnTo>
                    <a:lnTo>
                      <a:pt x="1304" y="1136"/>
                    </a:lnTo>
                    <a:lnTo>
                      <a:pt x="1295" y="1107"/>
                    </a:lnTo>
                    <a:lnTo>
                      <a:pt x="1287" y="1080"/>
                    </a:lnTo>
                    <a:lnTo>
                      <a:pt x="1283" y="1076"/>
                    </a:lnTo>
                    <a:lnTo>
                      <a:pt x="1281" y="1072"/>
                    </a:lnTo>
                    <a:lnTo>
                      <a:pt x="1281" y="1068"/>
                    </a:lnTo>
                    <a:lnTo>
                      <a:pt x="1280" y="1065"/>
                    </a:lnTo>
                    <a:lnTo>
                      <a:pt x="1280" y="1059"/>
                    </a:lnTo>
                    <a:lnTo>
                      <a:pt x="1280" y="1055"/>
                    </a:lnTo>
                    <a:lnTo>
                      <a:pt x="1278" y="1051"/>
                    </a:lnTo>
                    <a:lnTo>
                      <a:pt x="1276" y="1047"/>
                    </a:lnTo>
                    <a:lnTo>
                      <a:pt x="1274" y="1044"/>
                    </a:lnTo>
                    <a:lnTo>
                      <a:pt x="1274" y="1042"/>
                    </a:lnTo>
                    <a:lnTo>
                      <a:pt x="1274" y="1038"/>
                    </a:lnTo>
                    <a:lnTo>
                      <a:pt x="1272" y="1034"/>
                    </a:lnTo>
                    <a:lnTo>
                      <a:pt x="1272" y="1030"/>
                    </a:lnTo>
                    <a:lnTo>
                      <a:pt x="1270" y="1028"/>
                    </a:lnTo>
                    <a:lnTo>
                      <a:pt x="1268" y="1026"/>
                    </a:lnTo>
                    <a:lnTo>
                      <a:pt x="1264" y="1024"/>
                    </a:lnTo>
                    <a:lnTo>
                      <a:pt x="1262" y="1026"/>
                    </a:lnTo>
                    <a:lnTo>
                      <a:pt x="1260" y="1019"/>
                    </a:lnTo>
                    <a:lnTo>
                      <a:pt x="1257" y="1009"/>
                    </a:lnTo>
                    <a:lnTo>
                      <a:pt x="1253" y="1001"/>
                    </a:lnTo>
                    <a:lnTo>
                      <a:pt x="1251" y="994"/>
                    </a:lnTo>
                    <a:lnTo>
                      <a:pt x="1247" y="986"/>
                    </a:lnTo>
                    <a:lnTo>
                      <a:pt x="1243" y="976"/>
                    </a:lnTo>
                    <a:lnTo>
                      <a:pt x="1241" y="969"/>
                    </a:lnTo>
                    <a:lnTo>
                      <a:pt x="1239" y="961"/>
                    </a:lnTo>
                    <a:lnTo>
                      <a:pt x="1234" y="950"/>
                    </a:lnTo>
                    <a:lnTo>
                      <a:pt x="1230" y="938"/>
                    </a:lnTo>
                    <a:lnTo>
                      <a:pt x="1226" y="928"/>
                    </a:lnTo>
                    <a:lnTo>
                      <a:pt x="1222" y="917"/>
                    </a:lnTo>
                    <a:lnTo>
                      <a:pt x="1220" y="905"/>
                    </a:lnTo>
                    <a:lnTo>
                      <a:pt x="1216" y="894"/>
                    </a:lnTo>
                    <a:lnTo>
                      <a:pt x="1212" y="882"/>
                    </a:lnTo>
                    <a:lnTo>
                      <a:pt x="1209" y="873"/>
                    </a:lnTo>
                    <a:lnTo>
                      <a:pt x="1207" y="871"/>
                    </a:lnTo>
                    <a:lnTo>
                      <a:pt x="1207" y="869"/>
                    </a:lnTo>
                    <a:lnTo>
                      <a:pt x="1209" y="867"/>
                    </a:lnTo>
                    <a:lnTo>
                      <a:pt x="1209" y="867"/>
                    </a:lnTo>
                    <a:lnTo>
                      <a:pt x="1210" y="865"/>
                    </a:lnTo>
                    <a:lnTo>
                      <a:pt x="1210" y="863"/>
                    </a:lnTo>
                    <a:lnTo>
                      <a:pt x="1210" y="861"/>
                    </a:lnTo>
                    <a:lnTo>
                      <a:pt x="1209" y="861"/>
                    </a:lnTo>
                    <a:lnTo>
                      <a:pt x="1212" y="861"/>
                    </a:lnTo>
                    <a:lnTo>
                      <a:pt x="1216" y="861"/>
                    </a:lnTo>
                    <a:lnTo>
                      <a:pt x="1222" y="863"/>
                    </a:lnTo>
                    <a:lnTo>
                      <a:pt x="1224" y="865"/>
                    </a:lnTo>
                    <a:lnTo>
                      <a:pt x="1228" y="867"/>
                    </a:lnTo>
                    <a:lnTo>
                      <a:pt x="1232" y="867"/>
                    </a:lnTo>
                    <a:lnTo>
                      <a:pt x="1235" y="869"/>
                    </a:lnTo>
                    <a:lnTo>
                      <a:pt x="1239" y="871"/>
                    </a:lnTo>
                    <a:close/>
                    <a:moveTo>
                      <a:pt x="1235" y="911"/>
                    </a:moveTo>
                    <a:lnTo>
                      <a:pt x="1235" y="911"/>
                    </a:lnTo>
                    <a:lnTo>
                      <a:pt x="1235" y="911"/>
                    </a:lnTo>
                    <a:lnTo>
                      <a:pt x="1234" y="911"/>
                    </a:lnTo>
                    <a:lnTo>
                      <a:pt x="1234" y="911"/>
                    </a:lnTo>
                    <a:lnTo>
                      <a:pt x="1234" y="911"/>
                    </a:lnTo>
                    <a:lnTo>
                      <a:pt x="1234" y="911"/>
                    </a:lnTo>
                    <a:lnTo>
                      <a:pt x="1234" y="911"/>
                    </a:lnTo>
                    <a:lnTo>
                      <a:pt x="1232" y="911"/>
                    </a:lnTo>
                    <a:lnTo>
                      <a:pt x="1235" y="909"/>
                    </a:lnTo>
                    <a:lnTo>
                      <a:pt x="1234" y="909"/>
                    </a:lnTo>
                    <a:lnTo>
                      <a:pt x="1234" y="909"/>
                    </a:lnTo>
                    <a:lnTo>
                      <a:pt x="1235" y="909"/>
                    </a:lnTo>
                    <a:lnTo>
                      <a:pt x="1235" y="909"/>
                    </a:lnTo>
                    <a:lnTo>
                      <a:pt x="1235" y="909"/>
                    </a:lnTo>
                    <a:lnTo>
                      <a:pt x="1235" y="911"/>
                    </a:lnTo>
                    <a:lnTo>
                      <a:pt x="1235" y="911"/>
                    </a:lnTo>
                    <a:lnTo>
                      <a:pt x="1235" y="911"/>
                    </a:lnTo>
                    <a:close/>
                    <a:moveTo>
                      <a:pt x="439" y="946"/>
                    </a:moveTo>
                    <a:lnTo>
                      <a:pt x="439" y="946"/>
                    </a:lnTo>
                    <a:lnTo>
                      <a:pt x="439" y="946"/>
                    </a:lnTo>
                    <a:lnTo>
                      <a:pt x="439" y="946"/>
                    </a:lnTo>
                    <a:lnTo>
                      <a:pt x="437" y="946"/>
                    </a:lnTo>
                    <a:lnTo>
                      <a:pt x="437" y="946"/>
                    </a:lnTo>
                    <a:lnTo>
                      <a:pt x="436" y="946"/>
                    </a:lnTo>
                    <a:lnTo>
                      <a:pt x="436" y="946"/>
                    </a:lnTo>
                    <a:lnTo>
                      <a:pt x="436" y="946"/>
                    </a:lnTo>
                    <a:lnTo>
                      <a:pt x="437" y="944"/>
                    </a:lnTo>
                    <a:lnTo>
                      <a:pt x="437" y="944"/>
                    </a:lnTo>
                    <a:lnTo>
                      <a:pt x="437" y="946"/>
                    </a:lnTo>
                    <a:lnTo>
                      <a:pt x="437" y="946"/>
                    </a:lnTo>
                    <a:lnTo>
                      <a:pt x="437" y="946"/>
                    </a:lnTo>
                    <a:lnTo>
                      <a:pt x="439" y="946"/>
                    </a:lnTo>
                    <a:lnTo>
                      <a:pt x="439" y="946"/>
                    </a:lnTo>
                    <a:lnTo>
                      <a:pt x="439" y="946"/>
                    </a:lnTo>
                    <a:lnTo>
                      <a:pt x="439" y="946"/>
                    </a:lnTo>
                    <a:close/>
                    <a:moveTo>
                      <a:pt x="2219" y="1174"/>
                    </a:moveTo>
                    <a:lnTo>
                      <a:pt x="2219" y="1176"/>
                    </a:lnTo>
                    <a:lnTo>
                      <a:pt x="2219" y="1174"/>
                    </a:lnTo>
                    <a:close/>
                    <a:moveTo>
                      <a:pt x="1665" y="1571"/>
                    </a:moveTo>
                    <a:lnTo>
                      <a:pt x="1669" y="1577"/>
                    </a:lnTo>
                    <a:lnTo>
                      <a:pt x="1671" y="1583"/>
                    </a:lnTo>
                    <a:lnTo>
                      <a:pt x="1675" y="1590"/>
                    </a:lnTo>
                    <a:lnTo>
                      <a:pt x="1677" y="1596"/>
                    </a:lnTo>
                    <a:lnTo>
                      <a:pt x="1679" y="1602"/>
                    </a:lnTo>
                    <a:lnTo>
                      <a:pt x="1682" y="1609"/>
                    </a:lnTo>
                    <a:lnTo>
                      <a:pt x="1684" y="1615"/>
                    </a:lnTo>
                    <a:lnTo>
                      <a:pt x="1686" y="1623"/>
                    </a:lnTo>
                    <a:lnTo>
                      <a:pt x="1679" y="1617"/>
                    </a:lnTo>
                    <a:lnTo>
                      <a:pt x="1673" y="1613"/>
                    </a:lnTo>
                    <a:lnTo>
                      <a:pt x="1665" y="1609"/>
                    </a:lnTo>
                    <a:lnTo>
                      <a:pt x="1659" y="1606"/>
                    </a:lnTo>
                    <a:lnTo>
                      <a:pt x="1652" y="1602"/>
                    </a:lnTo>
                    <a:lnTo>
                      <a:pt x="1644" y="1600"/>
                    </a:lnTo>
                    <a:lnTo>
                      <a:pt x="1636" y="1596"/>
                    </a:lnTo>
                    <a:lnTo>
                      <a:pt x="1629" y="1592"/>
                    </a:lnTo>
                    <a:lnTo>
                      <a:pt x="1632" y="1586"/>
                    </a:lnTo>
                    <a:lnTo>
                      <a:pt x="1631" y="1569"/>
                    </a:lnTo>
                    <a:lnTo>
                      <a:pt x="1627" y="1552"/>
                    </a:lnTo>
                    <a:lnTo>
                      <a:pt x="1625" y="1537"/>
                    </a:lnTo>
                    <a:lnTo>
                      <a:pt x="1621" y="1519"/>
                    </a:lnTo>
                    <a:lnTo>
                      <a:pt x="1617" y="1504"/>
                    </a:lnTo>
                    <a:lnTo>
                      <a:pt x="1613" y="1487"/>
                    </a:lnTo>
                    <a:lnTo>
                      <a:pt x="1609" y="1471"/>
                    </a:lnTo>
                    <a:lnTo>
                      <a:pt x="1606" y="1456"/>
                    </a:lnTo>
                    <a:lnTo>
                      <a:pt x="1617" y="1467"/>
                    </a:lnTo>
                    <a:lnTo>
                      <a:pt x="1627" y="1481"/>
                    </a:lnTo>
                    <a:lnTo>
                      <a:pt x="1636" y="1494"/>
                    </a:lnTo>
                    <a:lnTo>
                      <a:pt x="1644" y="1510"/>
                    </a:lnTo>
                    <a:lnTo>
                      <a:pt x="1650" y="1525"/>
                    </a:lnTo>
                    <a:lnTo>
                      <a:pt x="1656" y="1538"/>
                    </a:lnTo>
                    <a:lnTo>
                      <a:pt x="1661" y="1556"/>
                    </a:lnTo>
                    <a:lnTo>
                      <a:pt x="1665" y="157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448517" name="Text Box 5">
              <a:extLst>
                <a:ext uri="{FF2B5EF4-FFF2-40B4-BE49-F238E27FC236}">
                  <a16:creationId xmlns:a16="http://schemas.microsoft.com/office/drawing/2014/main" id="{F3FBCF08-2521-40B5-939D-2C078065E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" y="1102"/>
              <a:ext cx="1112" cy="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01600" indent="-101600"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9pPr>
            </a:lstStyle>
            <a:p>
              <a:r>
                <a:rPr lang="en-US" altLang="de-DE" sz="1600" b="1"/>
                <a:t>Fox</a:t>
              </a:r>
              <a:endParaRPr lang="en-US" altLang="de-DE" sz="1600"/>
            </a:p>
            <a:p>
              <a:endParaRPr lang="en-US" altLang="de-DE" sz="1600"/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Financial services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Retail</a:t>
              </a:r>
            </a:p>
            <a:p>
              <a:endParaRPr lang="en-US" altLang="de-DE" sz="1600"/>
            </a:p>
          </p:txBody>
        </p:sp>
      </p:grpSp>
      <p:sp>
        <p:nvSpPr>
          <p:cNvPr id="448515" name="Freeform 3">
            <a:extLst>
              <a:ext uri="{FF2B5EF4-FFF2-40B4-BE49-F238E27FC236}">
                <a16:creationId xmlns:a16="http://schemas.microsoft.com/office/drawing/2014/main" id="{570365C8-3F1B-4CF4-99CE-61A73F393CB2}"/>
              </a:ext>
            </a:extLst>
          </p:cNvPr>
          <p:cNvSpPr>
            <a:spLocks/>
          </p:cNvSpPr>
          <p:nvPr/>
        </p:nvSpPr>
        <p:spPr bwMode="auto">
          <a:xfrm>
            <a:off x="2527300" y="1524000"/>
            <a:ext cx="5232400" cy="3771900"/>
          </a:xfrm>
          <a:custGeom>
            <a:avLst/>
            <a:gdLst>
              <a:gd name="T0" fmla="*/ 0 w 3296"/>
              <a:gd name="T1" fmla="*/ 0 h 2056"/>
              <a:gd name="T2" fmla="*/ 0 w 3296"/>
              <a:gd name="T3" fmla="*/ 2056 h 2056"/>
              <a:gd name="T4" fmla="*/ 3296 w 3296"/>
              <a:gd name="T5" fmla="*/ 2056 h 2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96" h="2056">
                <a:moveTo>
                  <a:pt x="0" y="0"/>
                </a:moveTo>
                <a:lnTo>
                  <a:pt x="0" y="2056"/>
                </a:lnTo>
                <a:lnTo>
                  <a:pt x="3296" y="2056"/>
                </a:lnTo>
              </a:path>
            </a:pathLst>
          </a:custGeom>
          <a:noFill/>
          <a:ln w="9525" cap="flat" cmpd="sng">
            <a:solidFill>
              <a:srgbClr val="5F5F5F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CH"/>
          </a:p>
        </p:txBody>
      </p:sp>
      <p:grpSp>
        <p:nvGrpSpPr>
          <p:cNvPr id="449338" name="Group 826">
            <a:extLst>
              <a:ext uri="{FF2B5EF4-FFF2-40B4-BE49-F238E27FC236}">
                <a16:creationId xmlns:a16="http://schemas.microsoft.com/office/drawing/2014/main" id="{D650E412-9AFD-4D53-8966-83FA13D7CC33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1612900"/>
            <a:ext cx="1966913" cy="1620838"/>
            <a:chOff x="3456" y="1016"/>
            <a:chExt cx="1239" cy="1021"/>
          </a:xfrm>
        </p:grpSpPr>
        <p:grpSp>
          <p:nvGrpSpPr>
            <p:cNvPr id="449252" name="Group 740">
              <a:extLst>
                <a:ext uri="{FF2B5EF4-FFF2-40B4-BE49-F238E27FC236}">
                  <a16:creationId xmlns:a16="http://schemas.microsoft.com/office/drawing/2014/main" id="{CBDDB907-4F01-4196-A9B1-313495CC3B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2" y="1016"/>
              <a:ext cx="1102" cy="1021"/>
              <a:chOff x="1833" y="974"/>
              <a:chExt cx="2382" cy="2372"/>
            </a:xfrm>
          </p:grpSpPr>
          <p:sp>
            <p:nvSpPr>
              <p:cNvPr id="449253" name="Freeform 741">
                <a:extLst>
                  <a:ext uri="{FF2B5EF4-FFF2-40B4-BE49-F238E27FC236}">
                    <a16:creationId xmlns:a16="http://schemas.microsoft.com/office/drawing/2014/main" id="{59588DF5-7A18-4AE9-A0C6-47B623E16DD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33" y="974"/>
                <a:ext cx="2382" cy="2372"/>
              </a:xfrm>
              <a:custGeom>
                <a:avLst/>
                <a:gdLst>
                  <a:gd name="T0" fmla="*/ 2062 w 16674"/>
                  <a:gd name="T1" fmla="*/ 1609 h 16604"/>
                  <a:gd name="T2" fmla="*/ 4651 w 16674"/>
                  <a:gd name="T3" fmla="*/ 2724 h 16604"/>
                  <a:gd name="T4" fmla="*/ 7299 w 16674"/>
                  <a:gd name="T5" fmla="*/ 3096 h 16604"/>
                  <a:gd name="T6" fmla="*/ 7648 w 16674"/>
                  <a:gd name="T7" fmla="*/ 4644 h 16604"/>
                  <a:gd name="T8" fmla="*/ 7755 w 16674"/>
                  <a:gd name="T9" fmla="*/ 5657 h 16604"/>
                  <a:gd name="T10" fmla="*/ 8377 w 16674"/>
                  <a:gd name="T11" fmla="*/ 5142 h 16604"/>
                  <a:gd name="T12" fmla="*/ 8683 w 16674"/>
                  <a:gd name="T13" fmla="*/ 4539 h 16604"/>
                  <a:gd name="T14" fmla="*/ 9161 w 16674"/>
                  <a:gd name="T15" fmla="*/ 4099 h 16604"/>
                  <a:gd name="T16" fmla="*/ 11233 w 16674"/>
                  <a:gd name="T17" fmla="*/ 3610 h 16604"/>
                  <a:gd name="T18" fmla="*/ 13652 w 16674"/>
                  <a:gd name="T19" fmla="*/ 2903 h 16604"/>
                  <a:gd name="T20" fmla="*/ 13840 w 16674"/>
                  <a:gd name="T21" fmla="*/ 2953 h 16604"/>
                  <a:gd name="T22" fmla="*/ 14199 w 16674"/>
                  <a:gd name="T23" fmla="*/ 2857 h 16604"/>
                  <a:gd name="T24" fmla="*/ 14508 w 16674"/>
                  <a:gd name="T25" fmla="*/ 2706 h 16604"/>
                  <a:gd name="T26" fmla="*/ 14598 w 16674"/>
                  <a:gd name="T27" fmla="*/ 2848 h 16604"/>
                  <a:gd name="T28" fmla="*/ 15285 w 16674"/>
                  <a:gd name="T29" fmla="*/ 2441 h 16604"/>
                  <a:gd name="T30" fmla="*/ 15564 w 16674"/>
                  <a:gd name="T31" fmla="*/ 2489 h 16604"/>
                  <a:gd name="T32" fmla="*/ 15718 w 16674"/>
                  <a:gd name="T33" fmla="*/ 2913 h 16604"/>
                  <a:gd name="T34" fmla="*/ 15063 w 16674"/>
                  <a:gd name="T35" fmla="*/ 3294 h 16604"/>
                  <a:gd name="T36" fmla="*/ 15068 w 16674"/>
                  <a:gd name="T37" fmla="*/ 3660 h 16604"/>
                  <a:gd name="T38" fmla="*/ 14327 w 16674"/>
                  <a:gd name="T39" fmla="*/ 3939 h 16604"/>
                  <a:gd name="T40" fmla="*/ 14283 w 16674"/>
                  <a:gd name="T41" fmla="*/ 4414 h 16604"/>
                  <a:gd name="T42" fmla="*/ 13966 w 16674"/>
                  <a:gd name="T43" fmla="*/ 5898 h 16604"/>
                  <a:gd name="T44" fmla="*/ 13593 w 16674"/>
                  <a:gd name="T45" fmla="*/ 6984 h 16604"/>
                  <a:gd name="T46" fmla="*/ 12962 w 16674"/>
                  <a:gd name="T47" fmla="*/ 6867 h 16604"/>
                  <a:gd name="T48" fmla="*/ 12777 w 16674"/>
                  <a:gd name="T49" fmla="*/ 5670 h 16604"/>
                  <a:gd name="T50" fmla="*/ 11867 w 16674"/>
                  <a:gd name="T51" fmla="*/ 5027 h 16604"/>
                  <a:gd name="T52" fmla="*/ 10748 w 16674"/>
                  <a:gd name="T53" fmla="*/ 6941 h 16604"/>
                  <a:gd name="T54" fmla="*/ 12749 w 16674"/>
                  <a:gd name="T55" fmla="*/ 7564 h 16604"/>
                  <a:gd name="T56" fmla="*/ 10641 w 16674"/>
                  <a:gd name="T57" fmla="*/ 10629 h 16604"/>
                  <a:gd name="T58" fmla="*/ 8704 w 16674"/>
                  <a:gd name="T59" fmla="*/ 13170 h 16604"/>
                  <a:gd name="T60" fmla="*/ 7440 w 16674"/>
                  <a:gd name="T61" fmla="*/ 16568 h 16604"/>
                  <a:gd name="T62" fmla="*/ 7658 w 16674"/>
                  <a:gd name="T63" fmla="*/ 13917 h 16604"/>
                  <a:gd name="T64" fmla="*/ 8779 w 16674"/>
                  <a:gd name="T65" fmla="*/ 11577 h 16604"/>
                  <a:gd name="T66" fmla="*/ 6751 w 16674"/>
                  <a:gd name="T67" fmla="*/ 15924 h 16604"/>
                  <a:gd name="T68" fmla="*/ 7122 w 16674"/>
                  <a:gd name="T69" fmla="*/ 12959 h 16604"/>
                  <a:gd name="T70" fmla="*/ 6028 w 16674"/>
                  <a:gd name="T71" fmla="*/ 14038 h 16604"/>
                  <a:gd name="T72" fmla="*/ 6386 w 16674"/>
                  <a:gd name="T73" fmla="*/ 11807 h 16604"/>
                  <a:gd name="T74" fmla="*/ 5453 w 16674"/>
                  <a:gd name="T75" fmla="*/ 11720 h 16604"/>
                  <a:gd name="T76" fmla="*/ 5313 w 16674"/>
                  <a:gd name="T77" fmla="*/ 11538 h 16604"/>
                  <a:gd name="T78" fmla="*/ 4065 w 16674"/>
                  <a:gd name="T79" fmla="*/ 12435 h 16604"/>
                  <a:gd name="T80" fmla="*/ 2217 w 16674"/>
                  <a:gd name="T81" fmla="*/ 13570 h 16604"/>
                  <a:gd name="T82" fmla="*/ 1619 w 16674"/>
                  <a:gd name="T83" fmla="*/ 13305 h 16604"/>
                  <a:gd name="T84" fmla="*/ 1740 w 16674"/>
                  <a:gd name="T85" fmla="*/ 12634 h 16604"/>
                  <a:gd name="T86" fmla="*/ 4596 w 16674"/>
                  <a:gd name="T87" fmla="*/ 8387 h 16604"/>
                  <a:gd name="T88" fmla="*/ 4331 w 16674"/>
                  <a:gd name="T89" fmla="*/ 7725 h 16604"/>
                  <a:gd name="T90" fmla="*/ 3892 w 16674"/>
                  <a:gd name="T91" fmla="*/ 7141 h 16604"/>
                  <a:gd name="T92" fmla="*/ 3092 w 16674"/>
                  <a:gd name="T93" fmla="*/ 6894 h 16604"/>
                  <a:gd name="T94" fmla="*/ 2022 w 16674"/>
                  <a:gd name="T95" fmla="*/ 6275 h 16604"/>
                  <a:gd name="T96" fmla="*/ 2916 w 16674"/>
                  <a:gd name="T97" fmla="*/ 5702 h 16604"/>
                  <a:gd name="T98" fmla="*/ 1681 w 16674"/>
                  <a:gd name="T99" fmla="*/ 5087 h 16604"/>
                  <a:gd name="T100" fmla="*/ 1992 w 16674"/>
                  <a:gd name="T101" fmla="*/ 4456 h 16604"/>
                  <a:gd name="T102" fmla="*/ 3069 w 16674"/>
                  <a:gd name="T103" fmla="*/ 3818 h 16604"/>
                  <a:gd name="T104" fmla="*/ 50 w 16674"/>
                  <a:gd name="T105" fmla="*/ 2840 h 16604"/>
                  <a:gd name="T106" fmla="*/ 1871 w 16674"/>
                  <a:gd name="T107" fmla="*/ 3110 h 16604"/>
                  <a:gd name="T108" fmla="*/ 652 w 16674"/>
                  <a:gd name="T109" fmla="*/ 2021 h 16604"/>
                  <a:gd name="T110" fmla="*/ 1467 w 16674"/>
                  <a:gd name="T111" fmla="*/ 2067 h 16604"/>
                  <a:gd name="T112" fmla="*/ 13715 w 16674"/>
                  <a:gd name="T113" fmla="*/ 7451 h 16604"/>
                  <a:gd name="T114" fmla="*/ 13655 w 16674"/>
                  <a:gd name="T115" fmla="*/ 7177 h 16604"/>
                  <a:gd name="T116" fmla="*/ 13384 w 16674"/>
                  <a:gd name="T117" fmla="*/ 8080 h 16604"/>
                  <a:gd name="T118" fmla="*/ 13230 w 16674"/>
                  <a:gd name="T119" fmla="*/ 8412 h 16604"/>
                  <a:gd name="T120" fmla="*/ 12746 w 16674"/>
                  <a:gd name="T121" fmla="*/ 9025 h 16604"/>
                  <a:gd name="T122" fmla="*/ 12851 w 16674"/>
                  <a:gd name="T123" fmla="*/ 4943 h 16604"/>
                  <a:gd name="T124" fmla="*/ 13057 w 16674"/>
                  <a:gd name="T125" fmla="*/ 4107 h 16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6674" h="16604">
                    <a:moveTo>
                      <a:pt x="700" y="0"/>
                    </a:moveTo>
                    <a:lnTo>
                      <a:pt x="712" y="14"/>
                    </a:lnTo>
                    <a:lnTo>
                      <a:pt x="722" y="27"/>
                    </a:lnTo>
                    <a:lnTo>
                      <a:pt x="733" y="41"/>
                    </a:lnTo>
                    <a:lnTo>
                      <a:pt x="742" y="54"/>
                    </a:lnTo>
                    <a:lnTo>
                      <a:pt x="759" y="83"/>
                    </a:lnTo>
                    <a:lnTo>
                      <a:pt x="774" y="111"/>
                    </a:lnTo>
                    <a:lnTo>
                      <a:pt x="787" y="142"/>
                    </a:lnTo>
                    <a:lnTo>
                      <a:pt x="799" y="172"/>
                    </a:lnTo>
                    <a:lnTo>
                      <a:pt x="810" y="202"/>
                    </a:lnTo>
                    <a:lnTo>
                      <a:pt x="820" y="233"/>
                    </a:lnTo>
                    <a:lnTo>
                      <a:pt x="839" y="296"/>
                    </a:lnTo>
                    <a:lnTo>
                      <a:pt x="858" y="358"/>
                    </a:lnTo>
                    <a:lnTo>
                      <a:pt x="868" y="390"/>
                    </a:lnTo>
                    <a:lnTo>
                      <a:pt x="879" y="420"/>
                    </a:lnTo>
                    <a:lnTo>
                      <a:pt x="891" y="450"/>
                    </a:lnTo>
                    <a:lnTo>
                      <a:pt x="905" y="480"/>
                    </a:lnTo>
                    <a:lnTo>
                      <a:pt x="931" y="521"/>
                    </a:lnTo>
                    <a:lnTo>
                      <a:pt x="957" y="562"/>
                    </a:lnTo>
                    <a:lnTo>
                      <a:pt x="985" y="601"/>
                    </a:lnTo>
                    <a:lnTo>
                      <a:pt x="1013" y="641"/>
                    </a:lnTo>
                    <a:lnTo>
                      <a:pt x="1041" y="680"/>
                    </a:lnTo>
                    <a:lnTo>
                      <a:pt x="1070" y="719"/>
                    </a:lnTo>
                    <a:lnTo>
                      <a:pt x="1100" y="758"/>
                    </a:lnTo>
                    <a:lnTo>
                      <a:pt x="1132" y="796"/>
                    </a:lnTo>
                    <a:lnTo>
                      <a:pt x="1163" y="834"/>
                    </a:lnTo>
                    <a:lnTo>
                      <a:pt x="1194" y="871"/>
                    </a:lnTo>
                    <a:lnTo>
                      <a:pt x="1227" y="908"/>
                    </a:lnTo>
                    <a:lnTo>
                      <a:pt x="1260" y="944"/>
                    </a:lnTo>
                    <a:lnTo>
                      <a:pt x="1293" y="979"/>
                    </a:lnTo>
                    <a:lnTo>
                      <a:pt x="1328" y="1015"/>
                    </a:lnTo>
                    <a:lnTo>
                      <a:pt x="1362" y="1050"/>
                    </a:lnTo>
                    <a:lnTo>
                      <a:pt x="1397" y="1085"/>
                    </a:lnTo>
                    <a:lnTo>
                      <a:pt x="1433" y="1118"/>
                    </a:lnTo>
                    <a:lnTo>
                      <a:pt x="1468" y="1151"/>
                    </a:lnTo>
                    <a:lnTo>
                      <a:pt x="1505" y="1185"/>
                    </a:lnTo>
                    <a:lnTo>
                      <a:pt x="1541" y="1217"/>
                    </a:lnTo>
                    <a:lnTo>
                      <a:pt x="1579" y="1248"/>
                    </a:lnTo>
                    <a:lnTo>
                      <a:pt x="1616" y="1280"/>
                    </a:lnTo>
                    <a:lnTo>
                      <a:pt x="1654" y="1311"/>
                    </a:lnTo>
                    <a:lnTo>
                      <a:pt x="1691" y="1340"/>
                    </a:lnTo>
                    <a:lnTo>
                      <a:pt x="1730" y="1370"/>
                    </a:lnTo>
                    <a:lnTo>
                      <a:pt x="1768" y="1398"/>
                    </a:lnTo>
                    <a:lnTo>
                      <a:pt x="1807" y="1426"/>
                    </a:lnTo>
                    <a:lnTo>
                      <a:pt x="1847" y="1455"/>
                    </a:lnTo>
                    <a:lnTo>
                      <a:pt x="1886" y="1482"/>
                    </a:lnTo>
                    <a:lnTo>
                      <a:pt x="1925" y="1508"/>
                    </a:lnTo>
                    <a:lnTo>
                      <a:pt x="1964" y="1534"/>
                    </a:lnTo>
                    <a:lnTo>
                      <a:pt x="2005" y="1559"/>
                    </a:lnTo>
                    <a:lnTo>
                      <a:pt x="2062" y="1609"/>
                    </a:lnTo>
                    <a:lnTo>
                      <a:pt x="2122" y="1659"/>
                    </a:lnTo>
                    <a:lnTo>
                      <a:pt x="2180" y="1709"/>
                    </a:lnTo>
                    <a:lnTo>
                      <a:pt x="2240" y="1757"/>
                    </a:lnTo>
                    <a:lnTo>
                      <a:pt x="2299" y="1805"/>
                    </a:lnTo>
                    <a:lnTo>
                      <a:pt x="2358" y="1852"/>
                    </a:lnTo>
                    <a:lnTo>
                      <a:pt x="2419" y="1897"/>
                    </a:lnTo>
                    <a:lnTo>
                      <a:pt x="2479" y="1942"/>
                    </a:lnTo>
                    <a:lnTo>
                      <a:pt x="2541" y="1987"/>
                    </a:lnTo>
                    <a:lnTo>
                      <a:pt x="2602" y="2031"/>
                    </a:lnTo>
                    <a:lnTo>
                      <a:pt x="2664" y="2073"/>
                    </a:lnTo>
                    <a:lnTo>
                      <a:pt x="2726" y="2114"/>
                    </a:lnTo>
                    <a:lnTo>
                      <a:pt x="2789" y="2155"/>
                    </a:lnTo>
                    <a:lnTo>
                      <a:pt x="2851" y="2193"/>
                    </a:lnTo>
                    <a:lnTo>
                      <a:pt x="2915" y="2232"/>
                    </a:lnTo>
                    <a:lnTo>
                      <a:pt x="2978" y="2268"/>
                    </a:lnTo>
                    <a:lnTo>
                      <a:pt x="3043" y="2305"/>
                    </a:lnTo>
                    <a:lnTo>
                      <a:pt x="3109" y="2339"/>
                    </a:lnTo>
                    <a:lnTo>
                      <a:pt x="3173" y="2373"/>
                    </a:lnTo>
                    <a:lnTo>
                      <a:pt x="3240" y="2405"/>
                    </a:lnTo>
                    <a:lnTo>
                      <a:pt x="3306" y="2435"/>
                    </a:lnTo>
                    <a:lnTo>
                      <a:pt x="3373" y="2465"/>
                    </a:lnTo>
                    <a:lnTo>
                      <a:pt x="3441" y="2493"/>
                    </a:lnTo>
                    <a:lnTo>
                      <a:pt x="3509" y="2520"/>
                    </a:lnTo>
                    <a:lnTo>
                      <a:pt x="3578" y="2546"/>
                    </a:lnTo>
                    <a:lnTo>
                      <a:pt x="3647" y="2570"/>
                    </a:lnTo>
                    <a:lnTo>
                      <a:pt x="3717" y="2591"/>
                    </a:lnTo>
                    <a:lnTo>
                      <a:pt x="3788" y="2612"/>
                    </a:lnTo>
                    <a:lnTo>
                      <a:pt x="3859" y="2632"/>
                    </a:lnTo>
                    <a:lnTo>
                      <a:pt x="3931" y="2649"/>
                    </a:lnTo>
                    <a:lnTo>
                      <a:pt x="4004" y="2665"/>
                    </a:lnTo>
                    <a:lnTo>
                      <a:pt x="4077" y="2680"/>
                    </a:lnTo>
                    <a:lnTo>
                      <a:pt x="4122" y="2692"/>
                    </a:lnTo>
                    <a:lnTo>
                      <a:pt x="4165" y="2704"/>
                    </a:lnTo>
                    <a:lnTo>
                      <a:pt x="4211" y="2715"/>
                    </a:lnTo>
                    <a:lnTo>
                      <a:pt x="4257" y="2726"/>
                    </a:lnTo>
                    <a:lnTo>
                      <a:pt x="4303" y="2736"/>
                    </a:lnTo>
                    <a:lnTo>
                      <a:pt x="4349" y="2747"/>
                    </a:lnTo>
                    <a:lnTo>
                      <a:pt x="4396" y="2755"/>
                    </a:lnTo>
                    <a:lnTo>
                      <a:pt x="4443" y="2763"/>
                    </a:lnTo>
                    <a:lnTo>
                      <a:pt x="4489" y="2771"/>
                    </a:lnTo>
                    <a:lnTo>
                      <a:pt x="4536" y="2778"/>
                    </a:lnTo>
                    <a:lnTo>
                      <a:pt x="4584" y="2784"/>
                    </a:lnTo>
                    <a:lnTo>
                      <a:pt x="4631" y="2789"/>
                    </a:lnTo>
                    <a:lnTo>
                      <a:pt x="4679" y="2794"/>
                    </a:lnTo>
                    <a:lnTo>
                      <a:pt x="4726" y="2798"/>
                    </a:lnTo>
                    <a:lnTo>
                      <a:pt x="4773" y="2801"/>
                    </a:lnTo>
                    <a:lnTo>
                      <a:pt x="4821" y="2803"/>
                    </a:lnTo>
                    <a:lnTo>
                      <a:pt x="4765" y="2775"/>
                    </a:lnTo>
                    <a:lnTo>
                      <a:pt x="4708" y="2749"/>
                    </a:lnTo>
                    <a:lnTo>
                      <a:pt x="4651" y="2724"/>
                    </a:lnTo>
                    <a:lnTo>
                      <a:pt x="4595" y="2700"/>
                    </a:lnTo>
                    <a:lnTo>
                      <a:pt x="4536" y="2678"/>
                    </a:lnTo>
                    <a:lnTo>
                      <a:pt x="4479" y="2658"/>
                    </a:lnTo>
                    <a:lnTo>
                      <a:pt x="4421" y="2638"/>
                    </a:lnTo>
                    <a:lnTo>
                      <a:pt x="4361" y="2621"/>
                    </a:lnTo>
                    <a:lnTo>
                      <a:pt x="4349" y="2590"/>
                    </a:lnTo>
                    <a:lnTo>
                      <a:pt x="4401" y="2588"/>
                    </a:lnTo>
                    <a:lnTo>
                      <a:pt x="4453" y="2586"/>
                    </a:lnTo>
                    <a:lnTo>
                      <a:pt x="4505" y="2587"/>
                    </a:lnTo>
                    <a:lnTo>
                      <a:pt x="4556" y="2588"/>
                    </a:lnTo>
                    <a:lnTo>
                      <a:pt x="4607" y="2590"/>
                    </a:lnTo>
                    <a:lnTo>
                      <a:pt x="4658" y="2593"/>
                    </a:lnTo>
                    <a:lnTo>
                      <a:pt x="4708" y="2598"/>
                    </a:lnTo>
                    <a:lnTo>
                      <a:pt x="4759" y="2603"/>
                    </a:lnTo>
                    <a:lnTo>
                      <a:pt x="4809" y="2609"/>
                    </a:lnTo>
                    <a:lnTo>
                      <a:pt x="4859" y="2615"/>
                    </a:lnTo>
                    <a:lnTo>
                      <a:pt x="4908" y="2623"/>
                    </a:lnTo>
                    <a:lnTo>
                      <a:pt x="4958" y="2631"/>
                    </a:lnTo>
                    <a:lnTo>
                      <a:pt x="5056" y="2649"/>
                    </a:lnTo>
                    <a:lnTo>
                      <a:pt x="5155" y="2667"/>
                    </a:lnTo>
                    <a:lnTo>
                      <a:pt x="5350" y="2709"/>
                    </a:lnTo>
                    <a:lnTo>
                      <a:pt x="5546" y="2751"/>
                    </a:lnTo>
                    <a:lnTo>
                      <a:pt x="5644" y="2770"/>
                    </a:lnTo>
                    <a:lnTo>
                      <a:pt x="5742" y="2787"/>
                    </a:lnTo>
                    <a:lnTo>
                      <a:pt x="5792" y="2796"/>
                    </a:lnTo>
                    <a:lnTo>
                      <a:pt x="5842" y="2803"/>
                    </a:lnTo>
                    <a:lnTo>
                      <a:pt x="5891" y="2809"/>
                    </a:lnTo>
                    <a:lnTo>
                      <a:pt x="5941" y="2815"/>
                    </a:lnTo>
                    <a:lnTo>
                      <a:pt x="6022" y="2835"/>
                    </a:lnTo>
                    <a:lnTo>
                      <a:pt x="6102" y="2855"/>
                    </a:lnTo>
                    <a:lnTo>
                      <a:pt x="6182" y="2877"/>
                    </a:lnTo>
                    <a:lnTo>
                      <a:pt x="6262" y="2898"/>
                    </a:lnTo>
                    <a:lnTo>
                      <a:pt x="6342" y="2920"/>
                    </a:lnTo>
                    <a:lnTo>
                      <a:pt x="6423" y="2940"/>
                    </a:lnTo>
                    <a:lnTo>
                      <a:pt x="6503" y="2960"/>
                    </a:lnTo>
                    <a:lnTo>
                      <a:pt x="6583" y="2980"/>
                    </a:lnTo>
                    <a:lnTo>
                      <a:pt x="6664" y="2999"/>
                    </a:lnTo>
                    <a:lnTo>
                      <a:pt x="6747" y="3017"/>
                    </a:lnTo>
                    <a:lnTo>
                      <a:pt x="6829" y="3032"/>
                    </a:lnTo>
                    <a:lnTo>
                      <a:pt x="6912" y="3047"/>
                    </a:lnTo>
                    <a:lnTo>
                      <a:pt x="6954" y="3053"/>
                    </a:lnTo>
                    <a:lnTo>
                      <a:pt x="6996" y="3058"/>
                    </a:lnTo>
                    <a:lnTo>
                      <a:pt x="7039" y="3063"/>
                    </a:lnTo>
                    <a:lnTo>
                      <a:pt x="7081" y="3068"/>
                    </a:lnTo>
                    <a:lnTo>
                      <a:pt x="7124" y="3072"/>
                    </a:lnTo>
                    <a:lnTo>
                      <a:pt x="7167" y="3075"/>
                    </a:lnTo>
                    <a:lnTo>
                      <a:pt x="7210" y="3077"/>
                    </a:lnTo>
                    <a:lnTo>
                      <a:pt x="7254" y="3079"/>
                    </a:lnTo>
                    <a:lnTo>
                      <a:pt x="7277" y="3087"/>
                    </a:lnTo>
                    <a:lnTo>
                      <a:pt x="7299" y="3096"/>
                    </a:lnTo>
                    <a:lnTo>
                      <a:pt x="7322" y="3106"/>
                    </a:lnTo>
                    <a:lnTo>
                      <a:pt x="7345" y="3117"/>
                    </a:lnTo>
                    <a:lnTo>
                      <a:pt x="7368" y="3128"/>
                    </a:lnTo>
                    <a:lnTo>
                      <a:pt x="7391" y="3141"/>
                    </a:lnTo>
                    <a:lnTo>
                      <a:pt x="7413" y="3153"/>
                    </a:lnTo>
                    <a:lnTo>
                      <a:pt x="7436" y="3167"/>
                    </a:lnTo>
                    <a:lnTo>
                      <a:pt x="7457" y="3180"/>
                    </a:lnTo>
                    <a:lnTo>
                      <a:pt x="7478" y="3196"/>
                    </a:lnTo>
                    <a:lnTo>
                      <a:pt x="7500" y="3210"/>
                    </a:lnTo>
                    <a:lnTo>
                      <a:pt x="7521" y="3227"/>
                    </a:lnTo>
                    <a:lnTo>
                      <a:pt x="7542" y="3244"/>
                    </a:lnTo>
                    <a:lnTo>
                      <a:pt x="7562" y="3260"/>
                    </a:lnTo>
                    <a:lnTo>
                      <a:pt x="7581" y="3278"/>
                    </a:lnTo>
                    <a:lnTo>
                      <a:pt x="7600" y="3297"/>
                    </a:lnTo>
                    <a:lnTo>
                      <a:pt x="7619" y="3316"/>
                    </a:lnTo>
                    <a:lnTo>
                      <a:pt x="7637" y="3334"/>
                    </a:lnTo>
                    <a:lnTo>
                      <a:pt x="7654" y="3354"/>
                    </a:lnTo>
                    <a:lnTo>
                      <a:pt x="7671" y="3374"/>
                    </a:lnTo>
                    <a:lnTo>
                      <a:pt x="7687" y="3395"/>
                    </a:lnTo>
                    <a:lnTo>
                      <a:pt x="7701" y="3417"/>
                    </a:lnTo>
                    <a:lnTo>
                      <a:pt x="7716" y="3438"/>
                    </a:lnTo>
                    <a:lnTo>
                      <a:pt x="7728" y="3459"/>
                    </a:lnTo>
                    <a:lnTo>
                      <a:pt x="7741" y="3482"/>
                    </a:lnTo>
                    <a:lnTo>
                      <a:pt x="7752" y="3505"/>
                    </a:lnTo>
                    <a:lnTo>
                      <a:pt x="7763" y="3528"/>
                    </a:lnTo>
                    <a:lnTo>
                      <a:pt x="7772" y="3551"/>
                    </a:lnTo>
                    <a:lnTo>
                      <a:pt x="7781" y="3575"/>
                    </a:lnTo>
                    <a:lnTo>
                      <a:pt x="7787" y="3599"/>
                    </a:lnTo>
                    <a:lnTo>
                      <a:pt x="7793" y="3623"/>
                    </a:lnTo>
                    <a:lnTo>
                      <a:pt x="7797" y="3648"/>
                    </a:lnTo>
                    <a:lnTo>
                      <a:pt x="7804" y="3693"/>
                    </a:lnTo>
                    <a:lnTo>
                      <a:pt x="7809" y="3738"/>
                    </a:lnTo>
                    <a:lnTo>
                      <a:pt x="7812" y="3781"/>
                    </a:lnTo>
                    <a:lnTo>
                      <a:pt x="7813" y="3825"/>
                    </a:lnTo>
                    <a:lnTo>
                      <a:pt x="7813" y="3868"/>
                    </a:lnTo>
                    <a:lnTo>
                      <a:pt x="7811" y="3911"/>
                    </a:lnTo>
                    <a:lnTo>
                      <a:pt x="7808" y="3952"/>
                    </a:lnTo>
                    <a:lnTo>
                      <a:pt x="7803" y="3994"/>
                    </a:lnTo>
                    <a:lnTo>
                      <a:pt x="7798" y="4036"/>
                    </a:lnTo>
                    <a:lnTo>
                      <a:pt x="7791" y="4077"/>
                    </a:lnTo>
                    <a:lnTo>
                      <a:pt x="7784" y="4118"/>
                    </a:lnTo>
                    <a:lnTo>
                      <a:pt x="7775" y="4159"/>
                    </a:lnTo>
                    <a:lnTo>
                      <a:pt x="7766" y="4199"/>
                    </a:lnTo>
                    <a:lnTo>
                      <a:pt x="7757" y="4239"/>
                    </a:lnTo>
                    <a:lnTo>
                      <a:pt x="7746" y="4279"/>
                    </a:lnTo>
                    <a:lnTo>
                      <a:pt x="7736" y="4320"/>
                    </a:lnTo>
                    <a:lnTo>
                      <a:pt x="7714" y="4400"/>
                    </a:lnTo>
                    <a:lnTo>
                      <a:pt x="7691" y="4481"/>
                    </a:lnTo>
                    <a:lnTo>
                      <a:pt x="7669" y="4562"/>
                    </a:lnTo>
                    <a:lnTo>
                      <a:pt x="7648" y="4644"/>
                    </a:lnTo>
                    <a:lnTo>
                      <a:pt x="7638" y="4685"/>
                    </a:lnTo>
                    <a:lnTo>
                      <a:pt x="7629" y="4726"/>
                    </a:lnTo>
                    <a:lnTo>
                      <a:pt x="7621" y="4769"/>
                    </a:lnTo>
                    <a:lnTo>
                      <a:pt x="7613" y="4811"/>
                    </a:lnTo>
                    <a:lnTo>
                      <a:pt x="7606" y="4855"/>
                    </a:lnTo>
                    <a:lnTo>
                      <a:pt x="7601" y="4897"/>
                    </a:lnTo>
                    <a:lnTo>
                      <a:pt x="7597" y="4941"/>
                    </a:lnTo>
                    <a:lnTo>
                      <a:pt x="7594" y="4986"/>
                    </a:lnTo>
                    <a:lnTo>
                      <a:pt x="7589" y="5012"/>
                    </a:lnTo>
                    <a:lnTo>
                      <a:pt x="7581" y="5037"/>
                    </a:lnTo>
                    <a:lnTo>
                      <a:pt x="7574" y="5063"/>
                    </a:lnTo>
                    <a:lnTo>
                      <a:pt x="7565" y="5088"/>
                    </a:lnTo>
                    <a:lnTo>
                      <a:pt x="7545" y="5138"/>
                    </a:lnTo>
                    <a:lnTo>
                      <a:pt x="7527" y="5189"/>
                    </a:lnTo>
                    <a:lnTo>
                      <a:pt x="7519" y="5214"/>
                    </a:lnTo>
                    <a:lnTo>
                      <a:pt x="7513" y="5240"/>
                    </a:lnTo>
                    <a:lnTo>
                      <a:pt x="7511" y="5253"/>
                    </a:lnTo>
                    <a:lnTo>
                      <a:pt x="7509" y="5265"/>
                    </a:lnTo>
                    <a:lnTo>
                      <a:pt x="7507" y="5279"/>
                    </a:lnTo>
                    <a:lnTo>
                      <a:pt x="7506" y="5292"/>
                    </a:lnTo>
                    <a:lnTo>
                      <a:pt x="7506" y="5305"/>
                    </a:lnTo>
                    <a:lnTo>
                      <a:pt x="7507" y="5318"/>
                    </a:lnTo>
                    <a:lnTo>
                      <a:pt x="7509" y="5332"/>
                    </a:lnTo>
                    <a:lnTo>
                      <a:pt x="7512" y="5345"/>
                    </a:lnTo>
                    <a:lnTo>
                      <a:pt x="7515" y="5359"/>
                    </a:lnTo>
                    <a:lnTo>
                      <a:pt x="7519" y="5374"/>
                    </a:lnTo>
                    <a:lnTo>
                      <a:pt x="7524" y="5387"/>
                    </a:lnTo>
                    <a:lnTo>
                      <a:pt x="7530" y="5402"/>
                    </a:lnTo>
                    <a:lnTo>
                      <a:pt x="7534" y="5412"/>
                    </a:lnTo>
                    <a:lnTo>
                      <a:pt x="7539" y="5421"/>
                    </a:lnTo>
                    <a:lnTo>
                      <a:pt x="7544" y="5431"/>
                    </a:lnTo>
                    <a:lnTo>
                      <a:pt x="7549" y="5439"/>
                    </a:lnTo>
                    <a:lnTo>
                      <a:pt x="7562" y="5456"/>
                    </a:lnTo>
                    <a:lnTo>
                      <a:pt x="7576" y="5471"/>
                    </a:lnTo>
                    <a:lnTo>
                      <a:pt x="7592" y="5486"/>
                    </a:lnTo>
                    <a:lnTo>
                      <a:pt x="7610" y="5500"/>
                    </a:lnTo>
                    <a:lnTo>
                      <a:pt x="7626" y="5513"/>
                    </a:lnTo>
                    <a:lnTo>
                      <a:pt x="7644" y="5526"/>
                    </a:lnTo>
                    <a:lnTo>
                      <a:pt x="7662" y="5539"/>
                    </a:lnTo>
                    <a:lnTo>
                      <a:pt x="7679" y="5553"/>
                    </a:lnTo>
                    <a:lnTo>
                      <a:pt x="7695" y="5567"/>
                    </a:lnTo>
                    <a:lnTo>
                      <a:pt x="7711" y="5582"/>
                    </a:lnTo>
                    <a:lnTo>
                      <a:pt x="7718" y="5590"/>
                    </a:lnTo>
                    <a:lnTo>
                      <a:pt x="7725" y="5599"/>
                    </a:lnTo>
                    <a:lnTo>
                      <a:pt x="7732" y="5607"/>
                    </a:lnTo>
                    <a:lnTo>
                      <a:pt x="7738" y="5616"/>
                    </a:lnTo>
                    <a:lnTo>
                      <a:pt x="7743" y="5626"/>
                    </a:lnTo>
                    <a:lnTo>
                      <a:pt x="7747" y="5635"/>
                    </a:lnTo>
                    <a:lnTo>
                      <a:pt x="7751" y="5645"/>
                    </a:lnTo>
                    <a:lnTo>
                      <a:pt x="7755" y="5657"/>
                    </a:lnTo>
                    <a:lnTo>
                      <a:pt x="7786" y="5652"/>
                    </a:lnTo>
                    <a:lnTo>
                      <a:pt x="7815" y="5645"/>
                    </a:lnTo>
                    <a:lnTo>
                      <a:pt x="7845" y="5637"/>
                    </a:lnTo>
                    <a:lnTo>
                      <a:pt x="7875" y="5629"/>
                    </a:lnTo>
                    <a:lnTo>
                      <a:pt x="7905" y="5619"/>
                    </a:lnTo>
                    <a:lnTo>
                      <a:pt x="7935" y="5608"/>
                    </a:lnTo>
                    <a:lnTo>
                      <a:pt x="7964" y="5598"/>
                    </a:lnTo>
                    <a:lnTo>
                      <a:pt x="7993" y="5585"/>
                    </a:lnTo>
                    <a:lnTo>
                      <a:pt x="8052" y="5561"/>
                    </a:lnTo>
                    <a:lnTo>
                      <a:pt x="8113" y="5537"/>
                    </a:lnTo>
                    <a:lnTo>
                      <a:pt x="8143" y="5526"/>
                    </a:lnTo>
                    <a:lnTo>
                      <a:pt x="8173" y="5514"/>
                    </a:lnTo>
                    <a:lnTo>
                      <a:pt x="8205" y="5505"/>
                    </a:lnTo>
                    <a:lnTo>
                      <a:pt x="8235" y="5495"/>
                    </a:lnTo>
                    <a:lnTo>
                      <a:pt x="8247" y="5484"/>
                    </a:lnTo>
                    <a:lnTo>
                      <a:pt x="8259" y="5472"/>
                    </a:lnTo>
                    <a:lnTo>
                      <a:pt x="8269" y="5461"/>
                    </a:lnTo>
                    <a:lnTo>
                      <a:pt x="8278" y="5449"/>
                    </a:lnTo>
                    <a:lnTo>
                      <a:pt x="8293" y="5422"/>
                    </a:lnTo>
                    <a:lnTo>
                      <a:pt x="8307" y="5394"/>
                    </a:lnTo>
                    <a:lnTo>
                      <a:pt x="8320" y="5367"/>
                    </a:lnTo>
                    <a:lnTo>
                      <a:pt x="8335" y="5340"/>
                    </a:lnTo>
                    <a:lnTo>
                      <a:pt x="8343" y="5328"/>
                    </a:lnTo>
                    <a:lnTo>
                      <a:pt x="8353" y="5315"/>
                    </a:lnTo>
                    <a:lnTo>
                      <a:pt x="8363" y="5303"/>
                    </a:lnTo>
                    <a:lnTo>
                      <a:pt x="8376" y="5291"/>
                    </a:lnTo>
                    <a:lnTo>
                      <a:pt x="8368" y="5288"/>
                    </a:lnTo>
                    <a:lnTo>
                      <a:pt x="8362" y="5284"/>
                    </a:lnTo>
                    <a:lnTo>
                      <a:pt x="8358" y="5281"/>
                    </a:lnTo>
                    <a:lnTo>
                      <a:pt x="8354" y="5277"/>
                    </a:lnTo>
                    <a:lnTo>
                      <a:pt x="8351" y="5273"/>
                    </a:lnTo>
                    <a:lnTo>
                      <a:pt x="8348" y="5270"/>
                    </a:lnTo>
                    <a:lnTo>
                      <a:pt x="8346" y="5266"/>
                    </a:lnTo>
                    <a:lnTo>
                      <a:pt x="8346" y="5263"/>
                    </a:lnTo>
                    <a:lnTo>
                      <a:pt x="8346" y="5256"/>
                    </a:lnTo>
                    <a:lnTo>
                      <a:pt x="8348" y="5248"/>
                    </a:lnTo>
                    <a:lnTo>
                      <a:pt x="8353" y="5242"/>
                    </a:lnTo>
                    <a:lnTo>
                      <a:pt x="8358" y="5235"/>
                    </a:lnTo>
                    <a:lnTo>
                      <a:pt x="8369" y="5219"/>
                    </a:lnTo>
                    <a:lnTo>
                      <a:pt x="8379" y="5204"/>
                    </a:lnTo>
                    <a:lnTo>
                      <a:pt x="8381" y="5195"/>
                    </a:lnTo>
                    <a:lnTo>
                      <a:pt x="8382" y="5186"/>
                    </a:lnTo>
                    <a:lnTo>
                      <a:pt x="8381" y="5182"/>
                    </a:lnTo>
                    <a:lnTo>
                      <a:pt x="8380" y="5178"/>
                    </a:lnTo>
                    <a:lnTo>
                      <a:pt x="8378" y="5172"/>
                    </a:lnTo>
                    <a:lnTo>
                      <a:pt x="8376" y="5168"/>
                    </a:lnTo>
                    <a:lnTo>
                      <a:pt x="8373" y="5162"/>
                    </a:lnTo>
                    <a:lnTo>
                      <a:pt x="8373" y="5156"/>
                    </a:lnTo>
                    <a:lnTo>
                      <a:pt x="8375" y="5149"/>
                    </a:lnTo>
                    <a:lnTo>
                      <a:pt x="8377" y="5142"/>
                    </a:lnTo>
                    <a:lnTo>
                      <a:pt x="8379" y="5136"/>
                    </a:lnTo>
                    <a:lnTo>
                      <a:pt x="8383" y="5129"/>
                    </a:lnTo>
                    <a:lnTo>
                      <a:pt x="8388" y="5121"/>
                    </a:lnTo>
                    <a:lnTo>
                      <a:pt x="8392" y="5114"/>
                    </a:lnTo>
                    <a:lnTo>
                      <a:pt x="8404" y="5099"/>
                    </a:lnTo>
                    <a:lnTo>
                      <a:pt x="8416" y="5087"/>
                    </a:lnTo>
                    <a:lnTo>
                      <a:pt x="8429" y="5075"/>
                    </a:lnTo>
                    <a:lnTo>
                      <a:pt x="8439" y="5066"/>
                    </a:lnTo>
                    <a:lnTo>
                      <a:pt x="8345" y="5066"/>
                    </a:lnTo>
                    <a:lnTo>
                      <a:pt x="8346" y="5059"/>
                    </a:lnTo>
                    <a:lnTo>
                      <a:pt x="8348" y="5053"/>
                    </a:lnTo>
                    <a:lnTo>
                      <a:pt x="8351" y="5046"/>
                    </a:lnTo>
                    <a:lnTo>
                      <a:pt x="8354" y="5040"/>
                    </a:lnTo>
                    <a:lnTo>
                      <a:pt x="8360" y="5029"/>
                    </a:lnTo>
                    <a:lnTo>
                      <a:pt x="8369" y="5018"/>
                    </a:lnTo>
                    <a:lnTo>
                      <a:pt x="8380" y="5009"/>
                    </a:lnTo>
                    <a:lnTo>
                      <a:pt x="8391" y="4999"/>
                    </a:lnTo>
                    <a:lnTo>
                      <a:pt x="8404" y="4991"/>
                    </a:lnTo>
                    <a:lnTo>
                      <a:pt x="8416" y="4983"/>
                    </a:lnTo>
                    <a:lnTo>
                      <a:pt x="8444" y="4965"/>
                    </a:lnTo>
                    <a:lnTo>
                      <a:pt x="8472" y="4948"/>
                    </a:lnTo>
                    <a:lnTo>
                      <a:pt x="8485" y="4938"/>
                    </a:lnTo>
                    <a:lnTo>
                      <a:pt x="8497" y="4929"/>
                    </a:lnTo>
                    <a:lnTo>
                      <a:pt x="8509" y="4917"/>
                    </a:lnTo>
                    <a:lnTo>
                      <a:pt x="8519" y="4905"/>
                    </a:lnTo>
                    <a:lnTo>
                      <a:pt x="8427" y="4892"/>
                    </a:lnTo>
                    <a:lnTo>
                      <a:pt x="8441" y="4873"/>
                    </a:lnTo>
                    <a:lnTo>
                      <a:pt x="8457" y="4855"/>
                    </a:lnTo>
                    <a:lnTo>
                      <a:pt x="8472" y="4837"/>
                    </a:lnTo>
                    <a:lnTo>
                      <a:pt x="8490" y="4819"/>
                    </a:lnTo>
                    <a:lnTo>
                      <a:pt x="8509" y="4801"/>
                    </a:lnTo>
                    <a:lnTo>
                      <a:pt x="8529" y="4785"/>
                    </a:lnTo>
                    <a:lnTo>
                      <a:pt x="8549" y="4768"/>
                    </a:lnTo>
                    <a:lnTo>
                      <a:pt x="8570" y="4751"/>
                    </a:lnTo>
                    <a:lnTo>
                      <a:pt x="8564" y="4746"/>
                    </a:lnTo>
                    <a:lnTo>
                      <a:pt x="8558" y="4743"/>
                    </a:lnTo>
                    <a:lnTo>
                      <a:pt x="8551" y="4740"/>
                    </a:lnTo>
                    <a:lnTo>
                      <a:pt x="8543" y="4739"/>
                    </a:lnTo>
                    <a:lnTo>
                      <a:pt x="8526" y="4740"/>
                    </a:lnTo>
                    <a:lnTo>
                      <a:pt x="8508" y="4742"/>
                    </a:lnTo>
                    <a:lnTo>
                      <a:pt x="8489" y="4745"/>
                    </a:lnTo>
                    <a:lnTo>
                      <a:pt x="8471" y="4747"/>
                    </a:lnTo>
                    <a:lnTo>
                      <a:pt x="8463" y="4747"/>
                    </a:lnTo>
                    <a:lnTo>
                      <a:pt x="8455" y="4745"/>
                    </a:lnTo>
                    <a:lnTo>
                      <a:pt x="8446" y="4743"/>
                    </a:lnTo>
                    <a:lnTo>
                      <a:pt x="8439" y="4739"/>
                    </a:lnTo>
                    <a:lnTo>
                      <a:pt x="8693" y="4557"/>
                    </a:lnTo>
                    <a:lnTo>
                      <a:pt x="8690" y="4548"/>
                    </a:lnTo>
                    <a:lnTo>
                      <a:pt x="8686" y="4543"/>
                    </a:lnTo>
                    <a:lnTo>
                      <a:pt x="8683" y="4539"/>
                    </a:lnTo>
                    <a:lnTo>
                      <a:pt x="8678" y="4537"/>
                    </a:lnTo>
                    <a:lnTo>
                      <a:pt x="8674" y="4537"/>
                    </a:lnTo>
                    <a:lnTo>
                      <a:pt x="8669" y="4538"/>
                    </a:lnTo>
                    <a:lnTo>
                      <a:pt x="8664" y="4539"/>
                    </a:lnTo>
                    <a:lnTo>
                      <a:pt x="8659" y="4541"/>
                    </a:lnTo>
                    <a:lnTo>
                      <a:pt x="8650" y="4545"/>
                    </a:lnTo>
                    <a:lnTo>
                      <a:pt x="8639" y="4547"/>
                    </a:lnTo>
                    <a:lnTo>
                      <a:pt x="8635" y="4547"/>
                    </a:lnTo>
                    <a:lnTo>
                      <a:pt x="8630" y="4545"/>
                    </a:lnTo>
                    <a:lnTo>
                      <a:pt x="8626" y="4541"/>
                    </a:lnTo>
                    <a:lnTo>
                      <a:pt x="8622" y="4536"/>
                    </a:lnTo>
                    <a:lnTo>
                      <a:pt x="8626" y="4527"/>
                    </a:lnTo>
                    <a:lnTo>
                      <a:pt x="8631" y="4519"/>
                    </a:lnTo>
                    <a:lnTo>
                      <a:pt x="8636" y="4513"/>
                    </a:lnTo>
                    <a:lnTo>
                      <a:pt x="8642" y="4506"/>
                    </a:lnTo>
                    <a:lnTo>
                      <a:pt x="8656" y="4493"/>
                    </a:lnTo>
                    <a:lnTo>
                      <a:pt x="8670" y="4482"/>
                    </a:lnTo>
                    <a:lnTo>
                      <a:pt x="8704" y="4461"/>
                    </a:lnTo>
                    <a:lnTo>
                      <a:pt x="8738" y="4441"/>
                    </a:lnTo>
                    <a:lnTo>
                      <a:pt x="8755" y="4432"/>
                    </a:lnTo>
                    <a:lnTo>
                      <a:pt x="8771" y="4421"/>
                    </a:lnTo>
                    <a:lnTo>
                      <a:pt x="8785" y="4410"/>
                    </a:lnTo>
                    <a:lnTo>
                      <a:pt x="8798" y="4397"/>
                    </a:lnTo>
                    <a:lnTo>
                      <a:pt x="8804" y="4391"/>
                    </a:lnTo>
                    <a:lnTo>
                      <a:pt x="8809" y="4384"/>
                    </a:lnTo>
                    <a:lnTo>
                      <a:pt x="8813" y="4376"/>
                    </a:lnTo>
                    <a:lnTo>
                      <a:pt x="8817" y="4368"/>
                    </a:lnTo>
                    <a:lnTo>
                      <a:pt x="8821" y="4360"/>
                    </a:lnTo>
                    <a:lnTo>
                      <a:pt x="8823" y="4351"/>
                    </a:lnTo>
                    <a:lnTo>
                      <a:pt x="8825" y="4342"/>
                    </a:lnTo>
                    <a:lnTo>
                      <a:pt x="8826" y="4332"/>
                    </a:lnTo>
                    <a:lnTo>
                      <a:pt x="8842" y="4315"/>
                    </a:lnTo>
                    <a:lnTo>
                      <a:pt x="8860" y="4300"/>
                    </a:lnTo>
                    <a:lnTo>
                      <a:pt x="8878" y="4287"/>
                    </a:lnTo>
                    <a:lnTo>
                      <a:pt x="8896" y="4273"/>
                    </a:lnTo>
                    <a:lnTo>
                      <a:pt x="8914" y="4261"/>
                    </a:lnTo>
                    <a:lnTo>
                      <a:pt x="8933" y="4249"/>
                    </a:lnTo>
                    <a:lnTo>
                      <a:pt x="8953" y="4239"/>
                    </a:lnTo>
                    <a:lnTo>
                      <a:pt x="8972" y="4228"/>
                    </a:lnTo>
                    <a:lnTo>
                      <a:pt x="9011" y="4210"/>
                    </a:lnTo>
                    <a:lnTo>
                      <a:pt x="9051" y="4192"/>
                    </a:lnTo>
                    <a:lnTo>
                      <a:pt x="9091" y="4174"/>
                    </a:lnTo>
                    <a:lnTo>
                      <a:pt x="9131" y="4158"/>
                    </a:lnTo>
                    <a:lnTo>
                      <a:pt x="9133" y="4147"/>
                    </a:lnTo>
                    <a:lnTo>
                      <a:pt x="9136" y="4138"/>
                    </a:lnTo>
                    <a:lnTo>
                      <a:pt x="9140" y="4128"/>
                    </a:lnTo>
                    <a:lnTo>
                      <a:pt x="9145" y="4120"/>
                    </a:lnTo>
                    <a:lnTo>
                      <a:pt x="9150" y="4113"/>
                    </a:lnTo>
                    <a:lnTo>
                      <a:pt x="9156" y="4105"/>
                    </a:lnTo>
                    <a:lnTo>
                      <a:pt x="9161" y="4099"/>
                    </a:lnTo>
                    <a:lnTo>
                      <a:pt x="9169" y="4093"/>
                    </a:lnTo>
                    <a:lnTo>
                      <a:pt x="9183" y="4082"/>
                    </a:lnTo>
                    <a:lnTo>
                      <a:pt x="9200" y="4073"/>
                    </a:lnTo>
                    <a:lnTo>
                      <a:pt x="9217" y="4065"/>
                    </a:lnTo>
                    <a:lnTo>
                      <a:pt x="9235" y="4056"/>
                    </a:lnTo>
                    <a:lnTo>
                      <a:pt x="9274" y="4042"/>
                    </a:lnTo>
                    <a:lnTo>
                      <a:pt x="9311" y="4025"/>
                    </a:lnTo>
                    <a:lnTo>
                      <a:pt x="9330" y="4015"/>
                    </a:lnTo>
                    <a:lnTo>
                      <a:pt x="9347" y="4003"/>
                    </a:lnTo>
                    <a:lnTo>
                      <a:pt x="9355" y="3997"/>
                    </a:lnTo>
                    <a:lnTo>
                      <a:pt x="9363" y="3991"/>
                    </a:lnTo>
                    <a:lnTo>
                      <a:pt x="9371" y="3982"/>
                    </a:lnTo>
                    <a:lnTo>
                      <a:pt x="9377" y="3975"/>
                    </a:lnTo>
                    <a:lnTo>
                      <a:pt x="9513" y="3928"/>
                    </a:lnTo>
                    <a:lnTo>
                      <a:pt x="9648" y="3883"/>
                    </a:lnTo>
                    <a:lnTo>
                      <a:pt x="9783" y="3839"/>
                    </a:lnTo>
                    <a:lnTo>
                      <a:pt x="9920" y="3795"/>
                    </a:lnTo>
                    <a:lnTo>
                      <a:pt x="9988" y="3774"/>
                    </a:lnTo>
                    <a:lnTo>
                      <a:pt x="10057" y="3754"/>
                    </a:lnTo>
                    <a:lnTo>
                      <a:pt x="10125" y="3734"/>
                    </a:lnTo>
                    <a:lnTo>
                      <a:pt x="10195" y="3716"/>
                    </a:lnTo>
                    <a:lnTo>
                      <a:pt x="10265" y="3697"/>
                    </a:lnTo>
                    <a:lnTo>
                      <a:pt x="10336" y="3680"/>
                    </a:lnTo>
                    <a:lnTo>
                      <a:pt x="10406" y="3664"/>
                    </a:lnTo>
                    <a:lnTo>
                      <a:pt x="10478" y="3648"/>
                    </a:lnTo>
                    <a:lnTo>
                      <a:pt x="10491" y="3652"/>
                    </a:lnTo>
                    <a:lnTo>
                      <a:pt x="10506" y="3656"/>
                    </a:lnTo>
                    <a:lnTo>
                      <a:pt x="10520" y="3658"/>
                    </a:lnTo>
                    <a:lnTo>
                      <a:pt x="10536" y="3659"/>
                    </a:lnTo>
                    <a:lnTo>
                      <a:pt x="10552" y="3659"/>
                    </a:lnTo>
                    <a:lnTo>
                      <a:pt x="10567" y="3659"/>
                    </a:lnTo>
                    <a:lnTo>
                      <a:pt x="10584" y="3658"/>
                    </a:lnTo>
                    <a:lnTo>
                      <a:pt x="10600" y="3656"/>
                    </a:lnTo>
                    <a:lnTo>
                      <a:pt x="10634" y="3652"/>
                    </a:lnTo>
                    <a:lnTo>
                      <a:pt x="10667" y="3647"/>
                    </a:lnTo>
                    <a:lnTo>
                      <a:pt x="10699" y="3642"/>
                    </a:lnTo>
                    <a:lnTo>
                      <a:pt x="10733" y="3640"/>
                    </a:lnTo>
                    <a:lnTo>
                      <a:pt x="10754" y="3642"/>
                    </a:lnTo>
                    <a:lnTo>
                      <a:pt x="10775" y="3643"/>
                    </a:lnTo>
                    <a:lnTo>
                      <a:pt x="10796" y="3643"/>
                    </a:lnTo>
                    <a:lnTo>
                      <a:pt x="10817" y="3643"/>
                    </a:lnTo>
                    <a:lnTo>
                      <a:pt x="10861" y="3641"/>
                    </a:lnTo>
                    <a:lnTo>
                      <a:pt x="10905" y="3637"/>
                    </a:lnTo>
                    <a:lnTo>
                      <a:pt x="10992" y="3625"/>
                    </a:lnTo>
                    <a:lnTo>
                      <a:pt x="11080" y="3615"/>
                    </a:lnTo>
                    <a:lnTo>
                      <a:pt x="11124" y="3610"/>
                    </a:lnTo>
                    <a:lnTo>
                      <a:pt x="11167" y="3608"/>
                    </a:lnTo>
                    <a:lnTo>
                      <a:pt x="11189" y="3608"/>
                    </a:lnTo>
                    <a:lnTo>
                      <a:pt x="11211" y="3609"/>
                    </a:lnTo>
                    <a:lnTo>
                      <a:pt x="11233" y="3610"/>
                    </a:lnTo>
                    <a:lnTo>
                      <a:pt x="11255" y="3613"/>
                    </a:lnTo>
                    <a:lnTo>
                      <a:pt x="11277" y="3616"/>
                    </a:lnTo>
                    <a:lnTo>
                      <a:pt x="11298" y="3620"/>
                    </a:lnTo>
                    <a:lnTo>
                      <a:pt x="11320" y="3625"/>
                    </a:lnTo>
                    <a:lnTo>
                      <a:pt x="11340" y="3631"/>
                    </a:lnTo>
                    <a:lnTo>
                      <a:pt x="11362" y="3639"/>
                    </a:lnTo>
                    <a:lnTo>
                      <a:pt x="11383" y="3647"/>
                    </a:lnTo>
                    <a:lnTo>
                      <a:pt x="11404" y="3657"/>
                    </a:lnTo>
                    <a:lnTo>
                      <a:pt x="11425" y="3669"/>
                    </a:lnTo>
                    <a:lnTo>
                      <a:pt x="11489" y="3680"/>
                    </a:lnTo>
                    <a:lnTo>
                      <a:pt x="11553" y="3689"/>
                    </a:lnTo>
                    <a:lnTo>
                      <a:pt x="11617" y="3694"/>
                    </a:lnTo>
                    <a:lnTo>
                      <a:pt x="11679" y="3697"/>
                    </a:lnTo>
                    <a:lnTo>
                      <a:pt x="11741" y="3698"/>
                    </a:lnTo>
                    <a:lnTo>
                      <a:pt x="11801" y="3697"/>
                    </a:lnTo>
                    <a:lnTo>
                      <a:pt x="11861" y="3694"/>
                    </a:lnTo>
                    <a:lnTo>
                      <a:pt x="11921" y="3690"/>
                    </a:lnTo>
                    <a:lnTo>
                      <a:pt x="11980" y="3683"/>
                    </a:lnTo>
                    <a:lnTo>
                      <a:pt x="12040" y="3675"/>
                    </a:lnTo>
                    <a:lnTo>
                      <a:pt x="12098" y="3667"/>
                    </a:lnTo>
                    <a:lnTo>
                      <a:pt x="12156" y="3656"/>
                    </a:lnTo>
                    <a:lnTo>
                      <a:pt x="12214" y="3646"/>
                    </a:lnTo>
                    <a:lnTo>
                      <a:pt x="12272" y="3633"/>
                    </a:lnTo>
                    <a:lnTo>
                      <a:pt x="12329" y="3621"/>
                    </a:lnTo>
                    <a:lnTo>
                      <a:pt x="12387" y="3608"/>
                    </a:lnTo>
                    <a:lnTo>
                      <a:pt x="12502" y="3582"/>
                    </a:lnTo>
                    <a:lnTo>
                      <a:pt x="12618" y="3556"/>
                    </a:lnTo>
                    <a:lnTo>
                      <a:pt x="12676" y="3544"/>
                    </a:lnTo>
                    <a:lnTo>
                      <a:pt x="12736" y="3532"/>
                    </a:lnTo>
                    <a:lnTo>
                      <a:pt x="12794" y="3521"/>
                    </a:lnTo>
                    <a:lnTo>
                      <a:pt x="12854" y="3510"/>
                    </a:lnTo>
                    <a:lnTo>
                      <a:pt x="12914" y="3501"/>
                    </a:lnTo>
                    <a:lnTo>
                      <a:pt x="12974" y="3493"/>
                    </a:lnTo>
                    <a:lnTo>
                      <a:pt x="13036" y="3485"/>
                    </a:lnTo>
                    <a:lnTo>
                      <a:pt x="13097" y="3480"/>
                    </a:lnTo>
                    <a:lnTo>
                      <a:pt x="13160" y="3477"/>
                    </a:lnTo>
                    <a:lnTo>
                      <a:pt x="13224" y="3475"/>
                    </a:lnTo>
                    <a:lnTo>
                      <a:pt x="13287" y="3475"/>
                    </a:lnTo>
                    <a:lnTo>
                      <a:pt x="13353" y="3478"/>
                    </a:lnTo>
                    <a:lnTo>
                      <a:pt x="13390" y="3405"/>
                    </a:lnTo>
                    <a:lnTo>
                      <a:pt x="13428" y="3332"/>
                    </a:lnTo>
                    <a:lnTo>
                      <a:pt x="13466" y="3260"/>
                    </a:lnTo>
                    <a:lnTo>
                      <a:pt x="13504" y="3188"/>
                    </a:lnTo>
                    <a:lnTo>
                      <a:pt x="13541" y="3117"/>
                    </a:lnTo>
                    <a:lnTo>
                      <a:pt x="13578" y="3044"/>
                    </a:lnTo>
                    <a:lnTo>
                      <a:pt x="13596" y="3007"/>
                    </a:lnTo>
                    <a:lnTo>
                      <a:pt x="13613" y="2971"/>
                    </a:lnTo>
                    <a:lnTo>
                      <a:pt x="13630" y="2933"/>
                    </a:lnTo>
                    <a:lnTo>
                      <a:pt x="13646" y="2896"/>
                    </a:lnTo>
                    <a:lnTo>
                      <a:pt x="13652" y="2903"/>
                    </a:lnTo>
                    <a:lnTo>
                      <a:pt x="13656" y="2910"/>
                    </a:lnTo>
                    <a:lnTo>
                      <a:pt x="13658" y="2918"/>
                    </a:lnTo>
                    <a:lnTo>
                      <a:pt x="13658" y="2925"/>
                    </a:lnTo>
                    <a:lnTo>
                      <a:pt x="13658" y="2932"/>
                    </a:lnTo>
                    <a:lnTo>
                      <a:pt x="13656" y="2939"/>
                    </a:lnTo>
                    <a:lnTo>
                      <a:pt x="13654" y="2946"/>
                    </a:lnTo>
                    <a:lnTo>
                      <a:pt x="13651" y="2953"/>
                    </a:lnTo>
                    <a:lnTo>
                      <a:pt x="13645" y="2967"/>
                    </a:lnTo>
                    <a:lnTo>
                      <a:pt x="13640" y="2980"/>
                    </a:lnTo>
                    <a:lnTo>
                      <a:pt x="13639" y="2987"/>
                    </a:lnTo>
                    <a:lnTo>
                      <a:pt x="13640" y="2994"/>
                    </a:lnTo>
                    <a:lnTo>
                      <a:pt x="13642" y="3000"/>
                    </a:lnTo>
                    <a:lnTo>
                      <a:pt x="13646" y="3006"/>
                    </a:lnTo>
                    <a:lnTo>
                      <a:pt x="13656" y="3002"/>
                    </a:lnTo>
                    <a:lnTo>
                      <a:pt x="13665" y="2996"/>
                    </a:lnTo>
                    <a:lnTo>
                      <a:pt x="13674" y="2990"/>
                    </a:lnTo>
                    <a:lnTo>
                      <a:pt x="13682" y="2984"/>
                    </a:lnTo>
                    <a:lnTo>
                      <a:pt x="13699" y="2970"/>
                    </a:lnTo>
                    <a:lnTo>
                      <a:pt x="13713" y="2955"/>
                    </a:lnTo>
                    <a:lnTo>
                      <a:pt x="13727" y="2938"/>
                    </a:lnTo>
                    <a:lnTo>
                      <a:pt x="13740" y="2922"/>
                    </a:lnTo>
                    <a:lnTo>
                      <a:pt x="13753" y="2904"/>
                    </a:lnTo>
                    <a:lnTo>
                      <a:pt x="13764" y="2885"/>
                    </a:lnTo>
                    <a:lnTo>
                      <a:pt x="13788" y="2849"/>
                    </a:lnTo>
                    <a:lnTo>
                      <a:pt x="13813" y="2813"/>
                    </a:lnTo>
                    <a:lnTo>
                      <a:pt x="13826" y="2797"/>
                    </a:lnTo>
                    <a:lnTo>
                      <a:pt x="13840" y="2780"/>
                    </a:lnTo>
                    <a:lnTo>
                      <a:pt x="13855" y="2765"/>
                    </a:lnTo>
                    <a:lnTo>
                      <a:pt x="13871" y="2752"/>
                    </a:lnTo>
                    <a:lnTo>
                      <a:pt x="13873" y="2759"/>
                    </a:lnTo>
                    <a:lnTo>
                      <a:pt x="13874" y="2765"/>
                    </a:lnTo>
                    <a:lnTo>
                      <a:pt x="13874" y="2773"/>
                    </a:lnTo>
                    <a:lnTo>
                      <a:pt x="13874" y="2779"/>
                    </a:lnTo>
                    <a:lnTo>
                      <a:pt x="13872" y="2793"/>
                    </a:lnTo>
                    <a:lnTo>
                      <a:pt x="13868" y="2805"/>
                    </a:lnTo>
                    <a:lnTo>
                      <a:pt x="13862" y="2818"/>
                    </a:lnTo>
                    <a:lnTo>
                      <a:pt x="13856" y="2830"/>
                    </a:lnTo>
                    <a:lnTo>
                      <a:pt x="13849" y="2841"/>
                    </a:lnTo>
                    <a:lnTo>
                      <a:pt x="13842" y="2854"/>
                    </a:lnTo>
                    <a:lnTo>
                      <a:pt x="13825" y="2878"/>
                    </a:lnTo>
                    <a:lnTo>
                      <a:pt x="13811" y="2902"/>
                    </a:lnTo>
                    <a:lnTo>
                      <a:pt x="13806" y="2915"/>
                    </a:lnTo>
                    <a:lnTo>
                      <a:pt x="13802" y="2928"/>
                    </a:lnTo>
                    <a:lnTo>
                      <a:pt x="13800" y="2935"/>
                    </a:lnTo>
                    <a:lnTo>
                      <a:pt x="13799" y="2942"/>
                    </a:lnTo>
                    <a:lnTo>
                      <a:pt x="13799" y="2949"/>
                    </a:lnTo>
                    <a:lnTo>
                      <a:pt x="13799" y="2956"/>
                    </a:lnTo>
                    <a:lnTo>
                      <a:pt x="13813" y="2956"/>
                    </a:lnTo>
                    <a:lnTo>
                      <a:pt x="13827" y="2955"/>
                    </a:lnTo>
                    <a:lnTo>
                      <a:pt x="13840" y="2953"/>
                    </a:lnTo>
                    <a:lnTo>
                      <a:pt x="13854" y="2949"/>
                    </a:lnTo>
                    <a:lnTo>
                      <a:pt x="13868" y="2945"/>
                    </a:lnTo>
                    <a:lnTo>
                      <a:pt x="13880" y="2939"/>
                    </a:lnTo>
                    <a:lnTo>
                      <a:pt x="13892" y="2933"/>
                    </a:lnTo>
                    <a:lnTo>
                      <a:pt x="13903" y="2926"/>
                    </a:lnTo>
                    <a:lnTo>
                      <a:pt x="13914" y="2918"/>
                    </a:lnTo>
                    <a:lnTo>
                      <a:pt x="13926" y="2909"/>
                    </a:lnTo>
                    <a:lnTo>
                      <a:pt x="13936" y="2900"/>
                    </a:lnTo>
                    <a:lnTo>
                      <a:pt x="13948" y="2890"/>
                    </a:lnTo>
                    <a:lnTo>
                      <a:pt x="13968" y="2869"/>
                    </a:lnTo>
                    <a:lnTo>
                      <a:pt x="13986" y="2846"/>
                    </a:lnTo>
                    <a:lnTo>
                      <a:pt x="14005" y="2822"/>
                    </a:lnTo>
                    <a:lnTo>
                      <a:pt x="14023" y="2797"/>
                    </a:lnTo>
                    <a:lnTo>
                      <a:pt x="14040" y="2772"/>
                    </a:lnTo>
                    <a:lnTo>
                      <a:pt x="14055" y="2748"/>
                    </a:lnTo>
                    <a:lnTo>
                      <a:pt x="14072" y="2724"/>
                    </a:lnTo>
                    <a:lnTo>
                      <a:pt x="14086" y="2701"/>
                    </a:lnTo>
                    <a:lnTo>
                      <a:pt x="14102" y="2681"/>
                    </a:lnTo>
                    <a:lnTo>
                      <a:pt x="14118" y="2662"/>
                    </a:lnTo>
                    <a:lnTo>
                      <a:pt x="14118" y="2675"/>
                    </a:lnTo>
                    <a:lnTo>
                      <a:pt x="14118" y="2687"/>
                    </a:lnTo>
                    <a:lnTo>
                      <a:pt x="14116" y="2699"/>
                    </a:lnTo>
                    <a:lnTo>
                      <a:pt x="14111" y="2710"/>
                    </a:lnTo>
                    <a:lnTo>
                      <a:pt x="14106" y="2722"/>
                    </a:lnTo>
                    <a:lnTo>
                      <a:pt x="14100" y="2732"/>
                    </a:lnTo>
                    <a:lnTo>
                      <a:pt x="14093" y="2742"/>
                    </a:lnTo>
                    <a:lnTo>
                      <a:pt x="14083" y="2752"/>
                    </a:lnTo>
                    <a:lnTo>
                      <a:pt x="14092" y="2751"/>
                    </a:lnTo>
                    <a:lnTo>
                      <a:pt x="14099" y="2751"/>
                    </a:lnTo>
                    <a:lnTo>
                      <a:pt x="14105" y="2752"/>
                    </a:lnTo>
                    <a:lnTo>
                      <a:pt x="14110" y="2754"/>
                    </a:lnTo>
                    <a:lnTo>
                      <a:pt x="14116" y="2757"/>
                    </a:lnTo>
                    <a:lnTo>
                      <a:pt x="14121" y="2760"/>
                    </a:lnTo>
                    <a:lnTo>
                      <a:pt x="14125" y="2764"/>
                    </a:lnTo>
                    <a:lnTo>
                      <a:pt x="14128" y="2769"/>
                    </a:lnTo>
                    <a:lnTo>
                      <a:pt x="14134" y="2778"/>
                    </a:lnTo>
                    <a:lnTo>
                      <a:pt x="14139" y="2789"/>
                    </a:lnTo>
                    <a:lnTo>
                      <a:pt x="14143" y="2802"/>
                    </a:lnTo>
                    <a:lnTo>
                      <a:pt x="14147" y="2813"/>
                    </a:lnTo>
                    <a:lnTo>
                      <a:pt x="14150" y="2826"/>
                    </a:lnTo>
                    <a:lnTo>
                      <a:pt x="14154" y="2836"/>
                    </a:lnTo>
                    <a:lnTo>
                      <a:pt x="14158" y="2847"/>
                    </a:lnTo>
                    <a:lnTo>
                      <a:pt x="14164" y="2854"/>
                    </a:lnTo>
                    <a:lnTo>
                      <a:pt x="14168" y="2857"/>
                    </a:lnTo>
                    <a:lnTo>
                      <a:pt x="14171" y="2859"/>
                    </a:lnTo>
                    <a:lnTo>
                      <a:pt x="14175" y="2860"/>
                    </a:lnTo>
                    <a:lnTo>
                      <a:pt x="14180" y="2861"/>
                    </a:lnTo>
                    <a:lnTo>
                      <a:pt x="14185" y="2860"/>
                    </a:lnTo>
                    <a:lnTo>
                      <a:pt x="14192" y="2859"/>
                    </a:lnTo>
                    <a:lnTo>
                      <a:pt x="14199" y="2857"/>
                    </a:lnTo>
                    <a:lnTo>
                      <a:pt x="14206" y="2854"/>
                    </a:lnTo>
                    <a:lnTo>
                      <a:pt x="14223" y="2845"/>
                    </a:lnTo>
                    <a:lnTo>
                      <a:pt x="14238" y="2833"/>
                    </a:lnTo>
                    <a:lnTo>
                      <a:pt x="14251" y="2822"/>
                    </a:lnTo>
                    <a:lnTo>
                      <a:pt x="14264" y="2808"/>
                    </a:lnTo>
                    <a:lnTo>
                      <a:pt x="14286" y="2781"/>
                    </a:lnTo>
                    <a:lnTo>
                      <a:pt x="14308" y="2752"/>
                    </a:lnTo>
                    <a:lnTo>
                      <a:pt x="14319" y="2737"/>
                    </a:lnTo>
                    <a:lnTo>
                      <a:pt x="14330" y="2724"/>
                    </a:lnTo>
                    <a:lnTo>
                      <a:pt x="14342" y="2710"/>
                    </a:lnTo>
                    <a:lnTo>
                      <a:pt x="14353" y="2699"/>
                    </a:lnTo>
                    <a:lnTo>
                      <a:pt x="14366" y="2687"/>
                    </a:lnTo>
                    <a:lnTo>
                      <a:pt x="14379" y="2678"/>
                    </a:lnTo>
                    <a:lnTo>
                      <a:pt x="14387" y="2673"/>
                    </a:lnTo>
                    <a:lnTo>
                      <a:pt x="14394" y="2670"/>
                    </a:lnTo>
                    <a:lnTo>
                      <a:pt x="14402" y="2665"/>
                    </a:lnTo>
                    <a:lnTo>
                      <a:pt x="14411" y="2662"/>
                    </a:lnTo>
                    <a:lnTo>
                      <a:pt x="14409" y="2667"/>
                    </a:lnTo>
                    <a:lnTo>
                      <a:pt x="14409" y="2673"/>
                    </a:lnTo>
                    <a:lnTo>
                      <a:pt x="14407" y="2678"/>
                    </a:lnTo>
                    <a:lnTo>
                      <a:pt x="14405" y="2684"/>
                    </a:lnTo>
                    <a:lnTo>
                      <a:pt x="14400" y="2695"/>
                    </a:lnTo>
                    <a:lnTo>
                      <a:pt x="14393" y="2706"/>
                    </a:lnTo>
                    <a:lnTo>
                      <a:pt x="14377" y="2728"/>
                    </a:lnTo>
                    <a:lnTo>
                      <a:pt x="14359" y="2752"/>
                    </a:lnTo>
                    <a:lnTo>
                      <a:pt x="14352" y="2763"/>
                    </a:lnTo>
                    <a:lnTo>
                      <a:pt x="14346" y="2776"/>
                    </a:lnTo>
                    <a:lnTo>
                      <a:pt x="14340" y="2788"/>
                    </a:lnTo>
                    <a:lnTo>
                      <a:pt x="14337" y="2801"/>
                    </a:lnTo>
                    <a:lnTo>
                      <a:pt x="14337" y="2807"/>
                    </a:lnTo>
                    <a:lnTo>
                      <a:pt x="14335" y="2814"/>
                    </a:lnTo>
                    <a:lnTo>
                      <a:pt x="14337" y="2821"/>
                    </a:lnTo>
                    <a:lnTo>
                      <a:pt x="14338" y="2827"/>
                    </a:lnTo>
                    <a:lnTo>
                      <a:pt x="14340" y="2833"/>
                    </a:lnTo>
                    <a:lnTo>
                      <a:pt x="14343" y="2840"/>
                    </a:lnTo>
                    <a:lnTo>
                      <a:pt x="14346" y="2847"/>
                    </a:lnTo>
                    <a:lnTo>
                      <a:pt x="14351" y="2854"/>
                    </a:lnTo>
                    <a:lnTo>
                      <a:pt x="14359" y="2850"/>
                    </a:lnTo>
                    <a:lnTo>
                      <a:pt x="14369" y="2846"/>
                    </a:lnTo>
                    <a:lnTo>
                      <a:pt x="14377" y="2840"/>
                    </a:lnTo>
                    <a:lnTo>
                      <a:pt x="14385" y="2835"/>
                    </a:lnTo>
                    <a:lnTo>
                      <a:pt x="14401" y="2824"/>
                    </a:lnTo>
                    <a:lnTo>
                      <a:pt x="14416" y="2811"/>
                    </a:lnTo>
                    <a:lnTo>
                      <a:pt x="14429" y="2797"/>
                    </a:lnTo>
                    <a:lnTo>
                      <a:pt x="14443" y="2782"/>
                    </a:lnTo>
                    <a:lnTo>
                      <a:pt x="14456" y="2768"/>
                    </a:lnTo>
                    <a:lnTo>
                      <a:pt x="14469" y="2752"/>
                    </a:lnTo>
                    <a:lnTo>
                      <a:pt x="14482" y="2736"/>
                    </a:lnTo>
                    <a:lnTo>
                      <a:pt x="14495" y="2721"/>
                    </a:lnTo>
                    <a:lnTo>
                      <a:pt x="14508" y="2706"/>
                    </a:lnTo>
                    <a:lnTo>
                      <a:pt x="14522" y="2692"/>
                    </a:lnTo>
                    <a:lnTo>
                      <a:pt x="14537" y="2680"/>
                    </a:lnTo>
                    <a:lnTo>
                      <a:pt x="14551" y="2669"/>
                    </a:lnTo>
                    <a:lnTo>
                      <a:pt x="14568" y="2658"/>
                    </a:lnTo>
                    <a:lnTo>
                      <a:pt x="14585" y="2650"/>
                    </a:lnTo>
                    <a:lnTo>
                      <a:pt x="14593" y="2662"/>
                    </a:lnTo>
                    <a:lnTo>
                      <a:pt x="14591" y="2669"/>
                    </a:lnTo>
                    <a:lnTo>
                      <a:pt x="14589" y="2676"/>
                    </a:lnTo>
                    <a:lnTo>
                      <a:pt x="14585" y="2682"/>
                    </a:lnTo>
                    <a:lnTo>
                      <a:pt x="14581" y="2688"/>
                    </a:lnTo>
                    <a:lnTo>
                      <a:pt x="14572" y="2701"/>
                    </a:lnTo>
                    <a:lnTo>
                      <a:pt x="14561" y="2714"/>
                    </a:lnTo>
                    <a:lnTo>
                      <a:pt x="14537" y="2739"/>
                    </a:lnTo>
                    <a:lnTo>
                      <a:pt x="14514" y="2764"/>
                    </a:lnTo>
                    <a:lnTo>
                      <a:pt x="14503" y="2777"/>
                    </a:lnTo>
                    <a:lnTo>
                      <a:pt x="14494" y="2788"/>
                    </a:lnTo>
                    <a:lnTo>
                      <a:pt x="14490" y="2795"/>
                    </a:lnTo>
                    <a:lnTo>
                      <a:pt x="14488" y="2801"/>
                    </a:lnTo>
                    <a:lnTo>
                      <a:pt x="14484" y="2806"/>
                    </a:lnTo>
                    <a:lnTo>
                      <a:pt x="14483" y="2812"/>
                    </a:lnTo>
                    <a:lnTo>
                      <a:pt x="14482" y="2818"/>
                    </a:lnTo>
                    <a:lnTo>
                      <a:pt x="14482" y="2823"/>
                    </a:lnTo>
                    <a:lnTo>
                      <a:pt x="14483" y="2828"/>
                    </a:lnTo>
                    <a:lnTo>
                      <a:pt x="14484" y="2833"/>
                    </a:lnTo>
                    <a:lnTo>
                      <a:pt x="14488" y="2838"/>
                    </a:lnTo>
                    <a:lnTo>
                      <a:pt x="14492" y="2844"/>
                    </a:lnTo>
                    <a:lnTo>
                      <a:pt x="14497" y="2849"/>
                    </a:lnTo>
                    <a:lnTo>
                      <a:pt x="14503" y="2854"/>
                    </a:lnTo>
                    <a:lnTo>
                      <a:pt x="14510" y="2853"/>
                    </a:lnTo>
                    <a:lnTo>
                      <a:pt x="14516" y="2852"/>
                    </a:lnTo>
                    <a:lnTo>
                      <a:pt x="14521" y="2850"/>
                    </a:lnTo>
                    <a:lnTo>
                      <a:pt x="14526" y="2848"/>
                    </a:lnTo>
                    <a:lnTo>
                      <a:pt x="14537" y="2841"/>
                    </a:lnTo>
                    <a:lnTo>
                      <a:pt x="14545" y="2834"/>
                    </a:lnTo>
                    <a:lnTo>
                      <a:pt x="14553" y="2825"/>
                    </a:lnTo>
                    <a:lnTo>
                      <a:pt x="14562" y="2815"/>
                    </a:lnTo>
                    <a:lnTo>
                      <a:pt x="14568" y="2805"/>
                    </a:lnTo>
                    <a:lnTo>
                      <a:pt x="14575" y="2794"/>
                    </a:lnTo>
                    <a:lnTo>
                      <a:pt x="14582" y="2783"/>
                    </a:lnTo>
                    <a:lnTo>
                      <a:pt x="14590" y="2772"/>
                    </a:lnTo>
                    <a:lnTo>
                      <a:pt x="14597" y="2762"/>
                    </a:lnTo>
                    <a:lnTo>
                      <a:pt x="14604" y="2753"/>
                    </a:lnTo>
                    <a:lnTo>
                      <a:pt x="14613" y="2745"/>
                    </a:lnTo>
                    <a:lnTo>
                      <a:pt x="14622" y="2738"/>
                    </a:lnTo>
                    <a:lnTo>
                      <a:pt x="14627" y="2735"/>
                    </a:lnTo>
                    <a:lnTo>
                      <a:pt x="14632" y="2733"/>
                    </a:lnTo>
                    <a:lnTo>
                      <a:pt x="14638" y="2732"/>
                    </a:lnTo>
                    <a:lnTo>
                      <a:pt x="14644" y="2731"/>
                    </a:lnTo>
                    <a:lnTo>
                      <a:pt x="14593" y="2846"/>
                    </a:lnTo>
                    <a:lnTo>
                      <a:pt x="14598" y="2848"/>
                    </a:lnTo>
                    <a:lnTo>
                      <a:pt x="14602" y="2850"/>
                    </a:lnTo>
                    <a:lnTo>
                      <a:pt x="14606" y="2852"/>
                    </a:lnTo>
                    <a:lnTo>
                      <a:pt x="14611" y="2853"/>
                    </a:lnTo>
                    <a:lnTo>
                      <a:pt x="14619" y="2853"/>
                    </a:lnTo>
                    <a:lnTo>
                      <a:pt x="14627" y="2851"/>
                    </a:lnTo>
                    <a:lnTo>
                      <a:pt x="14635" y="2848"/>
                    </a:lnTo>
                    <a:lnTo>
                      <a:pt x="14642" y="2843"/>
                    </a:lnTo>
                    <a:lnTo>
                      <a:pt x="14649" y="2837"/>
                    </a:lnTo>
                    <a:lnTo>
                      <a:pt x="14656" y="2831"/>
                    </a:lnTo>
                    <a:lnTo>
                      <a:pt x="14670" y="2818"/>
                    </a:lnTo>
                    <a:lnTo>
                      <a:pt x="14685" y="2805"/>
                    </a:lnTo>
                    <a:lnTo>
                      <a:pt x="14692" y="2800"/>
                    </a:lnTo>
                    <a:lnTo>
                      <a:pt x="14699" y="2797"/>
                    </a:lnTo>
                    <a:lnTo>
                      <a:pt x="14708" y="2795"/>
                    </a:lnTo>
                    <a:lnTo>
                      <a:pt x="14716" y="2795"/>
                    </a:lnTo>
                    <a:lnTo>
                      <a:pt x="14710" y="2810"/>
                    </a:lnTo>
                    <a:lnTo>
                      <a:pt x="14701" y="2826"/>
                    </a:lnTo>
                    <a:lnTo>
                      <a:pt x="14694" y="2841"/>
                    </a:lnTo>
                    <a:lnTo>
                      <a:pt x="14686" y="2857"/>
                    </a:lnTo>
                    <a:lnTo>
                      <a:pt x="14678" y="2873"/>
                    </a:lnTo>
                    <a:lnTo>
                      <a:pt x="14672" y="2889"/>
                    </a:lnTo>
                    <a:lnTo>
                      <a:pt x="14670" y="2899"/>
                    </a:lnTo>
                    <a:lnTo>
                      <a:pt x="14668" y="2907"/>
                    </a:lnTo>
                    <a:lnTo>
                      <a:pt x="14666" y="2917"/>
                    </a:lnTo>
                    <a:lnTo>
                      <a:pt x="14665" y="2926"/>
                    </a:lnTo>
                    <a:lnTo>
                      <a:pt x="14688" y="2918"/>
                    </a:lnTo>
                    <a:lnTo>
                      <a:pt x="14711" y="2908"/>
                    </a:lnTo>
                    <a:lnTo>
                      <a:pt x="14734" y="2897"/>
                    </a:lnTo>
                    <a:lnTo>
                      <a:pt x="14755" y="2884"/>
                    </a:lnTo>
                    <a:lnTo>
                      <a:pt x="14800" y="2857"/>
                    </a:lnTo>
                    <a:lnTo>
                      <a:pt x="14845" y="2827"/>
                    </a:lnTo>
                    <a:lnTo>
                      <a:pt x="14891" y="2797"/>
                    </a:lnTo>
                    <a:lnTo>
                      <a:pt x="14937" y="2769"/>
                    </a:lnTo>
                    <a:lnTo>
                      <a:pt x="14961" y="2755"/>
                    </a:lnTo>
                    <a:lnTo>
                      <a:pt x="14985" y="2742"/>
                    </a:lnTo>
                    <a:lnTo>
                      <a:pt x="15010" y="2732"/>
                    </a:lnTo>
                    <a:lnTo>
                      <a:pt x="15035" y="2722"/>
                    </a:lnTo>
                    <a:lnTo>
                      <a:pt x="15059" y="2706"/>
                    </a:lnTo>
                    <a:lnTo>
                      <a:pt x="15081" y="2688"/>
                    </a:lnTo>
                    <a:lnTo>
                      <a:pt x="15101" y="2671"/>
                    </a:lnTo>
                    <a:lnTo>
                      <a:pt x="15122" y="2652"/>
                    </a:lnTo>
                    <a:lnTo>
                      <a:pt x="15141" y="2633"/>
                    </a:lnTo>
                    <a:lnTo>
                      <a:pt x="15160" y="2613"/>
                    </a:lnTo>
                    <a:lnTo>
                      <a:pt x="15178" y="2593"/>
                    </a:lnTo>
                    <a:lnTo>
                      <a:pt x="15194" y="2573"/>
                    </a:lnTo>
                    <a:lnTo>
                      <a:pt x="15211" y="2551"/>
                    </a:lnTo>
                    <a:lnTo>
                      <a:pt x="15226" y="2530"/>
                    </a:lnTo>
                    <a:lnTo>
                      <a:pt x="15241" y="2508"/>
                    </a:lnTo>
                    <a:lnTo>
                      <a:pt x="15256" y="2486"/>
                    </a:lnTo>
                    <a:lnTo>
                      <a:pt x="15285" y="2441"/>
                    </a:lnTo>
                    <a:lnTo>
                      <a:pt x="15314" y="2397"/>
                    </a:lnTo>
                    <a:lnTo>
                      <a:pt x="15343" y="2352"/>
                    </a:lnTo>
                    <a:lnTo>
                      <a:pt x="15372" y="2308"/>
                    </a:lnTo>
                    <a:lnTo>
                      <a:pt x="15388" y="2286"/>
                    </a:lnTo>
                    <a:lnTo>
                      <a:pt x="15405" y="2265"/>
                    </a:lnTo>
                    <a:lnTo>
                      <a:pt x="15421" y="2244"/>
                    </a:lnTo>
                    <a:lnTo>
                      <a:pt x="15438" y="2224"/>
                    </a:lnTo>
                    <a:lnTo>
                      <a:pt x="15457" y="2204"/>
                    </a:lnTo>
                    <a:lnTo>
                      <a:pt x="15476" y="2184"/>
                    </a:lnTo>
                    <a:lnTo>
                      <a:pt x="15495" y="2165"/>
                    </a:lnTo>
                    <a:lnTo>
                      <a:pt x="15516" y="2146"/>
                    </a:lnTo>
                    <a:lnTo>
                      <a:pt x="15538" y="2129"/>
                    </a:lnTo>
                    <a:lnTo>
                      <a:pt x="15562" y="2112"/>
                    </a:lnTo>
                    <a:lnTo>
                      <a:pt x="15586" y="2096"/>
                    </a:lnTo>
                    <a:lnTo>
                      <a:pt x="15612" y="2081"/>
                    </a:lnTo>
                    <a:lnTo>
                      <a:pt x="15648" y="2062"/>
                    </a:lnTo>
                    <a:lnTo>
                      <a:pt x="15684" y="2045"/>
                    </a:lnTo>
                    <a:lnTo>
                      <a:pt x="15721" y="2030"/>
                    </a:lnTo>
                    <a:lnTo>
                      <a:pt x="15758" y="2015"/>
                    </a:lnTo>
                    <a:lnTo>
                      <a:pt x="15795" y="2002"/>
                    </a:lnTo>
                    <a:lnTo>
                      <a:pt x="15831" y="1989"/>
                    </a:lnTo>
                    <a:lnTo>
                      <a:pt x="15866" y="1978"/>
                    </a:lnTo>
                    <a:lnTo>
                      <a:pt x="15901" y="1966"/>
                    </a:lnTo>
                    <a:lnTo>
                      <a:pt x="15896" y="1985"/>
                    </a:lnTo>
                    <a:lnTo>
                      <a:pt x="15889" y="2004"/>
                    </a:lnTo>
                    <a:lnTo>
                      <a:pt x="15882" y="2024"/>
                    </a:lnTo>
                    <a:lnTo>
                      <a:pt x="15873" y="2042"/>
                    </a:lnTo>
                    <a:lnTo>
                      <a:pt x="15863" y="2062"/>
                    </a:lnTo>
                    <a:lnTo>
                      <a:pt x="15853" y="2082"/>
                    </a:lnTo>
                    <a:lnTo>
                      <a:pt x="15841" y="2103"/>
                    </a:lnTo>
                    <a:lnTo>
                      <a:pt x="15830" y="2123"/>
                    </a:lnTo>
                    <a:lnTo>
                      <a:pt x="15817" y="2142"/>
                    </a:lnTo>
                    <a:lnTo>
                      <a:pt x="15804" y="2162"/>
                    </a:lnTo>
                    <a:lnTo>
                      <a:pt x="15790" y="2181"/>
                    </a:lnTo>
                    <a:lnTo>
                      <a:pt x="15776" y="2201"/>
                    </a:lnTo>
                    <a:lnTo>
                      <a:pt x="15761" y="2219"/>
                    </a:lnTo>
                    <a:lnTo>
                      <a:pt x="15745" y="2237"/>
                    </a:lnTo>
                    <a:lnTo>
                      <a:pt x="15730" y="2255"/>
                    </a:lnTo>
                    <a:lnTo>
                      <a:pt x="15714" y="2272"/>
                    </a:lnTo>
                    <a:lnTo>
                      <a:pt x="15698" y="2290"/>
                    </a:lnTo>
                    <a:lnTo>
                      <a:pt x="15682" y="2309"/>
                    </a:lnTo>
                    <a:lnTo>
                      <a:pt x="15666" y="2329"/>
                    </a:lnTo>
                    <a:lnTo>
                      <a:pt x="15652" y="2348"/>
                    </a:lnTo>
                    <a:lnTo>
                      <a:pt x="15637" y="2367"/>
                    </a:lnTo>
                    <a:lnTo>
                      <a:pt x="15624" y="2387"/>
                    </a:lnTo>
                    <a:lnTo>
                      <a:pt x="15610" y="2408"/>
                    </a:lnTo>
                    <a:lnTo>
                      <a:pt x="15597" y="2428"/>
                    </a:lnTo>
                    <a:lnTo>
                      <a:pt x="15586" y="2449"/>
                    </a:lnTo>
                    <a:lnTo>
                      <a:pt x="15575" y="2468"/>
                    </a:lnTo>
                    <a:lnTo>
                      <a:pt x="15564" y="2489"/>
                    </a:lnTo>
                    <a:lnTo>
                      <a:pt x="15555" y="2509"/>
                    </a:lnTo>
                    <a:lnTo>
                      <a:pt x="15545" y="2530"/>
                    </a:lnTo>
                    <a:lnTo>
                      <a:pt x="15537" y="2550"/>
                    </a:lnTo>
                    <a:lnTo>
                      <a:pt x="15530" y="2571"/>
                    </a:lnTo>
                    <a:lnTo>
                      <a:pt x="15523" y="2590"/>
                    </a:lnTo>
                    <a:lnTo>
                      <a:pt x="15584" y="2586"/>
                    </a:lnTo>
                    <a:lnTo>
                      <a:pt x="15646" y="2583"/>
                    </a:lnTo>
                    <a:lnTo>
                      <a:pt x="15710" y="2581"/>
                    </a:lnTo>
                    <a:lnTo>
                      <a:pt x="15775" y="2580"/>
                    </a:lnTo>
                    <a:lnTo>
                      <a:pt x="15840" y="2580"/>
                    </a:lnTo>
                    <a:lnTo>
                      <a:pt x="15908" y="2581"/>
                    </a:lnTo>
                    <a:lnTo>
                      <a:pt x="15975" y="2583"/>
                    </a:lnTo>
                    <a:lnTo>
                      <a:pt x="16042" y="2586"/>
                    </a:lnTo>
                    <a:lnTo>
                      <a:pt x="16110" y="2591"/>
                    </a:lnTo>
                    <a:lnTo>
                      <a:pt x="16179" y="2597"/>
                    </a:lnTo>
                    <a:lnTo>
                      <a:pt x="16246" y="2603"/>
                    </a:lnTo>
                    <a:lnTo>
                      <a:pt x="16313" y="2610"/>
                    </a:lnTo>
                    <a:lnTo>
                      <a:pt x="16379" y="2619"/>
                    </a:lnTo>
                    <a:lnTo>
                      <a:pt x="16445" y="2628"/>
                    </a:lnTo>
                    <a:lnTo>
                      <a:pt x="16509" y="2638"/>
                    </a:lnTo>
                    <a:lnTo>
                      <a:pt x="16572" y="2650"/>
                    </a:lnTo>
                    <a:lnTo>
                      <a:pt x="16578" y="2657"/>
                    </a:lnTo>
                    <a:lnTo>
                      <a:pt x="16584" y="2663"/>
                    </a:lnTo>
                    <a:lnTo>
                      <a:pt x="16592" y="2670"/>
                    </a:lnTo>
                    <a:lnTo>
                      <a:pt x="16600" y="2674"/>
                    </a:lnTo>
                    <a:lnTo>
                      <a:pt x="16617" y="2682"/>
                    </a:lnTo>
                    <a:lnTo>
                      <a:pt x="16632" y="2690"/>
                    </a:lnTo>
                    <a:lnTo>
                      <a:pt x="16641" y="2695"/>
                    </a:lnTo>
                    <a:lnTo>
                      <a:pt x="16648" y="2699"/>
                    </a:lnTo>
                    <a:lnTo>
                      <a:pt x="16654" y="2704"/>
                    </a:lnTo>
                    <a:lnTo>
                      <a:pt x="16660" y="2709"/>
                    </a:lnTo>
                    <a:lnTo>
                      <a:pt x="16666" y="2716"/>
                    </a:lnTo>
                    <a:lnTo>
                      <a:pt x="16670" y="2724"/>
                    </a:lnTo>
                    <a:lnTo>
                      <a:pt x="16673" y="2733"/>
                    </a:lnTo>
                    <a:lnTo>
                      <a:pt x="16674" y="2744"/>
                    </a:lnTo>
                    <a:lnTo>
                      <a:pt x="16601" y="2764"/>
                    </a:lnTo>
                    <a:lnTo>
                      <a:pt x="16527" y="2784"/>
                    </a:lnTo>
                    <a:lnTo>
                      <a:pt x="16453" y="2804"/>
                    </a:lnTo>
                    <a:lnTo>
                      <a:pt x="16378" y="2823"/>
                    </a:lnTo>
                    <a:lnTo>
                      <a:pt x="16302" y="2839"/>
                    </a:lnTo>
                    <a:lnTo>
                      <a:pt x="16225" y="2855"/>
                    </a:lnTo>
                    <a:lnTo>
                      <a:pt x="16149" y="2869"/>
                    </a:lnTo>
                    <a:lnTo>
                      <a:pt x="16071" y="2881"/>
                    </a:lnTo>
                    <a:lnTo>
                      <a:pt x="15993" y="2892"/>
                    </a:lnTo>
                    <a:lnTo>
                      <a:pt x="15915" y="2901"/>
                    </a:lnTo>
                    <a:lnTo>
                      <a:pt x="15876" y="2904"/>
                    </a:lnTo>
                    <a:lnTo>
                      <a:pt x="15836" y="2907"/>
                    </a:lnTo>
                    <a:lnTo>
                      <a:pt x="15798" y="2910"/>
                    </a:lnTo>
                    <a:lnTo>
                      <a:pt x="15758" y="2911"/>
                    </a:lnTo>
                    <a:lnTo>
                      <a:pt x="15718" y="2913"/>
                    </a:lnTo>
                    <a:lnTo>
                      <a:pt x="15679" y="2913"/>
                    </a:lnTo>
                    <a:lnTo>
                      <a:pt x="15639" y="2914"/>
                    </a:lnTo>
                    <a:lnTo>
                      <a:pt x="15601" y="2913"/>
                    </a:lnTo>
                    <a:lnTo>
                      <a:pt x="15561" y="2912"/>
                    </a:lnTo>
                    <a:lnTo>
                      <a:pt x="15521" y="2910"/>
                    </a:lnTo>
                    <a:lnTo>
                      <a:pt x="15482" y="2908"/>
                    </a:lnTo>
                    <a:lnTo>
                      <a:pt x="15442" y="2905"/>
                    </a:lnTo>
                    <a:lnTo>
                      <a:pt x="15337" y="2944"/>
                    </a:lnTo>
                    <a:lnTo>
                      <a:pt x="15231" y="2983"/>
                    </a:lnTo>
                    <a:lnTo>
                      <a:pt x="15179" y="3004"/>
                    </a:lnTo>
                    <a:lnTo>
                      <a:pt x="15126" y="3026"/>
                    </a:lnTo>
                    <a:lnTo>
                      <a:pt x="15075" y="3050"/>
                    </a:lnTo>
                    <a:lnTo>
                      <a:pt x="15024" y="3074"/>
                    </a:lnTo>
                    <a:lnTo>
                      <a:pt x="14974" y="3100"/>
                    </a:lnTo>
                    <a:lnTo>
                      <a:pt x="14924" y="3128"/>
                    </a:lnTo>
                    <a:lnTo>
                      <a:pt x="14900" y="3143"/>
                    </a:lnTo>
                    <a:lnTo>
                      <a:pt x="14876" y="3157"/>
                    </a:lnTo>
                    <a:lnTo>
                      <a:pt x="14852" y="3173"/>
                    </a:lnTo>
                    <a:lnTo>
                      <a:pt x="14829" y="3190"/>
                    </a:lnTo>
                    <a:lnTo>
                      <a:pt x="14807" y="3206"/>
                    </a:lnTo>
                    <a:lnTo>
                      <a:pt x="14784" y="3224"/>
                    </a:lnTo>
                    <a:lnTo>
                      <a:pt x="14762" y="3242"/>
                    </a:lnTo>
                    <a:lnTo>
                      <a:pt x="14740" y="3260"/>
                    </a:lnTo>
                    <a:lnTo>
                      <a:pt x="14718" y="3280"/>
                    </a:lnTo>
                    <a:lnTo>
                      <a:pt x="14697" y="3300"/>
                    </a:lnTo>
                    <a:lnTo>
                      <a:pt x="14676" y="3321"/>
                    </a:lnTo>
                    <a:lnTo>
                      <a:pt x="14656" y="3342"/>
                    </a:lnTo>
                    <a:lnTo>
                      <a:pt x="14682" y="3333"/>
                    </a:lnTo>
                    <a:lnTo>
                      <a:pt x="14709" y="3324"/>
                    </a:lnTo>
                    <a:lnTo>
                      <a:pt x="14735" y="3312"/>
                    </a:lnTo>
                    <a:lnTo>
                      <a:pt x="14761" y="3301"/>
                    </a:lnTo>
                    <a:lnTo>
                      <a:pt x="14814" y="3276"/>
                    </a:lnTo>
                    <a:lnTo>
                      <a:pt x="14868" y="3248"/>
                    </a:lnTo>
                    <a:lnTo>
                      <a:pt x="14922" y="3220"/>
                    </a:lnTo>
                    <a:lnTo>
                      <a:pt x="14976" y="3191"/>
                    </a:lnTo>
                    <a:lnTo>
                      <a:pt x="15032" y="3163"/>
                    </a:lnTo>
                    <a:lnTo>
                      <a:pt x="15086" y="3138"/>
                    </a:lnTo>
                    <a:lnTo>
                      <a:pt x="15071" y="3151"/>
                    </a:lnTo>
                    <a:lnTo>
                      <a:pt x="15060" y="3163"/>
                    </a:lnTo>
                    <a:lnTo>
                      <a:pt x="15051" y="3176"/>
                    </a:lnTo>
                    <a:lnTo>
                      <a:pt x="15044" y="3187"/>
                    </a:lnTo>
                    <a:lnTo>
                      <a:pt x="15040" y="3200"/>
                    </a:lnTo>
                    <a:lnTo>
                      <a:pt x="15037" y="3210"/>
                    </a:lnTo>
                    <a:lnTo>
                      <a:pt x="15036" y="3222"/>
                    </a:lnTo>
                    <a:lnTo>
                      <a:pt x="15037" y="3232"/>
                    </a:lnTo>
                    <a:lnTo>
                      <a:pt x="15039" y="3243"/>
                    </a:lnTo>
                    <a:lnTo>
                      <a:pt x="15042" y="3253"/>
                    </a:lnTo>
                    <a:lnTo>
                      <a:pt x="15046" y="3263"/>
                    </a:lnTo>
                    <a:lnTo>
                      <a:pt x="15050" y="3274"/>
                    </a:lnTo>
                    <a:lnTo>
                      <a:pt x="15063" y="3294"/>
                    </a:lnTo>
                    <a:lnTo>
                      <a:pt x="15075" y="3312"/>
                    </a:lnTo>
                    <a:lnTo>
                      <a:pt x="15088" y="3332"/>
                    </a:lnTo>
                    <a:lnTo>
                      <a:pt x="15098" y="3351"/>
                    </a:lnTo>
                    <a:lnTo>
                      <a:pt x="15102" y="3361"/>
                    </a:lnTo>
                    <a:lnTo>
                      <a:pt x="15107" y="3371"/>
                    </a:lnTo>
                    <a:lnTo>
                      <a:pt x="15108" y="3381"/>
                    </a:lnTo>
                    <a:lnTo>
                      <a:pt x="15109" y="3391"/>
                    </a:lnTo>
                    <a:lnTo>
                      <a:pt x="15108" y="3401"/>
                    </a:lnTo>
                    <a:lnTo>
                      <a:pt x="15106" y="3411"/>
                    </a:lnTo>
                    <a:lnTo>
                      <a:pt x="15100" y="3422"/>
                    </a:lnTo>
                    <a:lnTo>
                      <a:pt x="15094" y="3432"/>
                    </a:lnTo>
                    <a:lnTo>
                      <a:pt x="15086" y="3444"/>
                    </a:lnTo>
                    <a:lnTo>
                      <a:pt x="15074" y="3454"/>
                    </a:lnTo>
                    <a:lnTo>
                      <a:pt x="15060" y="3467"/>
                    </a:lnTo>
                    <a:lnTo>
                      <a:pt x="15043" y="3478"/>
                    </a:lnTo>
                    <a:lnTo>
                      <a:pt x="15041" y="3485"/>
                    </a:lnTo>
                    <a:lnTo>
                      <a:pt x="15041" y="3493"/>
                    </a:lnTo>
                    <a:lnTo>
                      <a:pt x="15042" y="3499"/>
                    </a:lnTo>
                    <a:lnTo>
                      <a:pt x="15044" y="3505"/>
                    </a:lnTo>
                    <a:lnTo>
                      <a:pt x="15047" y="3511"/>
                    </a:lnTo>
                    <a:lnTo>
                      <a:pt x="15050" y="3517"/>
                    </a:lnTo>
                    <a:lnTo>
                      <a:pt x="15056" y="3522"/>
                    </a:lnTo>
                    <a:lnTo>
                      <a:pt x="15060" y="3526"/>
                    </a:lnTo>
                    <a:lnTo>
                      <a:pt x="15071" y="3535"/>
                    </a:lnTo>
                    <a:lnTo>
                      <a:pt x="15083" y="3543"/>
                    </a:lnTo>
                    <a:lnTo>
                      <a:pt x="15093" y="3551"/>
                    </a:lnTo>
                    <a:lnTo>
                      <a:pt x="15102" y="3558"/>
                    </a:lnTo>
                    <a:lnTo>
                      <a:pt x="15114" y="3557"/>
                    </a:lnTo>
                    <a:lnTo>
                      <a:pt x="15123" y="3557"/>
                    </a:lnTo>
                    <a:lnTo>
                      <a:pt x="15133" y="3559"/>
                    </a:lnTo>
                    <a:lnTo>
                      <a:pt x="15140" y="3563"/>
                    </a:lnTo>
                    <a:lnTo>
                      <a:pt x="15147" y="3567"/>
                    </a:lnTo>
                    <a:lnTo>
                      <a:pt x="15154" y="3572"/>
                    </a:lnTo>
                    <a:lnTo>
                      <a:pt x="15159" y="3578"/>
                    </a:lnTo>
                    <a:lnTo>
                      <a:pt x="15164" y="3585"/>
                    </a:lnTo>
                    <a:lnTo>
                      <a:pt x="15172" y="3601"/>
                    </a:lnTo>
                    <a:lnTo>
                      <a:pt x="15180" y="3618"/>
                    </a:lnTo>
                    <a:lnTo>
                      <a:pt x="15187" y="3633"/>
                    </a:lnTo>
                    <a:lnTo>
                      <a:pt x="15196" y="3648"/>
                    </a:lnTo>
                    <a:lnTo>
                      <a:pt x="15192" y="3652"/>
                    </a:lnTo>
                    <a:lnTo>
                      <a:pt x="15187" y="3656"/>
                    </a:lnTo>
                    <a:lnTo>
                      <a:pt x="15183" y="3659"/>
                    </a:lnTo>
                    <a:lnTo>
                      <a:pt x="15178" y="3663"/>
                    </a:lnTo>
                    <a:lnTo>
                      <a:pt x="15166" y="3666"/>
                    </a:lnTo>
                    <a:lnTo>
                      <a:pt x="15154" y="3668"/>
                    </a:lnTo>
                    <a:lnTo>
                      <a:pt x="15141" y="3669"/>
                    </a:lnTo>
                    <a:lnTo>
                      <a:pt x="15126" y="3669"/>
                    </a:lnTo>
                    <a:lnTo>
                      <a:pt x="15113" y="3668"/>
                    </a:lnTo>
                    <a:lnTo>
                      <a:pt x="15098" y="3666"/>
                    </a:lnTo>
                    <a:lnTo>
                      <a:pt x="15068" y="3660"/>
                    </a:lnTo>
                    <a:lnTo>
                      <a:pt x="15038" y="3656"/>
                    </a:lnTo>
                    <a:lnTo>
                      <a:pt x="15023" y="3656"/>
                    </a:lnTo>
                    <a:lnTo>
                      <a:pt x="15010" y="3656"/>
                    </a:lnTo>
                    <a:lnTo>
                      <a:pt x="14996" y="3657"/>
                    </a:lnTo>
                    <a:lnTo>
                      <a:pt x="14984" y="3660"/>
                    </a:lnTo>
                    <a:lnTo>
                      <a:pt x="14981" y="3667"/>
                    </a:lnTo>
                    <a:lnTo>
                      <a:pt x="14980" y="3673"/>
                    </a:lnTo>
                    <a:lnTo>
                      <a:pt x="14978" y="3680"/>
                    </a:lnTo>
                    <a:lnTo>
                      <a:pt x="14977" y="3687"/>
                    </a:lnTo>
                    <a:lnTo>
                      <a:pt x="14977" y="3700"/>
                    </a:lnTo>
                    <a:lnTo>
                      <a:pt x="14978" y="3714"/>
                    </a:lnTo>
                    <a:lnTo>
                      <a:pt x="14980" y="3728"/>
                    </a:lnTo>
                    <a:lnTo>
                      <a:pt x="14980" y="3743"/>
                    </a:lnTo>
                    <a:lnTo>
                      <a:pt x="14978" y="3749"/>
                    </a:lnTo>
                    <a:lnTo>
                      <a:pt x="14976" y="3756"/>
                    </a:lnTo>
                    <a:lnTo>
                      <a:pt x="14974" y="3764"/>
                    </a:lnTo>
                    <a:lnTo>
                      <a:pt x="14971" y="3771"/>
                    </a:lnTo>
                    <a:lnTo>
                      <a:pt x="14956" y="3779"/>
                    </a:lnTo>
                    <a:lnTo>
                      <a:pt x="14940" y="3788"/>
                    </a:lnTo>
                    <a:lnTo>
                      <a:pt x="14924" y="3794"/>
                    </a:lnTo>
                    <a:lnTo>
                      <a:pt x="14908" y="3800"/>
                    </a:lnTo>
                    <a:lnTo>
                      <a:pt x="14891" y="3805"/>
                    </a:lnTo>
                    <a:lnTo>
                      <a:pt x="14873" y="3809"/>
                    </a:lnTo>
                    <a:lnTo>
                      <a:pt x="14857" y="3814"/>
                    </a:lnTo>
                    <a:lnTo>
                      <a:pt x="14839" y="3817"/>
                    </a:lnTo>
                    <a:lnTo>
                      <a:pt x="14803" y="3821"/>
                    </a:lnTo>
                    <a:lnTo>
                      <a:pt x="14766" y="3824"/>
                    </a:lnTo>
                    <a:lnTo>
                      <a:pt x="14729" y="3825"/>
                    </a:lnTo>
                    <a:lnTo>
                      <a:pt x="14691" y="3825"/>
                    </a:lnTo>
                    <a:lnTo>
                      <a:pt x="14615" y="3823"/>
                    </a:lnTo>
                    <a:lnTo>
                      <a:pt x="14538" y="3822"/>
                    </a:lnTo>
                    <a:lnTo>
                      <a:pt x="14500" y="3823"/>
                    </a:lnTo>
                    <a:lnTo>
                      <a:pt x="14463" y="3825"/>
                    </a:lnTo>
                    <a:lnTo>
                      <a:pt x="14444" y="3826"/>
                    </a:lnTo>
                    <a:lnTo>
                      <a:pt x="14425" y="3828"/>
                    </a:lnTo>
                    <a:lnTo>
                      <a:pt x="14407" y="3831"/>
                    </a:lnTo>
                    <a:lnTo>
                      <a:pt x="14389" y="3834"/>
                    </a:lnTo>
                    <a:lnTo>
                      <a:pt x="14379" y="3838"/>
                    </a:lnTo>
                    <a:lnTo>
                      <a:pt x="14371" y="3842"/>
                    </a:lnTo>
                    <a:lnTo>
                      <a:pt x="14364" y="3847"/>
                    </a:lnTo>
                    <a:lnTo>
                      <a:pt x="14358" y="3852"/>
                    </a:lnTo>
                    <a:lnTo>
                      <a:pt x="14354" y="3860"/>
                    </a:lnTo>
                    <a:lnTo>
                      <a:pt x="14350" y="3866"/>
                    </a:lnTo>
                    <a:lnTo>
                      <a:pt x="14348" y="3874"/>
                    </a:lnTo>
                    <a:lnTo>
                      <a:pt x="14346" y="3881"/>
                    </a:lnTo>
                    <a:lnTo>
                      <a:pt x="14342" y="3898"/>
                    </a:lnTo>
                    <a:lnTo>
                      <a:pt x="14338" y="3916"/>
                    </a:lnTo>
                    <a:lnTo>
                      <a:pt x="14334" y="3923"/>
                    </a:lnTo>
                    <a:lnTo>
                      <a:pt x="14331" y="3931"/>
                    </a:lnTo>
                    <a:lnTo>
                      <a:pt x="14327" y="3939"/>
                    </a:lnTo>
                    <a:lnTo>
                      <a:pt x="14321" y="3945"/>
                    </a:lnTo>
                    <a:lnTo>
                      <a:pt x="14367" y="3950"/>
                    </a:lnTo>
                    <a:lnTo>
                      <a:pt x="14413" y="3954"/>
                    </a:lnTo>
                    <a:lnTo>
                      <a:pt x="14458" y="3956"/>
                    </a:lnTo>
                    <a:lnTo>
                      <a:pt x="14505" y="3956"/>
                    </a:lnTo>
                    <a:lnTo>
                      <a:pt x="14552" y="3956"/>
                    </a:lnTo>
                    <a:lnTo>
                      <a:pt x="14599" y="3954"/>
                    </a:lnTo>
                    <a:lnTo>
                      <a:pt x="14646" y="3953"/>
                    </a:lnTo>
                    <a:lnTo>
                      <a:pt x="14694" y="3951"/>
                    </a:lnTo>
                    <a:lnTo>
                      <a:pt x="14790" y="3947"/>
                    </a:lnTo>
                    <a:lnTo>
                      <a:pt x="14888" y="3945"/>
                    </a:lnTo>
                    <a:lnTo>
                      <a:pt x="14937" y="3945"/>
                    </a:lnTo>
                    <a:lnTo>
                      <a:pt x="14986" y="3946"/>
                    </a:lnTo>
                    <a:lnTo>
                      <a:pt x="15036" y="3949"/>
                    </a:lnTo>
                    <a:lnTo>
                      <a:pt x="15086" y="3953"/>
                    </a:lnTo>
                    <a:lnTo>
                      <a:pt x="15086" y="3975"/>
                    </a:lnTo>
                    <a:lnTo>
                      <a:pt x="15034" y="3994"/>
                    </a:lnTo>
                    <a:lnTo>
                      <a:pt x="14982" y="4013"/>
                    </a:lnTo>
                    <a:lnTo>
                      <a:pt x="14928" y="4029"/>
                    </a:lnTo>
                    <a:lnTo>
                      <a:pt x="14876" y="4046"/>
                    </a:lnTo>
                    <a:lnTo>
                      <a:pt x="14770" y="4077"/>
                    </a:lnTo>
                    <a:lnTo>
                      <a:pt x="14664" y="4107"/>
                    </a:lnTo>
                    <a:lnTo>
                      <a:pt x="14612" y="4123"/>
                    </a:lnTo>
                    <a:lnTo>
                      <a:pt x="14558" y="4139"/>
                    </a:lnTo>
                    <a:lnTo>
                      <a:pt x="14506" y="4155"/>
                    </a:lnTo>
                    <a:lnTo>
                      <a:pt x="14453" y="4172"/>
                    </a:lnTo>
                    <a:lnTo>
                      <a:pt x="14402" y="4190"/>
                    </a:lnTo>
                    <a:lnTo>
                      <a:pt x="14350" y="4210"/>
                    </a:lnTo>
                    <a:lnTo>
                      <a:pt x="14299" y="4229"/>
                    </a:lnTo>
                    <a:lnTo>
                      <a:pt x="14249" y="4251"/>
                    </a:lnTo>
                    <a:lnTo>
                      <a:pt x="14238" y="4264"/>
                    </a:lnTo>
                    <a:lnTo>
                      <a:pt x="14228" y="4278"/>
                    </a:lnTo>
                    <a:lnTo>
                      <a:pt x="14221" y="4293"/>
                    </a:lnTo>
                    <a:lnTo>
                      <a:pt x="14215" y="4308"/>
                    </a:lnTo>
                    <a:lnTo>
                      <a:pt x="14208" y="4324"/>
                    </a:lnTo>
                    <a:lnTo>
                      <a:pt x="14205" y="4340"/>
                    </a:lnTo>
                    <a:lnTo>
                      <a:pt x="14202" y="4357"/>
                    </a:lnTo>
                    <a:lnTo>
                      <a:pt x="14200" y="4373"/>
                    </a:lnTo>
                    <a:lnTo>
                      <a:pt x="14197" y="4408"/>
                    </a:lnTo>
                    <a:lnTo>
                      <a:pt x="14197" y="4441"/>
                    </a:lnTo>
                    <a:lnTo>
                      <a:pt x="14198" y="4474"/>
                    </a:lnTo>
                    <a:lnTo>
                      <a:pt x="14198" y="4506"/>
                    </a:lnTo>
                    <a:lnTo>
                      <a:pt x="14207" y="4500"/>
                    </a:lnTo>
                    <a:lnTo>
                      <a:pt x="14216" y="4495"/>
                    </a:lnTo>
                    <a:lnTo>
                      <a:pt x="14224" y="4489"/>
                    </a:lnTo>
                    <a:lnTo>
                      <a:pt x="14232" y="4482"/>
                    </a:lnTo>
                    <a:lnTo>
                      <a:pt x="14247" y="4467"/>
                    </a:lnTo>
                    <a:lnTo>
                      <a:pt x="14260" y="4450"/>
                    </a:lnTo>
                    <a:lnTo>
                      <a:pt x="14272" y="4433"/>
                    </a:lnTo>
                    <a:lnTo>
                      <a:pt x="14283" y="4414"/>
                    </a:lnTo>
                    <a:lnTo>
                      <a:pt x="14295" y="4395"/>
                    </a:lnTo>
                    <a:lnTo>
                      <a:pt x="14305" y="4376"/>
                    </a:lnTo>
                    <a:lnTo>
                      <a:pt x="14317" y="4358"/>
                    </a:lnTo>
                    <a:lnTo>
                      <a:pt x="14328" y="4339"/>
                    </a:lnTo>
                    <a:lnTo>
                      <a:pt x="14341" y="4321"/>
                    </a:lnTo>
                    <a:lnTo>
                      <a:pt x="14354" y="4305"/>
                    </a:lnTo>
                    <a:lnTo>
                      <a:pt x="14360" y="4297"/>
                    </a:lnTo>
                    <a:lnTo>
                      <a:pt x="14369" y="4290"/>
                    </a:lnTo>
                    <a:lnTo>
                      <a:pt x="14376" y="4284"/>
                    </a:lnTo>
                    <a:lnTo>
                      <a:pt x="14384" y="4277"/>
                    </a:lnTo>
                    <a:lnTo>
                      <a:pt x="14394" y="4272"/>
                    </a:lnTo>
                    <a:lnTo>
                      <a:pt x="14403" y="4267"/>
                    </a:lnTo>
                    <a:lnTo>
                      <a:pt x="14413" y="4263"/>
                    </a:lnTo>
                    <a:lnTo>
                      <a:pt x="14423" y="4260"/>
                    </a:lnTo>
                    <a:lnTo>
                      <a:pt x="14414" y="4291"/>
                    </a:lnTo>
                    <a:lnTo>
                      <a:pt x="14403" y="4322"/>
                    </a:lnTo>
                    <a:lnTo>
                      <a:pt x="14393" y="4353"/>
                    </a:lnTo>
                    <a:lnTo>
                      <a:pt x="14381" y="4385"/>
                    </a:lnTo>
                    <a:lnTo>
                      <a:pt x="14358" y="4446"/>
                    </a:lnTo>
                    <a:lnTo>
                      <a:pt x="14333" y="4507"/>
                    </a:lnTo>
                    <a:lnTo>
                      <a:pt x="14281" y="4627"/>
                    </a:lnTo>
                    <a:lnTo>
                      <a:pt x="14229" y="4747"/>
                    </a:lnTo>
                    <a:lnTo>
                      <a:pt x="14204" y="4809"/>
                    </a:lnTo>
                    <a:lnTo>
                      <a:pt x="14181" y="4870"/>
                    </a:lnTo>
                    <a:lnTo>
                      <a:pt x="14170" y="4900"/>
                    </a:lnTo>
                    <a:lnTo>
                      <a:pt x="14159" y="4932"/>
                    </a:lnTo>
                    <a:lnTo>
                      <a:pt x="14150" y="4963"/>
                    </a:lnTo>
                    <a:lnTo>
                      <a:pt x="14141" y="4995"/>
                    </a:lnTo>
                    <a:lnTo>
                      <a:pt x="14132" y="5027"/>
                    </a:lnTo>
                    <a:lnTo>
                      <a:pt x="14124" y="5060"/>
                    </a:lnTo>
                    <a:lnTo>
                      <a:pt x="14117" y="5092"/>
                    </a:lnTo>
                    <a:lnTo>
                      <a:pt x="14111" y="5126"/>
                    </a:lnTo>
                    <a:lnTo>
                      <a:pt x="14105" y="5159"/>
                    </a:lnTo>
                    <a:lnTo>
                      <a:pt x="14101" y="5192"/>
                    </a:lnTo>
                    <a:lnTo>
                      <a:pt x="14098" y="5227"/>
                    </a:lnTo>
                    <a:lnTo>
                      <a:pt x="14096" y="5261"/>
                    </a:lnTo>
                    <a:lnTo>
                      <a:pt x="14097" y="5290"/>
                    </a:lnTo>
                    <a:lnTo>
                      <a:pt x="14097" y="5319"/>
                    </a:lnTo>
                    <a:lnTo>
                      <a:pt x="14096" y="5347"/>
                    </a:lnTo>
                    <a:lnTo>
                      <a:pt x="14094" y="5376"/>
                    </a:lnTo>
                    <a:lnTo>
                      <a:pt x="14092" y="5403"/>
                    </a:lnTo>
                    <a:lnTo>
                      <a:pt x="14088" y="5430"/>
                    </a:lnTo>
                    <a:lnTo>
                      <a:pt x="14084" y="5458"/>
                    </a:lnTo>
                    <a:lnTo>
                      <a:pt x="14080" y="5484"/>
                    </a:lnTo>
                    <a:lnTo>
                      <a:pt x="14070" y="5537"/>
                    </a:lnTo>
                    <a:lnTo>
                      <a:pt x="14057" y="5590"/>
                    </a:lnTo>
                    <a:lnTo>
                      <a:pt x="14044" y="5642"/>
                    </a:lnTo>
                    <a:lnTo>
                      <a:pt x="14029" y="5693"/>
                    </a:lnTo>
                    <a:lnTo>
                      <a:pt x="13997" y="5796"/>
                    </a:lnTo>
                    <a:lnTo>
                      <a:pt x="13966" y="5898"/>
                    </a:lnTo>
                    <a:lnTo>
                      <a:pt x="13950" y="5950"/>
                    </a:lnTo>
                    <a:lnTo>
                      <a:pt x="13936" y="6001"/>
                    </a:lnTo>
                    <a:lnTo>
                      <a:pt x="13924" y="6054"/>
                    </a:lnTo>
                    <a:lnTo>
                      <a:pt x="13913" y="6106"/>
                    </a:lnTo>
                    <a:lnTo>
                      <a:pt x="13910" y="6126"/>
                    </a:lnTo>
                    <a:lnTo>
                      <a:pt x="13907" y="6145"/>
                    </a:lnTo>
                    <a:lnTo>
                      <a:pt x="13903" y="6162"/>
                    </a:lnTo>
                    <a:lnTo>
                      <a:pt x="13898" y="6181"/>
                    </a:lnTo>
                    <a:lnTo>
                      <a:pt x="13886" y="6216"/>
                    </a:lnTo>
                    <a:lnTo>
                      <a:pt x="13873" y="6251"/>
                    </a:lnTo>
                    <a:lnTo>
                      <a:pt x="13842" y="6320"/>
                    </a:lnTo>
                    <a:lnTo>
                      <a:pt x="13809" y="6387"/>
                    </a:lnTo>
                    <a:lnTo>
                      <a:pt x="13793" y="6423"/>
                    </a:lnTo>
                    <a:lnTo>
                      <a:pt x="13778" y="6457"/>
                    </a:lnTo>
                    <a:lnTo>
                      <a:pt x="13772" y="6475"/>
                    </a:lnTo>
                    <a:lnTo>
                      <a:pt x="13765" y="6493"/>
                    </a:lnTo>
                    <a:lnTo>
                      <a:pt x="13759" y="6511"/>
                    </a:lnTo>
                    <a:lnTo>
                      <a:pt x="13754" y="6529"/>
                    </a:lnTo>
                    <a:lnTo>
                      <a:pt x="13749" y="6548"/>
                    </a:lnTo>
                    <a:lnTo>
                      <a:pt x="13746" y="6567"/>
                    </a:lnTo>
                    <a:lnTo>
                      <a:pt x="13743" y="6586"/>
                    </a:lnTo>
                    <a:lnTo>
                      <a:pt x="13739" y="6606"/>
                    </a:lnTo>
                    <a:lnTo>
                      <a:pt x="13738" y="6626"/>
                    </a:lnTo>
                    <a:lnTo>
                      <a:pt x="13737" y="6646"/>
                    </a:lnTo>
                    <a:lnTo>
                      <a:pt x="13738" y="6667"/>
                    </a:lnTo>
                    <a:lnTo>
                      <a:pt x="13739" y="6688"/>
                    </a:lnTo>
                    <a:lnTo>
                      <a:pt x="13746" y="6716"/>
                    </a:lnTo>
                    <a:lnTo>
                      <a:pt x="13753" y="6744"/>
                    </a:lnTo>
                    <a:lnTo>
                      <a:pt x="13760" y="6774"/>
                    </a:lnTo>
                    <a:lnTo>
                      <a:pt x="13766" y="6805"/>
                    </a:lnTo>
                    <a:lnTo>
                      <a:pt x="13769" y="6821"/>
                    </a:lnTo>
                    <a:lnTo>
                      <a:pt x="13769" y="6836"/>
                    </a:lnTo>
                    <a:lnTo>
                      <a:pt x="13769" y="6851"/>
                    </a:lnTo>
                    <a:lnTo>
                      <a:pt x="13766" y="6867"/>
                    </a:lnTo>
                    <a:lnTo>
                      <a:pt x="13762" y="6881"/>
                    </a:lnTo>
                    <a:lnTo>
                      <a:pt x="13757" y="6895"/>
                    </a:lnTo>
                    <a:lnTo>
                      <a:pt x="13753" y="6902"/>
                    </a:lnTo>
                    <a:lnTo>
                      <a:pt x="13749" y="6908"/>
                    </a:lnTo>
                    <a:lnTo>
                      <a:pt x="13745" y="6916"/>
                    </a:lnTo>
                    <a:lnTo>
                      <a:pt x="13739" y="6922"/>
                    </a:lnTo>
                    <a:lnTo>
                      <a:pt x="13726" y="6931"/>
                    </a:lnTo>
                    <a:lnTo>
                      <a:pt x="13713" y="6941"/>
                    </a:lnTo>
                    <a:lnTo>
                      <a:pt x="13700" y="6949"/>
                    </a:lnTo>
                    <a:lnTo>
                      <a:pt x="13685" y="6956"/>
                    </a:lnTo>
                    <a:lnTo>
                      <a:pt x="13671" y="6963"/>
                    </a:lnTo>
                    <a:lnTo>
                      <a:pt x="13656" y="6968"/>
                    </a:lnTo>
                    <a:lnTo>
                      <a:pt x="13641" y="6973"/>
                    </a:lnTo>
                    <a:lnTo>
                      <a:pt x="13626" y="6977"/>
                    </a:lnTo>
                    <a:lnTo>
                      <a:pt x="13610" y="6981"/>
                    </a:lnTo>
                    <a:lnTo>
                      <a:pt x="13593" y="6984"/>
                    </a:lnTo>
                    <a:lnTo>
                      <a:pt x="13578" y="6986"/>
                    </a:lnTo>
                    <a:lnTo>
                      <a:pt x="13561" y="6989"/>
                    </a:lnTo>
                    <a:lnTo>
                      <a:pt x="13528" y="6992"/>
                    </a:lnTo>
                    <a:lnTo>
                      <a:pt x="13493" y="6994"/>
                    </a:lnTo>
                    <a:lnTo>
                      <a:pt x="13490" y="6982"/>
                    </a:lnTo>
                    <a:lnTo>
                      <a:pt x="13488" y="6969"/>
                    </a:lnTo>
                    <a:lnTo>
                      <a:pt x="13486" y="6955"/>
                    </a:lnTo>
                    <a:lnTo>
                      <a:pt x="13485" y="6940"/>
                    </a:lnTo>
                    <a:lnTo>
                      <a:pt x="13483" y="6908"/>
                    </a:lnTo>
                    <a:lnTo>
                      <a:pt x="13480" y="6874"/>
                    </a:lnTo>
                    <a:lnTo>
                      <a:pt x="13479" y="6857"/>
                    </a:lnTo>
                    <a:lnTo>
                      <a:pt x="13476" y="6840"/>
                    </a:lnTo>
                    <a:lnTo>
                      <a:pt x="13473" y="6823"/>
                    </a:lnTo>
                    <a:lnTo>
                      <a:pt x="13469" y="6806"/>
                    </a:lnTo>
                    <a:lnTo>
                      <a:pt x="13464" y="6791"/>
                    </a:lnTo>
                    <a:lnTo>
                      <a:pt x="13458" y="6775"/>
                    </a:lnTo>
                    <a:lnTo>
                      <a:pt x="13451" y="6761"/>
                    </a:lnTo>
                    <a:lnTo>
                      <a:pt x="13442" y="6748"/>
                    </a:lnTo>
                    <a:lnTo>
                      <a:pt x="13410" y="6731"/>
                    </a:lnTo>
                    <a:lnTo>
                      <a:pt x="13379" y="6716"/>
                    </a:lnTo>
                    <a:lnTo>
                      <a:pt x="13364" y="6708"/>
                    </a:lnTo>
                    <a:lnTo>
                      <a:pt x="13349" y="6702"/>
                    </a:lnTo>
                    <a:lnTo>
                      <a:pt x="13333" y="6697"/>
                    </a:lnTo>
                    <a:lnTo>
                      <a:pt x="13316" y="6692"/>
                    </a:lnTo>
                    <a:lnTo>
                      <a:pt x="13301" y="6688"/>
                    </a:lnTo>
                    <a:lnTo>
                      <a:pt x="13284" y="6685"/>
                    </a:lnTo>
                    <a:lnTo>
                      <a:pt x="13267" y="6684"/>
                    </a:lnTo>
                    <a:lnTo>
                      <a:pt x="13251" y="6684"/>
                    </a:lnTo>
                    <a:lnTo>
                      <a:pt x="13234" y="6685"/>
                    </a:lnTo>
                    <a:lnTo>
                      <a:pt x="13216" y="6687"/>
                    </a:lnTo>
                    <a:lnTo>
                      <a:pt x="13197" y="6692"/>
                    </a:lnTo>
                    <a:lnTo>
                      <a:pt x="13179" y="6697"/>
                    </a:lnTo>
                    <a:lnTo>
                      <a:pt x="13165" y="6707"/>
                    </a:lnTo>
                    <a:lnTo>
                      <a:pt x="13152" y="6720"/>
                    </a:lnTo>
                    <a:lnTo>
                      <a:pt x="13138" y="6734"/>
                    </a:lnTo>
                    <a:lnTo>
                      <a:pt x="13125" y="6750"/>
                    </a:lnTo>
                    <a:lnTo>
                      <a:pt x="13097" y="6784"/>
                    </a:lnTo>
                    <a:lnTo>
                      <a:pt x="13070" y="6818"/>
                    </a:lnTo>
                    <a:lnTo>
                      <a:pt x="13056" y="6832"/>
                    </a:lnTo>
                    <a:lnTo>
                      <a:pt x="13041" y="6846"/>
                    </a:lnTo>
                    <a:lnTo>
                      <a:pt x="13034" y="6851"/>
                    </a:lnTo>
                    <a:lnTo>
                      <a:pt x="13027" y="6856"/>
                    </a:lnTo>
                    <a:lnTo>
                      <a:pt x="13018" y="6861"/>
                    </a:lnTo>
                    <a:lnTo>
                      <a:pt x="13011" y="6865"/>
                    </a:lnTo>
                    <a:lnTo>
                      <a:pt x="13003" y="6868"/>
                    </a:lnTo>
                    <a:lnTo>
                      <a:pt x="12995" y="6870"/>
                    </a:lnTo>
                    <a:lnTo>
                      <a:pt x="12987" y="6871"/>
                    </a:lnTo>
                    <a:lnTo>
                      <a:pt x="12979" y="6870"/>
                    </a:lnTo>
                    <a:lnTo>
                      <a:pt x="12970" y="6869"/>
                    </a:lnTo>
                    <a:lnTo>
                      <a:pt x="12962" y="6867"/>
                    </a:lnTo>
                    <a:lnTo>
                      <a:pt x="12954" y="6864"/>
                    </a:lnTo>
                    <a:lnTo>
                      <a:pt x="12945" y="6858"/>
                    </a:lnTo>
                    <a:lnTo>
                      <a:pt x="12935" y="6849"/>
                    </a:lnTo>
                    <a:lnTo>
                      <a:pt x="12927" y="6841"/>
                    </a:lnTo>
                    <a:lnTo>
                      <a:pt x="12919" y="6832"/>
                    </a:lnTo>
                    <a:lnTo>
                      <a:pt x="12914" y="6823"/>
                    </a:lnTo>
                    <a:lnTo>
                      <a:pt x="12910" y="6815"/>
                    </a:lnTo>
                    <a:lnTo>
                      <a:pt x="12906" y="6805"/>
                    </a:lnTo>
                    <a:lnTo>
                      <a:pt x="12904" y="6796"/>
                    </a:lnTo>
                    <a:lnTo>
                      <a:pt x="12903" y="6787"/>
                    </a:lnTo>
                    <a:lnTo>
                      <a:pt x="12903" y="6778"/>
                    </a:lnTo>
                    <a:lnTo>
                      <a:pt x="12903" y="6769"/>
                    </a:lnTo>
                    <a:lnTo>
                      <a:pt x="12905" y="6759"/>
                    </a:lnTo>
                    <a:lnTo>
                      <a:pt x="12907" y="6750"/>
                    </a:lnTo>
                    <a:lnTo>
                      <a:pt x="12912" y="6731"/>
                    </a:lnTo>
                    <a:lnTo>
                      <a:pt x="12919" y="6712"/>
                    </a:lnTo>
                    <a:lnTo>
                      <a:pt x="12928" y="6693"/>
                    </a:lnTo>
                    <a:lnTo>
                      <a:pt x="12936" y="6673"/>
                    </a:lnTo>
                    <a:lnTo>
                      <a:pt x="12943" y="6653"/>
                    </a:lnTo>
                    <a:lnTo>
                      <a:pt x="12950" y="6632"/>
                    </a:lnTo>
                    <a:lnTo>
                      <a:pt x="12954" y="6622"/>
                    </a:lnTo>
                    <a:lnTo>
                      <a:pt x="12956" y="6610"/>
                    </a:lnTo>
                    <a:lnTo>
                      <a:pt x="12957" y="6600"/>
                    </a:lnTo>
                    <a:lnTo>
                      <a:pt x="12958" y="6588"/>
                    </a:lnTo>
                    <a:lnTo>
                      <a:pt x="12959" y="6578"/>
                    </a:lnTo>
                    <a:lnTo>
                      <a:pt x="12958" y="6567"/>
                    </a:lnTo>
                    <a:lnTo>
                      <a:pt x="12956" y="6555"/>
                    </a:lnTo>
                    <a:lnTo>
                      <a:pt x="12954" y="6544"/>
                    </a:lnTo>
                    <a:lnTo>
                      <a:pt x="12953" y="6511"/>
                    </a:lnTo>
                    <a:lnTo>
                      <a:pt x="12949" y="6479"/>
                    </a:lnTo>
                    <a:lnTo>
                      <a:pt x="12946" y="6447"/>
                    </a:lnTo>
                    <a:lnTo>
                      <a:pt x="12941" y="6414"/>
                    </a:lnTo>
                    <a:lnTo>
                      <a:pt x="12936" y="6383"/>
                    </a:lnTo>
                    <a:lnTo>
                      <a:pt x="12930" y="6352"/>
                    </a:lnTo>
                    <a:lnTo>
                      <a:pt x="12922" y="6322"/>
                    </a:lnTo>
                    <a:lnTo>
                      <a:pt x="12915" y="6290"/>
                    </a:lnTo>
                    <a:lnTo>
                      <a:pt x="12897" y="6229"/>
                    </a:lnTo>
                    <a:lnTo>
                      <a:pt x="12880" y="6169"/>
                    </a:lnTo>
                    <a:lnTo>
                      <a:pt x="12861" y="6108"/>
                    </a:lnTo>
                    <a:lnTo>
                      <a:pt x="12842" y="6048"/>
                    </a:lnTo>
                    <a:lnTo>
                      <a:pt x="12825" y="5987"/>
                    </a:lnTo>
                    <a:lnTo>
                      <a:pt x="12809" y="5926"/>
                    </a:lnTo>
                    <a:lnTo>
                      <a:pt x="12803" y="5896"/>
                    </a:lnTo>
                    <a:lnTo>
                      <a:pt x="12796" y="5864"/>
                    </a:lnTo>
                    <a:lnTo>
                      <a:pt x="12790" y="5833"/>
                    </a:lnTo>
                    <a:lnTo>
                      <a:pt x="12786" y="5801"/>
                    </a:lnTo>
                    <a:lnTo>
                      <a:pt x="12782" y="5769"/>
                    </a:lnTo>
                    <a:lnTo>
                      <a:pt x="12780" y="5737"/>
                    </a:lnTo>
                    <a:lnTo>
                      <a:pt x="12779" y="5704"/>
                    </a:lnTo>
                    <a:lnTo>
                      <a:pt x="12777" y="5670"/>
                    </a:lnTo>
                    <a:lnTo>
                      <a:pt x="12780" y="5637"/>
                    </a:lnTo>
                    <a:lnTo>
                      <a:pt x="12782" y="5603"/>
                    </a:lnTo>
                    <a:lnTo>
                      <a:pt x="12786" y="5568"/>
                    </a:lnTo>
                    <a:lnTo>
                      <a:pt x="12792" y="5533"/>
                    </a:lnTo>
                    <a:lnTo>
                      <a:pt x="12791" y="5509"/>
                    </a:lnTo>
                    <a:lnTo>
                      <a:pt x="12792" y="5483"/>
                    </a:lnTo>
                    <a:lnTo>
                      <a:pt x="12794" y="5458"/>
                    </a:lnTo>
                    <a:lnTo>
                      <a:pt x="12796" y="5433"/>
                    </a:lnTo>
                    <a:lnTo>
                      <a:pt x="12804" y="5382"/>
                    </a:lnTo>
                    <a:lnTo>
                      <a:pt x="12812" y="5332"/>
                    </a:lnTo>
                    <a:lnTo>
                      <a:pt x="12815" y="5308"/>
                    </a:lnTo>
                    <a:lnTo>
                      <a:pt x="12818" y="5283"/>
                    </a:lnTo>
                    <a:lnTo>
                      <a:pt x="12820" y="5259"/>
                    </a:lnTo>
                    <a:lnTo>
                      <a:pt x="12821" y="5235"/>
                    </a:lnTo>
                    <a:lnTo>
                      <a:pt x="12821" y="5212"/>
                    </a:lnTo>
                    <a:lnTo>
                      <a:pt x="12819" y="5190"/>
                    </a:lnTo>
                    <a:lnTo>
                      <a:pt x="12817" y="5179"/>
                    </a:lnTo>
                    <a:lnTo>
                      <a:pt x="12815" y="5168"/>
                    </a:lnTo>
                    <a:lnTo>
                      <a:pt x="12813" y="5157"/>
                    </a:lnTo>
                    <a:lnTo>
                      <a:pt x="12809" y="5146"/>
                    </a:lnTo>
                    <a:lnTo>
                      <a:pt x="12792" y="5118"/>
                    </a:lnTo>
                    <a:lnTo>
                      <a:pt x="12776" y="5090"/>
                    </a:lnTo>
                    <a:lnTo>
                      <a:pt x="12761" y="5061"/>
                    </a:lnTo>
                    <a:lnTo>
                      <a:pt x="12746" y="5032"/>
                    </a:lnTo>
                    <a:lnTo>
                      <a:pt x="12733" y="5002"/>
                    </a:lnTo>
                    <a:lnTo>
                      <a:pt x="12720" y="4971"/>
                    </a:lnTo>
                    <a:lnTo>
                      <a:pt x="12708" y="4941"/>
                    </a:lnTo>
                    <a:lnTo>
                      <a:pt x="12696" y="4911"/>
                    </a:lnTo>
                    <a:lnTo>
                      <a:pt x="12674" y="4848"/>
                    </a:lnTo>
                    <a:lnTo>
                      <a:pt x="12655" y="4786"/>
                    </a:lnTo>
                    <a:lnTo>
                      <a:pt x="12636" y="4722"/>
                    </a:lnTo>
                    <a:lnTo>
                      <a:pt x="12618" y="4659"/>
                    </a:lnTo>
                    <a:lnTo>
                      <a:pt x="12583" y="4663"/>
                    </a:lnTo>
                    <a:lnTo>
                      <a:pt x="12547" y="4668"/>
                    </a:lnTo>
                    <a:lnTo>
                      <a:pt x="12512" y="4675"/>
                    </a:lnTo>
                    <a:lnTo>
                      <a:pt x="12478" y="4684"/>
                    </a:lnTo>
                    <a:lnTo>
                      <a:pt x="12444" y="4693"/>
                    </a:lnTo>
                    <a:lnTo>
                      <a:pt x="12412" y="4704"/>
                    </a:lnTo>
                    <a:lnTo>
                      <a:pt x="12378" y="4716"/>
                    </a:lnTo>
                    <a:lnTo>
                      <a:pt x="12346" y="4730"/>
                    </a:lnTo>
                    <a:lnTo>
                      <a:pt x="12315" y="4743"/>
                    </a:lnTo>
                    <a:lnTo>
                      <a:pt x="12284" y="4759"/>
                    </a:lnTo>
                    <a:lnTo>
                      <a:pt x="12252" y="4774"/>
                    </a:lnTo>
                    <a:lnTo>
                      <a:pt x="12221" y="4791"/>
                    </a:lnTo>
                    <a:lnTo>
                      <a:pt x="12191" y="4809"/>
                    </a:lnTo>
                    <a:lnTo>
                      <a:pt x="12161" y="4828"/>
                    </a:lnTo>
                    <a:lnTo>
                      <a:pt x="12130" y="4846"/>
                    </a:lnTo>
                    <a:lnTo>
                      <a:pt x="12101" y="4865"/>
                    </a:lnTo>
                    <a:lnTo>
                      <a:pt x="11983" y="4945"/>
                    </a:lnTo>
                    <a:lnTo>
                      <a:pt x="11867" y="5027"/>
                    </a:lnTo>
                    <a:lnTo>
                      <a:pt x="11808" y="5067"/>
                    </a:lnTo>
                    <a:lnTo>
                      <a:pt x="11749" y="5106"/>
                    </a:lnTo>
                    <a:lnTo>
                      <a:pt x="11720" y="5124"/>
                    </a:lnTo>
                    <a:lnTo>
                      <a:pt x="11690" y="5142"/>
                    </a:lnTo>
                    <a:lnTo>
                      <a:pt x="11659" y="5160"/>
                    </a:lnTo>
                    <a:lnTo>
                      <a:pt x="11628" y="5177"/>
                    </a:lnTo>
                    <a:lnTo>
                      <a:pt x="11589" y="5205"/>
                    </a:lnTo>
                    <a:lnTo>
                      <a:pt x="11553" y="5234"/>
                    </a:lnTo>
                    <a:lnTo>
                      <a:pt x="11517" y="5264"/>
                    </a:lnTo>
                    <a:lnTo>
                      <a:pt x="11481" y="5295"/>
                    </a:lnTo>
                    <a:lnTo>
                      <a:pt x="11447" y="5327"/>
                    </a:lnTo>
                    <a:lnTo>
                      <a:pt x="11413" y="5360"/>
                    </a:lnTo>
                    <a:lnTo>
                      <a:pt x="11380" y="5393"/>
                    </a:lnTo>
                    <a:lnTo>
                      <a:pt x="11349" y="5429"/>
                    </a:lnTo>
                    <a:lnTo>
                      <a:pt x="11317" y="5464"/>
                    </a:lnTo>
                    <a:lnTo>
                      <a:pt x="11287" y="5500"/>
                    </a:lnTo>
                    <a:lnTo>
                      <a:pt x="11258" y="5537"/>
                    </a:lnTo>
                    <a:lnTo>
                      <a:pt x="11230" y="5575"/>
                    </a:lnTo>
                    <a:lnTo>
                      <a:pt x="11202" y="5612"/>
                    </a:lnTo>
                    <a:lnTo>
                      <a:pt x="11175" y="5651"/>
                    </a:lnTo>
                    <a:lnTo>
                      <a:pt x="11148" y="5690"/>
                    </a:lnTo>
                    <a:lnTo>
                      <a:pt x="11122" y="5730"/>
                    </a:lnTo>
                    <a:lnTo>
                      <a:pt x="11097" y="5769"/>
                    </a:lnTo>
                    <a:lnTo>
                      <a:pt x="11072" y="5810"/>
                    </a:lnTo>
                    <a:lnTo>
                      <a:pt x="11048" y="5851"/>
                    </a:lnTo>
                    <a:lnTo>
                      <a:pt x="11024" y="5891"/>
                    </a:lnTo>
                    <a:lnTo>
                      <a:pt x="10977" y="5975"/>
                    </a:lnTo>
                    <a:lnTo>
                      <a:pt x="10932" y="6058"/>
                    </a:lnTo>
                    <a:lnTo>
                      <a:pt x="10845" y="6225"/>
                    </a:lnTo>
                    <a:lnTo>
                      <a:pt x="10762" y="6392"/>
                    </a:lnTo>
                    <a:lnTo>
                      <a:pt x="10745" y="6457"/>
                    </a:lnTo>
                    <a:lnTo>
                      <a:pt x="10730" y="6524"/>
                    </a:lnTo>
                    <a:lnTo>
                      <a:pt x="10715" y="6591"/>
                    </a:lnTo>
                    <a:lnTo>
                      <a:pt x="10701" y="6658"/>
                    </a:lnTo>
                    <a:lnTo>
                      <a:pt x="10686" y="6725"/>
                    </a:lnTo>
                    <a:lnTo>
                      <a:pt x="10669" y="6792"/>
                    </a:lnTo>
                    <a:lnTo>
                      <a:pt x="10661" y="6825"/>
                    </a:lnTo>
                    <a:lnTo>
                      <a:pt x="10652" y="6857"/>
                    </a:lnTo>
                    <a:lnTo>
                      <a:pt x="10641" y="6890"/>
                    </a:lnTo>
                    <a:lnTo>
                      <a:pt x="10631" y="6922"/>
                    </a:lnTo>
                    <a:lnTo>
                      <a:pt x="10640" y="6929"/>
                    </a:lnTo>
                    <a:lnTo>
                      <a:pt x="10649" y="6935"/>
                    </a:lnTo>
                    <a:lnTo>
                      <a:pt x="10659" y="6940"/>
                    </a:lnTo>
                    <a:lnTo>
                      <a:pt x="10669" y="6942"/>
                    </a:lnTo>
                    <a:lnTo>
                      <a:pt x="10679" y="6944"/>
                    </a:lnTo>
                    <a:lnTo>
                      <a:pt x="10688" y="6944"/>
                    </a:lnTo>
                    <a:lnTo>
                      <a:pt x="10698" y="6944"/>
                    </a:lnTo>
                    <a:lnTo>
                      <a:pt x="10708" y="6943"/>
                    </a:lnTo>
                    <a:lnTo>
                      <a:pt x="10728" y="6942"/>
                    </a:lnTo>
                    <a:lnTo>
                      <a:pt x="10748" y="6941"/>
                    </a:lnTo>
                    <a:lnTo>
                      <a:pt x="10759" y="6942"/>
                    </a:lnTo>
                    <a:lnTo>
                      <a:pt x="10770" y="6944"/>
                    </a:lnTo>
                    <a:lnTo>
                      <a:pt x="10781" y="6947"/>
                    </a:lnTo>
                    <a:lnTo>
                      <a:pt x="10792" y="6952"/>
                    </a:lnTo>
                    <a:lnTo>
                      <a:pt x="10832" y="6957"/>
                    </a:lnTo>
                    <a:lnTo>
                      <a:pt x="10871" y="6964"/>
                    </a:lnTo>
                    <a:lnTo>
                      <a:pt x="10911" y="6970"/>
                    </a:lnTo>
                    <a:lnTo>
                      <a:pt x="10951" y="6977"/>
                    </a:lnTo>
                    <a:lnTo>
                      <a:pt x="11030" y="6993"/>
                    </a:lnTo>
                    <a:lnTo>
                      <a:pt x="11109" y="7010"/>
                    </a:lnTo>
                    <a:lnTo>
                      <a:pt x="11188" y="7029"/>
                    </a:lnTo>
                    <a:lnTo>
                      <a:pt x="11266" y="7050"/>
                    </a:lnTo>
                    <a:lnTo>
                      <a:pt x="11346" y="7072"/>
                    </a:lnTo>
                    <a:lnTo>
                      <a:pt x="11424" y="7095"/>
                    </a:lnTo>
                    <a:lnTo>
                      <a:pt x="11579" y="7141"/>
                    </a:lnTo>
                    <a:lnTo>
                      <a:pt x="11733" y="7189"/>
                    </a:lnTo>
                    <a:lnTo>
                      <a:pt x="11809" y="7213"/>
                    </a:lnTo>
                    <a:lnTo>
                      <a:pt x="11885" y="7236"/>
                    </a:lnTo>
                    <a:lnTo>
                      <a:pt x="11962" y="7257"/>
                    </a:lnTo>
                    <a:lnTo>
                      <a:pt x="12037" y="7278"/>
                    </a:lnTo>
                    <a:lnTo>
                      <a:pt x="12045" y="7288"/>
                    </a:lnTo>
                    <a:lnTo>
                      <a:pt x="12055" y="7294"/>
                    </a:lnTo>
                    <a:lnTo>
                      <a:pt x="12066" y="7300"/>
                    </a:lnTo>
                    <a:lnTo>
                      <a:pt x="12076" y="7304"/>
                    </a:lnTo>
                    <a:lnTo>
                      <a:pt x="12087" y="7308"/>
                    </a:lnTo>
                    <a:lnTo>
                      <a:pt x="12098" y="7311"/>
                    </a:lnTo>
                    <a:lnTo>
                      <a:pt x="12109" y="7313"/>
                    </a:lnTo>
                    <a:lnTo>
                      <a:pt x="12122" y="7315"/>
                    </a:lnTo>
                    <a:lnTo>
                      <a:pt x="12145" y="7318"/>
                    </a:lnTo>
                    <a:lnTo>
                      <a:pt x="12168" y="7322"/>
                    </a:lnTo>
                    <a:lnTo>
                      <a:pt x="12179" y="7324"/>
                    </a:lnTo>
                    <a:lnTo>
                      <a:pt x="12190" y="7328"/>
                    </a:lnTo>
                    <a:lnTo>
                      <a:pt x="12200" y="7332"/>
                    </a:lnTo>
                    <a:lnTo>
                      <a:pt x="12211" y="7338"/>
                    </a:lnTo>
                    <a:lnTo>
                      <a:pt x="12262" y="7350"/>
                    </a:lnTo>
                    <a:lnTo>
                      <a:pt x="12314" y="7363"/>
                    </a:lnTo>
                    <a:lnTo>
                      <a:pt x="12366" y="7378"/>
                    </a:lnTo>
                    <a:lnTo>
                      <a:pt x="12417" y="7394"/>
                    </a:lnTo>
                    <a:lnTo>
                      <a:pt x="12468" y="7413"/>
                    </a:lnTo>
                    <a:lnTo>
                      <a:pt x="12518" y="7432"/>
                    </a:lnTo>
                    <a:lnTo>
                      <a:pt x="12542" y="7443"/>
                    </a:lnTo>
                    <a:lnTo>
                      <a:pt x="12567" y="7454"/>
                    </a:lnTo>
                    <a:lnTo>
                      <a:pt x="12591" y="7466"/>
                    </a:lnTo>
                    <a:lnTo>
                      <a:pt x="12614" y="7478"/>
                    </a:lnTo>
                    <a:lnTo>
                      <a:pt x="12638" y="7491"/>
                    </a:lnTo>
                    <a:lnTo>
                      <a:pt x="12661" y="7504"/>
                    </a:lnTo>
                    <a:lnTo>
                      <a:pt x="12684" y="7518"/>
                    </a:lnTo>
                    <a:lnTo>
                      <a:pt x="12706" y="7532"/>
                    </a:lnTo>
                    <a:lnTo>
                      <a:pt x="12727" y="7548"/>
                    </a:lnTo>
                    <a:lnTo>
                      <a:pt x="12749" y="7564"/>
                    </a:lnTo>
                    <a:lnTo>
                      <a:pt x="12770" y="7580"/>
                    </a:lnTo>
                    <a:lnTo>
                      <a:pt x="12790" y="7597"/>
                    </a:lnTo>
                    <a:lnTo>
                      <a:pt x="12810" y="7615"/>
                    </a:lnTo>
                    <a:lnTo>
                      <a:pt x="12830" y="7634"/>
                    </a:lnTo>
                    <a:lnTo>
                      <a:pt x="12848" y="7652"/>
                    </a:lnTo>
                    <a:lnTo>
                      <a:pt x="12866" y="7672"/>
                    </a:lnTo>
                    <a:lnTo>
                      <a:pt x="12884" y="7693"/>
                    </a:lnTo>
                    <a:lnTo>
                      <a:pt x="12900" y="7714"/>
                    </a:lnTo>
                    <a:lnTo>
                      <a:pt x="12917" y="7736"/>
                    </a:lnTo>
                    <a:lnTo>
                      <a:pt x="12933" y="7759"/>
                    </a:lnTo>
                    <a:lnTo>
                      <a:pt x="12933" y="7912"/>
                    </a:lnTo>
                    <a:lnTo>
                      <a:pt x="12896" y="7960"/>
                    </a:lnTo>
                    <a:lnTo>
                      <a:pt x="12862" y="8010"/>
                    </a:lnTo>
                    <a:lnTo>
                      <a:pt x="12829" y="8061"/>
                    </a:lnTo>
                    <a:lnTo>
                      <a:pt x="12795" y="8112"/>
                    </a:lnTo>
                    <a:lnTo>
                      <a:pt x="12764" y="8164"/>
                    </a:lnTo>
                    <a:lnTo>
                      <a:pt x="12732" y="8217"/>
                    </a:lnTo>
                    <a:lnTo>
                      <a:pt x="12701" y="8270"/>
                    </a:lnTo>
                    <a:lnTo>
                      <a:pt x="12670" y="8323"/>
                    </a:lnTo>
                    <a:lnTo>
                      <a:pt x="12610" y="8431"/>
                    </a:lnTo>
                    <a:lnTo>
                      <a:pt x="12549" y="8539"/>
                    </a:lnTo>
                    <a:lnTo>
                      <a:pt x="12519" y="8593"/>
                    </a:lnTo>
                    <a:lnTo>
                      <a:pt x="12488" y="8646"/>
                    </a:lnTo>
                    <a:lnTo>
                      <a:pt x="12457" y="8700"/>
                    </a:lnTo>
                    <a:lnTo>
                      <a:pt x="12425" y="8753"/>
                    </a:lnTo>
                    <a:lnTo>
                      <a:pt x="12392" y="8804"/>
                    </a:lnTo>
                    <a:lnTo>
                      <a:pt x="12359" y="8856"/>
                    </a:lnTo>
                    <a:lnTo>
                      <a:pt x="12324" y="8906"/>
                    </a:lnTo>
                    <a:lnTo>
                      <a:pt x="12289" y="8956"/>
                    </a:lnTo>
                    <a:lnTo>
                      <a:pt x="12252" y="9004"/>
                    </a:lnTo>
                    <a:lnTo>
                      <a:pt x="12215" y="9052"/>
                    </a:lnTo>
                    <a:lnTo>
                      <a:pt x="12175" y="9098"/>
                    </a:lnTo>
                    <a:lnTo>
                      <a:pt x="12135" y="9142"/>
                    </a:lnTo>
                    <a:lnTo>
                      <a:pt x="12092" y="9186"/>
                    </a:lnTo>
                    <a:lnTo>
                      <a:pt x="12048" y="9228"/>
                    </a:lnTo>
                    <a:lnTo>
                      <a:pt x="12001" y="9268"/>
                    </a:lnTo>
                    <a:lnTo>
                      <a:pt x="11953" y="9307"/>
                    </a:lnTo>
                    <a:lnTo>
                      <a:pt x="11903" y="9343"/>
                    </a:lnTo>
                    <a:lnTo>
                      <a:pt x="11851" y="9378"/>
                    </a:lnTo>
                    <a:lnTo>
                      <a:pt x="11796" y="9410"/>
                    </a:lnTo>
                    <a:lnTo>
                      <a:pt x="11738" y="9440"/>
                    </a:lnTo>
                    <a:lnTo>
                      <a:pt x="11572" y="9620"/>
                    </a:lnTo>
                    <a:lnTo>
                      <a:pt x="11405" y="9803"/>
                    </a:lnTo>
                    <a:lnTo>
                      <a:pt x="11238" y="9986"/>
                    </a:lnTo>
                    <a:lnTo>
                      <a:pt x="11070" y="10172"/>
                    </a:lnTo>
                    <a:lnTo>
                      <a:pt x="10985" y="10264"/>
                    </a:lnTo>
                    <a:lnTo>
                      <a:pt x="10901" y="10356"/>
                    </a:lnTo>
                    <a:lnTo>
                      <a:pt x="10814" y="10448"/>
                    </a:lnTo>
                    <a:lnTo>
                      <a:pt x="10729" y="10539"/>
                    </a:lnTo>
                    <a:lnTo>
                      <a:pt x="10641" y="10629"/>
                    </a:lnTo>
                    <a:lnTo>
                      <a:pt x="10554" y="10720"/>
                    </a:lnTo>
                    <a:lnTo>
                      <a:pt x="10465" y="10808"/>
                    </a:lnTo>
                    <a:lnTo>
                      <a:pt x="10375" y="10897"/>
                    </a:lnTo>
                    <a:lnTo>
                      <a:pt x="10349" y="10924"/>
                    </a:lnTo>
                    <a:lnTo>
                      <a:pt x="10321" y="10951"/>
                    </a:lnTo>
                    <a:lnTo>
                      <a:pt x="10292" y="10976"/>
                    </a:lnTo>
                    <a:lnTo>
                      <a:pt x="10262" y="11001"/>
                    </a:lnTo>
                    <a:lnTo>
                      <a:pt x="10246" y="11013"/>
                    </a:lnTo>
                    <a:lnTo>
                      <a:pt x="10231" y="11023"/>
                    </a:lnTo>
                    <a:lnTo>
                      <a:pt x="10214" y="11034"/>
                    </a:lnTo>
                    <a:lnTo>
                      <a:pt x="10197" y="11043"/>
                    </a:lnTo>
                    <a:lnTo>
                      <a:pt x="10181" y="11051"/>
                    </a:lnTo>
                    <a:lnTo>
                      <a:pt x="10164" y="11059"/>
                    </a:lnTo>
                    <a:lnTo>
                      <a:pt x="10147" y="11066"/>
                    </a:lnTo>
                    <a:lnTo>
                      <a:pt x="10129" y="11071"/>
                    </a:lnTo>
                    <a:lnTo>
                      <a:pt x="10099" y="11116"/>
                    </a:lnTo>
                    <a:lnTo>
                      <a:pt x="10068" y="11161"/>
                    </a:lnTo>
                    <a:lnTo>
                      <a:pt x="10035" y="11204"/>
                    </a:lnTo>
                    <a:lnTo>
                      <a:pt x="10001" y="11248"/>
                    </a:lnTo>
                    <a:lnTo>
                      <a:pt x="9932" y="11336"/>
                    </a:lnTo>
                    <a:lnTo>
                      <a:pt x="9864" y="11422"/>
                    </a:lnTo>
                    <a:lnTo>
                      <a:pt x="9829" y="11466"/>
                    </a:lnTo>
                    <a:lnTo>
                      <a:pt x="9795" y="11511"/>
                    </a:lnTo>
                    <a:lnTo>
                      <a:pt x="9763" y="11555"/>
                    </a:lnTo>
                    <a:lnTo>
                      <a:pt x="9731" y="11599"/>
                    </a:lnTo>
                    <a:lnTo>
                      <a:pt x="9700" y="11644"/>
                    </a:lnTo>
                    <a:lnTo>
                      <a:pt x="9672" y="11690"/>
                    </a:lnTo>
                    <a:lnTo>
                      <a:pt x="9657" y="11714"/>
                    </a:lnTo>
                    <a:lnTo>
                      <a:pt x="9645" y="11737"/>
                    </a:lnTo>
                    <a:lnTo>
                      <a:pt x="9631" y="11761"/>
                    </a:lnTo>
                    <a:lnTo>
                      <a:pt x="9620" y="11784"/>
                    </a:lnTo>
                    <a:lnTo>
                      <a:pt x="9565" y="11854"/>
                    </a:lnTo>
                    <a:lnTo>
                      <a:pt x="9509" y="11924"/>
                    </a:lnTo>
                    <a:lnTo>
                      <a:pt x="9456" y="11994"/>
                    </a:lnTo>
                    <a:lnTo>
                      <a:pt x="9403" y="12065"/>
                    </a:lnTo>
                    <a:lnTo>
                      <a:pt x="9351" y="12137"/>
                    </a:lnTo>
                    <a:lnTo>
                      <a:pt x="9300" y="12209"/>
                    </a:lnTo>
                    <a:lnTo>
                      <a:pt x="9249" y="12281"/>
                    </a:lnTo>
                    <a:lnTo>
                      <a:pt x="9199" y="12353"/>
                    </a:lnTo>
                    <a:lnTo>
                      <a:pt x="9150" y="12426"/>
                    </a:lnTo>
                    <a:lnTo>
                      <a:pt x="9102" y="12499"/>
                    </a:lnTo>
                    <a:lnTo>
                      <a:pt x="9055" y="12572"/>
                    </a:lnTo>
                    <a:lnTo>
                      <a:pt x="9008" y="12646"/>
                    </a:lnTo>
                    <a:lnTo>
                      <a:pt x="8962" y="12719"/>
                    </a:lnTo>
                    <a:lnTo>
                      <a:pt x="8917" y="12793"/>
                    </a:lnTo>
                    <a:lnTo>
                      <a:pt x="8873" y="12868"/>
                    </a:lnTo>
                    <a:lnTo>
                      <a:pt x="8830" y="12942"/>
                    </a:lnTo>
                    <a:lnTo>
                      <a:pt x="8787" y="13019"/>
                    </a:lnTo>
                    <a:lnTo>
                      <a:pt x="8746" y="13094"/>
                    </a:lnTo>
                    <a:lnTo>
                      <a:pt x="8704" y="13170"/>
                    </a:lnTo>
                    <a:lnTo>
                      <a:pt x="8664" y="13247"/>
                    </a:lnTo>
                    <a:lnTo>
                      <a:pt x="8625" y="13323"/>
                    </a:lnTo>
                    <a:lnTo>
                      <a:pt x="8586" y="13400"/>
                    </a:lnTo>
                    <a:lnTo>
                      <a:pt x="8549" y="13477"/>
                    </a:lnTo>
                    <a:lnTo>
                      <a:pt x="8511" y="13555"/>
                    </a:lnTo>
                    <a:lnTo>
                      <a:pt x="8475" y="13632"/>
                    </a:lnTo>
                    <a:lnTo>
                      <a:pt x="8439" y="13711"/>
                    </a:lnTo>
                    <a:lnTo>
                      <a:pt x="8405" y="13790"/>
                    </a:lnTo>
                    <a:lnTo>
                      <a:pt x="8371" y="13869"/>
                    </a:lnTo>
                    <a:lnTo>
                      <a:pt x="8338" y="13948"/>
                    </a:lnTo>
                    <a:lnTo>
                      <a:pt x="8306" y="14027"/>
                    </a:lnTo>
                    <a:lnTo>
                      <a:pt x="8274" y="14107"/>
                    </a:lnTo>
                    <a:lnTo>
                      <a:pt x="8243" y="14188"/>
                    </a:lnTo>
                    <a:lnTo>
                      <a:pt x="8133" y="14444"/>
                    </a:lnTo>
                    <a:lnTo>
                      <a:pt x="8021" y="14699"/>
                    </a:lnTo>
                    <a:lnTo>
                      <a:pt x="7966" y="14828"/>
                    </a:lnTo>
                    <a:lnTo>
                      <a:pt x="7912" y="14957"/>
                    </a:lnTo>
                    <a:lnTo>
                      <a:pt x="7885" y="15022"/>
                    </a:lnTo>
                    <a:lnTo>
                      <a:pt x="7859" y="15087"/>
                    </a:lnTo>
                    <a:lnTo>
                      <a:pt x="7834" y="15151"/>
                    </a:lnTo>
                    <a:lnTo>
                      <a:pt x="7809" y="15217"/>
                    </a:lnTo>
                    <a:lnTo>
                      <a:pt x="7785" y="15283"/>
                    </a:lnTo>
                    <a:lnTo>
                      <a:pt x="7761" y="15348"/>
                    </a:lnTo>
                    <a:lnTo>
                      <a:pt x="7738" y="15414"/>
                    </a:lnTo>
                    <a:lnTo>
                      <a:pt x="7716" y="15481"/>
                    </a:lnTo>
                    <a:lnTo>
                      <a:pt x="7695" y="15547"/>
                    </a:lnTo>
                    <a:lnTo>
                      <a:pt x="7675" y="15614"/>
                    </a:lnTo>
                    <a:lnTo>
                      <a:pt x="7656" y="15682"/>
                    </a:lnTo>
                    <a:lnTo>
                      <a:pt x="7639" y="15750"/>
                    </a:lnTo>
                    <a:lnTo>
                      <a:pt x="7622" y="15817"/>
                    </a:lnTo>
                    <a:lnTo>
                      <a:pt x="7606" y="15886"/>
                    </a:lnTo>
                    <a:lnTo>
                      <a:pt x="7592" y="15955"/>
                    </a:lnTo>
                    <a:lnTo>
                      <a:pt x="7579" y="16025"/>
                    </a:lnTo>
                    <a:lnTo>
                      <a:pt x="7568" y="16094"/>
                    </a:lnTo>
                    <a:lnTo>
                      <a:pt x="7557" y="16164"/>
                    </a:lnTo>
                    <a:lnTo>
                      <a:pt x="7549" y="16235"/>
                    </a:lnTo>
                    <a:lnTo>
                      <a:pt x="7543" y="16307"/>
                    </a:lnTo>
                    <a:lnTo>
                      <a:pt x="7534" y="16324"/>
                    </a:lnTo>
                    <a:lnTo>
                      <a:pt x="7525" y="16341"/>
                    </a:lnTo>
                    <a:lnTo>
                      <a:pt x="7518" y="16360"/>
                    </a:lnTo>
                    <a:lnTo>
                      <a:pt x="7512" y="16380"/>
                    </a:lnTo>
                    <a:lnTo>
                      <a:pt x="7501" y="16421"/>
                    </a:lnTo>
                    <a:lnTo>
                      <a:pt x="7490" y="16461"/>
                    </a:lnTo>
                    <a:lnTo>
                      <a:pt x="7483" y="16482"/>
                    </a:lnTo>
                    <a:lnTo>
                      <a:pt x="7476" y="16503"/>
                    </a:lnTo>
                    <a:lnTo>
                      <a:pt x="7468" y="16522"/>
                    </a:lnTo>
                    <a:lnTo>
                      <a:pt x="7458" y="16540"/>
                    </a:lnTo>
                    <a:lnTo>
                      <a:pt x="7452" y="16550"/>
                    </a:lnTo>
                    <a:lnTo>
                      <a:pt x="7446" y="16558"/>
                    </a:lnTo>
                    <a:lnTo>
                      <a:pt x="7440" y="16568"/>
                    </a:lnTo>
                    <a:lnTo>
                      <a:pt x="7432" y="16575"/>
                    </a:lnTo>
                    <a:lnTo>
                      <a:pt x="7425" y="16583"/>
                    </a:lnTo>
                    <a:lnTo>
                      <a:pt x="7417" y="16590"/>
                    </a:lnTo>
                    <a:lnTo>
                      <a:pt x="7408" y="16598"/>
                    </a:lnTo>
                    <a:lnTo>
                      <a:pt x="7398" y="16604"/>
                    </a:lnTo>
                    <a:lnTo>
                      <a:pt x="7376" y="16582"/>
                    </a:lnTo>
                    <a:lnTo>
                      <a:pt x="7356" y="16560"/>
                    </a:lnTo>
                    <a:lnTo>
                      <a:pt x="7338" y="16538"/>
                    </a:lnTo>
                    <a:lnTo>
                      <a:pt x="7320" y="16514"/>
                    </a:lnTo>
                    <a:lnTo>
                      <a:pt x="7305" y="16490"/>
                    </a:lnTo>
                    <a:lnTo>
                      <a:pt x="7291" y="16466"/>
                    </a:lnTo>
                    <a:lnTo>
                      <a:pt x="7278" y="16441"/>
                    </a:lnTo>
                    <a:lnTo>
                      <a:pt x="7268" y="16416"/>
                    </a:lnTo>
                    <a:lnTo>
                      <a:pt x="7257" y="16390"/>
                    </a:lnTo>
                    <a:lnTo>
                      <a:pt x="7249" y="16364"/>
                    </a:lnTo>
                    <a:lnTo>
                      <a:pt x="7241" y="16338"/>
                    </a:lnTo>
                    <a:lnTo>
                      <a:pt x="7234" y="16311"/>
                    </a:lnTo>
                    <a:lnTo>
                      <a:pt x="7228" y="16284"/>
                    </a:lnTo>
                    <a:lnTo>
                      <a:pt x="7223" y="16256"/>
                    </a:lnTo>
                    <a:lnTo>
                      <a:pt x="7219" y="16228"/>
                    </a:lnTo>
                    <a:lnTo>
                      <a:pt x="7216" y="16200"/>
                    </a:lnTo>
                    <a:lnTo>
                      <a:pt x="7210" y="16142"/>
                    </a:lnTo>
                    <a:lnTo>
                      <a:pt x="7207" y="16084"/>
                    </a:lnTo>
                    <a:lnTo>
                      <a:pt x="7204" y="16025"/>
                    </a:lnTo>
                    <a:lnTo>
                      <a:pt x="7202" y="15965"/>
                    </a:lnTo>
                    <a:lnTo>
                      <a:pt x="7200" y="15905"/>
                    </a:lnTo>
                    <a:lnTo>
                      <a:pt x="7197" y="15845"/>
                    </a:lnTo>
                    <a:lnTo>
                      <a:pt x="7195" y="15815"/>
                    </a:lnTo>
                    <a:lnTo>
                      <a:pt x="7193" y="15785"/>
                    </a:lnTo>
                    <a:lnTo>
                      <a:pt x="7190" y="15755"/>
                    </a:lnTo>
                    <a:lnTo>
                      <a:pt x="7186" y="15725"/>
                    </a:lnTo>
                    <a:lnTo>
                      <a:pt x="7191" y="15660"/>
                    </a:lnTo>
                    <a:lnTo>
                      <a:pt x="7197" y="15595"/>
                    </a:lnTo>
                    <a:lnTo>
                      <a:pt x="7204" y="15532"/>
                    </a:lnTo>
                    <a:lnTo>
                      <a:pt x="7213" y="15468"/>
                    </a:lnTo>
                    <a:lnTo>
                      <a:pt x="7222" y="15405"/>
                    </a:lnTo>
                    <a:lnTo>
                      <a:pt x="7232" y="15342"/>
                    </a:lnTo>
                    <a:lnTo>
                      <a:pt x="7243" y="15280"/>
                    </a:lnTo>
                    <a:lnTo>
                      <a:pt x="7254" y="15217"/>
                    </a:lnTo>
                    <a:lnTo>
                      <a:pt x="7278" y="15093"/>
                    </a:lnTo>
                    <a:lnTo>
                      <a:pt x="7302" y="14968"/>
                    </a:lnTo>
                    <a:lnTo>
                      <a:pt x="7325" y="14844"/>
                    </a:lnTo>
                    <a:lnTo>
                      <a:pt x="7347" y="14718"/>
                    </a:lnTo>
                    <a:lnTo>
                      <a:pt x="7384" y="14630"/>
                    </a:lnTo>
                    <a:lnTo>
                      <a:pt x="7421" y="14542"/>
                    </a:lnTo>
                    <a:lnTo>
                      <a:pt x="7456" y="14453"/>
                    </a:lnTo>
                    <a:lnTo>
                      <a:pt x="7491" y="14365"/>
                    </a:lnTo>
                    <a:lnTo>
                      <a:pt x="7557" y="14186"/>
                    </a:lnTo>
                    <a:lnTo>
                      <a:pt x="7624" y="14006"/>
                    </a:lnTo>
                    <a:lnTo>
                      <a:pt x="7658" y="13917"/>
                    </a:lnTo>
                    <a:lnTo>
                      <a:pt x="7691" y="13827"/>
                    </a:lnTo>
                    <a:lnTo>
                      <a:pt x="7726" y="13739"/>
                    </a:lnTo>
                    <a:lnTo>
                      <a:pt x="7762" y="13650"/>
                    </a:lnTo>
                    <a:lnTo>
                      <a:pt x="7798" y="13561"/>
                    </a:lnTo>
                    <a:lnTo>
                      <a:pt x="7836" y="13474"/>
                    </a:lnTo>
                    <a:lnTo>
                      <a:pt x="7875" y="13386"/>
                    </a:lnTo>
                    <a:lnTo>
                      <a:pt x="7917" y="13300"/>
                    </a:lnTo>
                    <a:lnTo>
                      <a:pt x="7996" y="13161"/>
                    </a:lnTo>
                    <a:lnTo>
                      <a:pt x="8074" y="13022"/>
                    </a:lnTo>
                    <a:lnTo>
                      <a:pt x="8152" y="12882"/>
                    </a:lnTo>
                    <a:lnTo>
                      <a:pt x="8228" y="12741"/>
                    </a:lnTo>
                    <a:lnTo>
                      <a:pt x="8381" y="12460"/>
                    </a:lnTo>
                    <a:lnTo>
                      <a:pt x="8535" y="12180"/>
                    </a:lnTo>
                    <a:lnTo>
                      <a:pt x="8614" y="12040"/>
                    </a:lnTo>
                    <a:lnTo>
                      <a:pt x="8694" y="11900"/>
                    </a:lnTo>
                    <a:lnTo>
                      <a:pt x="8735" y="11832"/>
                    </a:lnTo>
                    <a:lnTo>
                      <a:pt x="8777" y="11763"/>
                    </a:lnTo>
                    <a:lnTo>
                      <a:pt x="8820" y="11694"/>
                    </a:lnTo>
                    <a:lnTo>
                      <a:pt x="8862" y="11625"/>
                    </a:lnTo>
                    <a:lnTo>
                      <a:pt x="8905" y="11557"/>
                    </a:lnTo>
                    <a:lnTo>
                      <a:pt x="8950" y="11489"/>
                    </a:lnTo>
                    <a:lnTo>
                      <a:pt x="8995" y="11421"/>
                    </a:lnTo>
                    <a:lnTo>
                      <a:pt x="9040" y="11353"/>
                    </a:lnTo>
                    <a:lnTo>
                      <a:pt x="9087" y="11287"/>
                    </a:lnTo>
                    <a:lnTo>
                      <a:pt x="9135" y="11220"/>
                    </a:lnTo>
                    <a:lnTo>
                      <a:pt x="9183" y="11153"/>
                    </a:lnTo>
                    <a:lnTo>
                      <a:pt x="9233" y="11088"/>
                    </a:lnTo>
                    <a:lnTo>
                      <a:pt x="9217" y="11093"/>
                    </a:lnTo>
                    <a:lnTo>
                      <a:pt x="9200" y="11099"/>
                    </a:lnTo>
                    <a:lnTo>
                      <a:pt x="9184" y="11106"/>
                    </a:lnTo>
                    <a:lnTo>
                      <a:pt x="9170" y="11115"/>
                    </a:lnTo>
                    <a:lnTo>
                      <a:pt x="9155" y="11124"/>
                    </a:lnTo>
                    <a:lnTo>
                      <a:pt x="9140" y="11134"/>
                    </a:lnTo>
                    <a:lnTo>
                      <a:pt x="9127" y="11144"/>
                    </a:lnTo>
                    <a:lnTo>
                      <a:pt x="9114" y="11155"/>
                    </a:lnTo>
                    <a:lnTo>
                      <a:pt x="9101" y="11168"/>
                    </a:lnTo>
                    <a:lnTo>
                      <a:pt x="9088" y="11180"/>
                    </a:lnTo>
                    <a:lnTo>
                      <a:pt x="9077" y="11194"/>
                    </a:lnTo>
                    <a:lnTo>
                      <a:pt x="9064" y="11208"/>
                    </a:lnTo>
                    <a:lnTo>
                      <a:pt x="9041" y="11236"/>
                    </a:lnTo>
                    <a:lnTo>
                      <a:pt x="9020" y="11266"/>
                    </a:lnTo>
                    <a:lnTo>
                      <a:pt x="8976" y="11328"/>
                    </a:lnTo>
                    <a:lnTo>
                      <a:pt x="8931" y="11392"/>
                    </a:lnTo>
                    <a:lnTo>
                      <a:pt x="8909" y="11423"/>
                    </a:lnTo>
                    <a:lnTo>
                      <a:pt x="8885" y="11453"/>
                    </a:lnTo>
                    <a:lnTo>
                      <a:pt x="8873" y="11468"/>
                    </a:lnTo>
                    <a:lnTo>
                      <a:pt x="8860" y="11482"/>
                    </a:lnTo>
                    <a:lnTo>
                      <a:pt x="8848" y="11495"/>
                    </a:lnTo>
                    <a:lnTo>
                      <a:pt x="8834" y="11508"/>
                    </a:lnTo>
                    <a:lnTo>
                      <a:pt x="8779" y="11577"/>
                    </a:lnTo>
                    <a:lnTo>
                      <a:pt x="8725" y="11648"/>
                    </a:lnTo>
                    <a:lnTo>
                      <a:pt x="8673" y="11719"/>
                    </a:lnTo>
                    <a:lnTo>
                      <a:pt x="8622" y="11791"/>
                    </a:lnTo>
                    <a:lnTo>
                      <a:pt x="8570" y="11863"/>
                    </a:lnTo>
                    <a:lnTo>
                      <a:pt x="8521" y="11936"/>
                    </a:lnTo>
                    <a:lnTo>
                      <a:pt x="8474" y="12010"/>
                    </a:lnTo>
                    <a:lnTo>
                      <a:pt x="8427" y="12084"/>
                    </a:lnTo>
                    <a:lnTo>
                      <a:pt x="8380" y="12158"/>
                    </a:lnTo>
                    <a:lnTo>
                      <a:pt x="8334" y="12233"/>
                    </a:lnTo>
                    <a:lnTo>
                      <a:pt x="8289" y="12308"/>
                    </a:lnTo>
                    <a:lnTo>
                      <a:pt x="8245" y="12384"/>
                    </a:lnTo>
                    <a:lnTo>
                      <a:pt x="8202" y="12460"/>
                    </a:lnTo>
                    <a:lnTo>
                      <a:pt x="8159" y="12536"/>
                    </a:lnTo>
                    <a:lnTo>
                      <a:pt x="8117" y="12613"/>
                    </a:lnTo>
                    <a:lnTo>
                      <a:pt x="8075" y="12690"/>
                    </a:lnTo>
                    <a:lnTo>
                      <a:pt x="7993" y="12845"/>
                    </a:lnTo>
                    <a:lnTo>
                      <a:pt x="7912" y="13001"/>
                    </a:lnTo>
                    <a:lnTo>
                      <a:pt x="7832" y="13156"/>
                    </a:lnTo>
                    <a:lnTo>
                      <a:pt x="7752" y="13312"/>
                    </a:lnTo>
                    <a:lnTo>
                      <a:pt x="7672" y="13468"/>
                    </a:lnTo>
                    <a:lnTo>
                      <a:pt x="7592" y="13624"/>
                    </a:lnTo>
                    <a:lnTo>
                      <a:pt x="7511" y="13779"/>
                    </a:lnTo>
                    <a:lnTo>
                      <a:pt x="7428" y="13933"/>
                    </a:lnTo>
                    <a:lnTo>
                      <a:pt x="7408" y="13988"/>
                    </a:lnTo>
                    <a:lnTo>
                      <a:pt x="7389" y="14043"/>
                    </a:lnTo>
                    <a:lnTo>
                      <a:pt x="7368" y="14097"/>
                    </a:lnTo>
                    <a:lnTo>
                      <a:pt x="7347" y="14151"/>
                    </a:lnTo>
                    <a:lnTo>
                      <a:pt x="7304" y="14258"/>
                    </a:lnTo>
                    <a:lnTo>
                      <a:pt x="7260" y="14366"/>
                    </a:lnTo>
                    <a:lnTo>
                      <a:pt x="7170" y="14579"/>
                    </a:lnTo>
                    <a:lnTo>
                      <a:pt x="7081" y="14794"/>
                    </a:lnTo>
                    <a:lnTo>
                      <a:pt x="7039" y="14901"/>
                    </a:lnTo>
                    <a:lnTo>
                      <a:pt x="6997" y="15010"/>
                    </a:lnTo>
                    <a:lnTo>
                      <a:pt x="6977" y="15065"/>
                    </a:lnTo>
                    <a:lnTo>
                      <a:pt x="6958" y="15119"/>
                    </a:lnTo>
                    <a:lnTo>
                      <a:pt x="6940" y="15174"/>
                    </a:lnTo>
                    <a:lnTo>
                      <a:pt x="6921" y="15230"/>
                    </a:lnTo>
                    <a:lnTo>
                      <a:pt x="6904" y="15286"/>
                    </a:lnTo>
                    <a:lnTo>
                      <a:pt x="6887" y="15342"/>
                    </a:lnTo>
                    <a:lnTo>
                      <a:pt x="6872" y="15398"/>
                    </a:lnTo>
                    <a:lnTo>
                      <a:pt x="6857" y="15455"/>
                    </a:lnTo>
                    <a:lnTo>
                      <a:pt x="6843" y="15512"/>
                    </a:lnTo>
                    <a:lnTo>
                      <a:pt x="6830" y="15570"/>
                    </a:lnTo>
                    <a:lnTo>
                      <a:pt x="6819" y="15628"/>
                    </a:lnTo>
                    <a:lnTo>
                      <a:pt x="6808" y="15687"/>
                    </a:lnTo>
                    <a:lnTo>
                      <a:pt x="6794" y="15755"/>
                    </a:lnTo>
                    <a:lnTo>
                      <a:pt x="6778" y="15824"/>
                    </a:lnTo>
                    <a:lnTo>
                      <a:pt x="6770" y="15857"/>
                    </a:lnTo>
                    <a:lnTo>
                      <a:pt x="6760" y="15890"/>
                    </a:lnTo>
                    <a:lnTo>
                      <a:pt x="6751" y="15924"/>
                    </a:lnTo>
                    <a:lnTo>
                      <a:pt x="6739" y="15956"/>
                    </a:lnTo>
                    <a:lnTo>
                      <a:pt x="6728" y="15988"/>
                    </a:lnTo>
                    <a:lnTo>
                      <a:pt x="6714" y="16019"/>
                    </a:lnTo>
                    <a:lnTo>
                      <a:pt x="6700" y="16051"/>
                    </a:lnTo>
                    <a:lnTo>
                      <a:pt x="6684" y="16082"/>
                    </a:lnTo>
                    <a:lnTo>
                      <a:pt x="6668" y="16111"/>
                    </a:lnTo>
                    <a:lnTo>
                      <a:pt x="6648" y="16140"/>
                    </a:lnTo>
                    <a:lnTo>
                      <a:pt x="6627" y="16168"/>
                    </a:lnTo>
                    <a:lnTo>
                      <a:pt x="6604" y="16197"/>
                    </a:lnTo>
                    <a:lnTo>
                      <a:pt x="6590" y="16198"/>
                    </a:lnTo>
                    <a:lnTo>
                      <a:pt x="6577" y="16199"/>
                    </a:lnTo>
                    <a:lnTo>
                      <a:pt x="6563" y="16198"/>
                    </a:lnTo>
                    <a:lnTo>
                      <a:pt x="6552" y="16195"/>
                    </a:lnTo>
                    <a:lnTo>
                      <a:pt x="6539" y="16191"/>
                    </a:lnTo>
                    <a:lnTo>
                      <a:pt x="6528" y="16187"/>
                    </a:lnTo>
                    <a:lnTo>
                      <a:pt x="6517" y="16181"/>
                    </a:lnTo>
                    <a:lnTo>
                      <a:pt x="6507" y="16175"/>
                    </a:lnTo>
                    <a:lnTo>
                      <a:pt x="6497" y="16168"/>
                    </a:lnTo>
                    <a:lnTo>
                      <a:pt x="6487" y="16160"/>
                    </a:lnTo>
                    <a:lnTo>
                      <a:pt x="6479" y="16152"/>
                    </a:lnTo>
                    <a:lnTo>
                      <a:pt x="6470" y="16142"/>
                    </a:lnTo>
                    <a:lnTo>
                      <a:pt x="6454" y="16124"/>
                    </a:lnTo>
                    <a:lnTo>
                      <a:pt x="6438" y="16103"/>
                    </a:lnTo>
                    <a:lnTo>
                      <a:pt x="6424" y="16004"/>
                    </a:lnTo>
                    <a:lnTo>
                      <a:pt x="6411" y="15905"/>
                    </a:lnTo>
                    <a:lnTo>
                      <a:pt x="6404" y="15806"/>
                    </a:lnTo>
                    <a:lnTo>
                      <a:pt x="6399" y="15708"/>
                    </a:lnTo>
                    <a:lnTo>
                      <a:pt x="6397" y="15610"/>
                    </a:lnTo>
                    <a:lnTo>
                      <a:pt x="6398" y="15512"/>
                    </a:lnTo>
                    <a:lnTo>
                      <a:pt x="6402" y="15415"/>
                    </a:lnTo>
                    <a:lnTo>
                      <a:pt x="6409" y="15318"/>
                    </a:lnTo>
                    <a:lnTo>
                      <a:pt x="6418" y="15222"/>
                    </a:lnTo>
                    <a:lnTo>
                      <a:pt x="6431" y="15125"/>
                    </a:lnTo>
                    <a:lnTo>
                      <a:pt x="6446" y="15031"/>
                    </a:lnTo>
                    <a:lnTo>
                      <a:pt x="6462" y="14935"/>
                    </a:lnTo>
                    <a:lnTo>
                      <a:pt x="6481" y="14840"/>
                    </a:lnTo>
                    <a:lnTo>
                      <a:pt x="6502" y="14745"/>
                    </a:lnTo>
                    <a:lnTo>
                      <a:pt x="6525" y="14650"/>
                    </a:lnTo>
                    <a:lnTo>
                      <a:pt x="6549" y="14557"/>
                    </a:lnTo>
                    <a:lnTo>
                      <a:pt x="6574" y="14463"/>
                    </a:lnTo>
                    <a:lnTo>
                      <a:pt x="6601" y="14370"/>
                    </a:lnTo>
                    <a:lnTo>
                      <a:pt x="6630" y="14276"/>
                    </a:lnTo>
                    <a:lnTo>
                      <a:pt x="6659" y="14183"/>
                    </a:lnTo>
                    <a:lnTo>
                      <a:pt x="6689" y="14092"/>
                    </a:lnTo>
                    <a:lnTo>
                      <a:pt x="6721" y="13999"/>
                    </a:lnTo>
                    <a:lnTo>
                      <a:pt x="6753" y="13907"/>
                    </a:lnTo>
                    <a:lnTo>
                      <a:pt x="6785" y="13817"/>
                    </a:lnTo>
                    <a:lnTo>
                      <a:pt x="6919" y="13454"/>
                    </a:lnTo>
                    <a:lnTo>
                      <a:pt x="7050" y="13097"/>
                    </a:lnTo>
                    <a:lnTo>
                      <a:pt x="7122" y="12959"/>
                    </a:lnTo>
                    <a:lnTo>
                      <a:pt x="7194" y="12824"/>
                    </a:lnTo>
                    <a:lnTo>
                      <a:pt x="7267" y="12687"/>
                    </a:lnTo>
                    <a:lnTo>
                      <a:pt x="7341" y="12552"/>
                    </a:lnTo>
                    <a:lnTo>
                      <a:pt x="7416" y="12416"/>
                    </a:lnTo>
                    <a:lnTo>
                      <a:pt x="7492" y="12282"/>
                    </a:lnTo>
                    <a:lnTo>
                      <a:pt x="7569" y="12147"/>
                    </a:lnTo>
                    <a:lnTo>
                      <a:pt x="7647" y="12013"/>
                    </a:lnTo>
                    <a:lnTo>
                      <a:pt x="7725" y="11880"/>
                    </a:lnTo>
                    <a:lnTo>
                      <a:pt x="7806" y="11746"/>
                    </a:lnTo>
                    <a:lnTo>
                      <a:pt x="7887" y="11614"/>
                    </a:lnTo>
                    <a:lnTo>
                      <a:pt x="7969" y="11482"/>
                    </a:lnTo>
                    <a:lnTo>
                      <a:pt x="8051" y="11349"/>
                    </a:lnTo>
                    <a:lnTo>
                      <a:pt x="8136" y="11218"/>
                    </a:lnTo>
                    <a:lnTo>
                      <a:pt x="8221" y="11087"/>
                    </a:lnTo>
                    <a:lnTo>
                      <a:pt x="8307" y="10956"/>
                    </a:lnTo>
                    <a:lnTo>
                      <a:pt x="8294" y="10947"/>
                    </a:lnTo>
                    <a:lnTo>
                      <a:pt x="8209" y="11015"/>
                    </a:lnTo>
                    <a:lnTo>
                      <a:pt x="8124" y="11084"/>
                    </a:lnTo>
                    <a:lnTo>
                      <a:pt x="8040" y="11153"/>
                    </a:lnTo>
                    <a:lnTo>
                      <a:pt x="7958" y="11224"/>
                    </a:lnTo>
                    <a:lnTo>
                      <a:pt x="7877" y="11295"/>
                    </a:lnTo>
                    <a:lnTo>
                      <a:pt x="7797" y="11368"/>
                    </a:lnTo>
                    <a:lnTo>
                      <a:pt x="7718" y="11442"/>
                    </a:lnTo>
                    <a:lnTo>
                      <a:pt x="7641" y="11516"/>
                    </a:lnTo>
                    <a:lnTo>
                      <a:pt x="7565" y="11592"/>
                    </a:lnTo>
                    <a:lnTo>
                      <a:pt x="7491" y="11669"/>
                    </a:lnTo>
                    <a:lnTo>
                      <a:pt x="7417" y="11746"/>
                    </a:lnTo>
                    <a:lnTo>
                      <a:pt x="7345" y="11824"/>
                    </a:lnTo>
                    <a:lnTo>
                      <a:pt x="7275" y="11905"/>
                    </a:lnTo>
                    <a:lnTo>
                      <a:pt x="7205" y="11985"/>
                    </a:lnTo>
                    <a:lnTo>
                      <a:pt x="7139" y="12066"/>
                    </a:lnTo>
                    <a:lnTo>
                      <a:pt x="7072" y="12147"/>
                    </a:lnTo>
                    <a:lnTo>
                      <a:pt x="7007" y="12231"/>
                    </a:lnTo>
                    <a:lnTo>
                      <a:pt x="6944" y="12314"/>
                    </a:lnTo>
                    <a:lnTo>
                      <a:pt x="6882" y="12400"/>
                    </a:lnTo>
                    <a:lnTo>
                      <a:pt x="6823" y="12485"/>
                    </a:lnTo>
                    <a:lnTo>
                      <a:pt x="6764" y="12570"/>
                    </a:lnTo>
                    <a:lnTo>
                      <a:pt x="6707" y="12658"/>
                    </a:lnTo>
                    <a:lnTo>
                      <a:pt x="6652" y="12746"/>
                    </a:lnTo>
                    <a:lnTo>
                      <a:pt x="6599" y="12834"/>
                    </a:lnTo>
                    <a:lnTo>
                      <a:pt x="6548" y="12924"/>
                    </a:lnTo>
                    <a:lnTo>
                      <a:pt x="6498" y="13013"/>
                    </a:lnTo>
                    <a:lnTo>
                      <a:pt x="6449" y="13104"/>
                    </a:lnTo>
                    <a:lnTo>
                      <a:pt x="6403" y="13196"/>
                    </a:lnTo>
                    <a:lnTo>
                      <a:pt x="6358" y="13287"/>
                    </a:lnTo>
                    <a:lnTo>
                      <a:pt x="6315" y="13380"/>
                    </a:lnTo>
                    <a:lnTo>
                      <a:pt x="6274" y="13474"/>
                    </a:lnTo>
                    <a:lnTo>
                      <a:pt x="6235" y="13568"/>
                    </a:lnTo>
                    <a:lnTo>
                      <a:pt x="6131" y="13802"/>
                    </a:lnTo>
                    <a:lnTo>
                      <a:pt x="6028" y="14038"/>
                    </a:lnTo>
                    <a:lnTo>
                      <a:pt x="5927" y="14273"/>
                    </a:lnTo>
                    <a:lnTo>
                      <a:pt x="5827" y="14510"/>
                    </a:lnTo>
                    <a:lnTo>
                      <a:pt x="5728" y="14747"/>
                    </a:lnTo>
                    <a:lnTo>
                      <a:pt x="5631" y="14985"/>
                    </a:lnTo>
                    <a:lnTo>
                      <a:pt x="5535" y="15223"/>
                    </a:lnTo>
                    <a:lnTo>
                      <a:pt x="5441" y="15462"/>
                    </a:lnTo>
                    <a:lnTo>
                      <a:pt x="5402" y="15483"/>
                    </a:lnTo>
                    <a:lnTo>
                      <a:pt x="5394" y="15458"/>
                    </a:lnTo>
                    <a:lnTo>
                      <a:pt x="5387" y="15432"/>
                    </a:lnTo>
                    <a:lnTo>
                      <a:pt x="5380" y="15405"/>
                    </a:lnTo>
                    <a:lnTo>
                      <a:pt x="5375" y="15377"/>
                    </a:lnTo>
                    <a:lnTo>
                      <a:pt x="5371" y="15348"/>
                    </a:lnTo>
                    <a:lnTo>
                      <a:pt x="5367" y="15319"/>
                    </a:lnTo>
                    <a:lnTo>
                      <a:pt x="5364" y="15290"/>
                    </a:lnTo>
                    <a:lnTo>
                      <a:pt x="5362" y="15260"/>
                    </a:lnTo>
                    <a:lnTo>
                      <a:pt x="5359" y="15200"/>
                    </a:lnTo>
                    <a:lnTo>
                      <a:pt x="5358" y="15140"/>
                    </a:lnTo>
                    <a:lnTo>
                      <a:pt x="5359" y="15082"/>
                    </a:lnTo>
                    <a:lnTo>
                      <a:pt x="5360" y="15024"/>
                    </a:lnTo>
                    <a:lnTo>
                      <a:pt x="5351" y="14906"/>
                    </a:lnTo>
                    <a:lnTo>
                      <a:pt x="5346" y="14788"/>
                    </a:lnTo>
                    <a:lnTo>
                      <a:pt x="5343" y="14670"/>
                    </a:lnTo>
                    <a:lnTo>
                      <a:pt x="5344" y="14554"/>
                    </a:lnTo>
                    <a:lnTo>
                      <a:pt x="5347" y="14439"/>
                    </a:lnTo>
                    <a:lnTo>
                      <a:pt x="5353" y="14325"/>
                    </a:lnTo>
                    <a:lnTo>
                      <a:pt x="5363" y="14212"/>
                    </a:lnTo>
                    <a:lnTo>
                      <a:pt x="5375" y="14100"/>
                    </a:lnTo>
                    <a:lnTo>
                      <a:pt x="5390" y="13989"/>
                    </a:lnTo>
                    <a:lnTo>
                      <a:pt x="5408" y="13878"/>
                    </a:lnTo>
                    <a:lnTo>
                      <a:pt x="5428" y="13769"/>
                    </a:lnTo>
                    <a:lnTo>
                      <a:pt x="5451" y="13661"/>
                    </a:lnTo>
                    <a:lnTo>
                      <a:pt x="5477" y="13554"/>
                    </a:lnTo>
                    <a:lnTo>
                      <a:pt x="5507" y="13448"/>
                    </a:lnTo>
                    <a:lnTo>
                      <a:pt x="5538" y="13343"/>
                    </a:lnTo>
                    <a:lnTo>
                      <a:pt x="5572" y="13238"/>
                    </a:lnTo>
                    <a:lnTo>
                      <a:pt x="5609" y="13135"/>
                    </a:lnTo>
                    <a:lnTo>
                      <a:pt x="5648" y="13034"/>
                    </a:lnTo>
                    <a:lnTo>
                      <a:pt x="5690" y="12933"/>
                    </a:lnTo>
                    <a:lnTo>
                      <a:pt x="5735" y="12833"/>
                    </a:lnTo>
                    <a:lnTo>
                      <a:pt x="5782" y="12734"/>
                    </a:lnTo>
                    <a:lnTo>
                      <a:pt x="5832" y="12636"/>
                    </a:lnTo>
                    <a:lnTo>
                      <a:pt x="5884" y="12540"/>
                    </a:lnTo>
                    <a:lnTo>
                      <a:pt x="5938" y="12444"/>
                    </a:lnTo>
                    <a:lnTo>
                      <a:pt x="5995" y="12351"/>
                    </a:lnTo>
                    <a:lnTo>
                      <a:pt x="6055" y="12257"/>
                    </a:lnTo>
                    <a:lnTo>
                      <a:pt x="6116" y="12165"/>
                    </a:lnTo>
                    <a:lnTo>
                      <a:pt x="6180" y="12073"/>
                    </a:lnTo>
                    <a:lnTo>
                      <a:pt x="6246" y="11984"/>
                    </a:lnTo>
                    <a:lnTo>
                      <a:pt x="6315" y="11894"/>
                    </a:lnTo>
                    <a:lnTo>
                      <a:pt x="6386" y="11807"/>
                    </a:lnTo>
                    <a:lnTo>
                      <a:pt x="6460" y="11720"/>
                    </a:lnTo>
                    <a:lnTo>
                      <a:pt x="6422" y="11720"/>
                    </a:lnTo>
                    <a:lnTo>
                      <a:pt x="6387" y="11746"/>
                    </a:lnTo>
                    <a:lnTo>
                      <a:pt x="6354" y="11772"/>
                    </a:lnTo>
                    <a:lnTo>
                      <a:pt x="6322" y="11799"/>
                    </a:lnTo>
                    <a:lnTo>
                      <a:pt x="6289" y="11827"/>
                    </a:lnTo>
                    <a:lnTo>
                      <a:pt x="6257" y="11855"/>
                    </a:lnTo>
                    <a:lnTo>
                      <a:pt x="6226" y="11884"/>
                    </a:lnTo>
                    <a:lnTo>
                      <a:pt x="6195" y="11913"/>
                    </a:lnTo>
                    <a:lnTo>
                      <a:pt x="6164" y="11943"/>
                    </a:lnTo>
                    <a:lnTo>
                      <a:pt x="6135" y="11973"/>
                    </a:lnTo>
                    <a:lnTo>
                      <a:pt x="6105" y="12005"/>
                    </a:lnTo>
                    <a:lnTo>
                      <a:pt x="6076" y="12036"/>
                    </a:lnTo>
                    <a:lnTo>
                      <a:pt x="6047" y="12067"/>
                    </a:lnTo>
                    <a:lnTo>
                      <a:pt x="5991" y="12132"/>
                    </a:lnTo>
                    <a:lnTo>
                      <a:pt x="5936" y="12197"/>
                    </a:lnTo>
                    <a:lnTo>
                      <a:pt x="5883" y="12264"/>
                    </a:lnTo>
                    <a:lnTo>
                      <a:pt x="5831" y="12331"/>
                    </a:lnTo>
                    <a:lnTo>
                      <a:pt x="5780" y="12399"/>
                    </a:lnTo>
                    <a:lnTo>
                      <a:pt x="5729" y="12465"/>
                    </a:lnTo>
                    <a:lnTo>
                      <a:pt x="5631" y="12600"/>
                    </a:lnTo>
                    <a:lnTo>
                      <a:pt x="5534" y="12731"/>
                    </a:lnTo>
                    <a:lnTo>
                      <a:pt x="5330" y="12935"/>
                    </a:lnTo>
                    <a:lnTo>
                      <a:pt x="5309" y="12913"/>
                    </a:lnTo>
                    <a:lnTo>
                      <a:pt x="5319" y="12842"/>
                    </a:lnTo>
                    <a:lnTo>
                      <a:pt x="5330" y="12772"/>
                    </a:lnTo>
                    <a:lnTo>
                      <a:pt x="5344" y="12702"/>
                    </a:lnTo>
                    <a:lnTo>
                      <a:pt x="5359" y="12632"/>
                    </a:lnTo>
                    <a:lnTo>
                      <a:pt x="5374" y="12563"/>
                    </a:lnTo>
                    <a:lnTo>
                      <a:pt x="5392" y="12494"/>
                    </a:lnTo>
                    <a:lnTo>
                      <a:pt x="5411" y="12427"/>
                    </a:lnTo>
                    <a:lnTo>
                      <a:pt x="5431" y="12360"/>
                    </a:lnTo>
                    <a:lnTo>
                      <a:pt x="5452" y="12293"/>
                    </a:lnTo>
                    <a:lnTo>
                      <a:pt x="5475" y="12227"/>
                    </a:lnTo>
                    <a:lnTo>
                      <a:pt x="5499" y="12162"/>
                    </a:lnTo>
                    <a:lnTo>
                      <a:pt x="5525" y="12096"/>
                    </a:lnTo>
                    <a:lnTo>
                      <a:pt x="5553" y="12033"/>
                    </a:lnTo>
                    <a:lnTo>
                      <a:pt x="5582" y="11969"/>
                    </a:lnTo>
                    <a:lnTo>
                      <a:pt x="5613" y="11906"/>
                    </a:lnTo>
                    <a:lnTo>
                      <a:pt x="5644" y="11843"/>
                    </a:lnTo>
                    <a:lnTo>
                      <a:pt x="5621" y="11834"/>
                    </a:lnTo>
                    <a:lnTo>
                      <a:pt x="5597" y="11822"/>
                    </a:lnTo>
                    <a:lnTo>
                      <a:pt x="5572" y="11809"/>
                    </a:lnTo>
                    <a:lnTo>
                      <a:pt x="5547" y="11795"/>
                    </a:lnTo>
                    <a:lnTo>
                      <a:pt x="5522" y="11779"/>
                    </a:lnTo>
                    <a:lnTo>
                      <a:pt x="5498" y="11761"/>
                    </a:lnTo>
                    <a:lnTo>
                      <a:pt x="5487" y="11751"/>
                    </a:lnTo>
                    <a:lnTo>
                      <a:pt x="5475" y="11742"/>
                    </a:lnTo>
                    <a:lnTo>
                      <a:pt x="5464" y="11732"/>
                    </a:lnTo>
                    <a:lnTo>
                      <a:pt x="5453" y="11720"/>
                    </a:lnTo>
                    <a:lnTo>
                      <a:pt x="5446" y="11731"/>
                    </a:lnTo>
                    <a:lnTo>
                      <a:pt x="5442" y="11740"/>
                    </a:lnTo>
                    <a:lnTo>
                      <a:pt x="5441" y="11749"/>
                    </a:lnTo>
                    <a:lnTo>
                      <a:pt x="5440" y="11758"/>
                    </a:lnTo>
                    <a:lnTo>
                      <a:pt x="5442" y="11766"/>
                    </a:lnTo>
                    <a:lnTo>
                      <a:pt x="5444" y="11774"/>
                    </a:lnTo>
                    <a:lnTo>
                      <a:pt x="5447" y="11783"/>
                    </a:lnTo>
                    <a:lnTo>
                      <a:pt x="5451" y="11791"/>
                    </a:lnTo>
                    <a:lnTo>
                      <a:pt x="5459" y="11808"/>
                    </a:lnTo>
                    <a:lnTo>
                      <a:pt x="5465" y="11825"/>
                    </a:lnTo>
                    <a:lnTo>
                      <a:pt x="5467" y="11834"/>
                    </a:lnTo>
                    <a:lnTo>
                      <a:pt x="5467" y="11844"/>
                    </a:lnTo>
                    <a:lnTo>
                      <a:pt x="5465" y="11854"/>
                    </a:lnTo>
                    <a:lnTo>
                      <a:pt x="5462" y="11865"/>
                    </a:lnTo>
                    <a:lnTo>
                      <a:pt x="5451" y="11866"/>
                    </a:lnTo>
                    <a:lnTo>
                      <a:pt x="5440" y="11865"/>
                    </a:lnTo>
                    <a:lnTo>
                      <a:pt x="5427" y="11864"/>
                    </a:lnTo>
                    <a:lnTo>
                      <a:pt x="5416" y="11861"/>
                    </a:lnTo>
                    <a:lnTo>
                      <a:pt x="5403" y="11857"/>
                    </a:lnTo>
                    <a:lnTo>
                      <a:pt x="5391" y="11852"/>
                    </a:lnTo>
                    <a:lnTo>
                      <a:pt x="5379" y="11845"/>
                    </a:lnTo>
                    <a:lnTo>
                      <a:pt x="5368" y="11838"/>
                    </a:lnTo>
                    <a:lnTo>
                      <a:pt x="5357" y="11830"/>
                    </a:lnTo>
                    <a:lnTo>
                      <a:pt x="5346" y="11820"/>
                    </a:lnTo>
                    <a:lnTo>
                      <a:pt x="5337" y="11811"/>
                    </a:lnTo>
                    <a:lnTo>
                      <a:pt x="5328" y="11799"/>
                    </a:lnTo>
                    <a:lnTo>
                      <a:pt x="5321" y="11788"/>
                    </a:lnTo>
                    <a:lnTo>
                      <a:pt x="5316" y="11776"/>
                    </a:lnTo>
                    <a:lnTo>
                      <a:pt x="5312" y="11764"/>
                    </a:lnTo>
                    <a:lnTo>
                      <a:pt x="5309" y="11750"/>
                    </a:lnTo>
                    <a:lnTo>
                      <a:pt x="5300" y="11742"/>
                    </a:lnTo>
                    <a:lnTo>
                      <a:pt x="5293" y="11734"/>
                    </a:lnTo>
                    <a:lnTo>
                      <a:pt x="5288" y="11725"/>
                    </a:lnTo>
                    <a:lnTo>
                      <a:pt x="5284" y="11717"/>
                    </a:lnTo>
                    <a:lnTo>
                      <a:pt x="5280" y="11709"/>
                    </a:lnTo>
                    <a:lnTo>
                      <a:pt x="5278" y="11700"/>
                    </a:lnTo>
                    <a:lnTo>
                      <a:pt x="5276" y="11693"/>
                    </a:lnTo>
                    <a:lnTo>
                      <a:pt x="5276" y="11685"/>
                    </a:lnTo>
                    <a:lnTo>
                      <a:pt x="5276" y="11676"/>
                    </a:lnTo>
                    <a:lnTo>
                      <a:pt x="5277" y="11668"/>
                    </a:lnTo>
                    <a:lnTo>
                      <a:pt x="5279" y="11661"/>
                    </a:lnTo>
                    <a:lnTo>
                      <a:pt x="5281" y="11652"/>
                    </a:lnTo>
                    <a:lnTo>
                      <a:pt x="5287" y="11636"/>
                    </a:lnTo>
                    <a:lnTo>
                      <a:pt x="5293" y="11620"/>
                    </a:lnTo>
                    <a:lnTo>
                      <a:pt x="5300" y="11604"/>
                    </a:lnTo>
                    <a:lnTo>
                      <a:pt x="5305" y="11588"/>
                    </a:lnTo>
                    <a:lnTo>
                      <a:pt x="5311" y="11571"/>
                    </a:lnTo>
                    <a:lnTo>
                      <a:pt x="5313" y="11555"/>
                    </a:lnTo>
                    <a:lnTo>
                      <a:pt x="5313" y="11546"/>
                    </a:lnTo>
                    <a:lnTo>
                      <a:pt x="5313" y="11538"/>
                    </a:lnTo>
                    <a:lnTo>
                      <a:pt x="5312" y="11530"/>
                    </a:lnTo>
                    <a:lnTo>
                      <a:pt x="5309" y="11521"/>
                    </a:lnTo>
                    <a:lnTo>
                      <a:pt x="5305" y="11513"/>
                    </a:lnTo>
                    <a:lnTo>
                      <a:pt x="5301" y="11505"/>
                    </a:lnTo>
                    <a:lnTo>
                      <a:pt x="5295" y="11495"/>
                    </a:lnTo>
                    <a:lnTo>
                      <a:pt x="5288" y="11487"/>
                    </a:lnTo>
                    <a:lnTo>
                      <a:pt x="5288" y="11477"/>
                    </a:lnTo>
                    <a:lnTo>
                      <a:pt x="5289" y="11467"/>
                    </a:lnTo>
                    <a:lnTo>
                      <a:pt x="5291" y="11457"/>
                    </a:lnTo>
                    <a:lnTo>
                      <a:pt x="5294" y="11446"/>
                    </a:lnTo>
                    <a:lnTo>
                      <a:pt x="5301" y="11425"/>
                    </a:lnTo>
                    <a:lnTo>
                      <a:pt x="5309" y="11406"/>
                    </a:lnTo>
                    <a:lnTo>
                      <a:pt x="5311" y="11395"/>
                    </a:lnTo>
                    <a:lnTo>
                      <a:pt x="5313" y="11386"/>
                    </a:lnTo>
                    <a:lnTo>
                      <a:pt x="5313" y="11377"/>
                    </a:lnTo>
                    <a:lnTo>
                      <a:pt x="5312" y="11369"/>
                    </a:lnTo>
                    <a:lnTo>
                      <a:pt x="5311" y="11365"/>
                    </a:lnTo>
                    <a:lnTo>
                      <a:pt x="5310" y="11361"/>
                    </a:lnTo>
                    <a:lnTo>
                      <a:pt x="5308" y="11358"/>
                    </a:lnTo>
                    <a:lnTo>
                      <a:pt x="5304" y="11354"/>
                    </a:lnTo>
                    <a:lnTo>
                      <a:pt x="5301" y="11350"/>
                    </a:lnTo>
                    <a:lnTo>
                      <a:pt x="5297" y="11348"/>
                    </a:lnTo>
                    <a:lnTo>
                      <a:pt x="5293" y="11345"/>
                    </a:lnTo>
                    <a:lnTo>
                      <a:pt x="5288" y="11343"/>
                    </a:lnTo>
                    <a:lnTo>
                      <a:pt x="5206" y="11343"/>
                    </a:lnTo>
                    <a:lnTo>
                      <a:pt x="5164" y="11376"/>
                    </a:lnTo>
                    <a:lnTo>
                      <a:pt x="5121" y="11412"/>
                    </a:lnTo>
                    <a:lnTo>
                      <a:pt x="5079" y="11448"/>
                    </a:lnTo>
                    <a:lnTo>
                      <a:pt x="5039" y="11485"/>
                    </a:lnTo>
                    <a:lnTo>
                      <a:pt x="4999" y="11522"/>
                    </a:lnTo>
                    <a:lnTo>
                      <a:pt x="4959" y="11562"/>
                    </a:lnTo>
                    <a:lnTo>
                      <a:pt x="4921" y="11600"/>
                    </a:lnTo>
                    <a:lnTo>
                      <a:pt x="4882" y="11640"/>
                    </a:lnTo>
                    <a:lnTo>
                      <a:pt x="4807" y="11721"/>
                    </a:lnTo>
                    <a:lnTo>
                      <a:pt x="4733" y="11803"/>
                    </a:lnTo>
                    <a:lnTo>
                      <a:pt x="4660" y="11885"/>
                    </a:lnTo>
                    <a:lnTo>
                      <a:pt x="4586" y="11967"/>
                    </a:lnTo>
                    <a:lnTo>
                      <a:pt x="4549" y="12007"/>
                    </a:lnTo>
                    <a:lnTo>
                      <a:pt x="4512" y="12047"/>
                    </a:lnTo>
                    <a:lnTo>
                      <a:pt x="4475" y="12087"/>
                    </a:lnTo>
                    <a:lnTo>
                      <a:pt x="4436" y="12126"/>
                    </a:lnTo>
                    <a:lnTo>
                      <a:pt x="4398" y="12164"/>
                    </a:lnTo>
                    <a:lnTo>
                      <a:pt x="4359" y="12202"/>
                    </a:lnTo>
                    <a:lnTo>
                      <a:pt x="4320" y="12238"/>
                    </a:lnTo>
                    <a:lnTo>
                      <a:pt x="4279" y="12275"/>
                    </a:lnTo>
                    <a:lnTo>
                      <a:pt x="4238" y="12309"/>
                    </a:lnTo>
                    <a:lnTo>
                      <a:pt x="4197" y="12342"/>
                    </a:lnTo>
                    <a:lnTo>
                      <a:pt x="4154" y="12375"/>
                    </a:lnTo>
                    <a:lnTo>
                      <a:pt x="4110" y="12406"/>
                    </a:lnTo>
                    <a:lnTo>
                      <a:pt x="4065" y="12435"/>
                    </a:lnTo>
                    <a:lnTo>
                      <a:pt x="4019" y="12463"/>
                    </a:lnTo>
                    <a:lnTo>
                      <a:pt x="3973" y="12490"/>
                    </a:lnTo>
                    <a:lnTo>
                      <a:pt x="3925" y="12514"/>
                    </a:lnTo>
                    <a:lnTo>
                      <a:pt x="3890" y="12514"/>
                    </a:lnTo>
                    <a:lnTo>
                      <a:pt x="3846" y="12555"/>
                    </a:lnTo>
                    <a:lnTo>
                      <a:pt x="3803" y="12597"/>
                    </a:lnTo>
                    <a:lnTo>
                      <a:pt x="3760" y="12638"/>
                    </a:lnTo>
                    <a:lnTo>
                      <a:pt x="3716" y="12681"/>
                    </a:lnTo>
                    <a:lnTo>
                      <a:pt x="3630" y="12767"/>
                    </a:lnTo>
                    <a:lnTo>
                      <a:pt x="3542" y="12855"/>
                    </a:lnTo>
                    <a:lnTo>
                      <a:pt x="3455" y="12942"/>
                    </a:lnTo>
                    <a:lnTo>
                      <a:pt x="3367" y="13029"/>
                    </a:lnTo>
                    <a:lnTo>
                      <a:pt x="3322" y="13072"/>
                    </a:lnTo>
                    <a:lnTo>
                      <a:pt x="3277" y="13114"/>
                    </a:lnTo>
                    <a:lnTo>
                      <a:pt x="3233" y="13156"/>
                    </a:lnTo>
                    <a:lnTo>
                      <a:pt x="3188" y="13198"/>
                    </a:lnTo>
                    <a:lnTo>
                      <a:pt x="3142" y="13238"/>
                    </a:lnTo>
                    <a:lnTo>
                      <a:pt x="3095" y="13278"/>
                    </a:lnTo>
                    <a:lnTo>
                      <a:pt x="3048" y="13317"/>
                    </a:lnTo>
                    <a:lnTo>
                      <a:pt x="3001" y="13354"/>
                    </a:lnTo>
                    <a:lnTo>
                      <a:pt x="2953" y="13391"/>
                    </a:lnTo>
                    <a:lnTo>
                      <a:pt x="2905" y="13426"/>
                    </a:lnTo>
                    <a:lnTo>
                      <a:pt x="2856" y="13459"/>
                    </a:lnTo>
                    <a:lnTo>
                      <a:pt x="2806" y="13493"/>
                    </a:lnTo>
                    <a:lnTo>
                      <a:pt x="2756" y="13523"/>
                    </a:lnTo>
                    <a:lnTo>
                      <a:pt x="2705" y="13552"/>
                    </a:lnTo>
                    <a:lnTo>
                      <a:pt x="2654" y="13579"/>
                    </a:lnTo>
                    <a:lnTo>
                      <a:pt x="2601" y="13605"/>
                    </a:lnTo>
                    <a:lnTo>
                      <a:pt x="2548" y="13629"/>
                    </a:lnTo>
                    <a:lnTo>
                      <a:pt x="2494" y="13650"/>
                    </a:lnTo>
                    <a:lnTo>
                      <a:pt x="2439" y="13670"/>
                    </a:lnTo>
                    <a:lnTo>
                      <a:pt x="2382" y="13686"/>
                    </a:lnTo>
                    <a:lnTo>
                      <a:pt x="2370" y="13691"/>
                    </a:lnTo>
                    <a:lnTo>
                      <a:pt x="2357" y="13693"/>
                    </a:lnTo>
                    <a:lnTo>
                      <a:pt x="2346" y="13693"/>
                    </a:lnTo>
                    <a:lnTo>
                      <a:pt x="2334" y="13691"/>
                    </a:lnTo>
                    <a:lnTo>
                      <a:pt x="2323" y="13687"/>
                    </a:lnTo>
                    <a:lnTo>
                      <a:pt x="2312" y="13683"/>
                    </a:lnTo>
                    <a:lnTo>
                      <a:pt x="2303" y="13677"/>
                    </a:lnTo>
                    <a:lnTo>
                      <a:pt x="2294" y="13671"/>
                    </a:lnTo>
                    <a:lnTo>
                      <a:pt x="2284" y="13664"/>
                    </a:lnTo>
                    <a:lnTo>
                      <a:pt x="2276" y="13655"/>
                    </a:lnTo>
                    <a:lnTo>
                      <a:pt x="2269" y="13646"/>
                    </a:lnTo>
                    <a:lnTo>
                      <a:pt x="2262" y="13636"/>
                    </a:lnTo>
                    <a:lnTo>
                      <a:pt x="2256" y="13627"/>
                    </a:lnTo>
                    <a:lnTo>
                      <a:pt x="2251" y="13617"/>
                    </a:lnTo>
                    <a:lnTo>
                      <a:pt x="2246" y="13607"/>
                    </a:lnTo>
                    <a:lnTo>
                      <a:pt x="2243" y="13598"/>
                    </a:lnTo>
                    <a:lnTo>
                      <a:pt x="2243" y="13568"/>
                    </a:lnTo>
                    <a:lnTo>
                      <a:pt x="2217" y="13570"/>
                    </a:lnTo>
                    <a:lnTo>
                      <a:pt x="2190" y="13573"/>
                    </a:lnTo>
                    <a:lnTo>
                      <a:pt x="2160" y="13576"/>
                    </a:lnTo>
                    <a:lnTo>
                      <a:pt x="2130" y="13581"/>
                    </a:lnTo>
                    <a:lnTo>
                      <a:pt x="2099" y="13585"/>
                    </a:lnTo>
                    <a:lnTo>
                      <a:pt x="2068" y="13590"/>
                    </a:lnTo>
                    <a:lnTo>
                      <a:pt x="2036" y="13593"/>
                    </a:lnTo>
                    <a:lnTo>
                      <a:pt x="2006" y="13594"/>
                    </a:lnTo>
                    <a:lnTo>
                      <a:pt x="1990" y="13594"/>
                    </a:lnTo>
                    <a:lnTo>
                      <a:pt x="1976" y="13594"/>
                    </a:lnTo>
                    <a:lnTo>
                      <a:pt x="1960" y="13593"/>
                    </a:lnTo>
                    <a:lnTo>
                      <a:pt x="1947" y="13591"/>
                    </a:lnTo>
                    <a:lnTo>
                      <a:pt x="1932" y="13587"/>
                    </a:lnTo>
                    <a:lnTo>
                      <a:pt x="1919" y="13584"/>
                    </a:lnTo>
                    <a:lnTo>
                      <a:pt x="1905" y="13580"/>
                    </a:lnTo>
                    <a:lnTo>
                      <a:pt x="1892" y="13576"/>
                    </a:lnTo>
                    <a:lnTo>
                      <a:pt x="1880" y="13570"/>
                    </a:lnTo>
                    <a:lnTo>
                      <a:pt x="1869" y="13562"/>
                    </a:lnTo>
                    <a:lnTo>
                      <a:pt x="1857" y="13554"/>
                    </a:lnTo>
                    <a:lnTo>
                      <a:pt x="1848" y="13545"/>
                    </a:lnTo>
                    <a:lnTo>
                      <a:pt x="1837" y="13534"/>
                    </a:lnTo>
                    <a:lnTo>
                      <a:pt x="1829" y="13523"/>
                    </a:lnTo>
                    <a:lnTo>
                      <a:pt x="1821" y="13510"/>
                    </a:lnTo>
                    <a:lnTo>
                      <a:pt x="1813" y="13496"/>
                    </a:lnTo>
                    <a:lnTo>
                      <a:pt x="1817" y="13482"/>
                    </a:lnTo>
                    <a:lnTo>
                      <a:pt x="1820" y="13471"/>
                    </a:lnTo>
                    <a:lnTo>
                      <a:pt x="1821" y="13460"/>
                    </a:lnTo>
                    <a:lnTo>
                      <a:pt x="1821" y="13450"/>
                    </a:lnTo>
                    <a:lnTo>
                      <a:pt x="1819" y="13442"/>
                    </a:lnTo>
                    <a:lnTo>
                      <a:pt x="1815" y="13434"/>
                    </a:lnTo>
                    <a:lnTo>
                      <a:pt x="1811" y="13428"/>
                    </a:lnTo>
                    <a:lnTo>
                      <a:pt x="1806" y="13423"/>
                    </a:lnTo>
                    <a:lnTo>
                      <a:pt x="1800" y="13418"/>
                    </a:lnTo>
                    <a:lnTo>
                      <a:pt x="1793" y="13413"/>
                    </a:lnTo>
                    <a:lnTo>
                      <a:pt x="1786" y="13409"/>
                    </a:lnTo>
                    <a:lnTo>
                      <a:pt x="1778" y="13406"/>
                    </a:lnTo>
                    <a:lnTo>
                      <a:pt x="1759" y="13400"/>
                    </a:lnTo>
                    <a:lnTo>
                      <a:pt x="1739" y="13395"/>
                    </a:lnTo>
                    <a:lnTo>
                      <a:pt x="1720" y="13391"/>
                    </a:lnTo>
                    <a:lnTo>
                      <a:pt x="1699" y="13384"/>
                    </a:lnTo>
                    <a:lnTo>
                      <a:pt x="1689" y="13381"/>
                    </a:lnTo>
                    <a:lnTo>
                      <a:pt x="1679" y="13377"/>
                    </a:lnTo>
                    <a:lnTo>
                      <a:pt x="1671" y="13373"/>
                    </a:lnTo>
                    <a:lnTo>
                      <a:pt x="1661" y="13368"/>
                    </a:lnTo>
                    <a:lnTo>
                      <a:pt x="1653" y="13361"/>
                    </a:lnTo>
                    <a:lnTo>
                      <a:pt x="1646" y="13354"/>
                    </a:lnTo>
                    <a:lnTo>
                      <a:pt x="1638" y="13347"/>
                    </a:lnTo>
                    <a:lnTo>
                      <a:pt x="1632" y="13338"/>
                    </a:lnTo>
                    <a:lnTo>
                      <a:pt x="1627" y="13328"/>
                    </a:lnTo>
                    <a:lnTo>
                      <a:pt x="1623" y="13318"/>
                    </a:lnTo>
                    <a:lnTo>
                      <a:pt x="1619" y="13305"/>
                    </a:lnTo>
                    <a:lnTo>
                      <a:pt x="1618" y="13292"/>
                    </a:lnTo>
                    <a:lnTo>
                      <a:pt x="1733" y="13075"/>
                    </a:lnTo>
                    <a:lnTo>
                      <a:pt x="1724" y="13071"/>
                    </a:lnTo>
                    <a:lnTo>
                      <a:pt x="1715" y="13069"/>
                    </a:lnTo>
                    <a:lnTo>
                      <a:pt x="1707" y="13066"/>
                    </a:lnTo>
                    <a:lnTo>
                      <a:pt x="1699" y="13065"/>
                    </a:lnTo>
                    <a:lnTo>
                      <a:pt x="1690" y="13066"/>
                    </a:lnTo>
                    <a:lnTo>
                      <a:pt x="1682" y="13066"/>
                    </a:lnTo>
                    <a:lnTo>
                      <a:pt x="1674" y="13069"/>
                    </a:lnTo>
                    <a:lnTo>
                      <a:pt x="1665" y="13071"/>
                    </a:lnTo>
                    <a:lnTo>
                      <a:pt x="1648" y="13075"/>
                    </a:lnTo>
                    <a:lnTo>
                      <a:pt x="1631" y="13080"/>
                    </a:lnTo>
                    <a:lnTo>
                      <a:pt x="1614" y="13085"/>
                    </a:lnTo>
                    <a:lnTo>
                      <a:pt x="1597" y="13088"/>
                    </a:lnTo>
                    <a:lnTo>
                      <a:pt x="1606" y="13063"/>
                    </a:lnTo>
                    <a:lnTo>
                      <a:pt x="1616" y="13039"/>
                    </a:lnTo>
                    <a:lnTo>
                      <a:pt x="1627" y="13015"/>
                    </a:lnTo>
                    <a:lnTo>
                      <a:pt x="1638" y="12991"/>
                    </a:lnTo>
                    <a:lnTo>
                      <a:pt x="1662" y="12946"/>
                    </a:lnTo>
                    <a:lnTo>
                      <a:pt x="1688" y="12900"/>
                    </a:lnTo>
                    <a:lnTo>
                      <a:pt x="1714" y="12855"/>
                    </a:lnTo>
                    <a:lnTo>
                      <a:pt x="1741" y="12809"/>
                    </a:lnTo>
                    <a:lnTo>
                      <a:pt x="1767" y="12764"/>
                    </a:lnTo>
                    <a:lnTo>
                      <a:pt x="1792" y="12718"/>
                    </a:lnTo>
                    <a:lnTo>
                      <a:pt x="1786" y="12717"/>
                    </a:lnTo>
                    <a:lnTo>
                      <a:pt x="1781" y="12717"/>
                    </a:lnTo>
                    <a:lnTo>
                      <a:pt x="1776" y="12717"/>
                    </a:lnTo>
                    <a:lnTo>
                      <a:pt x="1771" y="12718"/>
                    </a:lnTo>
                    <a:lnTo>
                      <a:pt x="1760" y="12722"/>
                    </a:lnTo>
                    <a:lnTo>
                      <a:pt x="1750" y="12727"/>
                    </a:lnTo>
                    <a:lnTo>
                      <a:pt x="1739" y="12732"/>
                    </a:lnTo>
                    <a:lnTo>
                      <a:pt x="1730" y="12739"/>
                    </a:lnTo>
                    <a:lnTo>
                      <a:pt x="1720" y="12748"/>
                    </a:lnTo>
                    <a:lnTo>
                      <a:pt x="1710" y="12756"/>
                    </a:lnTo>
                    <a:lnTo>
                      <a:pt x="1690" y="12773"/>
                    </a:lnTo>
                    <a:lnTo>
                      <a:pt x="1671" y="12788"/>
                    </a:lnTo>
                    <a:lnTo>
                      <a:pt x="1661" y="12795"/>
                    </a:lnTo>
                    <a:lnTo>
                      <a:pt x="1651" y="12799"/>
                    </a:lnTo>
                    <a:lnTo>
                      <a:pt x="1641" y="12802"/>
                    </a:lnTo>
                    <a:lnTo>
                      <a:pt x="1631" y="12803"/>
                    </a:lnTo>
                    <a:lnTo>
                      <a:pt x="1635" y="12789"/>
                    </a:lnTo>
                    <a:lnTo>
                      <a:pt x="1640" y="12776"/>
                    </a:lnTo>
                    <a:lnTo>
                      <a:pt x="1647" y="12763"/>
                    </a:lnTo>
                    <a:lnTo>
                      <a:pt x="1654" y="12751"/>
                    </a:lnTo>
                    <a:lnTo>
                      <a:pt x="1672" y="12727"/>
                    </a:lnTo>
                    <a:lnTo>
                      <a:pt x="1690" y="12704"/>
                    </a:lnTo>
                    <a:lnTo>
                      <a:pt x="1709" y="12681"/>
                    </a:lnTo>
                    <a:lnTo>
                      <a:pt x="1727" y="12658"/>
                    </a:lnTo>
                    <a:lnTo>
                      <a:pt x="1734" y="12647"/>
                    </a:lnTo>
                    <a:lnTo>
                      <a:pt x="1740" y="12634"/>
                    </a:lnTo>
                    <a:lnTo>
                      <a:pt x="1746" y="12622"/>
                    </a:lnTo>
                    <a:lnTo>
                      <a:pt x="1750" y="12608"/>
                    </a:lnTo>
                    <a:lnTo>
                      <a:pt x="1861" y="12454"/>
                    </a:lnTo>
                    <a:lnTo>
                      <a:pt x="1971" y="12299"/>
                    </a:lnTo>
                    <a:lnTo>
                      <a:pt x="2079" y="12141"/>
                    </a:lnTo>
                    <a:lnTo>
                      <a:pt x="2186" y="11985"/>
                    </a:lnTo>
                    <a:lnTo>
                      <a:pt x="2294" y="11828"/>
                    </a:lnTo>
                    <a:lnTo>
                      <a:pt x="2401" y="11670"/>
                    </a:lnTo>
                    <a:lnTo>
                      <a:pt x="2509" y="11513"/>
                    </a:lnTo>
                    <a:lnTo>
                      <a:pt x="2618" y="11357"/>
                    </a:lnTo>
                    <a:lnTo>
                      <a:pt x="2673" y="11278"/>
                    </a:lnTo>
                    <a:lnTo>
                      <a:pt x="2728" y="11200"/>
                    </a:lnTo>
                    <a:lnTo>
                      <a:pt x="2785" y="11123"/>
                    </a:lnTo>
                    <a:lnTo>
                      <a:pt x="2841" y="11046"/>
                    </a:lnTo>
                    <a:lnTo>
                      <a:pt x="2897" y="10970"/>
                    </a:lnTo>
                    <a:lnTo>
                      <a:pt x="2955" y="10894"/>
                    </a:lnTo>
                    <a:lnTo>
                      <a:pt x="3013" y="10818"/>
                    </a:lnTo>
                    <a:lnTo>
                      <a:pt x="3072" y="10743"/>
                    </a:lnTo>
                    <a:lnTo>
                      <a:pt x="3132" y="10668"/>
                    </a:lnTo>
                    <a:lnTo>
                      <a:pt x="3192" y="10594"/>
                    </a:lnTo>
                    <a:lnTo>
                      <a:pt x="3254" y="10520"/>
                    </a:lnTo>
                    <a:lnTo>
                      <a:pt x="3316" y="10447"/>
                    </a:lnTo>
                    <a:lnTo>
                      <a:pt x="3380" y="10375"/>
                    </a:lnTo>
                    <a:lnTo>
                      <a:pt x="3444" y="10303"/>
                    </a:lnTo>
                    <a:lnTo>
                      <a:pt x="3509" y="10232"/>
                    </a:lnTo>
                    <a:lnTo>
                      <a:pt x="3576" y="10162"/>
                    </a:lnTo>
                    <a:lnTo>
                      <a:pt x="3634" y="10050"/>
                    </a:lnTo>
                    <a:lnTo>
                      <a:pt x="3690" y="9936"/>
                    </a:lnTo>
                    <a:lnTo>
                      <a:pt x="3746" y="9823"/>
                    </a:lnTo>
                    <a:lnTo>
                      <a:pt x="3802" y="9708"/>
                    </a:lnTo>
                    <a:lnTo>
                      <a:pt x="3858" y="9592"/>
                    </a:lnTo>
                    <a:lnTo>
                      <a:pt x="3915" y="9478"/>
                    </a:lnTo>
                    <a:lnTo>
                      <a:pt x="3973" y="9363"/>
                    </a:lnTo>
                    <a:lnTo>
                      <a:pt x="4032" y="9249"/>
                    </a:lnTo>
                    <a:lnTo>
                      <a:pt x="4061" y="9192"/>
                    </a:lnTo>
                    <a:lnTo>
                      <a:pt x="4092" y="9136"/>
                    </a:lnTo>
                    <a:lnTo>
                      <a:pt x="4124" y="9079"/>
                    </a:lnTo>
                    <a:lnTo>
                      <a:pt x="4155" y="9024"/>
                    </a:lnTo>
                    <a:lnTo>
                      <a:pt x="4187" y="8967"/>
                    </a:lnTo>
                    <a:lnTo>
                      <a:pt x="4220" y="8912"/>
                    </a:lnTo>
                    <a:lnTo>
                      <a:pt x="4254" y="8857"/>
                    </a:lnTo>
                    <a:lnTo>
                      <a:pt x="4288" y="8803"/>
                    </a:lnTo>
                    <a:lnTo>
                      <a:pt x="4323" y="8748"/>
                    </a:lnTo>
                    <a:lnTo>
                      <a:pt x="4359" y="8695"/>
                    </a:lnTo>
                    <a:lnTo>
                      <a:pt x="4396" y="8642"/>
                    </a:lnTo>
                    <a:lnTo>
                      <a:pt x="4434" y="8590"/>
                    </a:lnTo>
                    <a:lnTo>
                      <a:pt x="4473" y="8538"/>
                    </a:lnTo>
                    <a:lnTo>
                      <a:pt x="4512" y="8487"/>
                    </a:lnTo>
                    <a:lnTo>
                      <a:pt x="4553" y="8437"/>
                    </a:lnTo>
                    <a:lnTo>
                      <a:pt x="4596" y="8387"/>
                    </a:lnTo>
                    <a:lnTo>
                      <a:pt x="4585" y="8372"/>
                    </a:lnTo>
                    <a:lnTo>
                      <a:pt x="4576" y="8358"/>
                    </a:lnTo>
                    <a:lnTo>
                      <a:pt x="4568" y="8342"/>
                    </a:lnTo>
                    <a:lnTo>
                      <a:pt x="4559" y="8328"/>
                    </a:lnTo>
                    <a:lnTo>
                      <a:pt x="4552" y="8313"/>
                    </a:lnTo>
                    <a:lnTo>
                      <a:pt x="4546" y="8297"/>
                    </a:lnTo>
                    <a:lnTo>
                      <a:pt x="4541" y="8283"/>
                    </a:lnTo>
                    <a:lnTo>
                      <a:pt x="4534" y="8267"/>
                    </a:lnTo>
                    <a:lnTo>
                      <a:pt x="4530" y="8253"/>
                    </a:lnTo>
                    <a:lnTo>
                      <a:pt x="4526" y="8237"/>
                    </a:lnTo>
                    <a:lnTo>
                      <a:pt x="4523" y="8221"/>
                    </a:lnTo>
                    <a:lnTo>
                      <a:pt x="4520" y="8206"/>
                    </a:lnTo>
                    <a:lnTo>
                      <a:pt x="4516" y="8174"/>
                    </a:lnTo>
                    <a:lnTo>
                      <a:pt x="4512" y="8143"/>
                    </a:lnTo>
                    <a:lnTo>
                      <a:pt x="4511" y="8112"/>
                    </a:lnTo>
                    <a:lnTo>
                      <a:pt x="4512" y="8080"/>
                    </a:lnTo>
                    <a:lnTo>
                      <a:pt x="4516" y="8046"/>
                    </a:lnTo>
                    <a:lnTo>
                      <a:pt x="4519" y="8014"/>
                    </a:lnTo>
                    <a:lnTo>
                      <a:pt x="4524" y="7981"/>
                    </a:lnTo>
                    <a:lnTo>
                      <a:pt x="4530" y="7946"/>
                    </a:lnTo>
                    <a:lnTo>
                      <a:pt x="4536" y="7912"/>
                    </a:lnTo>
                    <a:lnTo>
                      <a:pt x="4545" y="7877"/>
                    </a:lnTo>
                    <a:lnTo>
                      <a:pt x="4530" y="7884"/>
                    </a:lnTo>
                    <a:lnTo>
                      <a:pt x="4516" y="7891"/>
                    </a:lnTo>
                    <a:lnTo>
                      <a:pt x="4502" y="7900"/>
                    </a:lnTo>
                    <a:lnTo>
                      <a:pt x="4488" y="7911"/>
                    </a:lnTo>
                    <a:lnTo>
                      <a:pt x="4463" y="7936"/>
                    </a:lnTo>
                    <a:lnTo>
                      <a:pt x="4438" y="7963"/>
                    </a:lnTo>
                    <a:lnTo>
                      <a:pt x="4425" y="7976"/>
                    </a:lnTo>
                    <a:lnTo>
                      <a:pt x="4412" y="7990"/>
                    </a:lnTo>
                    <a:lnTo>
                      <a:pt x="4399" y="8003"/>
                    </a:lnTo>
                    <a:lnTo>
                      <a:pt x="4384" y="8015"/>
                    </a:lnTo>
                    <a:lnTo>
                      <a:pt x="4370" y="8026"/>
                    </a:lnTo>
                    <a:lnTo>
                      <a:pt x="4354" y="8037"/>
                    </a:lnTo>
                    <a:lnTo>
                      <a:pt x="4346" y="8041"/>
                    </a:lnTo>
                    <a:lnTo>
                      <a:pt x="4337" y="8045"/>
                    </a:lnTo>
                    <a:lnTo>
                      <a:pt x="4328" y="8048"/>
                    </a:lnTo>
                    <a:lnTo>
                      <a:pt x="4320" y="8051"/>
                    </a:lnTo>
                    <a:lnTo>
                      <a:pt x="4311" y="8025"/>
                    </a:lnTo>
                    <a:lnTo>
                      <a:pt x="4306" y="7998"/>
                    </a:lnTo>
                    <a:lnTo>
                      <a:pt x="4302" y="7971"/>
                    </a:lnTo>
                    <a:lnTo>
                      <a:pt x="4300" y="7944"/>
                    </a:lnTo>
                    <a:lnTo>
                      <a:pt x="4300" y="7916"/>
                    </a:lnTo>
                    <a:lnTo>
                      <a:pt x="4301" y="7889"/>
                    </a:lnTo>
                    <a:lnTo>
                      <a:pt x="4303" y="7862"/>
                    </a:lnTo>
                    <a:lnTo>
                      <a:pt x="4307" y="7834"/>
                    </a:lnTo>
                    <a:lnTo>
                      <a:pt x="4311" y="7807"/>
                    </a:lnTo>
                    <a:lnTo>
                      <a:pt x="4318" y="7779"/>
                    </a:lnTo>
                    <a:lnTo>
                      <a:pt x="4324" y="7752"/>
                    </a:lnTo>
                    <a:lnTo>
                      <a:pt x="4331" y="7725"/>
                    </a:lnTo>
                    <a:lnTo>
                      <a:pt x="4346" y="7673"/>
                    </a:lnTo>
                    <a:lnTo>
                      <a:pt x="4361" y="7622"/>
                    </a:lnTo>
                    <a:lnTo>
                      <a:pt x="4354" y="7618"/>
                    </a:lnTo>
                    <a:lnTo>
                      <a:pt x="4346" y="7616"/>
                    </a:lnTo>
                    <a:lnTo>
                      <a:pt x="4338" y="7616"/>
                    </a:lnTo>
                    <a:lnTo>
                      <a:pt x="4331" y="7618"/>
                    </a:lnTo>
                    <a:lnTo>
                      <a:pt x="4316" y="7625"/>
                    </a:lnTo>
                    <a:lnTo>
                      <a:pt x="4302" y="7634"/>
                    </a:lnTo>
                    <a:lnTo>
                      <a:pt x="4295" y="7638"/>
                    </a:lnTo>
                    <a:lnTo>
                      <a:pt x="4287" y="7642"/>
                    </a:lnTo>
                    <a:lnTo>
                      <a:pt x="4279" y="7645"/>
                    </a:lnTo>
                    <a:lnTo>
                      <a:pt x="4272" y="7647"/>
                    </a:lnTo>
                    <a:lnTo>
                      <a:pt x="4263" y="7647"/>
                    </a:lnTo>
                    <a:lnTo>
                      <a:pt x="4256" y="7646"/>
                    </a:lnTo>
                    <a:lnTo>
                      <a:pt x="4252" y="7644"/>
                    </a:lnTo>
                    <a:lnTo>
                      <a:pt x="4248" y="7642"/>
                    </a:lnTo>
                    <a:lnTo>
                      <a:pt x="4242" y="7639"/>
                    </a:lnTo>
                    <a:lnTo>
                      <a:pt x="4238" y="7636"/>
                    </a:lnTo>
                    <a:lnTo>
                      <a:pt x="4221" y="7583"/>
                    </a:lnTo>
                    <a:lnTo>
                      <a:pt x="4201" y="7529"/>
                    </a:lnTo>
                    <a:lnTo>
                      <a:pt x="4180" y="7476"/>
                    </a:lnTo>
                    <a:lnTo>
                      <a:pt x="4158" y="7423"/>
                    </a:lnTo>
                    <a:lnTo>
                      <a:pt x="4135" y="7371"/>
                    </a:lnTo>
                    <a:lnTo>
                      <a:pt x="4110" y="7318"/>
                    </a:lnTo>
                    <a:lnTo>
                      <a:pt x="4084" y="7266"/>
                    </a:lnTo>
                    <a:lnTo>
                      <a:pt x="4056" y="7215"/>
                    </a:lnTo>
                    <a:lnTo>
                      <a:pt x="4056" y="7164"/>
                    </a:lnTo>
                    <a:lnTo>
                      <a:pt x="4051" y="7162"/>
                    </a:lnTo>
                    <a:lnTo>
                      <a:pt x="4046" y="7161"/>
                    </a:lnTo>
                    <a:lnTo>
                      <a:pt x="4040" y="7159"/>
                    </a:lnTo>
                    <a:lnTo>
                      <a:pt x="4035" y="7159"/>
                    </a:lnTo>
                    <a:lnTo>
                      <a:pt x="4026" y="7161"/>
                    </a:lnTo>
                    <a:lnTo>
                      <a:pt x="4015" y="7163"/>
                    </a:lnTo>
                    <a:lnTo>
                      <a:pt x="4005" y="7167"/>
                    </a:lnTo>
                    <a:lnTo>
                      <a:pt x="3994" y="7171"/>
                    </a:lnTo>
                    <a:lnTo>
                      <a:pt x="3985" y="7177"/>
                    </a:lnTo>
                    <a:lnTo>
                      <a:pt x="3975" y="7182"/>
                    </a:lnTo>
                    <a:lnTo>
                      <a:pt x="3964" y="7189"/>
                    </a:lnTo>
                    <a:lnTo>
                      <a:pt x="3954" y="7194"/>
                    </a:lnTo>
                    <a:lnTo>
                      <a:pt x="3944" y="7198"/>
                    </a:lnTo>
                    <a:lnTo>
                      <a:pt x="3934" y="7201"/>
                    </a:lnTo>
                    <a:lnTo>
                      <a:pt x="3923" y="7203"/>
                    </a:lnTo>
                    <a:lnTo>
                      <a:pt x="3912" y="7204"/>
                    </a:lnTo>
                    <a:lnTo>
                      <a:pt x="3907" y="7203"/>
                    </a:lnTo>
                    <a:lnTo>
                      <a:pt x="3902" y="7202"/>
                    </a:lnTo>
                    <a:lnTo>
                      <a:pt x="3895" y="7200"/>
                    </a:lnTo>
                    <a:lnTo>
                      <a:pt x="3890" y="7198"/>
                    </a:lnTo>
                    <a:lnTo>
                      <a:pt x="3890" y="7179"/>
                    </a:lnTo>
                    <a:lnTo>
                      <a:pt x="3891" y="7159"/>
                    </a:lnTo>
                    <a:lnTo>
                      <a:pt x="3892" y="7141"/>
                    </a:lnTo>
                    <a:lnTo>
                      <a:pt x="3894" y="7122"/>
                    </a:lnTo>
                    <a:lnTo>
                      <a:pt x="3897" y="7104"/>
                    </a:lnTo>
                    <a:lnTo>
                      <a:pt x="3900" y="7085"/>
                    </a:lnTo>
                    <a:lnTo>
                      <a:pt x="3904" y="7067"/>
                    </a:lnTo>
                    <a:lnTo>
                      <a:pt x="3908" y="7049"/>
                    </a:lnTo>
                    <a:lnTo>
                      <a:pt x="3917" y="7013"/>
                    </a:lnTo>
                    <a:lnTo>
                      <a:pt x="3930" y="6977"/>
                    </a:lnTo>
                    <a:lnTo>
                      <a:pt x="3943" y="6943"/>
                    </a:lnTo>
                    <a:lnTo>
                      <a:pt x="3958" y="6907"/>
                    </a:lnTo>
                    <a:lnTo>
                      <a:pt x="3975" y="6873"/>
                    </a:lnTo>
                    <a:lnTo>
                      <a:pt x="3992" y="6840"/>
                    </a:lnTo>
                    <a:lnTo>
                      <a:pt x="4011" y="6806"/>
                    </a:lnTo>
                    <a:lnTo>
                      <a:pt x="4031" y="6773"/>
                    </a:lnTo>
                    <a:lnTo>
                      <a:pt x="4052" y="6741"/>
                    </a:lnTo>
                    <a:lnTo>
                      <a:pt x="4073" y="6708"/>
                    </a:lnTo>
                    <a:lnTo>
                      <a:pt x="4093" y="6677"/>
                    </a:lnTo>
                    <a:lnTo>
                      <a:pt x="4115" y="6646"/>
                    </a:lnTo>
                    <a:lnTo>
                      <a:pt x="4086" y="6660"/>
                    </a:lnTo>
                    <a:lnTo>
                      <a:pt x="4058" y="6676"/>
                    </a:lnTo>
                    <a:lnTo>
                      <a:pt x="4029" y="6692"/>
                    </a:lnTo>
                    <a:lnTo>
                      <a:pt x="4000" y="6709"/>
                    </a:lnTo>
                    <a:lnTo>
                      <a:pt x="3940" y="6744"/>
                    </a:lnTo>
                    <a:lnTo>
                      <a:pt x="3881" y="6781"/>
                    </a:lnTo>
                    <a:lnTo>
                      <a:pt x="3820" y="6818"/>
                    </a:lnTo>
                    <a:lnTo>
                      <a:pt x="3759" y="6854"/>
                    </a:lnTo>
                    <a:lnTo>
                      <a:pt x="3728" y="6871"/>
                    </a:lnTo>
                    <a:lnTo>
                      <a:pt x="3697" y="6889"/>
                    </a:lnTo>
                    <a:lnTo>
                      <a:pt x="3666" y="6904"/>
                    </a:lnTo>
                    <a:lnTo>
                      <a:pt x="3635" y="6920"/>
                    </a:lnTo>
                    <a:lnTo>
                      <a:pt x="3603" y="6934"/>
                    </a:lnTo>
                    <a:lnTo>
                      <a:pt x="3571" y="6948"/>
                    </a:lnTo>
                    <a:lnTo>
                      <a:pt x="3539" y="6959"/>
                    </a:lnTo>
                    <a:lnTo>
                      <a:pt x="3507" y="6971"/>
                    </a:lnTo>
                    <a:lnTo>
                      <a:pt x="3474" y="6980"/>
                    </a:lnTo>
                    <a:lnTo>
                      <a:pt x="3442" y="6988"/>
                    </a:lnTo>
                    <a:lnTo>
                      <a:pt x="3410" y="6994"/>
                    </a:lnTo>
                    <a:lnTo>
                      <a:pt x="3378" y="6998"/>
                    </a:lnTo>
                    <a:lnTo>
                      <a:pt x="3344" y="7000"/>
                    </a:lnTo>
                    <a:lnTo>
                      <a:pt x="3311" y="7001"/>
                    </a:lnTo>
                    <a:lnTo>
                      <a:pt x="3277" y="6999"/>
                    </a:lnTo>
                    <a:lnTo>
                      <a:pt x="3244" y="6995"/>
                    </a:lnTo>
                    <a:lnTo>
                      <a:pt x="3211" y="6988"/>
                    </a:lnTo>
                    <a:lnTo>
                      <a:pt x="3177" y="6978"/>
                    </a:lnTo>
                    <a:lnTo>
                      <a:pt x="3143" y="6967"/>
                    </a:lnTo>
                    <a:lnTo>
                      <a:pt x="3109" y="6952"/>
                    </a:lnTo>
                    <a:lnTo>
                      <a:pt x="3108" y="6938"/>
                    </a:lnTo>
                    <a:lnTo>
                      <a:pt x="3104" y="6925"/>
                    </a:lnTo>
                    <a:lnTo>
                      <a:pt x="3101" y="6914"/>
                    </a:lnTo>
                    <a:lnTo>
                      <a:pt x="3097" y="6903"/>
                    </a:lnTo>
                    <a:lnTo>
                      <a:pt x="3092" y="6894"/>
                    </a:lnTo>
                    <a:lnTo>
                      <a:pt x="3086" y="6885"/>
                    </a:lnTo>
                    <a:lnTo>
                      <a:pt x="3079" y="6878"/>
                    </a:lnTo>
                    <a:lnTo>
                      <a:pt x="3072" y="6872"/>
                    </a:lnTo>
                    <a:lnTo>
                      <a:pt x="3065" y="6867"/>
                    </a:lnTo>
                    <a:lnTo>
                      <a:pt x="3057" y="6861"/>
                    </a:lnTo>
                    <a:lnTo>
                      <a:pt x="3047" y="6857"/>
                    </a:lnTo>
                    <a:lnTo>
                      <a:pt x="3038" y="6854"/>
                    </a:lnTo>
                    <a:lnTo>
                      <a:pt x="3019" y="6848"/>
                    </a:lnTo>
                    <a:lnTo>
                      <a:pt x="2998" y="6845"/>
                    </a:lnTo>
                    <a:lnTo>
                      <a:pt x="2954" y="6840"/>
                    </a:lnTo>
                    <a:lnTo>
                      <a:pt x="2910" y="6834"/>
                    </a:lnTo>
                    <a:lnTo>
                      <a:pt x="2889" y="6831"/>
                    </a:lnTo>
                    <a:lnTo>
                      <a:pt x="2869" y="6825"/>
                    </a:lnTo>
                    <a:lnTo>
                      <a:pt x="2859" y="6822"/>
                    </a:lnTo>
                    <a:lnTo>
                      <a:pt x="2850" y="6818"/>
                    </a:lnTo>
                    <a:lnTo>
                      <a:pt x="2841" y="6812"/>
                    </a:lnTo>
                    <a:lnTo>
                      <a:pt x="2832" y="6807"/>
                    </a:lnTo>
                    <a:lnTo>
                      <a:pt x="2768" y="6767"/>
                    </a:lnTo>
                    <a:lnTo>
                      <a:pt x="2702" y="6724"/>
                    </a:lnTo>
                    <a:lnTo>
                      <a:pt x="2669" y="6701"/>
                    </a:lnTo>
                    <a:lnTo>
                      <a:pt x="2636" y="6678"/>
                    </a:lnTo>
                    <a:lnTo>
                      <a:pt x="2603" y="6654"/>
                    </a:lnTo>
                    <a:lnTo>
                      <a:pt x="2572" y="6629"/>
                    </a:lnTo>
                    <a:lnTo>
                      <a:pt x="2541" y="6604"/>
                    </a:lnTo>
                    <a:lnTo>
                      <a:pt x="2510" y="6577"/>
                    </a:lnTo>
                    <a:lnTo>
                      <a:pt x="2481" y="6549"/>
                    </a:lnTo>
                    <a:lnTo>
                      <a:pt x="2454" y="6520"/>
                    </a:lnTo>
                    <a:lnTo>
                      <a:pt x="2441" y="6505"/>
                    </a:lnTo>
                    <a:lnTo>
                      <a:pt x="2428" y="6489"/>
                    </a:lnTo>
                    <a:lnTo>
                      <a:pt x="2416" y="6474"/>
                    </a:lnTo>
                    <a:lnTo>
                      <a:pt x="2404" y="6458"/>
                    </a:lnTo>
                    <a:lnTo>
                      <a:pt x="2393" y="6442"/>
                    </a:lnTo>
                    <a:lnTo>
                      <a:pt x="2381" y="6425"/>
                    </a:lnTo>
                    <a:lnTo>
                      <a:pt x="2371" y="6408"/>
                    </a:lnTo>
                    <a:lnTo>
                      <a:pt x="2361" y="6392"/>
                    </a:lnTo>
                    <a:lnTo>
                      <a:pt x="2332" y="6389"/>
                    </a:lnTo>
                    <a:lnTo>
                      <a:pt x="2302" y="6387"/>
                    </a:lnTo>
                    <a:lnTo>
                      <a:pt x="2273" y="6383"/>
                    </a:lnTo>
                    <a:lnTo>
                      <a:pt x="2244" y="6378"/>
                    </a:lnTo>
                    <a:lnTo>
                      <a:pt x="2216" y="6372"/>
                    </a:lnTo>
                    <a:lnTo>
                      <a:pt x="2186" y="6364"/>
                    </a:lnTo>
                    <a:lnTo>
                      <a:pt x="2159" y="6355"/>
                    </a:lnTo>
                    <a:lnTo>
                      <a:pt x="2132" y="6345"/>
                    </a:lnTo>
                    <a:lnTo>
                      <a:pt x="2106" y="6332"/>
                    </a:lnTo>
                    <a:lnTo>
                      <a:pt x="2080" y="6318"/>
                    </a:lnTo>
                    <a:lnTo>
                      <a:pt x="2068" y="6310"/>
                    </a:lnTo>
                    <a:lnTo>
                      <a:pt x="2056" y="6302"/>
                    </a:lnTo>
                    <a:lnTo>
                      <a:pt x="2045" y="6294"/>
                    </a:lnTo>
                    <a:lnTo>
                      <a:pt x="2033" y="6285"/>
                    </a:lnTo>
                    <a:lnTo>
                      <a:pt x="2022" y="6275"/>
                    </a:lnTo>
                    <a:lnTo>
                      <a:pt x="2011" y="6265"/>
                    </a:lnTo>
                    <a:lnTo>
                      <a:pt x="2001" y="6255"/>
                    </a:lnTo>
                    <a:lnTo>
                      <a:pt x="1990" y="6245"/>
                    </a:lnTo>
                    <a:lnTo>
                      <a:pt x="1981" y="6233"/>
                    </a:lnTo>
                    <a:lnTo>
                      <a:pt x="1972" y="6221"/>
                    </a:lnTo>
                    <a:lnTo>
                      <a:pt x="1962" y="6208"/>
                    </a:lnTo>
                    <a:lnTo>
                      <a:pt x="1954" y="6196"/>
                    </a:lnTo>
                    <a:lnTo>
                      <a:pt x="1946" y="6176"/>
                    </a:lnTo>
                    <a:lnTo>
                      <a:pt x="1938" y="6155"/>
                    </a:lnTo>
                    <a:lnTo>
                      <a:pt x="1933" y="6134"/>
                    </a:lnTo>
                    <a:lnTo>
                      <a:pt x="1928" y="6112"/>
                    </a:lnTo>
                    <a:lnTo>
                      <a:pt x="1924" y="6090"/>
                    </a:lnTo>
                    <a:lnTo>
                      <a:pt x="1918" y="6069"/>
                    </a:lnTo>
                    <a:lnTo>
                      <a:pt x="1911" y="6047"/>
                    </a:lnTo>
                    <a:lnTo>
                      <a:pt x="1903" y="6026"/>
                    </a:lnTo>
                    <a:lnTo>
                      <a:pt x="1925" y="6031"/>
                    </a:lnTo>
                    <a:lnTo>
                      <a:pt x="1948" y="6034"/>
                    </a:lnTo>
                    <a:lnTo>
                      <a:pt x="1970" y="6036"/>
                    </a:lnTo>
                    <a:lnTo>
                      <a:pt x="1992" y="6036"/>
                    </a:lnTo>
                    <a:lnTo>
                      <a:pt x="2012" y="6036"/>
                    </a:lnTo>
                    <a:lnTo>
                      <a:pt x="2033" y="6034"/>
                    </a:lnTo>
                    <a:lnTo>
                      <a:pt x="2054" y="6031"/>
                    </a:lnTo>
                    <a:lnTo>
                      <a:pt x="2075" y="6027"/>
                    </a:lnTo>
                    <a:lnTo>
                      <a:pt x="2096" y="6023"/>
                    </a:lnTo>
                    <a:lnTo>
                      <a:pt x="2117" y="6017"/>
                    </a:lnTo>
                    <a:lnTo>
                      <a:pt x="2136" y="6010"/>
                    </a:lnTo>
                    <a:lnTo>
                      <a:pt x="2156" y="6004"/>
                    </a:lnTo>
                    <a:lnTo>
                      <a:pt x="2196" y="5988"/>
                    </a:lnTo>
                    <a:lnTo>
                      <a:pt x="2235" y="5971"/>
                    </a:lnTo>
                    <a:lnTo>
                      <a:pt x="2312" y="5934"/>
                    </a:lnTo>
                    <a:lnTo>
                      <a:pt x="2390" y="5898"/>
                    </a:lnTo>
                    <a:lnTo>
                      <a:pt x="2409" y="5890"/>
                    </a:lnTo>
                    <a:lnTo>
                      <a:pt x="2429" y="5882"/>
                    </a:lnTo>
                    <a:lnTo>
                      <a:pt x="2449" y="5876"/>
                    </a:lnTo>
                    <a:lnTo>
                      <a:pt x="2468" y="5869"/>
                    </a:lnTo>
                    <a:lnTo>
                      <a:pt x="2488" y="5863"/>
                    </a:lnTo>
                    <a:lnTo>
                      <a:pt x="2508" y="5859"/>
                    </a:lnTo>
                    <a:lnTo>
                      <a:pt x="2528" y="5855"/>
                    </a:lnTo>
                    <a:lnTo>
                      <a:pt x="2548" y="5852"/>
                    </a:lnTo>
                    <a:lnTo>
                      <a:pt x="2573" y="5839"/>
                    </a:lnTo>
                    <a:lnTo>
                      <a:pt x="2600" y="5828"/>
                    </a:lnTo>
                    <a:lnTo>
                      <a:pt x="2627" y="5816"/>
                    </a:lnTo>
                    <a:lnTo>
                      <a:pt x="2655" y="5805"/>
                    </a:lnTo>
                    <a:lnTo>
                      <a:pt x="2713" y="5784"/>
                    </a:lnTo>
                    <a:lnTo>
                      <a:pt x="2771" y="5762"/>
                    </a:lnTo>
                    <a:lnTo>
                      <a:pt x="2800" y="5751"/>
                    </a:lnTo>
                    <a:lnTo>
                      <a:pt x="2830" y="5739"/>
                    </a:lnTo>
                    <a:lnTo>
                      <a:pt x="2859" y="5728"/>
                    </a:lnTo>
                    <a:lnTo>
                      <a:pt x="2888" y="5715"/>
                    </a:lnTo>
                    <a:lnTo>
                      <a:pt x="2916" y="5702"/>
                    </a:lnTo>
                    <a:lnTo>
                      <a:pt x="2943" y="5687"/>
                    </a:lnTo>
                    <a:lnTo>
                      <a:pt x="2969" y="5673"/>
                    </a:lnTo>
                    <a:lnTo>
                      <a:pt x="2994" y="5657"/>
                    </a:lnTo>
                    <a:lnTo>
                      <a:pt x="2902" y="5667"/>
                    </a:lnTo>
                    <a:lnTo>
                      <a:pt x="2810" y="5676"/>
                    </a:lnTo>
                    <a:lnTo>
                      <a:pt x="2763" y="5680"/>
                    </a:lnTo>
                    <a:lnTo>
                      <a:pt x="2716" y="5683"/>
                    </a:lnTo>
                    <a:lnTo>
                      <a:pt x="2669" y="5685"/>
                    </a:lnTo>
                    <a:lnTo>
                      <a:pt x="2622" y="5687"/>
                    </a:lnTo>
                    <a:lnTo>
                      <a:pt x="2575" y="5688"/>
                    </a:lnTo>
                    <a:lnTo>
                      <a:pt x="2527" y="5688"/>
                    </a:lnTo>
                    <a:lnTo>
                      <a:pt x="2480" y="5687"/>
                    </a:lnTo>
                    <a:lnTo>
                      <a:pt x="2434" y="5685"/>
                    </a:lnTo>
                    <a:lnTo>
                      <a:pt x="2388" y="5683"/>
                    </a:lnTo>
                    <a:lnTo>
                      <a:pt x="2342" y="5679"/>
                    </a:lnTo>
                    <a:lnTo>
                      <a:pt x="2296" y="5674"/>
                    </a:lnTo>
                    <a:lnTo>
                      <a:pt x="2250" y="5666"/>
                    </a:lnTo>
                    <a:lnTo>
                      <a:pt x="2205" y="5659"/>
                    </a:lnTo>
                    <a:lnTo>
                      <a:pt x="2161" y="5650"/>
                    </a:lnTo>
                    <a:lnTo>
                      <a:pt x="2118" y="5638"/>
                    </a:lnTo>
                    <a:lnTo>
                      <a:pt x="2075" y="5626"/>
                    </a:lnTo>
                    <a:lnTo>
                      <a:pt x="2032" y="5612"/>
                    </a:lnTo>
                    <a:lnTo>
                      <a:pt x="1990" y="5596"/>
                    </a:lnTo>
                    <a:lnTo>
                      <a:pt x="1950" y="5579"/>
                    </a:lnTo>
                    <a:lnTo>
                      <a:pt x="1910" y="5559"/>
                    </a:lnTo>
                    <a:lnTo>
                      <a:pt x="1872" y="5538"/>
                    </a:lnTo>
                    <a:lnTo>
                      <a:pt x="1833" y="5514"/>
                    </a:lnTo>
                    <a:lnTo>
                      <a:pt x="1797" y="5489"/>
                    </a:lnTo>
                    <a:lnTo>
                      <a:pt x="1761" y="5462"/>
                    </a:lnTo>
                    <a:lnTo>
                      <a:pt x="1727" y="5432"/>
                    </a:lnTo>
                    <a:lnTo>
                      <a:pt x="1693" y="5401"/>
                    </a:lnTo>
                    <a:lnTo>
                      <a:pt x="1661" y="5366"/>
                    </a:lnTo>
                    <a:lnTo>
                      <a:pt x="1631" y="5330"/>
                    </a:lnTo>
                    <a:lnTo>
                      <a:pt x="1626" y="5297"/>
                    </a:lnTo>
                    <a:lnTo>
                      <a:pt x="1622" y="5265"/>
                    </a:lnTo>
                    <a:lnTo>
                      <a:pt x="1619" y="5248"/>
                    </a:lnTo>
                    <a:lnTo>
                      <a:pt x="1618" y="5233"/>
                    </a:lnTo>
                    <a:lnTo>
                      <a:pt x="1617" y="5217"/>
                    </a:lnTo>
                    <a:lnTo>
                      <a:pt x="1618" y="5202"/>
                    </a:lnTo>
                    <a:lnTo>
                      <a:pt x="1619" y="5186"/>
                    </a:lnTo>
                    <a:lnTo>
                      <a:pt x="1622" y="5171"/>
                    </a:lnTo>
                    <a:lnTo>
                      <a:pt x="1626" y="5158"/>
                    </a:lnTo>
                    <a:lnTo>
                      <a:pt x="1631" y="5143"/>
                    </a:lnTo>
                    <a:lnTo>
                      <a:pt x="1637" y="5131"/>
                    </a:lnTo>
                    <a:lnTo>
                      <a:pt x="1647" y="5118"/>
                    </a:lnTo>
                    <a:lnTo>
                      <a:pt x="1657" y="5107"/>
                    </a:lnTo>
                    <a:lnTo>
                      <a:pt x="1669" y="5096"/>
                    </a:lnTo>
                    <a:lnTo>
                      <a:pt x="1673" y="5093"/>
                    </a:lnTo>
                    <a:lnTo>
                      <a:pt x="1677" y="5090"/>
                    </a:lnTo>
                    <a:lnTo>
                      <a:pt x="1681" y="5087"/>
                    </a:lnTo>
                    <a:lnTo>
                      <a:pt x="1684" y="5084"/>
                    </a:lnTo>
                    <a:lnTo>
                      <a:pt x="1687" y="5081"/>
                    </a:lnTo>
                    <a:lnTo>
                      <a:pt x="1690" y="5077"/>
                    </a:lnTo>
                    <a:lnTo>
                      <a:pt x="1691" y="5072"/>
                    </a:lnTo>
                    <a:lnTo>
                      <a:pt x="1690" y="5066"/>
                    </a:lnTo>
                    <a:lnTo>
                      <a:pt x="1582" y="5043"/>
                    </a:lnTo>
                    <a:lnTo>
                      <a:pt x="1474" y="5020"/>
                    </a:lnTo>
                    <a:lnTo>
                      <a:pt x="1365" y="4996"/>
                    </a:lnTo>
                    <a:lnTo>
                      <a:pt x="1258" y="4971"/>
                    </a:lnTo>
                    <a:lnTo>
                      <a:pt x="1205" y="4958"/>
                    </a:lnTo>
                    <a:lnTo>
                      <a:pt x="1153" y="4944"/>
                    </a:lnTo>
                    <a:lnTo>
                      <a:pt x="1099" y="4929"/>
                    </a:lnTo>
                    <a:lnTo>
                      <a:pt x="1047" y="4912"/>
                    </a:lnTo>
                    <a:lnTo>
                      <a:pt x="996" y="4894"/>
                    </a:lnTo>
                    <a:lnTo>
                      <a:pt x="945" y="4875"/>
                    </a:lnTo>
                    <a:lnTo>
                      <a:pt x="895" y="4855"/>
                    </a:lnTo>
                    <a:lnTo>
                      <a:pt x="845" y="4833"/>
                    </a:lnTo>
                    <a:lnTo>
                      <a:pt x="778" y="4801"/>
                    </a:lnTo>
                    <a:lnTo>
                      <a:pt x="710" y="4772"/>
                    </a:lnTo>
                    <a:lnTo>
                      <a:pt x="641" y="4743"/>
                    </a:lnTo>
                    <a:lnTo>
                      <a:pt x="573" y="4713"/>
                    </a:lnTo>
                    <a:lnTo>
                      <a:pt x="540" y="4696"/>
                    </a:lnTo>
                    <a:lnTo>
                      <a:pt x="506" y="4680"/>
                    </a:lnTo>
                    <a:lnTo>
                      <a:pt x="475" y="4661"/>
                    </a:lnTo>
                    <a:lnTo>
                      <a:pt x="444" y="4641"/>
                    </a:lnTo>
                    <a:lnTo>
                      <a:pt x="429" y="4632"/>
                    </a:lnTo>
                    <a:lnTo>
                      <a:pt x="415" y="4621"/>
                    </a:lnTo>
                    <a:lnTo>
                      <a:pt x="400" y="4610"/>
                    </a:lnTo>
                    <a:lnTo>
                      <a:pt x="387" y="4598"/>
                    </a:lnTo>
                    <a:lnTo>
                      <a:pt x="373" y="4587"/>
                    </a:lnTo>
                    <a:lnTo>
                      <a:pt x="361" y="4574"/>
                    </a:lnTo>
                    <a:lnTo>
                      <a:pt x="348" y="4562"/>
                    </a:lnTo>
                    <a:lnTo>
                      <a:pt x="336" y="4548"/>
                    </a:lnTo>
                    <a:lnTo>
                      <a:pt x="365" y="4526"/>
                    </a:lnTo>
                    <a:lnTo>
                      <a:pt x="470" y="4532"/>
                    </a:lnTo>
                    <a:lnTo>
                      <a:pt x="574" y="4535"/>
                    </a:lnTo>
                    <a:lnTo>
                      <a:pt x="678" y="4537"/>
                    </a:lnTo>
                    <a:lnTo>
                      <a:pt x="782" y="4538"/>
                    </a:lnTo>
                    <a:lnTo>
                      <a:pt x="885" y="4538"/>
                    </a:lnTo>
                    <a:lnTo>
                      <a:pt x="988" y="4537"/>
                    </a:lnTo>
                    <a:lnTo>
                      <a:pt x="1090" y="4535"/>
                    </a:lnTo>
                    <a:lnTo>
                      <a:pt x="1192" y="4532"/>
                    </a:lnTo>
                    <a:lnTo>
                      <a:pt x="1293" y="4526"/>
                    </a:lnTo>
                    <a:lnTo>
                      <a:pt x="1394" y="4520"/>
                    </a:lnTo>
                    <a:lnTo>
                      <a:pt x="1495" y="4513"/>
                    </a:lnTo>
                    <a:lnTo>
                      <a:pt x="1595" y="4504"/>
                    </a:lnTo>
                    <a:lnTo>
                      <a:pt x="1696" y="4494"/>
                    </a:lnTo>
                    <a:lnTo>
                      <a:pt x="1795" y="4483"/>
                    </a:lnTo>
                    <a:lnTo>
                      <a:pt x="1894" y="4470"/>
                    </a:lnTo>
                    <a:lnTo>
                      <a:pt x="1992" y="4456"/>
                    </a:lnTo>
                    <a:lnTo>
                      <a:pt x="2088" y="4440"/>
                    </a:lnTo>
                    <a:lnTo>
                      <a:pt x="2186" y="4422"/>
                    </a:lnTo>
                    <a:lnTo>
                      <a:pt x="2282" y="4403"/>
                    </a:lnTo>
                    <a:lnTo>
                      <a:pt x="2378" y="4383"/>
                    </a:lnTo>
                    <a:lnTo>
                      <a:pt x="2473" y="4361"/>
                    </a:lnTo>
                    <a:lnTo>
                      <a:pt x="2568" y="4337"/>
                    </a:lnTo>
                    <a:lnTo>
                      <a:pt x="2662" y="4311"/>
                    </a:lnTo>
                    <a:lnTo>
                      <a:pt x="2754" y="4284"/>
                    </a:lnTo>
                    <a:lnTo>
                      <a:pt x="2847" y="4254"/>
                    </a:lnTo>
                    <a:lnTo>
                      <a:pt x="2939" y="4223"/>
                    </a:lnTo>
                    <a:lnTo>
                      <a:pt x="3030" y="4190"/>
                    </a:lnTo>
                    <a:lnTo>
                      <a:pt x="3120" y="4155"/>
                    </a:lnTo>
                    <a:lnTo>
                      <a:pt x="3210" y="4118"/>
                    </a:lnTo>
                    <a:lnTo>
                      <a:pt x="3299" y="4079"/>
                    </a:lnTo>
                    <a:lnTo>
                      <a:pt x="3387" y="4039"/>
                    </a:lnTo>
                    <a:lnTo>
                      <a:pt x="3474" y="3996"/>
                    </a:lnTo>
                    <a:lnTo>
                      <a:pt x="3472" y="3986"/>
                    </a:lnTo>
                    <a:lnTo>
                      <a:pt x="3469" y="3976"/>
                    </a:lnTo>
                    <a:lnTo>
                      <a:pt x="3465" y="3968"/>
                    </a:lnTo>
                    <a:lnTo>
                      <a:pt x="3461" y="3961"/>
                    </a:lnTo>
                    <a:lnTo>
                      <a:pt x="3448" y="3948"/>
                    </a:lnTo>
                    <a:lnTo>
                      <a:pt x="3435" y="3936"/>
                    </a:lnTo>
                    <a:lnTo>
                      <a:pt x="3429" y="3930"/>
                    </a:lnTo>
                    <a:lnTo>
                      <a:pt x="3421" y="3924"/>
                    </a:lnTo>
                    <a:lnTo>
                      <a:pt x="3416" y="3918"/>
                    </a:lnTo>
                    <a:lnTo>
                      <a:pt x="3411" y="3911"/>
                    </a:lnTo>
                    <a:lnTo>
                      <a:pt x="3407" y="3903"/>
                    </a:lnTo>
                    <a:lnTo>
                      <a:pt x="3404" y="3894"/>
                    </a:lnTo>
                    <a:lnTo>
                      <a:pt x="3401" y="3885"/>
                    </a:lnTo>
                    <a:lnTo>
                      <a:pt x="3401" y="3873"/>
                    </a:lnTo>
                    <a:lnTo>
                      <a:pt x="3421" y="3864"/>
                    </a:lnTo>
                    <a:lnTo>
                      <a:pt x="3442" y="3855"/>
                    </a:lnTo>
                    <a:lnTo>
                      <a:pt x="3464" y="3847"/>
                    </a:lnTo>
                    <a:lnTo>
                      <a:pt x="3485" y="3838"/>
                    </a:lnTo>
                    <a:lnTo>
                      <a:pt x="3495" y="3832"/>
                    </a:lnTo>
                    <a:lnTo>
                      <a:pt x="3505" y="3827"/>
                    </a:lnTo>
                    <a:lnTo>
                      <a:pt x="3514" y="3822"/>
                    </a:lnTo>
                    <a:lnTo>
                      <a:pt x="3523" y="3816"/>
                    </a:lnTo>
                    <a:lnTo>
                      <a:pt x="3533" y="3808"/>
                    </a:lnTo>
                    <a:lnTo>
                      <a:pt x="3540" y="3801"/>
                    </a:lnTo>
                    <a:lnTo>
                      <a:pt x="3548" y="3793"/>
                    </a:lnTo>
                    <a:lnTo>
                      <a:pt x="3555" y="3783"/>
                    </a:lnTo>
                    <a:lnTo>
                      <a:pt x="3515" y="3784"/>
                    </a:lnTo>
                    <a:lnTo>
                      <a:pt x="3475" y="3786"/>
                    </a:lnTo>
                    <a:lnTo>
                      <a:pt x="3436" y="3787"/>
                    </a:lnTo>
                    <a:lnTo>
                      <a:pt x="3395" y="3789"/>
                    </a:lnTo>
                    <a:lnTo>
                      <a:pt x="3313" y="3794"/>
                    </a:lnTo>
                    <a:lnTo>
                      <a:pt x="3231" y="3801"/>
                    </a:lnTo>
                    <a:lnTo>
                      <a:pt x="3149" y="3809"/>
                    </a:lnTo>
                    <a:lnTo>
                      <a:pt x="3069" y="3818"/>
                    </a:lnTo>
                    <a:lnTo>
                      <a:pt x="2990" y="3826"/>
                    </a:lnTo>
                    <a:lnTo>
                      <a:pt x="2914" y="3834"/>
                    </a:lnTo>
                    <a:lnTo>
                      <a:pt x="2827" y="3837"/>
                    </a:lnTo>
                    <a:lnTo>
                      <a:pt x="2741" y="3838"/>
                    </a:lnTo>
                    <a:lnTo>
                      <a:pt x="2655" y="3838"/>
                    </a:lnTo>
                    <a:lnTo>
                      <a:pt x="2570" y="3837"/>
                    </a:lnTo>
                    <a:lnTo>
                      <a:pt x="2485" y="3834"/>
                    </a:lnTo>
                    <a:lnTo>
                      <a:pt x="2400" y="3831"/>
                    </a:lnTo>
                    <a:lnTo>
                      <a:pt x="2316" y="3827"/>
                    </a:lnTo>
                    <a:lnTo>
                      <a:pt x="2232" y="3822"/>
                    </a:lnTo>
                    <a:lnTo>
                      <a:pt x="2149" y="3816"/>
                    </a:lnTo>
                    <a:lnTo>
                      <a:pt x="2065" y="3808"/>
                    </a:lnTo>
                    <a:lnTo>
                      <a:pt x="1983" y="3799"/>
                    </a:lnTo>
                    <a:lnTo>
                      <a:pt x="1901" y="3789"/>
                    </a:lnTo>
                    <a:lnTo>
                      <a:pt x="1820" y="3777"/>
                    </a:lnTo>
                    <a:lnTo>
                      <a:pt x="1738" y="3764"/>
                    </a:lnTo>
                    <a:lnTo>
                      <a:pt x="1658" y="3749"/>
                    </a:lnTo>
                    <a:lnTo>
                      <a:pt x="1578" y="3733"/>
                    </a:lnTo>
                    <a:lnTo>
                      <a:pt x="1499" y="3716"/>
                    </a:lnTo>
                    <a:lnTo>
                      <a:pt x="1419" y="3697"/>
                    </a:lnTo>
                    <a:lnTo>
                      <a:pt x="1341" y="3676"/>
                    </a:lnTo>
                    <a:lnTo>
                      <a:pt x="1264" y="3653"/>
                    </a:lnTo>
                    <a:lnTo>
                      <a:pt x="1188" y="3629"/>
                    </a:lnTo>
                    <a:lnTo>
                      <a:pt x="1112" y="3603"/>
                    </a:lnTo>
                    <a:lnTo>
                      <a:pt x="1036" y="3576"/>
                    </a:lnTo>
                    <a:lnTo>
                      <a:pt x="962" y="3546"/>
                    </a:lnTo>
                    <a:lnTo>
                      <a:pt x="888" y="3515"/>
                    </a:lnTo>
                    <a:lnTo>
                      <a:pt x="815" y="3481"/>
                    </a:lnTo>
                    <a:lnTo>
                      <a:pt x="743" y="3447"/>
                    </a:lnTo>
                    <a:lnTo>
                      <a:pt x="671" y="3409"/>
                    </a:lnTo>
                    <a:lnTo>
                      <a:pt x="601" y="3370"/>
                    </a:lnTo>
                    <a:lnTo>
                      <a:pt x="531" y="3329"/>
                    </a:lnTo>
                    <a:lnTo>
                      <a:pt x="463" y="3285"/>
                    </a:lnTo>
                    <a:lnTo>
                      <a:pt x="395" y="3241"/>
                    </a:lnTo>
                    <a:lnTo>
                      <a:pt x="358" y="3212"/>
                    </a:lnTo>
                    <a:lnTo>
                      <a:pt x="323" y="3184"/>
                    </a:lnTo>
                    <a:lnTo>
                      <a:pt x="290" y="3154"/>
                    </a:lnTo>
                    <a:lnTo>
                      <a:pt x="256" y="3124"/>
                    </a:lnTo>
                    <a:lnTo>
                      <a:pt x="224" y="3092"/>
                    </a:lnTo>
                    <a:lnTo>
                      <a:pt x="194" y="3059"/>
                    </a:lnTo>
                    <a:lnTo>
                      <a:pt x="166" y="3026"/>
                    </a:lnTo>
                    <a:lnTo>
                      <a:pt x="139" y="2990"/>
                    </a:lnTo>
                    <a:lnTo>
                      <a:pt x="126" y="2973"/>
                    </a:lnTo>
                    <a:lnTo>
                      <a:pt x="114" y="2955"/>
                    </a:lnTo>
                    <a:lnTo>
                      <a:pt x="101" y="2936"/>
                    </a:lnTo>
                    <a:lnTo>
                      <a:pt x="91" y="2918"/>
                    </a:lnTo>
                    <a:lnTo>
                      <a:pt x="79" y="2899"/>
                    </a:lnTo>
                    <a:lnTo>
                      <a:pt x="69" y="2879"/>
                    </a:lnTo>
                    <a:lnTo>
                      <a:pt x="59" y="2860"/>
                    </a:lnTo>
                    <a:lnTo>
                      <a:pt x="50" y="2840"/>
                    </a:lnTo>
                    <a:lnTo>
                      <a:pt x="42" y="2820"/>
                    </a:lnTo>
                    <a:lnTo>
                      <a:pt x="34" y="2800"/>
                    </a:lnTo>
                    <a:lnTo>
                      <a:pt x="26" y="2779"/>
                    </a:lnTo>
                    <a:lnTo>
                      <a:pt x="20" y="2758"/>
                    </a:lnTo>
                    <a:lnTo>
                      <a:pt x="14" y="2736"/>
                    </a:lnTo>
                    <a:lnTo>
                      <a:pt x="8" y="2715"/>
                    </a:lnTo>
                    <a:lnTo>
                      <a:pt x="4" y="2694"/>
                    </a:lnTo>
                    <a:lnTo>
                      <a:pt x="0" y="2671"/>
                    </a:lnTo>
                    <a:lnTo>
                      <a:pt x="7" y="2669"/>
                    </a:lnTo>
                    <a:lnTo>
                      <a:pt x="14" y="2666"/>
                    </a:lnTo>
                    <a:lnTo>
                      <a:pt x="19" y="2666"/>
                    </a:lnTo>
                    <a:lnTo>
                      <a:pt x="24" y="2667"/>
                    </a:lnTo>
                    <a:lnTo>
                      <a:pt x="27" y="2671"/>
                    </a:lnTo>
                    <a:lnTo>
                      <a:pt x="30" y="2674"/>
                    </a:lnTo>
                    <a:lnTo>
                      <a:pt x="33" y="2678"/>
                    </a:lnTo>
                    <a:lnTo>
                      <a:pt x="35" y="2682"/>
                    </a:lnTo>
                    <a:lnTo>
                      <a:pt x="39" y="2692"/>
                    </a:lnTo>
                    <a:lnTo>
                      <a:pt x="42" y="2704"/>
                    </a:lnTo>
                    <a:lnTo>
                      <a:pt x="44" y="2709"/>
                    </a:lnTo>
                    <a:lnTo>
                      <a:pt x="46" y="2714"/>
                    </a:lnTo>
                    <a:lnTo>
                      <a:pt x="48" y="2719"/>
                    </a:lnTo>
                    <a:lnTo>
                      <a:pt x="51" y="2722"/>
                    </a:lnTo>
                    <a:lnTo>
                      <a:pt x="164" y="2768"/>
                    </a:lnTo>
                    <a:lnTo>
                      <a:pt x="277" y="2812"/>
                    </a:lnTo>
                    <a:lnTo>
                      <a:pt x="335" y="2833"/>
                    </a:lnTo>
                    <a:lnTo>
                      <a:pt x="392" y="2855"/>
                    </a:lnTo>
                    <a:lnTo>
                      <a:pt x="450" y="2875"/>
                    </a:lnTo>
                    <a:lnTo>
                      <a:pt x="508" y="2896"/>
                    </a:lnTo>
                    <a:lnTo>
                      <a:pt x="566" y="2914"/>
                    </a:lnTo>
                    <a:lnTo>
                      <a:pt x="625" y="2933"/>
                    </a:lnTo>
                    <a:lnTo>
                      <a:pt x="684" y="2952"/>
                    </a:lnTo>
                    <a:lnTo>
                      <a:pt x="743" y="2969"/>
                    </a:lnTo>
                    <a:lnTo>
                      <a:pt x="802" y="2985"/>
                    </a:lnTo>
                    <a:lnTo>
                      <a:pt x="863" y="3001"/>
                    </a:lnTo>
                    <a:lnTo>
                      <a:pt x="922" y="3017"/>
                    </a:lnTo>
                    <a:lnTo>
                      <a:pt x="983" y="3030"/>
                    </a:lnTo>
                    <a:lnTo>
                      <a:pt x="1044" y="3044"/>
                    </a:lnTo>
                    <a:lnTo>
                      <a:pt x="1106" y="3056"/>
                    </a:lnTo>
                    <a:lnTo>
                      <a:pt x="1167" y="3067"/>
                    </a:lnTo>
                    <a:lnTo>
                      <a:pt x="1229" y="3077"/>
                    </a:lnTo>
                    <a:lnTo>
                      <a:pt x="1291" y="3086"/>
                    </a:lnTo>
                    <a:lnTo>
                      <a:pt x="1354" y="3094"/>
                    </a:lnTo>
                    <a:lnTo>
                      <a:pt x="1417" y="3101"/>
                    </a:lnTo>
                    <a:lnTo>
                      <a:pt x="1481" y="3106"/>
                    </a:lnTo>
                    <a:lnTo>
                      <a:pt x="1544" y="3110"/>
                    </a:lnTo>
                    <a:lnTo>
                      <a:pt x="1609" y="3113"/>
                    </a:lnTo>
                    <a:lnTo>
                      <a:pt x="1674" y="3114"/>
                    </a:lnTo>
                    <a:lnTo>
                      <a:pt x="1739" y="3114"/>
                    </a:lnTo>
                    <a:lnTo>
                      <a:pt x="1805" y="3113"/>
                    </a:lnTo>
                    <a:lnTo>
                      <a:pt x="1871" y="3110"/>
                    </a:lnTo>
                    <a:lnTo>
                      <a:pt x="1937" y="3106"/>
                    </a:lnTo>
                    <a:lnTo>
                      <a:pt x="2005" y="3100"/>
                    </a:lnTo>
                    <a:lnTo>
                      <a:pt x="1860" y="3051"/>
                    </a:lnTo>
                    <a:lnTo>
                      <a:pt x="1710" y="2999"/>
                    </a:lnTo>
                    <a:lnTo>
                      <a:pt x="1634" y="2972"/>
                    </a:lnTo>
                    <a:lnTo>
                      <a:pt x="1557" y="2944"/>
                    </a:lnTo>
                    <a:lnTo>
                      <a:pt x="1480" y="2915"/>
                    </a:lnTo>
                    <a:lnTo>
                      <a:pt x="1402" y="2885"/>
                    </a:lnTo>
                    <a:lnTo>
                      <a:pt x="1325" y="2854"/>
                    </a:lnTo>
                    <a:lnTo>
                      <a:pt x="1247" y="2822"/>
                    </a:lnTo>
                    <a:lnTo>
                      <a:pt x="1170" y="2788"/>
                    </a:lnTo>
                    <a:lnTo>
                      <a:pt x="1094" y="2753"/>
                    </a:lnTo>
                    <a:lnTo>
                      <a:pt x="1019" y="2715"/>
                    </a:lnTo>
                    <a:lnTo>
                      <a:pt x="945" y="2677"/>
                    </a:lnTo>
                    <a:lnTo>
                      <a:pt x="872" y="2637"/>
                    </a:lnTo>
                    <a:lnTo>
                      <a:pt x="801" y="2595"/>
                    </a:lnTo>
                    <a:lnTo>
                      <a:pt x="733" y="2551"/>
                    </a:lnTo>
                    <a:lnTo>
                      <a:pt x="665" y="2504"/>
                    </a:lnTo>
                    <a:lnTo>
                      <a:pt x="599" y="2456"/>
                    </a:lnTo>
                    <a:lnTo>
                      <a:pt x="537" y="2405"/>
                    </a:lnTo>
                    <a:lnTo>
                      <a:pt x="477" y="2352"/>
                    </a:lnTo>
                    <a:lnTo>
                      <a:pt x="420" y="2297"/>
                    </a:lnTo>
                    <a:lnTo>
                      <a:pt x="366" y="2238"/>
                    </a:lnTo>
                    <a:lnTo>
                      <a:pt x="315" y="2177"/>
                    </a:lnTo>
                    <a:lnTo>
                      <a:pt x="267" y="2113"/>
                    </a:lnTo>
                    <a:lnTo>
                      <a:pt x="223" y="2046"/>
                    </a:lnTo>
                    <a:lnTo>
                      <a:pt x="183" y="1977"/>
                    </a:lnTo>
                    <a:lnTo>
                      <a:pt x="148" y="1904"/>
                    </a:lnTo>
                    <a:lnTo>
                      <a:pt x="117" y="1828"/>
                    </a:lnTo>
                    <a:lnTo>
                      <a:pt x="90" y="1748"/>
                    </a:lnTo>
                    <a:lnTo>
                      <a:pt x="68" y="1666"/>
                    </a:lnTo>
                    <a:lnTo>
                      <a:pt x="51" y="1580"/>
                    </a:lnTo>
                    <a:lnTo>
                      <a:pt x="51" y="1574"/>
                    </a:lnTo>
                    <a:lnTo>
                      <a:pt x="50" y="1569"/>
                    </a:lnTo>
                    <a:lnTo>
                      <a:pt x="49" y="1563"/>
                    </a:lnTo>
                    <a:lnTo>
                      <a:pt x="49" y="1558"/>
                    </a:lnTo>
                    <a:lnTo>
                      <a:pt x="49" y="1553"/>
                    </a:lnTo>
                    <a:lnTo>
                      <a:pt x="51" y="1547"/>
                    </a:lnTo>
                    <a:lnTo>
                      <a:pt x="52" y="1545"/>
                    </a:lnTo>
                    <a:lnTo>
                      <a:pt x="54" y="1544"/>
                    </a:lnTo>
                    <a:lnTo>
                      <a:pt x="56" y="1542"/>
                    </a:lnTo>
                    <a:lnTo>
                      <a:pt x="59" y="1541"/>
                    </a:lnTo>
                    <a:lnTo>
                      <a:pt x="90" y="1541"/>
                    </a:lnTo>
                    <a:lnTo>
                      <a:pt x="167" y="1618"/>
                    </a:lnTo>
                    <a:lnTo>
                      <a:pt x="245" y="1691"/>
                    </a:lnTo>
                    <a:lnTo>
                      <a:pt x="324" y="1762"/>
                    </a:lnTo>
                    <a:lnTo>
                      <a:pt x="404" y="1831"/>
                    </a:lnTo>
                    <a:lnTo>
                      <a:pt x="487" y="1896"/>
                    </a:lnTo>
                    <a:lnTo>
                      <a:pt x="569" y="1960"/>
                    </a:lnTo>
                    <a:lnTo>
                      <a:pt x="652" y="2021"/>
                    </a:lnTo>
                    <a:lnTo>
                      <a:pt x="738" y="2080"/>
                    </a:lnTo>
                    <a:lnTo>
                      <a:pt x="824" y="2136"/>
                    </a:lnTo>
                    <a:lnTo>
                      <a:pt x="911" y="2189"/>
                    </a:lnTo>
                    <a:lnTo>
                      <a:pt x="998" y="2241"/>
                    </a:lnTo>
                    <a:lnTo>
                      <a:pt x="1088" y="2290"/>
                    </a:lnTo>
                    <a:lnTo>
                      <a:pt x="1178" y="2337"/>
                    </a:lnTo>
                    <a:lnTo>
                      <a:pt x="1268" y="2383"/>
                    </a:lnTo>
                    <a:lnTo>
                      <a:pt x="1360" y="2426"/>
                    </a:lnTo>
                    <a:lnTo>
                      <a:pt x="1453" y="2466"/>
                    </a:lnTo>
                    <a:lnTo>
                      <a:pt x="1547" y="2505"/>
                    </a:lnTo>
                    <a:lnTo>
                      <a:pt x="1641" y="2541"/>
                    </a:lnTo>
                    <a:lnTo>
                      <a:pt x="1736" y="2577"/>
                    </a:lnTo>
                    <a:lnTo>
                      <a:pt x="1832" y="2610"/>
                    </a:lnTo>
                    <a:lnTo>
                      <a:pt x="1929" y="2641"/>
                    </a:lnTo>
                    <a:lnTo>
                      <a:pt x="2026" y="2671"/>
                    </a:lnTo>
                    <a:lnTo>
                      <a:pt x="2124" y="2698"/>
                    </a:lnTo>
                    <a:lnTo>
                      <a:pt x="2223" y="2724"/>
                    </a:lnTo>
                    <a:lnTo>
                      <a:pt x="2323" y="2748"/>
                    </a:lnTo>
                    <a:lnTo>
                      <a:pt x="2423" y="2771"/>
                    </a:lnTo>
                    <a:lnTo>
                      <a:pt x="2524" y="2791"/>
                    </a:lnTo>
                    <a:lnTo>
                      <a:pt x="2625" y="2811"/>
                    </a:lnTo>
                    <a:lnTo>
                      <a:pt x="2727" y="2829"/>
                    </a:lnTo>
                    <a:lnTo>
                      <a:pt x="2829" y="2846"/>
                    </a:lnTo>
                    <a:lnTo>
                      <a:pt x="2933" y="2861"/>
                    </a:lnTo>
                    <a:lnTo>
                      <a:pt x="3037" y="2875"/>
                    </a:lnTo>
                    <a:lnTo>
                      <a:pt x="2993" y="2853"/>
                    </a:lnTo>
                    <a:lnTo>
                      <a:pt x="2949" y="2831"/>
                    </a:lnTo>
                    <a:lnTo>
                      <a:pt x="2904" y="2809"/>
                    </a:lnTo>
                    <a:lnTo>
                      <a:pt x="2860" y="2789"/>
                    </a:lnTo>
                    <a:lnTo>
                      <a:pt x="2770" y="2749"/>
                    </a:lnTo>
                    <a:lnTo>
                      <a:pt x="2678" y="2710"/>
                    </a:lnTo>
                    <a:lnTo>
                      <a:pt x="2495" y="2635"/>
                    </a:lnTo>
                    <a:lnTo>
                      <a:pt x="2310" y="2558"/>
                    </a:lnTo>
                    <a:lnTo>
                      <a:pt x="2219" y="2518"/>
                    </a:lnTo>
                    <a:lnTo>
                      <a:pt x="2128" y="2477"/>
                    </a:lnTo>
                    <a:lnTo>
                      <a:pt x="2082" y="2455"/>
                    </a:lnTo>
                    <a:lnTo>
                      <a:pt x="2037" y="2433"/>
                    </a:lnTo>
                    <a:lnTo>
                      <a:pt x="1993" y="2409"/>
                    </a:lnTo>
                    <a:lnTo>
                      <a:pt x="1949" y="2386"/>
                    </a:lnTo>
                    <a:lnTo>
                      <a:pt x="1905" y="2361"/>
                    </a:lnTo>
                    <a:lnTo>
                      <a:pt x="1861" y="2336"/>
                    </a:lnTo>
                    <a:lnTo>
                      <a:pt x="1817" y="2310"/>
                    </a:lnTo>
                    <a:lnTo>
                      <a:pt x="1775" y="2282"/>
                    </a:lnTo>
                    <a:lnTo>
                      <a:pt x="1733" y="2254"/>
                    </a:lnTo>
                    <a:lnTo>
                      <a:pt x="1691" y="2225"/>
                    </a:lnTo>
                    <a:lnTo>
                      <a:pt x="1650" y="2193"/>
                    </a:lnTo>
                    <a:lnTo>
                      <a:pt x="1610" y="2161"/>
                    </a:lnTo>
                    <a:lnTo>
                      <a:pt x="1561" y="2132"/>
                    </a:lnTo>
                    <a:lnTo>
                      <a:pt x="1513" y="2101"/>
                    </a:lnTo>
                    <a:lnTo>
                      <a:pt x="1467" y="2067"/>
                    </a:lnTo>
                    <a:lnTo>
                      <a:pt x="1423" y="2033"/>
                    </a:lnTo>
                    <a:lnTo>
                      <a:pt x="1379" y="1997"/>
                    </a:lnTo>
                    <a:lnTo>
                      <a:pt x="1337" y="1961"/>
                    </a:lnTo>
                    <a:lnTo>
                      <a:pt x="1296" y="1922"/>
                    </a:lnTo>
                    <a:lnTo>
                      <a:pt x="1258" y="1884"/>
                    </a:lnTo>
                    <a:lnTo>
                      <a:pt x="1219" y="1843"/>
                    </a:lnTo>
                    <a:lnTo>
                      <a:pt x="1183" y="1802"/>
                    </a:lnTo>
                    <a:lnTo>
                      <a:pt x="1147" y="1760"/>
                    </a:lnTo>
                    <a:lnTo>
                      <a:pt x="1113" y="1716"/>
                    </a:lnTo>
                    <a:lnTo>
                      <a:pt x="1080" y="1671"/>
                    </a:lnTo>
                    <a:lnTo>
                      <a:pt x="1047" y="1627"/>
                    </a:lnTo>
                    <a:lnTo>
                      <a:pt x="1017" y="1581"/>
                    </a:lnTo>
                    <a:lnTo>
                      <a:pt x="987" y="1534"/>
                    </a:lnTo>
                    <a:lnTo>
                      <a:pt x="958" y="1487"/>
                    </a:lnTo>
                    <a:lnTo>
                      <a:pt x="931" y="1439"/>
                    </a:lnTo>
                    <a:lnTo>
                      <a:pt x="904" y="1390"/>
                    </a:lnTo>
                    <a:lnTo>
                      <a:pt x="877" y="1341"/>
                    </a:lnTo>
                    <a:lnTo>
                      <a:pt x="852" y="1292"/>
                    </a:lnTo>
                    <a:lnTo>
                      <a:pt x="828" y="1242"/>
                    </a:lnTo>
                    <a:lnTo>
                      <a:pt x="805" y="1192"/>
                    </a:lnTo>
                    <a:lnTo>
                      <a:pt x="783" y="1142"/>
                    </a:lnTo>
                    <a:lnTo>
                      <a:pt x="761" y="1091"/>
                    </a:lnTo>
                    <a:lnTo>
                      <a:pt x="740" y="1040"/>
                    </a:lnTo>
                    <a:lnTo>
                      <a:pt x="720" y="989"/>
                    </a:lnTo>
                    <a:lnTo>
                      <a:pt x="700" y="938"/>
                    </a:lnTo>
                    <a:lnTo>
                      <a:pt x="682" y="887"/>
                    </a:lnTo>
                    <a:lnTo>
                      <a:pt x="663" y="836"/>
                    </a:lnTo>
                    <a:lnTo>
                      <a:pt x="645" y="786"/>
                    </a:lnTo>
                    <a:lnTo>
                      <a:pt x="628" y="735"/>
                    </a:lnTo>
                    <a:lnTo>
                      <a:pt x="623" y="638"/>
                    </a:lnTo>
                    <a:lnTo>
                      <a:pt x="620" y="543"/>
                    </a:lnTo>
                    <a:lnTo>
                      <a:pt x="619" y="496"/>
                    </a:lnTo>
                    <a:lnTo>
                      <a:pt x="619" y="449"/>
                    </a:lnTo>
                    <a:lnTo>
                      <a:pt x="620" y="402"/>
                    </a:lnTo>
                    <a:lnTo>
                      <a:pt x="621" y="356"/>
                    </a:lnTo>
                    <a:lnTo>
                      <a:pt x="623" y="311"/>
                    </a:lnTo>
                    <a:lnTo>
                      <a:pt x="627" y="265"/>
                    </a:lnTo>
                    <a:lnTo>
                      <a:pt x="632" y="220"/>
                    </a:lnTo>
                    <a:lnTo>
                      <a:pt x="637" y="175"/>
                    </a:lnTo>
                    <a:lnTo>
                      <a:pt x="644" y="131"/>
                    </a:lnTo>
                    <a:lnTo>
                      <a:pt x="651" y="86"/>
                    </a:lnTo>
                    <a:lnTo>
                      <a:pt x="661" y="43"/>
                    </a:lnTo>
                    <a:lnTo>
                      <a:pt x="671" y="0"/>
                    </a:lnTo>
                    <a:lnTo>
                      <a:pt x="700" y="0"/>
                    </a:lnTo>
                    <a:close/>
                    <a:moveTo>
                      <a:pt x="13760" y="7431"/>
                    </a:moveTo>
                    <a:lnTo>
                      <a:pt x="13751" y="7438"/>
                    </a:lnTo>
                    <a:lnTo>
                      <a:pt x="13741" y="7442"/>
                    </a:lnTo>
                    <a:lnTo>
                      <a:pt x="13733" y="7446"/>
                    </a:lnTo>
                    <a:lnTo>
                      <a:pt x="13724" y="7449"/>
                    </a:lnTo>
                    <a:lnTo>
                      <a:pt x="13715" y="7451"/>
                    </a:lnTo>
                    <a:lnTo>
                      <a:pt x="13707" y="7452"/>
                    </a:lnTo>
                    <a:lnTo>
                      <a:pt x="13699" y="7453"/>
                    </a:lnTo>
                    <a:lnTo>
                      <a:pt x="13690" y="7453"/>
                    </a:lnTo>
                    <a:lnTo>
                      <a:pt x="13673" y="7452"/>
                    </a:lnTo>
                    <a:lnTo>
                      <a:pt x="13655" y="7449"/>
                    </a:lnTo>
                    <a:lnTo>
                      <a:pt x="13636" y="7445"/>
                    </a:lnTo>
                    <a:lnTo>
                      <a:pt x="13616" y="7440"/>
                    </a:lnTo>
                    <a:lnTo>
                      <a:pt x="13610" y="7434"/>
                    </a:lnTo>
                    <a:lnTo>
                      <a:pt x="13605" y="7427"/>
                    </a:lnTo>
                    <a:lnTo>
                      <a:pt x="13602" y="7421"/>
                    </a:lnTo>
                    <a:lnTo>
                      <a:pt x="13599" y="7414"/>
                    </a:lnTo>
                    <a:lnTo>
                      <a:pt x="13598" y="7406"/>
                    </a:lnTo>
                    <a:lnTo>
                      <a:pt x="13597" y="7399"/>
                    </a:lnTo>
                    <a:lnTo>
                      <a:pt x="13597" y="7392"/>
                    </a:lnTo>
                    <a:lnTo>
                      <a:pt x="13598" y="7385"/>
                    </a:lnTo>
                    <a:lnTo>
                      <a:pt x="13602" y="7368"/>
                    </a:lnTo>
                    <a:lnTo>
                      <a:pt x="13607" y="7351"/>
                    </a:lnTo>
                    <a:lnTo>
                      <a:pt x="13614" y="7335"/>
                    </a:lnTo>
                    <a:lnTo>
                      <a:pt x="13622" y="7318"/>
                    </a:lnTo>
                    <a:lnTo>
                      <a:pt x="13628" y="7300"/>
                    </a:lnTo>
                    <a:lnTo>
                      <a:pt x="13634" y="7282"/>
                    </a:lnTo>
                    <a:lnTo>
                      <a:pt x="13636" y="7274"/>
                    </a:lnTo>
                    <a:lnTo>
                      <a:pt x="13638" y="7266"/>
                    </a:lnTo>
                    <a:lnTo>
                      <a:pt x="13639" y="7256"/>
                    </a:lnTo>
                    <a:lnTo>
                      <a:pt x="13640" y="7248"/>
                    </a:lnTo>
                    <a:lnTo>
                      <a:pt x="13639" y="7240"/>
                    </a:lnTo>
                    <a:lnTo>
                      <a:pt x="13638" y="7231"/>
                    </a:lnTo>
                    <a:lnTo>
                      <a:pt x="13636" y="7223"/>
                    </a:lnTo>
                    <a:lnTo>
                      <a:pt x="13633" y="7216"/>
                    </a:lnTo>
                    <a:lnTo>
                      <a:pt x="13629" y="7207"/>
                    </a:lnTo>
                    <a:lnTo>
                      <a:pt x="13623" y="7200"/>
                    </a:lnTo>
                    <a:lnTo>
                      <a:pt x="13616" y="7193"/>
                    </a:lnTo>
                    <a:lnTo>
                      <a:pt x="13608" y="7186"/>
                    </a:lnTo>
                    <a:lnTo>
                      <a:pt x="13613" y="7184"/>
                    </a:lnTo>
                    <a:lnTo>
                      <a:pt x="13617" y="7183"/>
                    </a:lnTo>
                    <a:lnTo>
                      <a:pt x="13622" y="7182"/>
                    </a:lnTo>
                    <a:lnTo>
                      <a:pt x="13625" y="7179"/>
                    </a:lnTo>
                    <a:lnTo>
                      <a:pt x="13628" y="7176"/>
                    </a:lnTo>
                    <a:lnTo>
                      <a:pt x="13630" y="7173"/>
                    </a:lnTo>
                    <a:lnTo>
                      <a:pt x="13632" y="7169"/>
                    </a:lnTo>
                    <a:lnTo>
                      <a:pt x="13634" y="7165"/>
                    </a:lnTo>
                    <a:lnTo>
                      <a:pt x="13636" y="7155"/>
                    </a:lnTo>
                    <a:lnTo>
                      <a:pt x="13637" y="7146"/>
                    </a:lnTo>
                    <a:lnTo>
                      <a:pt x="13637" y="7135"/>
                    </a:lnTo>
                    <a:lnTo>
                      <a:pt x="13637" y="7126"/>
                    </a:lnTo>
                    <a:lnTo>
                      <a:pt x="13639" y="7137"/>
                    </a:lnTo>
                    <a:lnTo>
                      <a:pt x="13641" y="7148"/>
                    </a:lnTo>
                    <a:lnTo>
                      <a:pt x="13646" y="7158"/>
                    </a:lnTo>
                    <a:lnTo>
                      <a:pt x="13650" y="7168"/>
                    </a:lnTo>
                    <a:lnTo>
                      <a:pt x="13655" y="7177"/>
                    </a:lnTo>
                    <a:lnTo>
                      <a:pt x="13661" y="7187"/>
                    </a:lnTo>
                    <a:lnTo>
                      <a:pt x="13669" y="7196"/>
                    </a:lnTo>
                    <a:lnTo>
                      <a:pt x="13675" y="7204"/>
                    </a:lnTo>
                    <a:lnTo>
                      <a:pt x="13706" y="7237"/>
                    </a:lnTo>
                    <a:lnTo>
                      <a:pt x="13738" y="7268"/>
                    </a:lnTo>
                    <a:lnTo>
                      <a:pt x="13753" y="7283"/>
                    </a:lnTo>
                    <a:lnTo>
                      <a:pt x="13765" y="7300"/>
                    </a:lnTo>
                    <a:lnTo>
                      <a:pt x="13772" y="7308"/>
                    </a:lnTo>
                    <a:lnTo>
                      <a:pt x="13776" y="7318"/>
                    </a:lnTo>
                    <a:lnTo>
                      <a:pt x="13780" y="7327"/>
                    </a:lnTo>
                    <a:lnTo>
                      <a:pt x="13782" y="7337"/>
                    </a:lnTo>
                    <a:lnTo>
                      <a:pt x="13784" y="7347"/>
                    </a:lnTo>
                    <a:lnTo>
                      <a:pt x="13785" y="7357"/>
                    </a:lnTo>
                    <a:lnTo>
                      <a:pt x="13784" y="7368"/>
                    </a:lnTo>
                    <a:lnTo>
                      <a:pt x="13782" y="7379"/>
                    </a:lnTo>
                    <a:lnTo>
                      <a:pt x="13779" y="7392"/>
                    </a:lnTo>
                    <a:lnTo>
                      <a:pt x="13775" y="7404"/>
                    </a:lnTo>
                    <a:lnTo>
                      <a:pt x="13769" y="7418"/>
                    </a:lnTo>
                    <a:lnTo>
                      <a:pt x="13760" y="7431"/>
                    </a:lnTo>
                    <a:close/>
                    <a:moveTo>
                      <a:pt x="13557" y="8094"/>
                    </a:moveTo>
                    <a:lnTo>
                      <a:pt x="13557" y="8102"/>
                    </a:lnTo>
                    <a:lnTo>
                      <a:pt x="13556" y="8110"/>
                    </a:lnTo>
                    <a:lnTo>
                      <a:pt x="13554" y="8117"/>
                    </a:lnTo>
                    <a:lnTo>
                      <a:pt x="13551" y="8122"/>
                    </a:lnTo>
                    <a:lnTo>
                      <a:pt x="13547" y="8126"/>
                    </a:lnTo>
                    <a:lnTo>
                      <a:pt x="13542" y="8131"/>
                    </a:lnTo>
                    <a:lnTo>
                      <a:pt x="13537" y="8134"/>
                    </a:lnTo>
                    <a:lnTo>
                      <a:pt x="13532" y="8137"/>
                    </a:lnTo>
                    <a:lnTo>
                      <a:pt x="13519" y="8142"/>
                    </a:lnTo>
                    <a:lnTo>
                      <a:pt x="13507" y="8147"/>
                    </a:lnTo>
                    <a:lnTo>
                      <a:pt x="13501" y="8151"/>
                    </a:lnTo>
                    <a:lnTo>
                      <a:pt x="13496" y="8156"/>
                    </a:lnTo>
                    <a:lnTo>
                      <a:pt x="13489" y="8160"/>
                    </a:lnTo>
                    <a:lnTo>
                      <a:pt x="13484" y="8166"/>
                    </a:lnTo>
                    <a:lnTo>
                      <a:pt x="13477" y="8166"/>
                    </a:lnTo>
                    <a:lnTo>
                      <a:pt x="13469" y="8166"/>
                    </a:lnTo>
                    <a:lnTo>
                      <a:pt x="13462" y="8165"/>
                    </a:lnTo>
                    <a:lnTo>
                      <a:pt x="13456" y="8164"/>
                    </a:lnTo>
                    <a:lnTo>
                      <a:pt x="13449" y="8162"/>
                    </a:lnTo>
                    <a:lnTo>
                      <a:pt x="13443" y="8159"/>
                    </a:lnTo>
                    <a:lnTo>
                      <a:pt x="13437" y="8156"/>
                    </a:lnTo>
                    <a:lnTo>
                      <a:pt x="13431" y="8151"/>
                    </a:lnTo>
                    <a:lnTo>
                      <a:pt x="13420" y="8143"/>
                    </a:lnTo>
                    <a:lnTo>
                      <a:pt x="13410" y="8135"/>
                    </a:lnTo>
                    <a:lnTo>
                      <a:pt x="13401" y="8124"/>
                    </a:lnTo>
                    <a:lnTo>
                      <a:pt x="13391" y="8115"/>
                    </a:lnTo>
                    <a:lnTo>
                      <a:pt x="13386" y="8101"/>
                    </a:lnTo>
                    <a:lnTo>
                      <a:pt x="13384" y="8089"/>
                    </a:lnTo>
                    <a:lnTo>
                      <a:pt x="13384" y="8084"/>
                    </a:lnTo>
                    <a:lnTo>
                      <a:pt x="13384" y="8080"/>
                    </a:lnTo>
                    <a:lnTo>
                      <a:pt x="13385" y="8075"/>
                    </a:lnTo>
                    <a:lnTo>
                      <a:pt x="13386" y="8071"/>
                    </a:lnTo>
                    <a:lnTo>
                      <a:pt x="13390" y="8064"/>
                    </a:lnTo>
                    <a:lnTo>
                      <a:pt x="13395" y="8059"/>
                    </a:lnTo>
                    <a:lnTo>
                      <a:pt x="13403" y="8053"/>
                    </a:lnTo>
                    <a:lnTo>
                      <a:pt x="13411" y="8050"/>
                    </a:lnTo>
                    <a:lnTo>
                      <a:pt x="13428" y="8043"/>
                    </a:lnTo>
                    <a:lnTo>
                      <a:pt x="13445" y="8036"/>
                    </a:lnTo>
                    <a:lnTo>
                      <a:pt x="13454" y="8032"/>
                    </a:lnTo>
                    <a:lnTo>
                      <a:pt x="13461" y="8026"/>
                    </a:lnTo>
                    <a:lnTo>
                      <a:pt x="13467" y="8020"/>
                    </a:lnTo>
                    <a:lnTo>
                      <a:pt x="13472" y="8013"/>
                    </a:lnTo>
                    <a:lnTo>
                      <a:pt x="13488" y="8019"/>
                    </a:lnTo>
                    <a:lnTo>
                      <a:pt x="13503" y="8025"/>
                    </a:lnTo>
                    <a:lnTo>
                      <a:pt x="13515" y="8034"/>
                    </a:lnTo>
                    <a:lnTo>
                      <a:pt x="13527" y="8042"/>
                    </a:lnTo>
                    <a:lnTo>
                      <a:pt x="13536" y="8053"/>
                    </a:lnTo>
                    <a:lnTo>
                      <a:pt x="13544" y="8065"/>
                    </a:lnTo>
                    <a:lnTo>
                      <a:pt x="13551" y="8078"/>
                    </a:lnTo>
                    <a:lnTo>
                      <a:pt x="13557" y="8094"/>
                    </a:lnTo>
                    <a:close/>
                    <a:moveTo>
                      <a:pt x="13412" y="8379"/>
                    </a:moveTo>
                    <a:lnTo>
                      <a:pt x="13415" y="8389"/>
                    </a:lnTo>
                    <a:lnTo>
                      <a:pt x="13416" y="8398"/>
                    </a:lnTo>
                    <a:lnTo>
                      <a:pt x="13416" y="8408"/>
                    </a:lnTo>
                    <a:lnTo>
                      <a:pt x="13415" y="8417"/>
                    </a:lnTo>
                    <a:lnTo>
                      <a:pt x="13413" y="8425"/>
                    </a:lnTo>
                    <a:lnTo>
                      <a:pt x="13410" y="8434"/>
                    </a:lnTo>
                    <a:lnTo>
                      <a:pt x="13406" y="8441"/>
                    </a:lnTo>
                    <a:lnTo>
                      <a:pt x="13402" y="8447"/>
                    </a:lnTo>
                    <a:lnTo>
                      <a:pt x="13397" y="8454"/>
                    </a:lnTo>
                    <a:lnTo>
                      <a:pt x="13389" y="8459"/>
                    </a:lnTo>
                    <a:lnTo>
                      <a:pt x="13383" y="8463"/>
                    </a:lnTo>
                    <a:lnTo>
                      <a:pt x="13376" y="8467"/>
                    </a:lnTo>
                    <a:lnTo>
                      <a:pt x="13367" y="8469"/>
                    </a:lnTo>
                    <a:lnTo>
                      <a:pt x="13358" y="8471"/>
                    </a:lnTo>
                    <a:lnTo>
                      <a:pt x="13350" y="8472"/>
                    </a:lnTo>
                    <a:lnTo>
                      <a:pt x="13340" y="8471"/>
                    </a:lnTo>
                    <a:lnTo>
                      <a:pt x="13331" y="8471"/>
                    </a:lnTo>
                    <a:lnTo>
                      <a:pt x="13320" y="8470"/>
                    </a:lnTo>
                    <a:lnTo>
                      <a:pt x="13311" y="8468"/>
                    </a:lnTo>
                    <a:lnTo>
                      <a:pt x="13302" y="8465"/>
                    </a:lnTo>
                    <a:lnTo>
                      <a:pt x="13292" y="8462"/>
                    </a:lnTo>
                    <a:lnTo>
                      <a:pt x="13283" y="8458"/>
                    </a:lnTo>
                    <a:lnTo>
                      <a:pt x="13275" y="8453"/>
                    </a:lnTo>
                    <a:lnTo>
                      <a:pt x="13265" y="8447"/>
                    </a:lnTo>
                    <a:lnTo>
                      <a:pt x="13258" y="8441"/>
                    </a:lnTo>
                    <a:lnTo>
                      <a:pt x="13250" y="8435"/>
                    </a:lnTo>
                    <a:lnTo>
                      <a:pt x="13242" y="8428"/>
                    </a:lnTo>
                    <a:lnTo>
                      <a:pt x="13236" y="8420"/>
                    </a:lnTo>
                    <a:lnTo>
                      <a:pt x="13230" y="8412"/>
                    </a:lnTo>
                    <a:lnTo>
                      <a:pt x="13225" y="8404"/>
                    </a:lnTo>
                    <a:lnTo>
                      <a:pt x="13220" y="8395"/>
                    </a:lnTo>
                    <a:lnTo>
                      <a:pt x="13217" y="8387"/>
                    </a:lnTo>
                    <a:lnTo>
                      <a:pt x="13216" y="8374"/>
                    </a:lnTo>
                    <a:lnTo>
                      <a:pt x="13218" y="8362"/>
                    </a:lnTo>
                    <a:lnTo>
                      <a:pt x="13220" y="8350"/>
                    </a:lnTo>
                    <a:lnTo>
                      <a:pt x="13224" y="8338"/>
                    </a:lnTo>
                    <a:lnTo>
                      <a:pt x="13228" y="8328"/>
                    </a:lnTo>
                    <a:lnTo>
                      <a:pt x="13233" y="8316"/>
                    </a:lnTo>
                    <a:lnTo>
                      <a:pt x="13240" y="8307"/>
                    </a:lnTo>
                    <a:lnTo>
                      <a:pt x="13247" y="8297"/>
                    </a:lnTo>
                    <a:lnTo>
                      <a:pt x="13255" y="8289"/>
                    </a:lnTo>
                    <a:lnTo>
                      <a:pt x="13264" y="8281"/>
                    </a:lnTo>
                    <a:lnTo>
                      <a:pt x="13274" y="8274"/>
                    </a:lnTo>
                    <a:lnTo>
                      <a:pt x="13284" y="8268"/>
                    </a:lnTo>
                    <a:lnTo>
                      <a:pt x="13295" y="8263"/>
                    </a:lnTo>
                    <a:lnTo>
                      <a:pt x="13307" y="8260"/>
                    </a:lnTo>
                    <a:lnTo>
                      <a:pt x="13319" y="8257"/>
                    </a:lnTo>
                    <a:lnTo>
                      <a:pt x="13332" y="8256"/>
                    </a:lnTo>
                    <a:lnTo>
                      <a:pt x="13341" y="8260"/>
                    </a:lnTo>
                    <a:lnTo>
                      <a:pt x="13350" y="8265"/>
                    </a:lnTo>
                    <a:lnTo>
                      <a:pt x="13358" y="8271"/>
                    </a:lnTo>
                    <a:lnTo>
                      <a:pt x="13365" y="8276"/>
                    </a:lnTo>
                    <a:lnTo>
                      <a:pt x="13372" y="8283"/>
                    </a:lnTo>
                    <a:lnTo>
                      <a:pt x="13379" y="8290"/>
                    </a:lnTo>
                    <a:lnTo>
                      <a:pt x="13384" y="8296"/>
                    </a:lnTo>
                    <a:lnTo>
                      <a:pt x="13389" y="8305"/>
                    </a:lnTo>
                    <a:lnTo>
                      <a:pt x="13394" y="8312"/>
                    </a:lnTo>
                    <a:lnTo>
                      <a:pt x="13399" y="8320"/>
                    </a:lnTo>
                    <a:lnTo>
                      <a:pt x="13402" y="8329"/>
                    </a:lnTo>
                    <a:lnTo>
                      <a:pt x="13405" y="8338"/>
                    </a:lnTo>
                    <a:lnTo>
                      <a:pt x="13408" y="8347"/>
                    </a:lnTo>
                    <a:lnTo>
                      <a:pt x="13410" y="8357"/>
                    </a:lnTo>
                    <a:lnTo>
                      <a:pt x="13411" y="8367"/>
                    </a:lnTo>
                    <a:lnTo>
                      <a:pt x="13412" y="8379"/>
                    </a:lnTo>
                    <a:close/>
                    <a:moveTo>
                      <a:pt x="12923" y="8960"/>
                    </a:moveTo>
                    <a:lnTo>
                      <a:pt x="12914" y="8971"/>
                    </a:lnTo>
                    <a:lnTo>
                      <a:pt x="12904" y="8982"/>
                    </a:lnTo>
                    <a:lnTo>
                      <a:pt x="12892" y="8991"/>
                    </a:lnTo>
                    <a:lnTo>
                      <a:pt x="12880" y="9000"/>
                    </a:lnTo>
                    <a:lnTo>
                      <a:pt x="12867" y="9008"/>
                    </a:lnTo>
                    <a:lnTo>
                      <a:pt x="12855" y="9015"/>
                    </a:lnTo>
                    <a:lnTo>
                      <a:pt x="12842" y="9020"/>
                    </a:lnTo>
                    <a:lnTo>
                      <a:pt x="12829" y="9026"/>
                    </a:lnTo>
                    <a:lnTo>
                      <a:pt x="12815" y="9029"/>
                    </a:lnTo>
                    <a:lnTo>
                      <a:pt x="12800" y="9031"/>
                    </a:lnTo>
                    <a:lnTo>
                      <a:pt x="12787" y="9032"/>
                    </a:lnTo>
                    <a:lnTo>
                      <a:pt x="12773" y="9031"/>
                    </a:lnTo>
                    <a:lnTo>
                      <a:pt x="12760" y="9029"/>
                    </a:lnTo>
                    <a:lnTo>
                      <a:pt x="12746" y="9025"/>
                    </a:lnTo>
                    <a:lnTo>
                      <a:pt x="12733" y="9019"/>
                    </a:lnTo>
                    <a:lnTo>
                      <a:pt x="12720" y="9011"/>
                    </a:lnTo>
                    <a:lnTo>
                      <a:pt x="12713" y="9006"/>
                    </a:lnTo>
                    <a:lnTo>
                      <a:pt x="12707" y="9001"/>
                    </a:lnTo>
                    <a:lnTo>
                      <a:pt x="12700" y="8995"/>
                    </a:lnTo>
                    <a:lnTo>
                      <a:pt x="12695" y="8989"/>
                    </a:lnTo>
                    <a:lnTo>
                      <a:pt x="12691" y="8983"/>
                    </a:lnTo>
                    <a:lnTo>
                      <a:pt x="12687" y="8977"/>
                    </a:lnTo>
                    <a:lnTo>
                      <a:pt x="12684" y="8970"/>
                    </a:lnTo>
                    <a:lnTo>
                      <a:pt x="12682" y="8963"/>
                    </a:lnTo>
                    <a:lnTo>
                      <a:pt x="12680" y="8957"/>
                    </a:lnTo>
                    <a:lnTo>
                      <a:pt x="12678" y="8950"/>
                    </a:lnTo>
                    <a:lnTo>
                      <a:pt x="12678" y="8943"/>
                    </a:lnTo>
                    <a:lnTo>
                      <a:pt x="12678" y="8936"/>
                    </a:lnTo>
                    <a:lnTo>
                      <a:pt x="12681" y="8929"/>
                    </a:lnTo>
                    <a:lnTo>
                      <a:pt x="12683" y="8923"/>
                    </a:lnTo>
                    <a:lnTo>
                      <a:pt x="12686" y="8916"/>
                    </a:lnTo>
                    <a:lnTo>
                      <a:pt x="12690" y="8909"/>
                    </a:lnTo>
                    <a:lnTo>
                      <a:pt x="12721" y="8889"/>
                    </a:lnTo>
                    <a:lnTo>
                      <a:pt x="12754" y="8867"/>
                    </a:lnTo>
                    <a:lnTo>
                      <a:pt x="12770" y="8856"/>
                    </a:lnTo>
                    <a:lnTo>
                      <a:pt x="12786" y="8843"/>
                    </a:lnTo>
                    <a:lnTo>
                      <a:pt x="12801" y="8831"/>
                    </a:lnTo>
                    <a:lnTo>
                      <a:pt x="12816" y="8817"/>
                    </a:lnTo>
                    <a:lnTo>
                      <a:pt x="12831" y="8804"/>
                    </a:lnTo>
                    <a:lnTo>
                      <a:pt x="12843" y="8789"/>
                    </a:lnTo>
                    <a:lnTo>
                      <a:pt x="12856" y="8773"/>
                    </a:lnTo>
                    <a:lnTo>
                      <a:pt x="12866" y="8757"/>
                    </a:lnTo>
                    <a:lnTo>
                      <a:pt x="12875" y="8740"/>
                    </a:lnTo>
                    <a:lnTo>
                      <a:pt x="12884" y="8722"/>
                    </a:lnTo>
                    <a:lnTo>
                      <a:pt x="12890" y="8704"/>
                    </a:lnTo>
                    <a:lnTo>
                      <a:pt x="12894" y="8684"/>
                    </a:lnTo>
                    <a:lnTo>
                      <a:pt x="12900" y="8698"/>
                    </a:lnTo>
                    <a:lnTo>
                      <a:pt x="12907" y="8713"/>
                    </a:lnTo>
                    <a:lnTo>
                      <a:pt x="12913" y="8729"/>
                    </a:lnTo>
                    <a:lnTo>
                      <a:pt x="12918" y="8744"/>
                    </a:lnTo>
                    <a:lnTo>
                      <a:pt x="12922" y="8761"/>
                    </a:lnTo>
                    <a:lnTo>
                      <a:pt x="12925" y="8779"/>
                    </a:lnTo>
                    <a:lnTo>
                      <a:pt x="12929" y="8796"/>
                    </a:lnTo>
                    <a:lnTo>
                      <a:pt x="12932" y="8814"/>
                    </a:lnTo>
                    <a:lnTo>
                      <a:pt x="12933" y="8833"/>
                    </a:lnTo>
                    <a:lnTo>
                      <a:pt x="12934" y="8851"/>
                    </a:lnTo>
                    <a:lnTo>
                      <a:pt x="12934" y="8869"/>
                    </a:lnTo>
                    <a:lnTo>
                      <a:pt x="12934" y="8888"/>
                    </a:lnTo>
                    <a:lnTo>
                      <a:pt x="12932" y="8906"/>
                    </a:lnTo>
                    <a:lnTo>
                      <a:pt x="12931" y="8925"/>
                    </a:lnTo>
                    <a:lnTo>
                      <a:pt x="12928" y="8942"/>
                    </a:lnTo>
                    <a:lnTo>
                      <a:pt x="12923" y="8960"/>
                    </a:lnTo>
                    <a:close/>
                    <a:moveTo>
                      <a:pt x="12873" y="4943"/>
                    </a:moveTo>
                    <a:lnTo>
                      <a:pt x="12851" y="4943"/>
                    </a:lnTo>
                    <a:lnTo>
                      <a:pt x="12844" y="4924"/>
                    </a:lnTo>
                    <a:lnTo>
                      <a:pt x="12836" y="4908"/>
                    </a:lnTo>
                    <a:lnTo>
                      <a:pt x="12826" y="4890"/>
                    </a:lnTo>
                    <a:lnTo>
                      <a:pt x="12816" y="4873"/>
                    </a:lnTo>
                    <a:lnTo>
                      <a:pt x="12793" y="4839"/>
                    </a:lnTo>
                    <a:lnTo>
                      <a:pt x="12770" y="4806"/>
                    </a:lnTo>
                    <a:lnTo>
                      <a:pt x="12759" y="4789"/>
                    </a:lnTo>
                    <a:lnTo>
                      <a:pt x="12747" y="4771"/>
                    </a:lnTo>
                    <a:lnTo>
                      <a:pt x="12738" y="4754"/>
                    </a:lnTo>
                    <a:lnTo>
                      <a:pt x="12729" y="4736"/>
                    </a:lnTo>
                    <a:lnTo>
                      <a:pt x="12721" y="4717"/>
                    </a:lnTo>
                    <a:lnTo>
                      <a:pt x="12715" y="4698"/>
                    </a:lnTo>
                    <a:lnTo>
                      <a:pt x="12710" y="4679"/>
                    </a:lnTo>
                    <a:lnTo>
                      <a:pt x="12708" y="4659"/>
                    </a:lnTo>
                    <a:lnTo>
                      <a:pt x="12831" y="4608"/>
                    </a:lnTo>
                    <a:lnTo>
                      <a:pt x="12846" y="4646"/>
                    </a:lnTo>
                    <a:lnTo>
                      <a:pt x="12862" y="4688"/>
                    </a:lnTo>
                    <a:lnTo>
                      <a:pt x="12868" y="4709"/>
                    </a:lnTo>
                    <a:lnTo>
                      <a:pt x="12874" y="4731"/>
                    </a:lnTo>
                    <a:lnTo>
                      <a:pt x="12881" y="4752"/>
                    </a:lnTo>
                    <a:lnTo>
                      <a:pt x="12885" y="4775"/>
                    </a:lnTo>
                    <a:lnTo>
                      <a:pt x="12889" y="4797"/>
                    </a:lnTo>
                    <a:lnTo>
                      <a:pt x="12891" y="4819"/>
                    </a:lnTo>
                    <a:lnTo>
                      <a:pt x="12892" y="4842"/>
                    </a:lnTo>
                    <a:lnTo>
                      <a:pt x="12892" y="4863"/>
                    </a:lnTo>
                    <a:lnTo>
                      <a:pt x="12890" y="4884"/>
                    </a:lnTo>
                    <a:lnTo>
                      <a:pt x="12886" y="4905"/>
                    </a:lnTo>
                    <a:lnTo>
                      <a:pt x="12884" y="4914"/>
                    </a:lnTo>
                    <a:lnTo>
                      <a:pt x="12881" y="4924"/>
                    </a:lnTo>
                    <a:lnTo>
                      <a:pt x="12876" y="4934"/>
                    </a:lnTo>
                    <a:lnTo>
                      <a:pt x="12873" y="4943"/>
                    </a:lnTo>
                    <a:close/>
                    <a:moveTo>
                      <a:pt x="13259" y="4004"/>
                    </a:moveTo>
                    <a:lnTo>
                      <a:pt x="13258" y="4015"/>
                    </a:lnTo>
                    <a:lnTo>
                      <a:pt x="13255" y="4024"/>
                    </a:lnTo>
                    <a:lnTo>
                      <a:pt x="13252" y="4032"/>
                    </a:lnTo>
                    <a:lnTo>
                      <a:pt x="13247" y="4041"/>
                    </a:lnTo>
                    <a:lnTo>
                      <a:pt x="13243" y="4048"/>
                    </a:lnTo>
                    <a:lnTo>
                      <a:pt x="13238" y="4054"/>
                    </a:lnTo>
                    <a:lnTo>
                      <a:pt x="13233" y="4061"/>
                    </a:lnTo>
                    <a:lnTo>
                      <a:pt x="13227" y="4066"/>
                    </a:lnTo>
                    <a:lnTo>
                      <a:pt x="13220" y="4070"/>
                    </a:lnTo>
                    <a:lnTo>
                      <a:pt x="13213" y="4074"/>
                    </a:lnTo>
                    <a:lnTo>
                      <a:pt x="13206" y="4078"/>
                    </a:lnTo>
                    <a:lnTo>
                      <a:pt x="13199" y="4081"/>
                    </a:lnTo>
                    <a:lnTo>
                      <a:pt x="13182" y="4087"/>
                    </a:lnTo>
                    <a:lnTo>
                      <a:pt x="13165" y="4091"/>
                    </a:lnTo>
                    <a:lnTo>
                      <a:pt x="13129" y="4096"/>
                    </a:lnTo>
                    <a:lnTo>
                      <a:pt x="13092" y="4101"/>
                    </a:lnTo>
                    <a:lnTo>
                      <a:pt x="13075" y="4104"/>
                    </a:lnTo>
                    <a:lnTo>
                      <a:pt x="13057" y="4107"/>
                    </a:lnTo>
                    <a:lnTo>
                      <a:pt x="13041" y="4113"/>
                    </a:lnTo>
                    <a:lnTo>
                      <a:pt x="13026" y="4119"/>
                    </a:lnTo>
                    <a:lnTo>
                      <a:pt x="13020" y="4113"/>
                    </a:lnTo>
                    <a:lnTo>
                      <a:pt x="13015" y="4109"/>
                    </a:lnTo>
                    <a:lnTo>
                      <a:pt x="13010" y="4104"/>
                    </a:lnTo>
                    <a:lnTo>
                      <a:pt x="13004" y="4100"/>
                    </a:lnTo>
                    <a:lnTo>
                      <a:pt x="12997" y="4098"/>
                    </a:lnTo>
                    <a:lnTo>
                      <a:pt x="12990" y="4097"/>
                    </a:lnTo>
                    <a:lnTo>
                      <a:pt x="12983" y="4097"/>
                    </a:lnTo>
                    <a:lnTo>
                      <a:pt x="12974" y="4098"/>
                    </a:lnTo>
                    <a:lnTo>
                      <a:pt x="12933" y="4149"/>
                    </a:lnTo>
                    <a:lnTo>
                      <a:pt x="12855" y="4165"/>
                    </a:lnTo>
                    <a:lnTo>
                      <a:pt x="12776" y="4181"/>
                    </a:lnTo>
                    <a:lnTo>
                      <a:pt x="12699" y="4199"/>
                    </a:lnTo>
                    <a:lnTo>
                      <a:pt x="12622" y="4217"/>
                    </a:lnTo>
                    <a:lnTo>
                      <a:pt x="12545" y="4236"/>
                    </a:lnTo>
                    <a:lnTo>
                      <a:pt x="12468" y="4255"/>
                    </a:lnTo>
                    <a:lnTo>
                      <a:pt x="12391" y="4274"/>
                    </a:lnTo>
                    <a:lnTo>
                      <a:pt x="12315" y="4295"/>
                    </a:lnTo>
                    <a:lnTo>
                      <a:pt x="12238" y="4316"/>
                    </a:lnTo>
                    <a:lnTo>
                      <a:pt x="12162" y="4337"/>
                    </a:lnTo>
                    <a:lnTo>
                      <a:pt x="12086" y="4359"/>
                    </a:lnTo>
                    <a:lnTo>
                      <a:pt x="12010" y="4382"/>
                    </a:lnTo>
                    <a:lnTo>
                      <a:pt x="11934" y="4404"/>
                    </a:lnTo>
                    <a:lnTo>
                      <a:pt x="11859" y="4427"/>
                    </a:lnTo>
                    <a:lnTo>
                      <a:pt x="11784" y="4451"/>
                    </a:lnTo>
                    <a:lnTo>
                      <a:pt x="11709" y="4476"/>
                    </a:lnTo>
                    <a:lnTo>
                      <a:pt x="11781" y="4403"/>
                    </a:lnTo>
                    <a:lnTo>
                      <a:pt x="11964" y="4347"/>
                    </a:lnTo>
                    <a:lnTo>
                      <a:pt x="12146" y="4291"/>
                    </a:lnTo>
                    <a:lnTo>
                      <a:pt x="12237" y="4264"/>
                    </a:lnTo>
                    <a:lnTo>
                      <a:pt x="12328" y="4237"/>
                    </a:lnTo>
                    <a:lnTo>
                      <a:pt x="12420" y="4211"/>
                    </a:lnTo>
                    <a:lnTo>
                      <a:pt x="12513" y="4185"/>
                    </a:lnTo>
                    <a:lnTo>
                      <a:pt x="12605" y="4160"/>
                    </a:lnTo>
                    <a:lnTo>
                      <a:pt x="12697" y="4136"/>
                    </a:lnTo>
                    <a:lnTo>
                      <a:pt x="12790" y="4112"/>
                    </a:lnTo>
                    <a:lnTo>
                      <a:pt x="12884" y="4089"/>
                    </a:lnTo>
                    <a:lnTo>
                      <a:pt x="12977" y="4066"/>
                    </a:lnTo>
                    <a:lnTo>
                      <a:pt x="13070" y="4045"/>
                    </a:lnTo>
                    <a:lnTo>
                      <a:pt x="13165" y="4024"/>
                    </a:lnTo>
                    <a:lnTo>
                      <a:pt x="13259" y="400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4" name="Freeform 742">
                <a:extLst>
                  <a:ext uri="{FF2B5EF4-FFF2-40B4-BE49-F238E27FC236}">
                    <a16:creationId xmlns:a16="http://schemas.microsoft.com/office/drawing/2014/main" id="{A641C1CC-C756-4A56-A28C-57FA082DD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0" y="2812"/>
                <a:ext cx="38" cy="37"/>
              </a:xfrm>
              <a:custGeom>
                <a:avLst/>
                <a:gdLst>
                  <a:gd name="T0" fmla="*/ 148 w 270"/>
                  <a:gd name="T1" fmla="*/ 0 h 261"/>
                  <a:gd name="T2" fmla="*/ 270 w 270"/>
                  <a:gd name="T3" fmla="*/ 0 h 261"/>
                  <a:gd name="T4" fmla="*/ 0 w 270"/>
                  <a:gd name="T5" fmla="*/ 261 h 261"/>
                  <a:gd name="T6" fmla="*/ 17 w 270"/>
                  <a:gd name="T7" fmla="*/ 229 h 261"/>
                  <a:gd name="T8" fmla="*/ 34 w 270"/>
                  <a:gd name="T9" fmla="*/ 196 h 261"/>
                  <a:gd name="T10" fmla="*/ 52 w 270"/>
                  <a:gd name="T11" fmla="*/ 164 h 261"/>
                  <a:gd name="T12" fmla="*/ 70 w 270"/>
                  <a:gd name="T13" fmla="*/ 131 h 261"/>
                  <a:gd name="T14" fmla="*/ 89 w 270"/>
                  <a:gd name="T15" fmla="*/ 98 h 261"/>
                  <a:gd name="T16" fmla="*/ 109 w 270"/>
                  <a:gd name="T17" fmla="*/ 66 h 261"/>
                  <a:gd name="T18" fmla="*/ 128 w 270"/>
                  <a:gd name="T19" fmla="*/ 34 h 261"/>
                  <a:gd name="T20" fmla="*/ 148 w 270"/>
                  <a:gd name="T21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0" h="261">
                    <a:moveTo>
                      <a:pt x="148" y="0"/>
                    </a:moveTo>
                    <a:lnTo>
                      <a:pt x="270" y="0"/>
                    </a:lnTo>
                    <a:lnTo>
                      <a:pt x="0" y="261"/>
                    </a:lnTo>
                    <a:lnTo>
                      <a:pt x="17" y="229"/>
                    </a:lnTo>
                    <a:lnTo>
                      <a:pt x="34" y="196"/>
                    </a:lnTo>
                    <a:lnTo>
                      <a:pt x="52" y="164"/>
                    </a:lnTo>
                    <a:lnTo>
                      <a:pt x="70" y="131"/>
                    </a:lnTo>
                    <a:lnTo>
                      <a:pt x="89" y="98"/>
                    </a:lnTo>
                    <a:lnTo>
                      <a:pt x="109" y="66"/>
                    </a:lnTo>
                    <a:lnTo>
                      <a:pt x="128" y="34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5" name="Freeform 743">
                <a:extLst>
                  <a:ext uri="{FF2B5EF4-FFF2-40B4-BE49-F238E27FC236}">
                    <a16:creationId xmlns:a16="http://schemas.microsoft.com/office/drawing/2014/main" id="{815A8B66-2F14-4941-A115-733184CD9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0" y="2775"/>
                <a:ext cx="77" cy="74"/>
              </a:xfrm>
              <a:custGeom>
                <a:avLst/>
                <a:gdLst>
                  <a:gd name="T0" fmla="*/ 315 w 539"/>
                  <a:gd name="T1" fmla="*/ 0 h 520"/>
                  <a:gd name="T2" fmla="*/ 539 w 539"/>
                  <a:gd name="T3" fmla="*/ 0 h 520"/>
                  <a:gd name="T4" fmla="*/ 0 w 539"/>
                  <a:gd name="T5" fmla="*/ 520 h 520"/>
                  <a:gd name="T6" fmla="*/ 34 w 539"/>
                  <a:gd name="T7" fmla="*/ 455 h 520"/>
                  <a:gd name="T8" fmla="*/ 70 w 539"/>
                  <a:gd name="T9" fmla="*/ 391 h 520"/>
                  <a:gd name="T10" fmla="*/ 108 w 539"/>
                  <a:gd name="T11" fmla="*/ 326 h 520"/>
                  <a:gd name="T12" fmla="*/ 147 w 539"/>
                  <a:gd name="T13" fmla="*/ 260 h 520"/>
                  <a:gd name="T14" fmla="*/ 188 w 539"/>
                  <a:gd name="T15" fmla="*/ 196 h 520"/>
                  <a:gd name="T16" fmla="*/ 230 w 539"/>
                  <a:gd name="T17" fmla="*/ 130 h 520"/>
                  <a:gd name="T18" fmla="*/ 272 w 539"/>
                  <a:gd name="T19" fmla="*/ 66 h 520"/>
                  <a:gd name="T20" fmla="*/ 315 w 539"/>
                  <a:gd name="T21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9" h="520">
                    <a:moveTo>
                      <a:pt x="315" y="0"/>
                    </a:moveTo>
                    <a:lnTo>
                      <a:pt x="539" y="0"/>
                    </a:lnTo>
                    <a:lnTo>
                      <a:pt x="0" y="520"/>
                    </a:lnTo>
                    <a:lnTo>
                      <a:pt x="34" y="455"/>
                    </a:lnTo>
                    <a:lnTo>
                      <a:pt x="70" y="391"/>
                    </a:lnTo>
                    <a:lnTo>
                      <a:pt x="108" y="326"/>
                    </a:lnTo>
                    <a:lnTo>
                      <a:pt x="147" y="260"/>
                    </a:lnTo>
                    <a:lnTo>
                      <a:pt x="188" y="196"/>
                    </a:lnTo>
                    <a:lnTo>
                      <a:pt x="230" y="130"/>
                    </a:lnTo>
                    <a:lnTo>
                      <a:pt x="272" y="66"/>
                    </a:lnTo>
                    <a:lnTo>
                      <a:pt x="315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6" name="Freeform 744">
                <a:extLst>
                  <a:ext uri="{FF2B5EF4-FFF2-40B4-BE49-F238E27FC236}">
                    <a16:creationId xmlns:a16="http://schemas.microsoft.com/office/drawing/2014/main" id="{F3519AC8-B2A6-4133-A670-2D3EE360F1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11" y="2738"/>
                <a:ext cx="110" cy="74"/>
              </a:xfrm>
              <a:custGeom>
                <a:avLst/>
                <a:gdLst>
                  <a:gd name="T0" fmla="*/ 122 w 772"/>
                  <a:gd name="T1" fmla="*/ 520 h 520"/>
                  <a:gd name="T2" fmla="*/ 0 w 772"/>
                  <a:gd name="T3" fmla="*/ 520 h 520"/>
                  <a:gd name="T4" fmla="*/ 40 w 772"/>
                  <a:gd name="T5" fmla="*/ 457 h 520"/>
                  <a:gd name="T6" fmla="*/ 82 w 772"/>
                  <a:gd name="T7" fmla="*/ 392 h 520"/>
                  <a:gd name="T8" fmla="*/ 123 w 772"/>
                  <a:gd name="T9" fmla="*/ 328 h 520"/>
                  <a:gd name="T10" fmla="*/ 165 w 772"/>
                  <a:gd name="T11" fmla="*/ 263 h 520"/>
                  <a:gd name="T12" fmla="*/ 208 w 772"/>
                  <a:gd name="T13" fmla="*/ 197 h 520"/>
                  <a:gd name="T14" fmla="*/ 249 w 772"/>
                  <a:gd name="T15" fmla="*/ 132 h 520"/>
                  <a:gd name="T16" fmla="*/ 291 w 772"/>
                  <a:gd name="T17" fmla="*/ 66 h 520"/>
                  <a:gd name="T18" fmla="*/ 331 w 772"/>
                  <a:gd name="T19" fmla="*/ 0 h 520"/>
                  <a:gd name="T20" fmla="*/ 595 w 772"/>
                  <a:gd name="T21" fmla="*/ 0 h 520"/>
                  <a:gd name="T22" fmla="*/ 579 w 772"/>
                  <a:gd name="T23" fmla="*/ 24 h 520"/>
                  <a:gd name="T24" fmla="*/ 562 w 772"/>
                  <a:gd name="T25" fmla="*/ 47 h 520"/>
                  <a:gd name="T26" fmla="*/ 545 w 772"/>
                  <a:gd name="T27" fmla="*/ 71 h 520"/>
                  <a:gd name="T28" fmla="*/ 529 w 772"/>
                  <a:gd name="T29" fmla="*/ 95 h 520"/>
                  <a:gd name="T30" fmla="*/ 512 w 772"/>
                  <a:gd name="T31" fmla="*/ 119 h 520"/>
                  <a:gd name="T32" fmla="*/ 496 w 772"/>
                  <a:gd name="T33" fmla="*/ 143 h 520"/>
                  <a:gd name="T34" fmla="*/ 480 w 772"/>
                  <a:gd name="T35" fmla="*/ 167 h 520"/>
                  <a:gd name="T36" fmla="*/ 464 w 772"/>
                  <a:gd name="T37" fmla="*/ 191 h 520"/>
                  <a:gd name="T38" fmla="*/ 122 w 772"/>
                  <a:gd name="T39" fmla="*/ 520 h 520"/>
                  <a:gd name="T40" fmla="*/ 743 w 772"/>
                  <a:gd name="T41" fmla="*/ 0 h 520"/>
                  <a:gd name="T42" fmla="*/ 772 w 772"/>
                  <a:gd name="T43" fmla="*/ 0 h 520"/>
                  <a:gd name="T44" fmla="*/ 763 w 772"/>
                  <a:gd name="T45" fmla="*/ 8 h 520"/>
                  <a:gd name="T46" fmla="*/ 754 w 772"/>
                  <a:gd name="T47" fmla="*/ 15 h 520"/>
                  <a:gd name="T48" fmla="*/ 744 w 772"/>
                  <a:gd name="T49" fmla="*/ 23 h 520"/>
                  <a:gd name="T50" fmla="*/ 735 w 772"/>
                  <a:gd name="T51" fmla="*/ 31 h 520"/>
                  <a:gd name="T52" fmla="*/ 726 w 772"/>
                  <a:gd name="T53" fmla="*/ 38 h 520"/>
                  <a:gd name="T54" fmla="*/ 716 w 772"/>
                  <a:gd name="T55" fmla="*/ 45 h 520"/>
                  <a:gd name="T56" fmla="*/ 707 w 772"/>
                  <a:gd name="T57" fmla="*/ 53 h 520"/>
                  <a:gd name="T58" fmla="*/ 697 w 772"/>
                  <a:gd name="T59" fmla="*/ 59 h 520"/>
                  <a:gd name="T60" fmla="*/ 703 w 772"/>
                  <a:gd name="T61" fmla="*/ 51 h 520"/>
                  <a:gd name="T62" fmla="*/ 709 w 772"/>
                  <a:gd name="T63" fmla="*/ 44 h 520"/>
                  <a:gd name="T64" fmla="*/ 714 w 772"/>
                  <a:gd name="T65" fmla="*/ 37 h 520"/>
                  <a:gd name="T66" fmla="*/ 720 w 772"/>
                  <a:gd name="T67" fmla="*/ 30 h 520"/>
                  <a:gd name="T68" fmla="*/ 726 w 772"/>
                  <a:gd name="T69" fmla="*/ 22 h 520"/>
                  <a:gd name="T70" fmla="*/ 732 w 772"/>
                  <a:gd name="T71" fmla="*/ 15 h 520"/>
                  <a:gd name="T72" fmla="*/ 738 w 772"/>
                  <a:gd name="T73" fmla="*/ 8 h 520"/>
                  <a:gd name="T74" fmla="*/ 743 w 772"/>
                  <a:gd name="T75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72" h="520">
                    <a:moveTo>
                      <a:pt x="122" y="520"/>
                    </a:moveTo>
                    <a:lnTo>
                      <a:pt x="0" y="520"/>
                    </a:lnTo>
                    <a:lnTo>
                      <a:pt x="40" y="457"/>
                    </a:lnTo>
                    <a:lnTo>
                      <a:pt x="82" y="392"/>
                    </a:lnTo>
                    <a:lnTo>
                      <a:pt x="123" y="328"/>
                    </a:lnTo>
                    <a:lnTo>
                      <a:pt x="165" y="263"/>
                    </a:lnTo>
                    <a:lnTo>
                      <a:pt x="208" y="197"/>
                    </a:lnTo>
                    <a:lnTo>
                      <a:pt x="249" y="132"/>
                    </a:lnTo>
                    <a:lnTo>
                      <a:pt x="291" y="66"/>
                    </a:lnTo>
                    <a:lnTo>
                      <a:pt x="331" y="0"/>
                    </a:lnTo>
                    <a:lnTo>
                      <a:pt x="595" y="0"/>
                    </a:lnTo>
                    <a:lnTo>
                      <a:pt x="579" y="24"/>
                    </a:lnTo>
                    <a:lnTo>
                      <a:pt x="562" y="47"/>
                    </a:lnTo>
                    <a:lnTo>
                      <a:pt x="545" y="71"/>
                    </a:lnTo>
                    <a:lnTo>
                      <a:pt x="529" y="95"/>
                    </a:lnTo>
                    <a:lnTo>
                      <a:pt x="512" y="119"/>
                    </a:lnTo>
                    <a:lnTo>
                      <a:pt x="496" y="143"/>
                    </a:lnTo>
                    <a:lnTo>
                      <a:pt x="480" y="167"/>
                    </a:lnTo>
                    <a:lnTo>
                      <a:pt x="464" y="191"/>
                    </a:lnTo>
                    <a:lnTo>
                      <a:pt x="122" y="520"/>
                    </a:lnTo>
                    <a:close/>
                    <a:moveTo>
                      <a:pt x="743" y="0"/>
                    </a:moveTo>
                    <a:lnTo>
                      <a:pt x="772" y="0"/>
                    </a:lnTo>
                    <a:lnTo>
                      <a:pt x="763" y="8"/>
                    </a:lnTo>
                    <a:lnTo>
                      <a:pt x="754" y="15"/>
                    </a:lnTo>
                    <a:lnTo>
                      <a:pt x="744" y="23"/>
                    </a:lnTo>
                    <a:lnTo>
                      <a:pt x="735" y="31"/>
                    </a:lnTo>
                    <a:lnTo>
                      <a:pt x="726" y="38"/>
                    </a:lnTo>
                    <a:lnTo>
                      <a:pt x="716" y="45"/>
                    </a:lnTo>
                    <a:lnTo>
                      <a:pt x="707" y="53"/>
                    </a:lnTo>
                    <a:lnTo>
                      <a:pt x="697" y="59"/>
                    </a:lnTo>
                    <a:lnTo>
                      <a:pt x="703" y="51"/>
                    </a:lnTo>
                    <a:lnTo>
                      <a:pt x="709" y="44"/>
                    </a:lnTo>
                    <a:lnTo>
                      <a:pt x="714" y="37"/>
                    </a:lnTo>
                    <a:lnTo>
                      <a:pt x="720" y="30"/>
                    </a:lnTo>
                    <a:lnTo>
                      <a:pt x="726" y="22"/>
                    </a:lnTo>
                    <a:lnTo>
                      <a:pt x="732" y="15"/>
                    </a:lnTo>
                    <a:lnTo>
                      <a:pt x="738" y="8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7" name="Freeform 745">
                <a:extLst>
                  <a:ext uri="{FF2B5EF4-FFF2-40B4-BE49-F238E27FC236}">
                    <a16:creationId xmlns:a16="http://schemas.microsoft.com/office/drawing/2014/main" id="{A099F13B-7B69-41A6-918F-46A9D34699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59" y="2700"/>
                <a:ext cx="303" cy="75"/>
              </a:xfrm>
              <a:custGeom>
                <a:avLst/>
                <a:gdLst>
                  <a:gd name="T0" fmla="*/ 1233 w 2124"/>
                  <a:gd name="T1" fmla="*/ 521 h 521"/>
                  <a:gd name="T2" fmla="*/ 1315 w 2124"/>
                  <a:gd name="T3" fmla="*/ 393 h 521"/>
                  <a:gd name="T4" fmla="*/ 1396 w 2124"/>
                  <a:gd name="T5" fmla="*/ 264 h 521"/>
                  <a:gd name="T6" fmla="*/ 1471 w 2124"/>
                  <a:gd name="T7" fmla="*/ 132 h 521"/>
                  <a:gd name="T8" fmla="*/ 1540 w 2124"/>
                  <a:gd name="T9" fmla="*/ 0 h 521"/>
                  <a:gd name="T10" fmla="*/ 1806 w 2124"/>
                  <a:gd name="T11" fmla="*/ 56 h 521"/>
                  <a:gd name="T12" fmla="*/ 1727 w 2124"/>
                  <a:gd name="T13" fmla="*/ 169 h 521"/>
                  <a:gd name="T14" fmla="*/ 1647 w 2124"/>
                  <a:gd name="T15" fmla="*/ 281 h 521"/>
                  <a:gd name="T16" fmla="*/ 1568 w 2124"/>
                  <a:gd name="T17" fmla="*/ 394 h 521"/>
                  <a:gd name="T18" fmla="*/ 1457 w 2124"/>
                  <a:gd name="T19" fmla="*/ 521 h 521"/>
                  <a:gd name="T20" fmla="*/ 200 w 2124"/>
                  <a:gd name="T21" fmla="*/ 0 h 521"/>
                  <a:gd name="T22" fmla="*/ 199 w 2124"/>
                  <a:gd name="T23" fmla="*/ 1 h 521"/>
                  <a:gd name="T24" fmla="*/ 198 w 2124"/>
                  <a:gd name="T25" fmla="*/ 3 h 521"/>
                  <a:gd name="T26" fmla="*/ 197 w 2124"/>
                  <a:gd name="T27" fmla="*/ 4 h 521"/>
                  <a:gd name="T28" fmla="*/ 196 w 2124"/>
                  <a:gd name="T29" fmla="*/ 5 h 521"/>
                  <a:gd name="T30" fmla="*/ 173 w 2124"/>
                  <a:gd name="T31" fmla="*/ 26 h 521"/>
                  <a:gd name="T32" fmla="*/ 150 w 2124"/>
                  <a:gd name="T33" fmla="*/ 38 h 521"/>
                  <a:gd name="T34" fmla="*/ 127 w 2124"/>
                  <a:gd name="T35" fmla="*/ 46 h 521"/>
                  <a:gd name="T36" fmla="*/ 103 w 2124"/>
                  <a:gd name="T37" fmla="*/ 50 h 521"/>
                  <a:gd name="T38" fmla="*/ 53 w 2124"/>
                  <a:gd name="T39" fmla="*/ 56 h 521"/>
                  <a:gd name="T40" fmla="*/ 27 w 2124"/>
                  <a:gd name="T41" fmla="*/ 61 h 521"/>
                  <a:gd name="T42" fmla="*/ 0 w 2124"/>
                  <a:gd name="T43" fmla="*/ 73 h 521"/>
                  <a:gd name="T44" fmla="*/ 15 w 2124"/>
                  <a:gd name="T45" fmla="*/ 55 h 521"/>
                  <a:gd name="T46" fmla="*/ 28 w 2124"/>
                  <a:gd name="T47" fmla="*/ 36 h 521"/>
                  <a:gd name="T48" fmla="*/ 42 w 2124"/>
                  <a:gd name="T49" fmla="*/ 19 h 521"/>
                  <a:gd name="T50" fmla="*/ 56 w 2124"/>
                  <a:gd name="T51" fmla="*/ 0 h 521"/>
                  <a:gd name="T52" fmla="*/ 408 w 2124"/>
                  <a:gd name="T53" fmla="*/ 0 h 521"/>
                  <a:gd name="T54" fmla="*/ 373 w 2124"/>
                  <a:gd name="T55" fmla="*/ 21 h 521"/>
                  <a:gd name="T56" fmla="*/ 337 w 2124"/>
                  <a:gd name="T57" fmla="*/ 38 h 521"/>
                  <a:gd name="T58" fmla="*/ 297 w 2124"/>
                  <a:gd name="T59" fmla="*/ 53 h 521"/>
                  <a:gd name="T60" fmla="*/ 255 w 2124"/>
                  <a:gd name="T61" fmla="*/ 65 h 521"/>
                  <a:gd name="T62" fmla="*/ 268 w 2124"/>
                  <a:gd name="T63" fmla="*/ 48 h 521"/>
                  <a:gd name="T64" fmla="*/ 279 w 2124"/>
                  <a:gd name="T65" fmla="*/ 32 h 521"/>
                  <a:gd name="T66" fmla="*/ 292 w 2124"/>
                  <a:gd name="T67" fmla="*/ 17 h 521"/>
                  <a:gd name="T68" fmla="*/ 304 w 2124"/>
                  <a:gd name="T69" fmla="*/ 0 h 521"/>
                  <a:gd name="T70" fmla="*/ 1960 w 2124"/>
                  <a:gd name="T71" fmla="*/ 0 h 521"/>
                  <a:gd name="T72" fmla="*/ 1906 w 2124"/>
                  <a:gd name="T73" fmla="*/ 59 h 521"/>
                  <a:gd name="T74" fmla="*/ 1852 w 2124"/>
                  <a:gd name="T75" fmla="*/ 119 h 521"/>
                  <a:gd name="T76" fmla="*/ 1799 w 2124"/>
                  <a:gd name="T77" fmla="*/ 178 h 521"/>
                  <a:gd name="T78" fmla="*/ 1746 w 2124"/>
                  <a:gd name="T79" fmla="*/ 239 h 521"/>
                  <a:gd name="T80" fmla="*/ 1784 w 2124"/>
                  <a:gd name="T81" fmla="*/ 180 h 521"/>
                  <a:gd name="T82" fmla="*/ 1822 w 2124"/>
                  <a:gd name="T83" fmla="*/ 121 h 521"/>
                  <a:gd name="T84" fmla="*/ 1860 w 2124"/>
                  <a:gd name="T85" fmla="*/ 60 h 521"/>
                  <a:gd name="T86" fmla="*/ 1899 w 2124"/>
                  <a:gd name="T87" fmla="*/ 0 h 521"/>
                  <a:gd name="T88" fmla="*/ 2124 w 2124"/>
                  <a:gd name="T89" fmla="*/ 0 h 521"/>
                  <a:gd name="T90" fmla="*/ 2036 w 2124"/>
                  <a:gd name="T91" fmla="*/ 85 h 521"/>
                  <a:gd name="T92" fmla="*/ 1947 w 2124"/>
                  <a:gd name="T93" fmla="*/ 168 h 521"/>
                  <a:gd name="T94" fmla="*/ 1856 w 2124"/>
                  <a:gd name="T95" fmla="*/ 246 h 521"/>
                  <a:gd name="T96" fmla="*/ 1763 w 2124"/>
                  <a:gd name="T97" fmla="*/ 319 h 521"/>
                  <a:gd name="T98" fmla="*/ 1827 w 2124"/>
                  <a:gd name="T99" fmla="*/ 239 h 521"/>
                  <a:gd name="T100" fmla="*/ 1894 w 2124"/>
                  <a:gd name="T101" fmla="*/ 158 h 521"/>
                  <a:gd name="T102" fmla="*/ 1961 w 2124"/>
                  <a:gd name="T103" fmla="*/ 79 h 521"/>
                  <a:gd name="T104" fmla="*/ 2030 w 2124"/>
                  <a:gd name="T10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24" h="521">
                    <a:moveTo>
                      <a:pt x="1457" y="521"/>
                    </a:moveTo>
                    <a:lnTo>
                      <a:pt x="1233" y="521"/>
                    </a:lnTo>
                    <a:lnTo>
                      <a:pt x="1274" y="456"/>
                    </a:lnTo>
                    <a:lnTo>
                      <a:pt x="1315" y="393"/>
                    </a:lnTo>
                    <a:lnTo>
                      <a:pt x="1356" y="328"/>
                    </a:lnTo>
                    <a:lnTo>
                      <a:pt x="1396" y="264"/>
                    </a:lnTo>
                    <a:lnTo>
                      <a:pt x="1434" y="198"/>
                    </a:lnTo>
                    <a:lnTo>
                      <a:pt x="1471" y="132"/>
                    </a:lnTo>
                    <a:lnTo>
                      <a:pt x="1507" y="67"/>
                    </a:lnTo>
                    <a:lnTo>
                      <a:pt x="1540" y="0"/>
                    </a:lnTo>
                    <a:lnTo>
                      <a:pt x="1846" y="0"/>
                    </a:lnTo>
                    <a:lnTo>
                      <a:pt x="1806" y="56"/>
                    </a:lnTo>
                    <a:lnTo>
                      <a:pt x="1767" y="112"/>
                    </a:lnTo>
                    <a:lnTo>
                      <a:pt x="1727" y="169"/>
                    </a:lnTo>
                    <a:lnTo>
                      <a:pt x="1686" y="225"/>
                    </a:lnTo>
                    <a:lnTo>
                      <a:pt x="1647" y="281"/>
                    </a:lnTo>
                    <a:lnTo>
                      <a:pt x="1607" y="338"/>
                    </a:lnTo>
                    <a:lnTo>
                      <a:pt x="1568" y="394"/>
                    </a:lnTo>
                    <a:lnTo>
                      <a:pt x="1530" y="451"/>
                    </a:lnTo>
                    <a:lnTo>
                      <a:pt x="1457" y="521"/>
                    </a:lnTo>
                    <a:close/>
                    <a:moveTo>
                      <a:pt x="56" y="0"/>
                    </a:moveTo>
                    <a:lnTo>
                      <a:pt x="200" y="0"/>
                    </a:lnTo>
                    <a:lnTo>
                      <a:pt x="199" y="1"/>
                    </a:lnTo>
                    <a:lnTo>
                      <a:pt x="199" y="1"/>
                    </a:lnTo>
                    <a:lnTo>
                      <a:pt x="198" y="2"/>
                    </a:lnTo>
                    <a:lnTo>
                      <a:pt x="198" y="3"/>
                    </a:lnTo>
                    <a:lnTo>
                      <a:pt x="197" y="3"/>
                    </a:lnTo>
                    <a:lnTo>
                      <a:pt x="197" y="4"/>
                    </a:lnTo>
                    <a:lnTo>
                      <a:pt x="196" y="4"/>
                    </a:lnTo>
                    <a:lnTo>
                      <a:pt x="196" y="5"/>
                    </a:lnTo>
                    <a:lnTo>
                      <a:pt x="185" y="17"/>
                    </a:lnTo>
                    <a:lnTo>
                      <a:pt x="173" y="26"/>
                    </a:lnTo>
                    <a:lnTo>
                      <a:pt x="162" y="33"/>
                    </a:lnTo>
                    <a:lnTo>
                      <a:pt x="150" y="38"/>
                    </a:lnTo>
                    <a:lnTo>
                      <a:pt x="139" y="43"/>
                    </a:lnTo>
                    <a:lnTo>
                      <a:pt x="127" y="46"/>
                    </a:lnTo>
                    <a:lnTo>
                      <a:pt x="115" y="49"/>
                    </a:lnTo>
                    <a:lnTo>
                      <a:pt x="103" y="50"/>
                    </a:lnTo>
                    <a:lnTo>
                      <a:pt x="78" y="52"/>
                    </a:lnTo>
                    <a:lnTo>
                      <a:pt x="53" y="56"/>
                    </a:lnTo>
                    <a:lnTo>
                      <a:pt x="41" y="58"/>
                    </a:lnTo>
                    <a:lnTo>
                      <a:pt x="27" y="61"/>
                    </a:lnTo>
                    <a:lnTo>
                      <a:pt x="14" y="67"/>
                    </a:lnTo>
                    <a:lnTo>
                      <a:pt x="0" y="73"/>
                    </a:lnTo>
                    <a:lnTo>
                      <a:pt x="7" y="63"/>
                    </a:lnTo>
                    <a:lnTo>
                      <a:pt x="15" y="55"/>
                    </a:lnTo>
                    <a:lnTo>
                      <a:pt x="21" y="46"/>
                    </a:lnTo>
                    <a:lnTo>
                      <a:pt x="28" y="36"/>
                    </a:lnTo>
                    <a:lnTo>
                      <a:pt x="36" y="27"/>
                    </a:lnTo>
                    <a:lnTo>
                      <a:pt x="42" y="19"/>
                    </a:lnTo>
                    <a:lnTo>
                      <a:pt x="49" y="9"/>
                    </a:lnTo>
                    <a:lnTo>
                      <a:pt x="56" y="0"/>
                    </a:lnTo>
                    <a:close/>
                    <a:moveTo>
                      <a:pt x="304" y="0"/>
                    </a:moveTo>
                    <a:lnTo>
                      <a:pt x="408" y="0"/>
                    </a:lnTo>
                    <a:lnTo>
                      <a:pt x="391" y="10"/>
                    </a:lnTo>
                    <a:lnTo>
                      <a:pt x="373" y="21"/>
                    </a:lnTo>
                    <a:lnTo>
                      <a:pt x="356" y="30"/>
                    </a:lnTo>
                    <a:lnTo>
                      <a:pt x="337" y="38"/>
                    </a:lnTo>
                    <a:lnTo>
                      <a:pt x="317" y="46"/>
                    </a:lnTo>
                    <a:lnTo>
                      <a:pt x="297" y="53"/>
                    </a:lnTo>
                    <a:lnTo>
                      <a:pt x="276" y="59"/>
                    </a:lnTo>
                    <a:lnTo>
                      <a:pt x="255" y="65"/>
                    </a:lnTo>
                    <a:lnTo>
                      <a:pt x="262" y="56"/>
                    </a:lnTo>
                    <a:lnTo>
                      <a:pt x="268" y="48"/>
                    </a:lnTo>
                    <a:lnTo>
                      <a:pt x="273" y="41"/>
                    </a:lnTo>
                    <a:lnTo>
                      <a:pt x="279" y="32"/>
                    </a:lnTo>
                    <a:lnTo>
                      <a:pt x="286" y="24"/>
                    </a:lnTo>
                    <a:lnTo>
                      <a:pt x="292" y="17"/>
                    </a:lnTo>
                    <a:lnTo>
                      <a:pt x="298" y="8"/>
                    </a:lnTo>
                    <a:lnTo>
                      <a:pt x="304" y="0"/>
                    </a:lnTo>
                    <a:close/>
                    <a:moveTo>
                      <a:pt x="1899" y="0"/>
                    </a:moveTo>
                    <a:lnTo>
                      <a:pt x="1960" y="0"/>
                    </a:lnTo>
                    <a:lnTo>
                      <a:pt x="1933" y="30"/>
                    </a:lnTo>
                    <a:lnTo>
                      <a:pt x="1906" y="59"/>
                    </a:lnTo>
                    <a:lnTo>
                      <a:pt x="1879" y="90"/>
                    </a:lnTo>
                    <a:lnTo>
                      <a:pt x="1852" y="119"/>
                    </a:lnTo>
                    <a:lnTo>
                      <a:pt x="1826" y="149"/>
                    </a:lnTo>
                    <a:lnTo>
                      <a:pt x="1799" y="178"/>
                    </a:lnTo>
                    <a:lnTo>
                      <a:pt x="1773" y="208"/>
                    </a:lnTo>
                    <a:lnTo>
                      <a:pt x="1746" y="239"/>
                    </a:lnTo>
                    <a:lnTo>
                      <a:pt x="1766" y="209"/>
                    </a:lnTo>
                    <a:lnTo>
                      <a:pt x="1784" y="180"/>
                    </a:lnTo>
                    <a:lnTo>
                      <a:pt x="1803" y="150"/>
                    </a:lnTo>
                    <a:lnTo>
                      <a:pt x="1822" y="121"/>
                    </a:lnTo>
                    <a:lnTo>
                      <a:pt x="1842" y="91"/>
                    </a:lnTo>
                    <a:lnTo>
                      <a:pt x="1860" y="60"/>
                    </a:lnTo>
                    <a:lnTo>
                      <a:pt x="1880" y="30"/>
                    </a:lnTo>
                    <a:lnTo>
                      <a:pt x="1899" y="0"/>
                    </a:lnTo>
                    <a:close/>
                    <a:moveTo>
                      <a:pt x="2030" y="0"/>
                    </a:moveTo>
                    <a:lnTo>
                      <a:pt x="2124" y="0"/>
                    </a:lnTo>
                    <a:lnTo>
                      <a:pt x="2080" y="44"/>
                    </a:lnTo>
                    <a:lnTo>
                      <a:pt x="2036" y="85"/>
                    </a:lnTo>
                    <a:lnTo>
                      <a:pt x="1992" y="127"/>
                    </a:lnTo>
                    <a:lnTo>
                      <a:pt x="1947" y="168"/>
                    </a:lnTo>
                    <a:lnTo>
                      <a:pt x="1902" y="208"/>
                    </a:lnTo>
                    <a:lnTo>
                      <a:pt x="1856" y="246"/>
                    </a:lnTo>
                    <a:lnTo>
                      <a:pt x="1810" y="283"/>
                    </a:lnTo>
                    <a:lnTo>
                      <a:pt x="1763" y="319"/>
                    </a:lnTo>
                    <a:lnTo>
                      <a:pt x="1795" y="279"/>
                    </a:lnTo>
                    <a:lnTo>
                      <a:pt x="1827" y="239"/>
                    </a:lnTo>
                    <a:lnTo>
                      <a:pt x="1860" y="199"/>
                    </a:lnTo>
                    <a:lnTo>
                      <a:pt x="1894" y="158"/>
                    </a:lnTo>
                    <a:lnTo>
                      <a:pt x="1927" y="119"/>
                    </a:lnTo>
                    <a:lnTo>
                      <a:pt x="1961" y="79"/>
                    </a:lnTo>
                    <a:lnTo>
                      <a:pt x="1996" y="40"/>
                    </a:lnTo>
                    <a:lnTo>
                      <a:pt x="203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8" name="Freeform 746">
                <a:extLst>
                  <a:ext uri="{FF2B5EF4-FFF2-40B4-BE49-F238E27FC236}">
                    <a16:creationId xmlns:a16="http://schemas.microsoft.com/office/drawing/2014/main" id="{E9DCECE8-921C-4491-91C3-51383FBAC7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59" y="2663"/>
                <a:ext cx="339" cy="75"/>
              </a:xfrm>
              <a:custGeom>
                <a:avLst/>
                <a:gdLst>
                  <a:gd name="T0" fmla="*/ 1809 w 2378"/>
                  <a:gd name="T1" fmla="*/ 521 h 521"/>
                  <a:gd name="T2" fmla="*/ 1919 w 2378"/>
                  <a:gd name="T3" fmla="*/ 390 h 521"/>
                  <a:gd name="T4" fmla="*/ 2031 w 2378"/>
                  <a:gd name="T5" fmla="*/ 260 h 521"/>
                  <a:gd name="T6" fmla="*/ 2148 w 2378"/>
                  <a:gd name="T7" fmla="*/ 130 h 521"/>
                  <a:gd name="T8" fmla="*/ 2265 w 2378"/>
                  <a:gd name="T9" fmla="*/ 0 h 521"/>
                  <a:gd name="T10" fmla="*/ 2312 w 2378"/>
                  <a:gd name="T11" fmla="*/ 69 h 521"/>
                  <a:gd name="T12" fmla="*/ 2179 w 2378"/>
                  <a:gd name="T13" fmla="*/ 206 h 521"/>
                  <a:gd name="T14" fmla="*/ 2046 w 2378"/>
                  <a:gd name="T15" fmla="*/ 338 h 521"/>
                  <a:gd name="T16" fmla="*/ 1944 w 2378"/>
                  <a:gd name="T17" fmla="*/ 433 h 521"/>
                  <a:gd name="T18" fmla="*/ 1874 w 2378"/>
                  <a:gd name="T19" fmla="*/ 492 h 521"/>
                  <a:gd name="T20" fmla="*/ 1661 w 2378"/>
                  <a:gd name="T21" fmla="*/ 521 h 521"/>
                  <a:gd name="T22" fmla="*/ 1421 w 2378"/>
                  <a:gd name="T23" fmla="*/ 481 h 521"/>
                  <a:gd name="T24" fmla="*/ 1467 w 2378"/>
                  <a:gd name="T25" fmla="*/ 400 h 521"/>
                  <a:gd name="T26" fmla="*/ 1511 w 2378"/>
                  <a:gd name="T27" fmla="*/ 318 h 521"/>
                  <a:gd name="T28" fmla="*/ 1553 w 2378"/>
                  <a:gd name="T29" fmla="*/ 235 h 521"/>
                  <a:gd name="T30" fmla="*/ 1603 w 2378"/>
                  <a:gd name="T31" fmla="*/ 173 h 521"/>
                  <a:gd name="T32" fmla="*/ 1661 w 2378"/>
                  <a:gd name="T33" fmla="*/ 129 h 521"/>
                  <a:gd name="T34" fmla="*/ 1714 w 2378"/>
                  <a:gd name="T35" fmla="*/ 80 h 521"/>
                  <a:gd name="T36" fmla="*/ 1761 w 2378"/>
                  <a:gd name="T37" fmla="*/ 29 h 521"/>
                  <a:gd name="T38" fmla="*/ 2010 w 2378"/>
                  <a:gd name="T39" fmla="*/ 0 h 521"/>
                  <a:gd name="T40" fmla="*/ 1930 w 2378"/>
                  <a:gd name="T41" fmla="*/ 134 h 521"/>
                  <a:gd name="T42" fmla="*/ 1844 w 2378"/>
                  <a:gd name="T43" fmla="*/ 264 h 521"/>
                  <a:gd name="T44" fmla="*/ 1753 w 2378"/>
                  <a:gd name="T45" fmla="*/ 393 h 521"/>
                  <a:gd name="T46" fmla="*/ 1661 w 2378"/>
                  <a:gd name="T47" fmla="*/ 521 h 521"/>
                  <a:gd name="T48" fmla="*/ 427 w 2378"/>
                  <a:gd name="T49" fmla="*/ 0 h 521"/>
                  <a:gd name="T50" fmla="*/ 369 w 2378"/>
                  <a:gd name="T51" fmla="*/ 67 h 521"/>
                  <a:gd name="T52" fmla="*/ 311 w 2378"/>
                  <a:gd name="T53" fmla="*/ 134 h 521"/>
                  <a:gd name="T54" fmla="*/ 253 w 2378"/>
                  <a:gd name="T55" fmla="*/ 199 h 521"/>
                  <a:gd name="T56" fmla="*/ 196 w 2378"/>
                  <a:gd name="T57" fmla="*/ 266 h 521"/>
                  <a:gd name="T58" fmla="*/ 173 w 2378"/>
                  <a:gd name="T59" fmla="*/ 287 h 521"/>
                  <a:gd name="T60" fmla="*/ 150 w 2378"/>
                  <a:gd name="T61" fmla="*/ 299 h 521"/>
                  <a:gd name="T62" fmla="*/ 127 w 2378"/>
                  <a:gd name="T63" fmla="*/ 307 h 521"/>
                  <a:gd name="T64" fmla="*/ 103 w 2378"/>
                  <a:gd name="T65" fmla="*/ 311 h 521"/>
                  <a:gd name="T66" fmla="*/ 53 w 2378"/>
                  <a:gd name="T67" fmla="*/ 317 h 521"/>
                  <a:gd name="T68" fmla="*/ 27 w 2378"/>
                  <a:gd name="T69" fmla="*/ 322 h 521"/>
                  <a:gd name="T70" fmla="*/ 0 w 2378"/>
                  <a:gd name="T71" fmla="*/ 334 h 521"/>
                  <a:gd name="T72" fmla="*/ 65 w 2378"/>
                  <a:gd name="T73" fmla="*/ 249 h 521"/>
                  <a:gd name="T74" fmla="*/ 130 w 2378"/>
                  <a:gd name="T75" fmla="*/ 166 h 521"/>
                  <a:gd name="T76" fmla="*/ 198 w 2378"/>
                  <a:gd name="T77" fmla="*/ 84 h 521"/>
                  <a:gd name="T78" fmla="*/ 266 w 2378"/>
                  <a:gd name="T79" fmla="*/ 0 h 521"/>
                  <a:gd name="T80" fmla="*/ 651 w 2378"/>
                  <a:gd name="T81" fmla="*/ 0 h 521"/>
                  <a:gd name="T82" fmla="*/ 570 w 2378"/>
                  <a:gd name="T83" fmla="*/ 108 h 521"/>
                  <a:gd name="T84" fmla="*/ 527 w 2378"/>
                  <a:gd name="T85" fmla="*/ 157 h 521"/>
                  <a:gd name="T86" fmla="*/ 483 w 2378"/>
                  <a:gd name="T87" fmla="*/ 203 h 521"/>
                  <a:gd name="T88" fmla="*/ 433 w 2378"/>
                  <a:gd name="T89" fmla="*/ 243 h 521"/>
                  <a:gd name="T90" fmla="*/ 380 w 2378"/>
                  <a:gd name="T91" fmla="*/ 279 h 521"/>
                  <a:gd name="T92" fmla="*/ 351 w 2378"/>
                  <a:gd name="T93" fmla="*/ 293 h 521"/>
                  <a:gd name="T94" fmla="*/ 321 w 2378"/>
                  <a:gd name="T95" fmla="*/ 306 h 521"/>
                  <a:gd name="T96" fmla="*/ 289 w 2378"/>
                  <a:gd name="T97" fmla="*/ 317 h 521"/>
                  <a:gd name="T98" fmla="*/ 255 w 2378"/>
                  <a:gd name="T99" fmla="*/ 326 h 521"/>
                  <a:gd name="T100" fmla="*/ 318 w 2378"/>
                  <a:gd name="T101" fmla="*/ 242 h 521"/>
                  <a:gd name="T102" fmla="*/ 382 w 2378"/>
                  <a:gd name="T103" fmla="*/ 161 h 521"/>
                  <a:gd name="T104" fmla="*/ 446 w 2378"/>
                  <a:gd name="T105" fmla="*/ 81 h 521"/>
                  <a:gd name="T106" fmla="*/ 512 w 2378"/>
                  <a:gd name="T107" fmla="*/ 0 h 521"/>
                  <a:gd name="T108" fmla="*/ 2201 w 2378"/>
                  <a:gd name="T109" fmla="*/ 0 h 521"/>
                  <a:gd name="T110" fmla="*/ 2087 w 2378"/>
                  <a:gd name="T111" fmla="*/ 124 h 521"/>
                  <a:gd name="T112" fmla="*/ 1972 w 2378"/>
                  <a:gd name="T113" fmla="*/ 249 h 521"/>
                  <a:gd name="T114" fmla="*/ 1858 w 2378"/>
                  <a:gd name="T115" fmla="*/ 373 h 521"/>
                  <a:gd name="T116" fmla="*/ 1746 w 2378"/>
                  <a:gd name="T117" fmla="*/ 500 h 521"/>
                  <a:gd name="T118" fmla="*/ 1824 w 2378"/>
                  <a:gd name="T119" fmla="*/ 379 h 521"/>
                  <a:gd name="T120" fmla="*/ 1903 w 2378"/>
                  <a:gd name="T121" fmla="*/ 255 h 521"/>
                  <a:gd name="T122" fmla="*/ 1982 w 2378"/>
                  <a:gd name="T123" fmla="*/ 129 h 521"/>
                  <a:gd name="T124" fmla="*/ 2059 w 2378"/>
                  <a:gd name="T12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78" h="521">
                    <a:moveTo>
                      <a:pt x="1838" y="521"/>
                    </a:moveTo>
                    <a:lnTo>
                      <a:pt x="1809" y="521"/>
                    </a:lnTo>
                    <a:lnTo>
                      <a:pt x="1863" y="456"/>
                    </a:lnTo>
                    <a:lnTo>
                      <a:pt x="1919" y="390"/>
                    </a:lnTo>
                    <a:lnTo>
                      <a:pt x="1975" y="324"/>
                    </a:lnTo>
                    <a:lnTo>
                      <a:pt x="2031" y="260"/>
                    </a:lnTo>
                    <a:lnTo>
                      <a:pt x="2090" y="194"/>
                    </a:lnTo>
                    <a:lnTo>
                      <a:pt x="2148" y="130"/>
                    </a:lnTo>
                    <a:lnTo>
                      <a:pt x="2206" y="65"/>
                    </a:lnTo>
                    <a:lnTo>
                      <a:pt x="2265" y="0"/>
                    </a:lnTo>
                    <a:lnTo>
                      <a:pt x="2378" y="0"/>
                    </a:lnTo>
                    <a:lnTo>
                      <a:pt x="2312" y="69"/>
                    </a:lnTo>
                    <a:lnTo>
                      <a:pt x="2246" y="138"/>
                    </a:lnTo>
                    <a:lnTo>
                      <a:pt x="2179" y="206"/>
                    </a:lnTo>
                    <a:lnTo>
                      <a:pt x="2113" y="272"/>
                    </a:lnTo>
                    <a:lnTo>
                      <a:pt x="2046" y="338"/>
                    </a:lnTo>
                    <a:lnTo>
                      <a:pt x="1977" y="402"/>
                    </a:lnTo>
                    <a:lnTo>
                      <a:pt x="1944" y="433"/>
                    </a:lnTo>
                    <a:lnTo>
                      <a:pt x="1908" y="463"/>
                    </a:lnTo>
                    <a:lnTo>
                      <a:pt x="1874" y="492"/>
                    </a:lnTo>
                    <a:lnTo>
                      <a:pt x="1838" y="521"/>
                    </a:lnTo>
                    <a:close/>
                    <a:moveTo>
                      <a:pt x="1661" y="521"/>
                    </a:moveTo>
                    <a:lnTo>
                      <a:pt x="1397" y="521"/>
                    </a:lnTo>
                    <a:lnTo>
                      <a:pt x="1421" y="481"/>
                    </a:lnTo>
                    <a:lnTo>
                      <a:pt x="1445" y="440"/>
                    </a:lnTo>
                    <a:lnTo>
                      <a:pt x="1467" y="400"/>
                    </a:lnTo>
                    <a:lnTo>
                      <a:pt x="1490" y="359"/>
                    </a:lnTo>
                    <a:lnTo>
                      <a:pt x="1511" y="318"/>
                    </a:lnTo>
                    <a:lnTo>
                      <a:pt x="1533" y="277"/>
                    </a:lnTo>
                    <a:lnTo>
                      <a:pt x="1553" y="235"/>
                    </a:lnTo>
                    <a:lnTo>
                      <a:pt x="1572" y="194"/>
                    </a:lnTo>
                    <a:lnTo>
                      <a:pt x="1603" y="173"/>
                    </a:lnTo>
                    <a:lnTo>
                      <a:pt x="1633" y="152"/>
                    </a:lnTo>
                    <a:lnTo>
                      <a:pt x="1661" y="129"/>
                    </a:lnTo>
                    <a:lnTo>
                      <a:pt x="1688" y="105"/>
                    </a:lnTo>
                    <a:lnTo>
                      <a:pt x="1714" y="80"/>
                    </a:lnTo>
                    <a:lnTo>
                      <a:pt x="1738" y="55"/>
                    </a:lnTo>
                    <a:lnTo>
                      <a:pt x="1761" y="29"/>
                    </a:lnTo>
                    <a:lnTo>
                      <a:pt x="1783" y="0"/>
                    </a:lnTo>
                    <a:lnTo>
                      <a:pt x="2010" y="0"/>
                    </a:lnTo>
                    <a:lnTo>
                      <a:pt x="1971" y="68"/>
                    </a:lnTo>
                    <a:lnTo>
                      <a:pt x="1930" y="134"/>
                    </a:lnTo>
                    <a:lnTo>
                      <a:pt x="1887" y="199"/>
                    </a:lnTo>
                    <a:lnTo>
                      <a:pt x="1844" y="264"/>
                    </a:lnTo>
                    <a:lnTo>
                      <a:pt x="1799" y="329"/>
                    </a:lnTo>
                    <a:lnTo>
                      <a:pt x="1753" y="393"/>
                    </a:lnTo>
                    <a:lnTo>
                      <a:pt x="1707" y="457"/>
                    </a:lnTo>
                    <a:lnTo>
                      <a:pt x="1661" y="521"/>
                    </a:lnTo>
                    <a:close/>
                    <a:moveTo>
                      <a:pt x="266" y="0"/>
                    </a:moveTo>
                    <a:lnTo>
                      <a:pt x="427" y="0"/>
                    </a:lnTo>
                    <a:lnTo>
                      <a:pt x="398" y="34"/>
                    </a:lnTo>
                    <a:lnTo>
                      <a:pt x="369" y="67"/>
                    </a:lnTo>
                    <a:lnTo>
                      <a:pt x="340" y="100"/>
                    </a:lnTo>
                    <a:lnTo>
                      <a:pt x="311" y="134"/>
                    </a:lnTo>
                    <a:lnTo>
                      <a:pt x="282" y="167"/>
                    </a:lnTo>
                    <a:lnTo>
                      <a:pt x="253" y="199"/>
                    </a:lnTo>
                    <a:lnTo>
                      <a:pt x="224" y="233"/>
                    </a:lnTo>
                    <a:lnTo>
                      <a:pt x="196" y="266"/>
                    </a:lnTo>
                    <a:lnTo>
                      <a:pt x="185" y="278"/>
                    </a:lnTo>
                    <a:lnTo>
                      <a:pt x="173" y="287"/>
                    </a:lnTo>
                    <a:lnTo>
                      <a:pt x="162" y="294"/>
                    </a:lnTo>
                    <a:lnTo>
                      <a:pt x="150" y="299"/>
                    </a:lnTo>
                    <a:lnTo>
                      <a:pt x="139" y="304"/>
                    </a:lnTo>
                    <a:lnTo>
                      <a:pt x="127" y="307"/>
                    </a:lnTo>
                    <a:lnTo>
                      <a:pt x="115" y="310"/>
                    </a:lnTo>
                    <a:lnTo>
                      <a:pt x="103" y="311"/>
                    </a:lnTo>
                    <a:lnTo>
                      <a:pt x="78" y="313"/>
                    </a:lnTo>
                    <a:lnTo>
                      <a:pt x="53" y="317"/>
                    </a:lnTo>
                    <a:lnTo>
                      <a:pt x="41" y="319"/>
                    </a:lnTo>
                    <a:lnTo>
                      <a:pt x="27" y="322"/>
                    </a:lnTo>
                    <a:lnTo>
                      <a:pt x="14" y="328"/>
                    </a:lnTo>
                    <a:lnTo>
                      <a:pt x="0" y="334"/>
                    </a:lnTo>
                    <a:lnTo>
                      <a:pt x="32" y="291"/>
                    </a:lnTo>
                    <a:lnTo>
                      <a:pt x="65" y="249"/>
                    </a:lnTo>
                    <a:lnTo>
                      <a:pt x="98" y="208"/>
                    </a:lnTo>
                    <a:lnTo>
                      <a:pt x="130" y="166"/>
                    </a:lnTo>
                    <a:lnTo>
                      <a:pt x="164" y="124"/>
                    </a:lnTo>
                    <a:lnTo>
                      <a:pt x="198" y="84"/>
                    </a:lnTo>
                    <a:lnTo>
                      <a:pt x="232" y="42"/>
                    </a:lnTo>
                    <a:lnTo>
                      <a:pt x="266" y="0"/>
                    </a:lnTo>
                    <a:close/>
                    <a:moveTo>
                      <a:pt x="512" y="0"/>
                    </a:moveTo>
                    <a:lnTo>
                      <a:pt x="651" y="0"/>
                    </a:lnTo>
                    <a:lnTo>
                      <a:pt x="612" y="55"/>
                    </a:lnTo>
                    <a:lnTo>
                      <a:pt x="570" y="108"/>
                    </a:lnTo>
                    <a:lnTo>
                      <a:pt x="549" y="133"/>
                    </a:lnTo>
                    <a:lnTo>
                      <a:pt x="527" y="157"/>
                    </a:lnTo>
                    <a:lnTo>
                      <a:pt x="506" y="181"/>
                    </a:lnTo>
                    <a:lnTo>
                      <a:pt x="483" y="203"/>
                    </a:lnTo>
                    <a:lnTo>
                      <a:pt x="458" y="223"/>
                    </a:lnTo>
                    <a:lnTo>
                      <a:pt x="433" y="243"/>
                    </a:lnTo>
                    <a:lnTo>
                      <a:pt x="407" y="262"/>
                    </a:lnTo>
                    <a:lnTo>
                      <a:pt x="380" y="279"/>
                    </a:lnTo>
                    <a:lnTo>
                      <a:pt x="366" y="286"/>
                    </a:lnTo>
                    <a:lnTo>
                      <a:pt x="351" y="293"/>
                    </a:lnTo>
                    <a:lnTo>
                      <a:pt x="336" y="299"/>
                    </a:lnTo>
                    <a:lnTo>
                      <a:pt x="321" y="306"/>
                    </a:lnTo>
                    <a:lnTo>
                      <a:pt x="306" y="312"/>
                    </a:lnTo>
                    <a:lnTo>
                      <a:pt x="289" y="317"/>
                    </a:lnTo>
                    <a:lnTo>
                      <a:pt x="272" y="321"/>
                    </a:lnTo>
                    <a:lnTo>
                      <a:pt x="255" y="326"/>
                    </a:lnTo>
                    <a:lnTo>
                      <a:pt x="287" y="284"/>
                    </a:lnTo>
                    <a:lnTo>
                      <a:pt x="318" y="242"/>
                    </a:lnTo>
                    <a:lnTo>
                      <a:pt x="350" y="202"/>
                    </a:lnTo>
                    <a:lnTo>
                      <a:pt x="382" y="161"/>
                    </a:lnTo>
                    <a:lnTo>
                      <a:pt x="414" y="120"/>
                    </a:lnTo>
                    <a:lnTo>
                      <a:pt x="446" y="81"/>
                    </a:lnTo>
                    <a:lnTo>
                      <a:pt x="480" y="41"/>
                    </a:lnTo>
                    <a:lnTo>
                      <a:pt x="512" y="0"/>
                    </a:lnTo>
                    <a:close/>
                    <a:moveTo>
                      <a:pt x="2059" y="0"/>
                    </a:moveTo>
                    <a:lnTo>
                      <a:pt x="2201" y="0"/>
                    </a:lnTo>
                    <a:lnTo>
                      <a:pt x="2144" y="63"/>
                    </a:lnTo>
                    <a:lnTo>
                      <a:pt x="2087" y="124"/>
                    </a:lnTo>
                    <a:lnTo>
                      <a:pt x="2028" y="187"/>
                    </a:lnTo>
                    <a:lnTo>
                      <a:pt x="1972" y="249"/>
                    </a:lnTo>
                    <a:lnTo>
                      <a:pt x="1915" y="311"/>
                    </a:lnTo>
                    <a:lnTo>
                      <a:pt x="1858" y="373"/>
                    </a:lnTo>
                    <a:lnTo>
                      <a:pt x="1802" y="437"/>
                    </a:lnTo>
                    <a:lnTo>
                      <a:pt x="1746" y="500"/>
                    </a:lnTo>
                    <a:lnTo>
                      <a:pt x="1785" y="439"/>
                    </a:lnTo>
                    <a:lnTo>
                      <a:pt x="1824" y="379"/>
                    </a:lnTo>
                    <a:lnTo>
                      <a:pt x="1863" y="317"/>
                    </a:lnTo>
                    <a:lnTo>
                      <a:pt x="1903" y="255"/>
                    </a:lnTo>
                    <a:lnTo>
                      <a:pt x="1943" y="192"/>
                    </a:lnTo>
                    <a:lnTo>
                      <a:pt x="1982" y="129"/>
                    </a:lnTo>
                    <a:lnTo>
                      <a:pt x="2021" y="65"/>
                    </a:lnTo>
                    <a:lnTo>
                      <a:pt x="2059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9" name="Freeform 747">
                <a:extLst>
                  <a:ext uri="{FF2B5EF4-FFF2-40B4-BE49-F238E27FC236}">
                    <a16:creationId xmlns:a16="http://schemas.microsoft.com/office/drawing/2014/main" id="{C1BAE75A-521B-435C-B0CD-7D9EF384B24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67" y="2626"/>
                <a:ext cx="369" cy="74"/>
              </a:xfrm>
              <a:custGeom>
                <a:avLst/>
                <a:gdLst>
                  <a:gd name="T0" fmla="*/ 2033 w 2584"/>
                  <a:gd name="T1" fmla="*/ 455 h 520"/>
                  <a:gd name="T2" fmla="*/ 2209 w 2584"/>
                  <a:gd name="T3" fmla="*/ 259 h 520"/>
                  <a:gd name="T4" fmla="*/ 2384 w 2584"/>
                  <a:gd name="T5" fmla="*/ 65 h 520"/>
                  <a:gd name="T6" fmla="*/ 2518 w 2584"/>
                  <a:gd name="T7" fmla="*/ 62 h 520"/>
                  <a:gd name="T8" fmla="*/ 2324 w 2584"/>
                  <a:gd name="T9" fmla="*/ 257 h 520"/>
                  <a:gd name="T10" fmla="*/ 2133 w 2584"/>
                  <a:gd name="T11" fmla="*/ 455 h 520"/>
                  <a:gd name="T12" fmla="*/ 1843 w 2584"/>
                  <a:gd name="T13" fmla="*/ 520 h 520"/>
                  <a:gd name="T14" fmla="*/ 1962 w 2584"/>
                  <a:gd name="T15" fmla="*/ 329 h 520"/>
                  <a:gd name="T16" fmla="*/ 2076 w 2584"/>
                  <a:gd name="T17" fmla="*/ 132 h 520"/>
                  <a:gd name="T18" fmla="*/ 2384 w 2584"/>
                  <a:gd name="T19" fmla="*/ 0 h 520"/>
                  <a:gd name="T20" fmla="*/ 2205 w 2584"/>
                  <a:gd name="T21" fmla="*/ 196 h 520"/>
                  <a:gd name="T22" fmla="*/ 2024 w 2584"/>
                  <a:gd name="T23" fmla="*/ 390 h 520"/>
                  <a:gd name="T24" fmla="*/ 1790 w 2584"/>
                  <a:gd name="T25" fmla="*/ 520 h 520"/>
                  <a:gd name="T26" fmla="*/ 1493 w 2584"/>
                  <a:gd name="T27" fmla="*/ 503 h 520"/>
                  <a:gd name="T28" fmla="*/ 1504 w 2584"/>
                  <a:gd name="T29" fmla="*/ 478 h 520"/>
                  <a:gd name="T30" fmla="*/ 1516 w 2584"/>
                  <a:gd name="T31" fmla="*/ 453 h 520"/>
                  <a:gd name="T32" fmla="*/ 1608 w 2584"/>
                  <a:gd name="T33" fmla="*/ 384 h 520"/>
                  <a:gd name="T34" fmla="*/ 1688 w 2584"/>
                  <a:gd name="T35" fmla="*/ 308 h 520"/>
                  <a:gd name="T36" fmla="*/ 1754 w 2584"/>
                  <a:gd name="T37" fmla="*/ 223 h 520"/>
                  <a:gd name="T38" fmla="*/ 1810 w 2584"/>
                  <a:gd name="T39" fmla="*/ 131 h 520"/>
                  <a:gd name="T40" fmla="*/ 1854 w 2584"/>
                  <a:gd name="T41" fmla="*/ 33 h 520"/>
                  <a:gd name="T42" fmla="*/ 2087 w 2584"/>
                  <a:gd name="T43" fmla="*/ 21 h 520"/>
                  <a:gd name="T44" fmla="*/ 2053 w 2584"/>
                  <a:gd name="T45" fmla="*/ 85 h 520"/>
                  <a:gd name="T46" fmla="*/ 2017 w 2584"/>
                  <a:gd name="T47" fmla="*/ 148 h 520"/>
                  <a:gd name="T48" fmla="*/ 1955 w 2584"/>
                  <a:gd name="T49" fmla="*/ 258 h 520"/>
                  <a:gd name="T50" fmla="*/ 1875 w 2584"/>
                  <a:gd name="T51" fmla="*/ 391 h 520"/>
                  <a:gd name="T52" fmla="*/ 1790 w 2584"/>
                  <a:gd name="T53" fmla="*/ 520 h 520"/>
                  <a:gd name="T54" fmla="*/ 300 w 2584"/>
                  <a:gd name="T55" fmla="*/ 453 h 520"/>
                  <a:gd name="T56" fmla="*/ 459 w 2584"/>
                  <a:gd name="T57" fmla="*/ 256 h 520"/>
                  <a:gd name="T58" fmla="*/ 621 w 2584"/>
                  <a:gd name="T59" fmla="*/ 64 h 520"/>
                  <a:gd name="T60" fmla="*/ 812 w 2584"/>
                  <a:gd name="T61" fmla="*/ 6 h 520"/>
                  <a:gd name="T62" fmla="*/ 789 w 2584"/>
                  <a:gd name="T63" fmla="*/ 27 h 520"/>
                  <a:gd name="T64" fmla="*/ 767 w 2584"/>
                  <a:gd name="T65" fmla="*/ 47 h 520"/>
                  <a:gd name="T66" fmla="*/ 707 w 2584"/>
                  <a:gd name="T67" fmla="*/ 114 h 520"/>
                  <a:gd name="T68" fmla="*/ 610 w 2584"/>
                  <a:gd name="T69" fmla="*/ 241 h 520"/>
                  <a:gd name="T70" fmla="*/ 515 w 2584"/>
                  <a:gd name="T71" fmla="*/ 366 h 520"/>
                  <a:gd name="T72" fmla="*/ 439 w 2584"/>
                  <a:gd name="T73" fmla="*/ 450 h 520"/>
                  <a:gd name="T74" fmla="*/ 382 w 2584"/>
                  <a:gd name="T75" fmla="*/ 499 h 520"/>
                  <a:gd name="T76" fmla="*/ 144 w 2584"/>
                  <a:gd name="T77" fmla="*/ 520 h 520"/>
                  <a:gd name="T78" fmla="*/ 105 w 2584"/>
                  <a:gd name="T79" fmla="*/ 389 h 520"/>
                  <a:gd name="T80" fmla="*/ 265 w 2584"/>
                  <a:gd name="T81" fmla="*/ 194 h 520"/>
                  <a:gd name="T82" fmla="*/ 429 w 2584"/>
                  <a:gd name="T83" fmla="*/ 0 h 520"/>
                  <a:gd name="T84" fmla="*/ 485 w 2584"/>
                  <a:gd name="T85" fmla="*/ 131 h 520"/>
                  <a:gd name="T86" fmla="*/ 313 w 2584"/>
                  <a:gd name="T87" fmla="*/ 326 h 520"/>
                  <a:gd name="T88" fmla="*/ 144 w 2584"/>
                  <a:gd name="T8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584" h="520">
                    <a:moveTo>
                      <a:pt x="2068" y="520"/>
                    </a:moveTo>
                    <a:lnTo>
                      <a:pt x="1974" y="520"/>
                    </a:lnTo>
                    <a:lnTo>
                      <a:pt x="2033" y="455"/>
                    </a:lnTo>
                    <a:lnTo>
                      <a:pt x="2091" y="390"/>
                    </a:lnTo>
                    <a:lnTo>
                      <a:pt x="2149" y="325"/>
                    </a:lnTo>
                    <a:lnTo>
                      <a:pt x="2209" y="259"/>
                    </a:lnTo>
                    <a:lnTo>
                      <a:pt x="2267" y="195"/>
                    </a:lnTo>
                    <a:lnTo>
                      <a:pt x="2325" y="130"/>
                    </a:lnTo>
                    <a:lnTo>
                      <a:pt x="2384" y="65"/>
                    </a:lnTo>
                    <a:lnTo>
                      <a:pt x="2441" y="0"/>
                    </a:lnTo>
                    <a:lnTo>
                      <a:pt x="2584" y="0"/>
                    </a:lnTo>
                    <a:lnTo>
                      <a:pt x="2518" y="62"/>
                    </a:lnTo>
                    <a:lnTo>
                      <a:pt x="2454" y="126"/>
                    </a:lnTo>
                    <a:lnTo>
                      <a:pt x="2389" y="192"/>
                    </a:lnTo>
                    <a:lnTo>
                      <a:pt x="2324" y="257"/>
                    </a:lnTo>
                    <a:lnTo>
                      <a:pt x="2261" y="323"/>
                    </a:lnTo>
                    <a:lnTo>
                      <a:pt x="2196" y="390"/>
                    </a:lnTo>
                    <a:lnTo>
                      <a:pt x="2133" y="455"/>
                    </a:lnTo>
                    <a:lnTo>
                      <a:pt x="2068" y="520"/>
                    </a:lnTo>
                    <a:close/>
                    <a:moveTo>
                      <a:pt x="1904" y="520"/>
                    </a:moveTo>
                    <a:lnTo>
                      <a:pt x="1843" y="520"/>
                    </a:lnTo>
                    <a:lnTo>
                      <a:pt x="1884" y="457"/>
                    </a:lnTo>
                    <a:lnTo>
                      <a:pt x="1923" y="393"/>
                    </a:lnTo>
                    <a:lnTo>
                      <a:pt x="1962" y="329"/>
                    </a:lnTo>
                    <a:lnTo>
                      <a:pt x="2001" y="264"/>
                    </a:lnTo>
                    <a:lnTo>
                      <a:pt x="2039" y="199"/>
                    </a:lnTo>
                    <a:lnTo>
                      <a:pt x="2076" y="132"/>
                    </a:lnTo>
                    <a:lnTo>
                      <a:pt x="2113" y="67"/>
                    </a:lnTo>
                    <a:lnTo>
                      <a:pt x="2148" y="0"/>
                    </a:lnTo>
                    <a:lnTo>
                      <a:pt x="2384" y="0"/>
                    </a:lnTo>
                    <a:lnTo>
                      <a:pt x="2324" y="66"/>
                    </a:lnTo>
                    <a:lnTo>
                      <a:pt x="2265" y="130"/>
                    </a:lnTo>
                    <a:lnTo>
                      <a:pt x="2205" y="196"/>
                    </a:lnTo>
                    <a:lnTo>
                      <a:pt x="2145" y="260"/>
                    </a:lnTo>
                    <a:lnTo>
                      <a:pt x="2085" y="325"/>
                    </a:lnTo>
                    <a:lnTo>
                      <a:pt x="2024" y="390"/>
                    </a:lnTo>
                    <a:lnTo>
                      <a:pt x="1964" y="455"/>
                    </a:lnTo>
                    <a:lnTo>
                      <a:pt x="1904" y="520"/>
                    </a:lnTo>
                    <a:close/>
                    <a:moveTo>
                      <a:pt x="1790" y="520"/>
                    </a:moveTo>
                    <a:lnTo>
                      <a:pt x="1484" y="520"/>
                    </a:lnTo>
                    <a:lnTo>
                      <a:pt x="1489" y="512"/>
                    </a:lnTo>
                    <a:lnTo>
                      <a:pt x="1493" y="503"/>
                    </a:lnTo>
                    <a:lnTo>
                      <a:pt x="1497" y="495"/>
                    </a:lnTo>
                    <a:lnTo>
                      <a:pt x="1500" y="487"/>
                    </a:lnTo>
                    <a:lnTo>
                      <a:pt x="1504" y="478"/>
                    </a:lnTo>
                    <a:lnTo>
                      <a:pt x="1508" y="470"/>
                    </a:lnTo>
                    <a:lnTo>
                      <a:pt x="1513" y="462"/>
                    </a:lnTo>
                    <a:lnTo>
                      <a:pt x="1516" y="453"/>
                    </a:lnTo>
                    <a:lnTo>
                      <a:pt x="1548" y="431"/>
                    </a:lnTo>
                    <a:lnTo>
                      <a:pt x="1579" y="408"/>
                    </a:lnTo>
                    <a:lnTo>
                      <a:pt x="1608" y="384"/>
                    </a:lnTo>
                    <a:lnTo>
                      <a:pt x="1637" y="360"/>
                    </a:lnTo>
                    <a:lnTo>
                      <a:pt x="1663" y="334"/>
                    </a:lnTo>
                    <a:lnTo>
                      <a:pt x="1688" y="308"/>
                    </a:lnTo>
                    <a:lnTo>
                      <a:pt x="1712" y="280"/>
                    </a:lnTo>
                    <a:lnTo>
                      <a:pt x="1733" y="252"/>
                    </a:lnTo>
                    <a:lnTo>
                      <a:pt x="1754" y="223"/>
                    </a:lnTo>
                    <a:lnTo>
                      <a:pt x="1774" y="193"/>
                    </a:lnTo>
                    <a:lnTo>
                      <a:pt x="1793" y="163"/>
                    </a:lnTo>
                    <a:lnTo>
                      <a:pt x="1810" y="131"/>
                    </a:lnTo>
                    <a:lnTo>
                      <a:pt x="1826" y="99"/>
                    </a:lnTo>
                    <a:lnTo>
                      <a:pt x="1841" y="67"/>
                    </a:lnTo>
                    <a:lnTo>
                      <a:pt x="1854" y="33"/>
                    </a:lnTo>
                    <a:lnTo>
                      <a:pt x="1867" y="0"/>
                    </a:lnTo>
                    <a:lnTo>
                      <a:pt x="2097" y="0"/>
                    </a:lnTo>
                    <a:lnTo>
                      <a:pt x="2087" y="21"/>
                    </a:lnTo>
                    <a:lnTo>
                      <a:pt x="2075" y="43"/>
                    </a:lnTo>
                    <a:lnTo>
                      <a:pt x="2065" y="64"/>
                    </a:lnTo>
                    <a:lnTo>
                      <a:pt x="2053" y="85"/>
                    </a:lnTo>
                    <a:lnTo>
                      <a:pt x="2042" y="106"/>
                    </a:lnTo>
                    <a:lnTo>
                      <a:pt x="2029" y="127"/>
                    </a:lnTo>
                    <a:lnTo>
                      <a:pt x="2017" y="148"/>
                    </a:lnTo>
                    <a:lnTo>
                      <a:pt x="2004" y="168"/>
                    </a:lnTo>
                    <a:lnTo>
                      <a:pt x="1980" y="214"/>
                    </a:lnTo>
                    <a:lnTo>
                      <a:pt x="1955" y="258"/>
                    </a:lnTo>
                    <a:lnTo>
                      <a:pt x="1929" y="302"/>
                    </a:lnTo>
                    <a:lnTo>
                      <a:pt x="1903" y="347"/>
                    </a:lnTo>
                    <a:lnTo>
                      <a:pt x="1875" y="391"/>
                    </a:lnTo>
                    <a:lnTo>
                      <a:pt x="1847" y="433"/>
                    </a:lnTo>
                    <a:lnTo>
                      <a:pt x="1819" y="477"/>
                    </a:lnTo>
                    <a:lnTo>
                      <a:pt x="1790" y="520"/>
                    </a:lnTo>
                    <a:close/>
                    <a:moveTo>
                      <a:pt x="352" y="520"/>
                    </a:moveTo>
                    <a:lnTo>
                      <a:pt x="248" y="520"/>
                    </a:lnTo>
                    <a:lnTo>
                      <a:pt x="300" y="453"/>
                    </a:lnTo>
                    <a:lnTo>
                      <a:pt x="353" y="387"/>
                    </a:lnTo>
                    <a:lnTo>
                      <a:pt x="406" y="321"/>
                    </a:lnTo>
                    <a:lnTo>
                      <a:pt x="459" y="256"/>
                    </a:lnTo>
                    <a:lnTo>
                      <a:pt x="512" y="192"/>
                    </a:lnTo>
                    <a:lnTo>
                      <a:pt x="566" y="127"/>
                    </a:lnTo>
                    <a:lnTo>
                      <a:pt x="621" y="64"/>
                    </a:lnTo>
                    <a:lnTo>
                      <a:pt x="675" y="0"/>
                    </a:lnTo>
                    <a:lnTo>
                      <a:pt x="820" y="0"/>
                    </a:lnTo>
                    <a:lnTo>
                      <a:pt x="812" y="6"/>
                    </a:lnTo>
                    <a:lnTo>
                      <a:pt x="805" y="14"/>
                    </a:lnTo>
                    <a:lnTo>
                      <a:pt x="798" y="20"/>
                    </a:lnTo>
                    <a:lnTo>
                      <a:pt x="789" y="27"/>
                    </a:lnTo>
                    <a:lnTo>
                      <a:pt x="782" y="33"/>
                    </a:lnTo>
                    <a:lnTo>
                      <a:pt x="775" y="41"/>
                    </a:lnTo>
                    <a:lnTo>
                      <a:pt x="767" y="47"/>
                    </a:lnTo>
                    <a:lnTo>
                      <a:pt x="760" y="53"/>
                    </a:lnTo>
                    <a:lnTo>
                      <a:pt x="733" y="83"/>
                    </a:lnTo>
                    <a:lnTo>
                      <a:pt x="707" y="114"/>
                    </a:lnTo>
                    <a:lnTo>
                      <a:pt x="682" y="145"/>
                    </a:lnTo>
                    <a:lnTo>
                      <a:pt x="658" y="176"/>
                    </a:lnTo>
                    <a:lnTo>
                      <a:pt x="610" y="241"/>
                    </a:lnTo>
                    <a:lnTo>
                      <a:pt x="563" y="304"/>
                    </a:lnTo>
                    <a:lnTo>
                      <a:pt x="539" y="335"/>
                    </a:lnTo>
                    <a:lnTo>
                      <a:pt x="515" y="366"/>
                    </a:lnTo>
                    <a:lnTo>
                      <a:pt x="490" y="395"/>
                    </a:lnTo>
                    <a:lnTo>
                      <a:pt x="465" y="423"/>
                    </a:lnTo>
                    <a:lnTo>
                      <a:pt x="439" y="450"/>
                    </a:lnTo>
                    <a:lnTo>
                      <a:pt x="411" y="475"/>
                    </a:lnTo>
                    <a:lnTo>
                      <a:pt x="396" y="488"/>
                    </a:lnTo>
                    <a:lnTo>
                      <a:pt x="382" y="499"/>
                    </a:lnTo>
                    <a:lnTo>
                      <a:pt x="367" y="509"/>
                    </a:lnTo>
                    <a:lnTo>
                      <a:pt x="352" y="520"/>
                    </a:lnTo>
                    <a:close/>
                    <a:moveTo>
                      <a:pt x="144" y="520"/>
                    </a:moveTo>
                    <a:lnTo>
                      <a:pt x="0" y="520"/>
                    </a:lnTo>
                    <a:lnTo>
                      <a:pt x="52" y="454"/>
                    </a:lnTo>
                    <a:lnTo>
                      <a:pt x="105" y="389"/>
                    </a:lnTo>
                    <a:lnTo>
                      <a:pt x="158" y="323"/>
                    </a:lnTo>
                    <a:lnTo>
                      <a:pt x="211" y="258"/>
                    </a:lnTo>
                    <a:lnTo>
                      <a:pt x="265" y="194"/>
                    </a:lnTo>
                    <a:lnTo>
                      <a:pt x="319" y="129"/>
                    </a:lnTo>
                    <a:lnTo>
                      <a:pt x="375" y="65"/>
                    </a:lnTo>
                    <a:lnTo>
                      <a:pt x="429" y="0"/>
                    </a:lnTo>
                    <a:lnTo>
                      <a:pt x="601" y="0"/>
                    </a:lnTo>
                    <a:lnTo>
                      <a:pt x="543" y="66"/>
                    </a:lnTo>
                    <a:lnTo>
                      <a:pt x="485" y="131"/>
                    </a:lnTo>
                    <a:lnTo>
                      <a:pt x="428" y="196"/>
                    </a:lnTo>
                    <a:lnTo>
                      <a:pt x="370" y="262"/>
                    </a:lnTo>
                    <a:lnTo>
                      <a:pt x="313" y="326"/>
                    </a:lnTo>
                    <a:lnTo>
                      <a:pt x="256" y="391"/>
                    </a:lnTo>
                    <a:lnTo>
                      <a:pt x="199" y="455"/>
                    </a:lnTo>
                    <a:lnTo>
                      <a:pt x="144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0" name="Freeform 748">
                <a:extLst>
                  <a:ext uri="{FF2B5EF4-FFF2-40B4-BE49-F238E27FC236}">
                    <a16:creationId xmlns:a16="http://schemas.microsoft.com/office/drawing/2014/main" id="{D5AE5614-8B20-480D-98CC-1453266914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97" y="2589"/>
                <a:ext cx="1048" cy="74"/>
              </a:xfrm>
              <a:custGeom>
                <a:avLst/>
                <a:gdLst>
                  <a:gd name="T0" fmla="*/ 2057 w 7336"/>
                  <a:gd name="T1" fmla="*/ 457 h 520"/>
                  <a:gd name="T2" fmla="*/ 2229 w 7336"/>
                  <a:gd name="T3" fmla="*/ 262 h 520"/>
                  <a:gd name="T4" fmla="*/ 2394 w 7336"/>
                  <a:gd name="T5" fmla="*/ 66 h 520"/>
                  <a:gd name="T6" fmla="*/ 2603 w 7336"/>
                  <a:gd name="T7" fmla="*/ 16 h 520"/>
                  <a:gd name="T8" fmla="*/ 2578 w 7336"/>
                  <a:gd name="T9" fmla="*/ 69 h 520"/>
                  <a:gd name="T10" fmla="*/ 2564 w 7336"/>
                  <a:gd name="T11" fmla="*/ 94 h 520"/>
                  <a:gd name="T12" fmla="*/ 2545 w 7336"/>
                  <a:gd name="T13" fmla="*/ 114 h 520"/>
                  <a:gd name="T14" fmla="*/ 2475 w 7336"/>
                  <a:gd name="T15" fmla="*/ 169 h 520"/>
                  <a:gd name="T16" fmla="*/ 2318 w 7336"/>
                  <a:gd name="T17" fmla="*/ 314 h 520"/>
                  <a:gd name="T18" fmla="*/ 2163 w 7336"/>
                  <a:gd name="T19" fmla="*/ 468 h 520"/>
                  <a:gd name="T20" fmla="*/ 1793 w 7336"/>
                  <a:gd name="T21" fmla="*/ 520 h 520"/>
                  <a:gd name="T22" fmla="*/ 1902 w 7336"/>
                  <a:gd name="T23" fmla="*/ 329 h 520"/>
                  <a:gd name="T24" fmla="*/ 2002 w 7336"/>
                  <a:gd name="T25" fmla="*/ 133 h 520"/>
                  <a:gd name="T26" fmla="*/ 2401 w 7336"/>
                  <a:gd name="T27" fmla="*/ 0 h 520"/>
                  <a:gd name="T28" fmla="*/ 2230 w 7336"/>
                  <a:gd name="T29" fmla="*/ 197 h 520"/>
                  <a:gd name="T30" fmla="*/ 2054 w 7336"/>
                  <a:gd name="T31" fmla="*/ 392 h 520"/>
                  <a:gd name="T32" fmla="*/ 1744 w 7336"/>
                  <a:gd name="T33" fmla="*/ 520 h 520"/>
                  <a:gd name="T34" fmla="*/ 1558 w 7336"/>
                  <a:gd name="T35" fmla="*/ 464 h 520"/>
                  <a:gd name="T36" fmla="*/ 1610 w 7336"/>
                  <a:gd name="T37" fmla="*/ 372 h 520"/>
                  <a:gd name="T38" fmla="*/ 1652 w 7336"/>
                  <a:gd name="T39" fmla="*/ 277 h 520"/>
                  <a:gd name="T40" fmla="*/ 1684 w 7336"/>
                  <a:gd name="T41" fmla="*/ 176 h 520"/>
                  <a:gd name="T42" fmla="*/ 1708 w 7336"/>
                  <a:gd name="T43" fmla="*/ 71 h 520"/>
                  <a:gd name="T44" fmla="*/ 2007 w 7336"/>
                  <a:gd name="T45" fmla="*/ 0 h 520"/>
                  <a:gd name="T46" fmla="*/ 1932 w 7336"/>
                  <a:gd name="T47" fmla="*/ 163 h 520"/>
                  <a:gd name="T48" fmla="*/ 1855 w 7336"/>
                  <a:gd name="T49" fmla="*/ 325 h 520"/>
                  <a:gd name="T50" fmla="*/ 1810 w 7336"/>
                  <a:gd name="T51" fmla="*/ 404 h 520"/>
                  <a:gd name="T52" fmla="*/ 1782 w 7336"/>
                  <a:gd name="T53" fmla="*/ 453 h 520"/>
                  <a:gd name="T54" fmla="*/ 1764 w 7336"/>
                  <a:gd name="T55" fmla="*/ 487 h 520"/>
                  <a:gd name="T56" fmla="*/ 1744 w 7336"/>
                  <a:gd name="T57" fmla="*/ 520 h 520"/>
                  <a:gd name="T58" fmla="*/ 300 w 7336"/>
                  <a:gd name="T59" fmla="*/ 455 h 520"/>
                  <a:gd name="T60" fmla="*/ 466 w 7336"/>
                  <a:gd name="T61" fmla="*/ 260 h 520"/>
                  <a:gd name="T62" fmla="*/ 629 w 7336"/>
                  <a:gd name="T63" fmla="*/ 65 h 520"/>
                  <a:gd name="T64" fmla="*/ 828 w 7336"/>
                  <a:gd name="T65" fmla="*/ 41 h 520"/>
                  <a:gd name="T66" fmla="*/ 712 w 7336"/>
                  <a:gd name="T67" fmla="*/ 162 h 520"/>
                  <a:gd name="T68" fmla="*/ 591 w 7336"/>
                  <a:gd name="T69" fmla="*/ 278 h 520"/>
                  <a:gd name="T70" fmla="*/ 506 w 7336"/>
                  <a:gd name="T71" fmla="*/ 364 h 520"/>
                  <a:gd name="T72" fmla="*/ 444 w 7336"/>
                  <a:gd name="T73" fmla="*/ 441 h 520"/>
                  <a:gd name="T74" fmla="*/ 385 w 7336"/>
                  <a:gd name="T75" fmla="*/ 520 h 520"/>
                  <a:gd name="T76" fmla="*/ 54 w 7336"/>
                  <a:gd name="T77" fmla="*/ 456 h 520"/>
                  <a:gd name="T78" fmla="*/ 219 w 7336"/>
                  <a:gd name="T79" fmla="*/ 261 h 520"/>
                  <a:gd name="T80" fmla="*/ 382 w 7336"/>
                  <a:gd name="T81" fmla="*/ 66 h 520"/>
                  <a:gd name="T82" fmla="*/ 557 w 7336"/>
                  <a:gd name="T83" fmla="*/ 67 h 520"/>
                  <a:gd name="T84" fmla="*/ 389 w 7336"/>
                  <a:gd name="T85" fmla="*/ 263 h 520"/>
                  <a:gd name="T86" fmla="*/ 218 w 7336"/>
                  <a:gd name="T87" fmla="*/ 457 h 520"/>
                  <a:gd name="T88" fmla="*/ 7336 w 7336"/>
                  <a:gd name="T89" fmla="*/ 0 h 520"/>
                  <a:gd name="T90" fmla="*/ 7283 w 7336"/>
                  <a:gd name="T91" fmla="*/ 70 h 520"/>
                  <a:gd name="T92" fmla="*/ 7228 w 7336"/>
                  <a:gd name="T93" fmla="*/ 135 h 520"/>
                  <a:gd name="T94" fmla="*/ 7187 w 7336"/>
                  <a:gd name="T95" fmla="*/ 153 h 520"/>
                  <a:gd name="T96" fmla="*/ 7185 w 7336"/>
                  <a:gd name="T97" fmla="*/ 87 h 520"/>
                  <a:gd name="T98" fmla="*/ 7185 w 7336"/>
                  <a:gd name="T99" fmla="*/ 22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336" h="520">
                    <a:moveTo>
                      <a:pt x="2112" y="520"/>
                    </a:moveTo>
                    <a:lnTo>
                      <a:pt x="1999" y="520"/>
                    </a:lnTo>
                    <a:lnTo>
                      <a:pt x="2057" y="457"/>
                    </a:lnTo>
                    <a:lnTo>
                      <a:pt x="2115" y="392"/>
                    </a:lnTo>
                    <a:lnTo>
                      <a:pt x="2173" y="328"/>
                    </a:lnTo>
                    <a:lnTo>
                      <a:pt x="2229" y="262"/>
                    </a:lnTo>
                    <a:lnTo>
                      <a:pt x="2285" y="197"/>
                    </a:lnTo>
                    <a:lnTo>
                      <a:pt x="2339" y="132"/>
                    </a:lnTo>
                    <a:lnTo>
                      <a:pt x="2394" y="66"/>
                    </a:lnTo>
                    <a:lnTo>
                      <a:pt x="2445" y="0"/>
                    </a:lnTo>
                    <a:lnTo>
                      <a:pt x="2613" y="0"/>
                    </a:lnTo>
                    <a:lnTo>
                      <a:pt x="2603" y="16"/>
                    </a:lnTo>
                    <a:lnTo>
                      <a:pt x="2596" y="34"/>
                    </a:lnTo>
                    <a:lnTo>
                      <a:pt x="2588" y="52"/>
                    </a:lnTo>
                    <a:lnTo>
                      <a:pt x="2578" y="69"/>
                    </a:lnTo>
                    <a:lnTo>
                      <a:pt x="2574" y="79"/>
                    </a:lnTo>
                    <a:lnTo>
                      <a:pt x="2569" y="87"/>
                    </a:lnTo>
                    <a:lnTo>
                      <a:pt x="2564" y="94"/>
                    </a:lnTo>
                    <a:lnTo>
                      <a:pt x="2557" y="102"/>
                    </a:lnTo>
                    <a:lnTo>
                      <a:pt x="2551" y="109"/>
                    </a:lnTo>
                    <a:lnTo>
                      <a:pt x="2545" y="114"/>
                    </a:lnTo>
                    <a:lnTo>
                      <a:pt x="2537" y="119"/>
                    </a:lnTo>
                    <a:lnTo>
                      <a:pt x="2529" y="123"/>
                    </a:lnTo>
                    <a:lnTo>
                      <a:pt x="2475" y="169"/>
                    </a:lnTo>
                    <a:lnTo>
                      <a:pt x="2422" y="216"/>
                    </a:lnTo>
                    <a:lnTo>
                      <a:pt x="2370" y="264"/>
                    </a:lnTo>
                    <a:lnTo>
                      <a:pt x="2318" y="314"/>
                    </a:lnTo>
                    <a:lnTo>
                      <a:pt x="2265" y="365"/>
                    </a:lnTo>
                    <a:lnTo>
                      <a:pt x="2214" y="416"/>
                    </a:lnTo>
                    <a:lnTo>
                      <a:pt x="2163" y="468"/>
                    </a:lnTo>
                    <a:lnTo>
                      <a:pt x="2112" y="520"/>
                    </a:lnTo>
                    <a:close/>
                    <a:moveTo>
                      <a:pt x="1935" y="520"/>
                    </a:moveTo>
                    <a:lnTo>
                      <a:pt x="1793" y="520"/>
                    </a:lnTo>
                    <a:lnTo>
                      <a:pt x="1831" y="457"/>
                    </a:lnTo>
                    <a:lnTo>
                      <a:pt x="1867" y="393"/>
                    </a:lnTo>
                    <a:lnTo>
                      <a:pt x="1902" y="329"/>
                    </a:lnTo>
                    <a:lnTo>
                      <a:pt x="1936" y="264"/>
                    </a:lnTo>
                    <a:lnTo>
                      <a:pt x="1970" y="198"/>
                    </a:lnTo>
                    <a:lnTo>
                      <a:pt x="2002" y="133"/>
                    </a:lnTo>
                    <a:lnTo>
                      <a:pt x="2032" y="67"/>
                    </a:lnTo>
                    <a:lnTo>
                      <a:pt x="2060" y="0"/>
                    </a:lnTo>
                    <a:lnTo>
                      <a:pt x="2401" y="0"/>
                    </a:lnTo>
                    <a:lnTo>
                      <a:pt x="2345" y="66"/>
                    </a:lnTo>
                    <a:lnTo>
                      <a:pt x="2287" y="132"/>
                    </a:lnTo>
                    <a:lnTo>
                      <a:pt x="2230" y="197"/>
                    </a:lnTo>
                    <a:lnTo>
                      <a:pt x="2172" y="263"/>
                    </a:lnTo>
                    <a:lnTo>
                      <a:pt x="2113" y="328"/>
                    </a:lnTo>
                    <a:lnTo>
                      <a:pt x="2054" y="392"/>
                    </a:lnTo>
                    <a:lnTo>
                      <a:pt x="1995" y="457"/>
                    </a:lnTo>
                    <a:lnTo>
                      <a:pt x="1935" y="520"/>
                    </a:lnTo>
                    <a:close/>
                    <a:moveTo>
                      <a:pt x="1744" y="520"/>
                    </a:moveTo>
                    <a:lnTo>
                      <a:pt x="1517" y="520"/>
                    </a:lnTo>
                    <a:lnTo>
                      <a:pt x="1538" y="492"/>
                    </a:lnTo>
                    <a:lnTo>
                      <a:pt x="1558" y="464"/>
                    </a:lnTo>
                    <a:lnTo>
                      <a:pt x="1577" y="434"/>
                    </a:lnTo>
                    <a:lnTo>
                      <a:pt x="1593" y="404"/>
                    </a:lnTo>
                    <a:lnTo>
                      <a:pt x="1610" y="372"/>
                    </a:lnTo>
                    <a:lnTo>
                      <a:pt x="1625" y="341"/>
                    </a:lnTo>
                    <a:lnTo>
                      <a:pt x="1639" y="309"/>
                    </a:lnTo>
                    <a:lnTo>
                      <a:pt x="1652" y="277"/>
                    </a:lnTo>
                    <a:lnTo>
                      <a:pt x="1663" y="243"/>
                    </a:lnTo>
                    <a:lnTo>
                      <a:pt x="1675" y="210"/>
                    </a:lnTo>
                    <a:lnTo>
                      <a:pt x="1684" y="176"/>
                    </a:lnTo>
                    <a:lnTo>
                      <a:pt x="1693" y="141"/>
                    </a:lnTo>
                    <a:lnTo>
                      <a:pt x="1701" y="107"/>
                    </a:lnTo>
                    <a:lnTo>
                      <a:pt x="1708" y="71"/>
                    </a:lnTo>
                    <a:lnTo>
                      <a:pt x="1714" y="36"/>
                    </a:lnTo>
                    <a:lnTo>
                      <a:pt x="1720" y="0"/>
                    </a:lnTo>
                    <a:lnTo>
                      <a:pt x="2007" y="0"/>
                    </a:lnTo>
                    <a:lnTo>
                      <a:pt x="1981" y="54"/>
                    </a:lnTo>
                    <a:lnTo>
                      <a:pt x="1957" y="108"/>
                    </a:lnTo>
                    <a:lnTo>
                      <a:pt x="1932" y="163"/>
                    </a:lnTo>
                    <a:lnTo>
                      <a:pt x="1907" y="217"/>
                    </a:lnTo>
                    <a:lnTo>
                      <a:pt x="1882" y="271"/>
                    </a:lnTo>
                    <a:lnTo>
                      <a:pt x="1855" y="325"/>
                    </a:lnTo>
                    <a:lnTo>
                      <a:pt x="1840" y="352"/>
                    </a:lnTo>
                    <a:lnTo>
                      <a:pt x="1826" y="378"/>
                    </a:lnTo>
                    <a:lnTo>
                      <a:pt x="1810" y="404"/>
                    </a:lnTo>
                    <a:lnTo>
                      <a:pt x="1794" y="429"/>
                    </a:lnTo>
                    <a:lnTo>
                      <a:pt x="1788" y="441"/>
                    </a:lnTo>
                    <a:lnTo>
                      <a:pt x="1782" y="453"/>
                    </a:lnTo>
                    <a:lnTo>
                      <a:pt x="1777" y="464"/>
                    </a:lnTo>
                    <a:lnTo>
                      <a:pt x="1770" y="476"/>
                    </a:lnTo>
                    <a:lnTo>
                      <a:pt x="1764" y="487"/>
                    </a:lnTo>
                    <a:lnTo>
                      <a:pt x="1758" y="499"/>
                    </a:lnTo>
                    <a:lnTo>
                      <a:pt x="1751" y="510"/>
                    </a:lnTo>
                    <a:lnTo>
                      <a:pt x="1744" y="520"/>
                    </a:lnTo>
                    <a:close/>
                    <a:moveTo>
                      <a:pt x="385" y="520"/>
                    </a:moveTo>
                    <a:lnTo>
                      <a:pt x="246" y="520"/>
                    </a:lnTo>
                    <a:lnTo>
                      <a:pt x="300" y="455"/>
                    </a:lnTo>
                    <a:lnTo>
                      <a:pt x="355" y="390"/>
                    </a:lnTo>
                    <a:lnTo>
                      <a:pt x="411" y="325"/>
                    </a:lnTo>
                    <a:lnTo>
                      <a:pt x="466" y="260"/>
                    </a:lnTo>
                    <a:lnTo>
                      <a:pt x="520" y="195"/>
                    </a:lnTo>
                    <a:lnTo>
                      <a:pt x="575" y="131"/>
                    </a:lnTo>
                    <a:lnTo>
                      <a:pt x="629" y="65"/>
                    </a:lnTo>
                    <a:lnTo>
                      <a:pt x="683" y="0"/>
                    </a:lnTo>
                    <a:lnTo>
                      <a:pt x="867" y="0"/>
                    </a:lnTo>
                    <a:lnTo>
                      <a:pt x="828" y="41"/>
                    </a:lnTo>
                    <a:lnTo>
                      <a:pt x="791" y="82"/>
                    </a:lnTo>
                    <a:lnTo>
                      <a:pt x="751" y="122"/>
                    </a:lnTo>
                    <a:lnTo>
                      <a:pt x="712" y="162"/>
                    </a:lnTo>
                    <a:lnTo>
                      <a:pt x="672" y="201"/>
                    </a:lnTo>
                    <a:lnTo>
                      <a:pt x="632" y="239"/>
                    </a:lnTo>
                    <a:lnTo>
                      <a:pt x="591" y="278"/>
                    </a:lnTo>
                    <a:lnTo>
                      <a:pt x="550" y="314"/>
                    </a:lnTo>
                    <a:lnTo>
                      <a:pt x="527" y="339"/>
                    </a:lnTo>
                    <a:lnTo>
                      <a:pt x="506" y="364"/>
                    </a:lnTo>
                    <a:lnTo>
                      <a:pt x="484" y="389"/>
                    </a:lnTo>
                    <a:lnTo>
                      <a:pt x="465" y="415"/>
                    </a:lnTo>
                    <a:lnTo>
                      <a:pt x="444" y="441"/>
                    </a:lnTo>
                    <a:lnTo>
                      <a:pt x="425" y="468"/>
                    </a:lnTo>
                    <a:lnTo>
                      <a:pt x="405" y="494"/>
                    </a:lnTo>
                    <a:lnTo>
                      <a:pt x="385" y="520"/>
                    </a:lnTo>
                    <a:close/>
                    <a:moveTo>
                      <a:pt x="161" y="520"/>
                    </a:moveTo>
                    <a:lnTo>
                      <a:pt x="0" y="520"/>
                    </a:lnTo>
                    <a:lnTo>
                      <a:pt x="54" y="456"/>
                    </a:lnTo>
                    <a:lnTo>
                      <a:pt x="108" y="391"/>
                    </a:lnTo>
                    <a:lnTo>
                      <a:pt x="164" y="326"/>
                    </a:lnTo>
                    <a:lnTo>
                      <a:pt x="219" y="261"/>
                    </a:lnTo>
                    <a:lnTo>
                      <a:pt x="273" y="196"/>
                    </a:lnTo>
                    <a:lnTo>
                      <a:pt x="328" y="131"/>
                    </a:lnTo>
                    <a:lnTo>
                      <a:pt x="382" y="66"/>
                    </a:lnTo>
                    <a:lnTo>
                      <a:pt x="436" y="0"/>
                    </a:lnTo>
                    <a:lnTo>
                      <a:pt x="612" y="0"/>
                    </a:lnTo>
                    <a:lnTo>
                      <a:pt x="557" y="67"/>
                    </a:lnTo>
                    <a:lnTo>
                      <a:pt x="501" y="133"/>
                    </a:lnTo>
                    <a:lnTo>
                      <a:pt x="445" y="197"/>
                    </a:lnTo>
                    <a:lnTo>
                      <a:pt x="389" y="263"/>
                    </a:lnTo>
                    <a:lnTo>
                      <a:pt x="332" y="328"/>
                    </a:lnTo>
                    <a:lnTo>
                      <a:pt x="275" y="392"/>
                    </a:lnTo>
                    <a:lnTo>
                      <a:pt x="218" y="457"/>
                    </a:lnTo>
                    <a:lnTo>
                      <a:pt x="161" y="520"/>
                    </a:lnTo>
                    <a:close/>
                    <a:moveTo>
                      <a:pt x="7186" y="0"/>
                    </a:moveTo>
                    <a:lnTo>
                      <a:pt x="7336" y="0"/>
                    </a:lnTo>
                    <a:lnTo>
                      <a:pt x="7319" y="24"/>
                    </a:lnTo>
                    <a:lnTo>
                      <a:pt x="7302" y="47"/>
                    </a:lnTo>
                    <a:lnTo>
                      <a:pt x="7283" y="70"/>
                    </a:lnTo>
                    <a:lnTo>
                      <a:pt x="7266" y="92"/>
                    </a:lnTo>
                    <a:lnTo>
                      <a:pt x="7247" y="114"/>
                    </a:lnTo>
                    <a:lnTo>
                      <a:pt x="7228" y="135"/>
                    </a:lnTo>
                    <a:lnTo>
                      <a:pt x="7208" y="156"/>
                    </a:lnTo>
                    <a:lnTo>
                      <a:pt x="7188" y="174"/>
                    </a:lnTo>
                    <a:lnTo>
                      <a:pt x="7187" y="153"/>
                    </a:lnTo>
                    <a:lnTo>
                      <a:pt x="7186" y="131"/>
                    </a:lnTo>
                    <a:lnTo>
                      <a:pt x="7185" y="109"/>
                    </a:lnTo>
                    <a:lnTo>
                      <a:pt x="7185" y="87"/>
                    </a:lnTo>
                    <a:lnTo>
                      <a:pt x="7185" y="65"/>
                    </a:lnTo>
                    <a:lnTo>
                      <a:pt x="7185" y="43"/>
                    </a:lnTo>
                    <a:lnTo>
                      <a:pt x="7185" y="22"/>
                    </a:lnTo>
                    <a:lnTo>
                      <a:pt x="7186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1" name="Freeform 749">
                <a:extLst>
                  <a:ext uri="{FF2B5EF4-FFF2-40B4-BE49-F238E27FC236}">
                    <a16:creationId xmlns:a16="http://schemas.microsoft.com/office/drawing/2014/main" id="{5F4DCC59-71F1-499B-BC7C-2A95A7668F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28" y="2552"/>
                <a:ext cx="1044" cy="74"/>
              </a:xfrm>
              <a:custGeom>
                <a:avLst/>
                <a:gdLst>
                  <a:gd name="T0" fmla="*/ 2082 w 7311"/>
                  <a:gd name="T1" fmla="*/ 439 h 521"/>
                  <a:gd name="T2" fmla="*/ 2217 w 7311"/>
                  <a:gd name="T3" fmla="*/ 272 h 521"/>
                  <a:gd name="T4" fmla="*/ 2223 w 7311"/>
                  <a:gd name="T5" fmla="*/ 212 h 521"/>
                  <a:gd name="T6" fmla="*/ 2072 w 7311"/>
                  <a:gd name="T7" fmla="*/ 390 h 521"/>
                  <a:gd name="T8" fmla="*/ 1719 w 7311"/>
                  <a:gd name="T9" fmla="*/ 521 h 521"/>
                  <a:gd name="T10" fmla="*/ 1833 w 7311"/>
                  <a:gd name="T11" fmla="*/ 280 h 521"/>
                  <a:gd name="T12" fmla="*/ 1924 w 7311"/>
                  <a:gd name="T13" fmla="*/ 35 h 521"/>
                  <a:gd name="T14" fmla="*/ 1847 w 7311"/>
                  <a:gd name="T15" fmla="*/ 149 h 521"/>
                  <a:gd name="T16" fmla="*/ 1783 w 7311"/>
                  <a:gd name="T17" fmla="*/ 270 h 521"/>
                  <a:gd name="T18" fmla="*/ 1668 w 7311"/>
                  <a:gd name="T19" fmla="*/ 521 h 521"/>
                  <a:gd name="T20" fmla="*/ 1462 w 7311"/>
                  <a:gd name="T21" fmla="*/ 448 h 521"/>
                  <a:gd name="T22" fmla="*/ 1499 w 7311"/>
                  <a:gd name="T23" fmla="*/ 271 h 521"/>
                  <a:gd name="T24" fmla="*/ 1525 w 7311"/>
                  <a:gd name="T25" fmla="*/ 100 h 521"/>
                  <a:gd name="T26" fmla="*/ 1565 w 7311"/>
                  <a:gd name="T27" fmla="*/ 42 h 521"/>
                  <a:gd name="T28" fmla="*/ 3500 w 7311"/>
                  <a:gd name="T29" fmla="*/ 0 h 521"/>
                  <a:gd name="T30" fmla="*/ 3443 w 7311"/>
                  <a:gd name="T31" fmla="*/ 59 h 521"/>
                  <a:gd name="T32" fmla="*/ 3380 w 7311"/>
                  <a:gd name="T33" fmla="*/ 103 h 521"/>
                  <a:gd name="T34" fmla="*/ 3310 w 7311"/>
                  <a:gd name="T35" fmla="*/ 122 h 521"/>
                  <a:gd name="T36" fmla="*/ 3270 w 7311"/>
                  <a:gd name="T37" fmla="*/ 119 h 521"/>
                  <a:gd name="T38" fmla="*/ 3227 w 7311"/>
                  <a:gd name="T39" fmla="*/ 107 h 521"/>
                  <a:gd name="T40" fmla="*/ 3054 w 7311"/>
                  <a:gd name="T41" fmla="*/ 110 h 521"/>
                  <a:gd name="T42" fmla="*/ 2886 w 7311"/>
                  <a:gd name="T43" fmla="*/ 172 h 521"/>
                  <a:gd name="T44" fmla="*/ 2716 w 7311"/>
                  <a:gd name="T45" fmla="*/ 221 h 521"/>
                  <a:gd name="T46" fmla="*/ 2538 w 7311"/>
                  <a:gd name="T47" fmla="*/ 254 h 521"/>
                  <a:gd name="T48" fmla="*/ 2462 w 7311"/>
                  <a:gd name="T49" fmla="*/ 239 h 521"/>
                  <a:gd name="T50" fmla="*/ 2432 w 7311"/>
                  <a:gd name="T51" fmla="*/ 231 h 521"/>
                  <a:gd name="T52" fmla="*/ 2409 w 7311"/>
                  <a:gd name="T53" fmla="*/ 241 h 521"/>
                  <a:gd name="T54" fmla="*/ 2372 w 7311"/>
                  <a:gd name="T55" fmla="*/ 303 h 521"/>
                  <a:gd name="T56" fmla="*/ 2331 w 7311"/>
                  <a:gd name="T57" fmla="*/ 370 h 521"/>
                  <a:gd name="T58" fmla="*/ 2290 w 7311"/>
                  <a:gd name="T59" fmla="*/ 400 h 521"/>
                  <a:gd name="T60" fmla="*/ 2212 w 7311"/>
                  <a:gd name="T61" fmla="*/ 468 h 521"/>
                  <a:gd name="T62" fmla="*/ 391 w 7311"/>
                  <a:gd name="T63" fmla="*/ 521 h 521"/>
                  <a:gd name="T64" fmla="*/ 408 w 7311"/>
                  <a:gd name="T65" fmla="*/ 327 h 521"/>
                  <a:gd name="T66" fmla="*/ 619 w 7311"/>
                  <a:gd name="T67" fmla="*/ 67 h 521"/>
                  <a:gd name="T68" fmla="*/ 757 w 7311"/>
                  <a:gd name="T69" fmla="*/ 136 h 521"/>
                  <a:gd name="T70" fmla="*/ 517 w 7311"/>
                  <a:gd name="T71" fmla="*/ 398 h 521"/>
                  <a:gd name="T72" fmla="*/ 0 w 7311"/>
                  <a:gd name="T73" fmla="*/ 521 h 521"/>
                  <a:gd name="T74" fmla="*/ 214 w 7311"/>
                  <a:gd name="T75" fmla="*/ 263 h 521"/>
                  <a:gd name="T76" fmla="*/ 420 w 7311"/>
                  <a:gd name="T77" fmla="*/ 0 h 521"/>
                  <a:gd name="T78" fmla="*/ 444 w 7311"/>
                  <a:gd name="T79" fmla="*/ 199 h 521"/>
                  <a:gd name="T80" fmla="*/ 227 w 7311"/>
                  <a:gd name="T81" fmla="*/ 457 h 521"/>
                  <a:gd name="T82" fmla="*/ 1069 w 7311"/>
                  <a:gd name="T83" fmla="*/ 10 h 521"/>
                  <a:gd name="T84" fmla="*/ 975 w 7311"/>
                  <a:gd name="T85" fmla="*/ 71 h 521"/>
                  <a:gd name="T86" fmla="*/ 836 w 7311"/>
                  <a:gd name="T87" fmla="*/ 186 h 521"/>
                  <a:gd name="T88" fmla="*/ 852 w 7311"/>
                  <a:gd name="T89" fmla="*/ 135 h 521"/>
                  <a:gd name="T90" fmla="*/ 924 w 7311"/>
                  <a:gd name="T91" fmla="*/ 27 h 521"/>
                  <a:gd name="T92" fmla="*/ 7289 w 7311"/>
                  <a:gd name="T93" fmla="*/ 26 h 521"/>
                  <a:gd name="T94" fmla="*/ 7185 w 7311"/>
                  <a:gd name="T95" fmla="*/ 166 h 521"/>
                  <a:gd name="T96" fmla="*/ 7082 w 7311"/>
                  <a:gd name="T97" fmla="*/ 308 h 521"/>
                  <a:gd name="T98" fmla="*/ 6993 w 7311"/>
                  <a:gd name="T99" fmla="*/ 412 h 521"/>
                  <a:gd name="T100" fmla="*/ 6967 w 7311"/>
                  <a:gd name="T101" fmla="*/ 268 h 521"/>
                  <a:gd name="T102" fmla="*/ 6986 w 7311"/>
                  <a:gd name="T103" fmla="*/ 53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311" h="521">
                    <a:moveTo>
                      <a:pt x="2155" y="521"/>
                    </a:moveTo>
                    <a:lnTo>
                      <a:pt x="2012" y="521"/>
                    </a:lnTo>
                    <a:lnTo>
                      <a:pt x="2048" y="479"/>
                    </a:lnTo>
                    <a:lnTo>
                      <a:pt x="2082" y="439"/>
                    </a:lnTo>
                    <a:lnTo>
                      <a:pt x="2116" y="397"/>
                    </a:lnTo>
                    <a:lnTo>
                      <a:pt x="2151" y="355"/>
                    </a:lnTo>
                    <a:lnTo>
                      <a:pt x="2184" y="314"/>
                    </a:lnTo>
                    <a:lnTo>
                      <a:pt x="2217" y="272"/>
                    </a:lnTo>
                    <a:lnTo>
                      <a:pt x="2249" y="230"/>
                    </a:lnTo>
                    <a:lnTo>
                      <a:pt x="2281" y="189"/>
                    </a:lnTo>
                    <a:lnTo>
                      <a:pt x="2259" y="167"/>
                    </a:lnTo>
                    <a:lnTo>
                      <a:pt x="2223" y="212"/>
                    </a:lnTo>
                    <a:lnTo>
                      <a:pt x="2185" y="256"/>
                    </a:lnTo>
                    <a:lnTo>
                      <a:pt x="2148" y="301"/>
                    </a:lnTo>
                    <a:lnTo>
                      <a:pt x="2110" y="345"/>
                    </a:lnTo>
                    <a:lnTo>
                      <a:pt x="2072" y="390"/>
                    </a:lnTo>
                    <a:lnTo>
                      <a:pt x="2033" y="433"/>
                    </a:lnTo>
                    <a:lnTo>
                      <a:pt x="1994" y="477"/>
                    </a:lnTo>
                    <a:lnTo>
                      <a:pt x="1955" y="521"/>
                    </a:lnTo>
                    <a:lnTo>
                      <a:pt x="1719" y="521"/>
                    </a:lnTo>
                    <a:lnTo>
                      <a:pt x="1749" y="461"/>
                    </a:lnTo>
                    <a:lnTo>
                      <a:pt x="1779" y="401"/>
                    </a:lnTo>
                    <a:lnTo>
                      <a:pt x="1807" y="341"/>
                    </a:lnTo>
                    <a:lnTo>
                      <a:pt x="1833" y="280"/>
                    </a:lnTo>
                    <a:lnTo>
                      <a:pt x="1858" y="219"/>
                    </a:lnTo>
                    <a:lnTo>
                      <a:pt x="1882" y="158"/>
                    </a:lnTo>
                    <a:lnTo>
                      <a:pt x="1904" y="97"/>
                    </a:lnTo>
                    <a:lnTo>
                      <a:pt x="1924" y="35"/>
                    </a:lnTo>
                    <a:lnTo>
                      <a:pt x="1903" y="62"/>
                    </a:lnTo>
                    <a:lnTo>
                      <a:pt x="1884" y="91"/>
                    </a:lnTo>
                    <a:lnTo>
                      <a:pt x="1865" y="120"/>
                    </a:lnTo>
                    <a:lnTo>
                      <a:pt x="1847" y="149"/>
                    </a:lnTo>
                    <a:lnTo>
                      <a:pt x="1830" y="178"/>
                    </a:lnTo>
                    <a:lnTo>
                      <a:pt x="1814" y="208"/>
                    </a:lnTo>
                    <a:lnTo>
                      <a:pt x="1798" y="240"/>
                    </a:lnTo>
                    <a:lnTo>
                      <a:pt x="1783" y="270"/>
                    </a:lnTo>
                    <a:lnTo>
                      <a:pt x="1754" y="332"/>
                    </a:lnTo>
                    <a:lnTo>
                      <a:pt x="1726" y="395"/>
                    </a:lnTo>
                    <a:lnTo>
                      <a:pt x="1697" y="458"/>
                    </a:lnTo>
                    <a:lnTo>
                      <a:pt x="1668" y="521"/>
                    </a:lnTo>
                    <a:lnTo>
                      <a:pt x="1438" y="521"/>
                    </a:lnTo>
                    <a:lnTo>
                      <a:pt x="1446" y="497"/>
                    </a:lnTo>
                    <a:lnTo>
                      <a:pt x="1455" y="472"/>
                    </a:lnTo>
                    <a:lnTo>
                      <a:pt x="1462" y="448"/>
                    </a:lnTo>
                    <a:lnTo>
                      <a:pt x="1468" y="423"/>
                    </a:lnTo>
                    <a:lnTo>
                      <a:pt x="1481" y="373"/>
                    </a:lnTo>
                    <a:lnTo>
                      <a:pt x="1491" y="323"/>
                    </a:lnTo>
                    <a:lnTo>
                      <a:pt x="1499" y="271"/>
                    </a:lnTo>
                    <a:lnTo>
                      <a:pt x="1507" y="220"/>
                    </a:lnTo>
                    <a:lnTo>
                      <a:pt x="1512" y="168"/>
                    </a:lnTo>
                    <a:lnTo>
                      <a:pt x="1516" y="116"/>
                    </a:lnTo>
                    <a:lnTo>
                      <a:pt x="1525" y="100"/>
                    </a:lnTo>
                    <a:lnTo>
                      <a:pt x="1535" y="84"/>
                    </a:lnTo>
                    <a:lnTo>
                      <a:pt x="1545" y="70"/>
                    </a:lnTo>
                    <a:lnTo>
                      <a:pt x="1555" y="55"/>
                    </a:lnTo>
                    <a:lnTo>
                      <a:pt x="1565" y="42"/>
                    </a:lnTo>
                    <a:lnTo>
                      <a:pt x="1575" y="28"/>
                    </a:lnTo>
                    <a:lnTo>
                      <a:pt x="1587" y="15"/>
                    </a:lnTo>
                    <a:lnTo>
                      <a:pt x="1599" y="0"/>
                    </a:lnTo>
                    <a:lnTo>
                      <a:pt x="3500" y="0"/>
                    </a:lnTo>
                    <a:lnTo>
                      <a:pt x="3487" y="17"/>
                    </a:lnTo>
                    <a:lnTo>
                      <a:pt x="3472" y="31"/>
                    </a:lnTo>
                    <a:lnTo>
                      <a:pt x="3458" y="46"/>
                    </a:lnTo>
                    <a:lnTo>
                      <a:pt x="3443" y="59"/>
                    </a:lnTo>
                    <a:lnTo>
                      <a:pt x="3428" y="73"/>
                    </a:lnTo>
                    <a:lnTo>
                      <a:pt x="3413" y="84"/>
                    </a:lnTo>
                    <a:lnTo>
                      <a:pt x="3396" y="95"/>
                    </a:lnTo>
                    <a:lnTo>
                      <a:pt x="3380" y="103"/>
                    </a:lnTo>
                    <a:lnTo>
                      <a:pt x="3363" y="110"/>
                    </a:lnTo>
                    <a:lnTo>
                      <a:pt x="3346" y="116"/>
                    </a:lnTo>
                    <a:lnTo>
                      <a:pt x="3327" y="120"/>
                    </a:lnTo>
                    <a:lnTo>
                      <a:pt x="3310" y="122"/>
                    </a:lnTo>
                    <a:lnTo>
                      <a:pt x="3299" y="122"/>
                    </a:lnTo>
                    <a:lnTo>
                      <a:pt x="3290" y="122"/>
                    </a:lnTo>
                    <a:lnTo>
                      <a:pt x="3280" y="121"/>
                    </a:lnTo>
                    <a:lnTo>
                      <a:pt x="3270" y="119"/>
                    </a:lnTo>
                    <a:lnTo>
                      <a:pt x="3260" y="118"/>
                    </a:lnTo>
                    <a:lnTo>
                      <a:pt x="3249" y="115"/>
                    </a:lnTo>
                    <a:lnTo>
                      <a:pt x="3239" y="111"/>
                    </a:lnTo>
                    <a:lnTo>
                      <a:pt x="3227" y="107"/>
                    </a:lnTo>
                    <a:lnTo>
                      <a:pt x="3176" y="56"/>
                    </a:lnTo>
                    <a:lnTo>
                      <a:pt x="3136" y="75"/>
                    </a:lnTo>
                    <a:lnTo>
                      <a:pt x="3095" y="94"/>
                    </a:lnTo>
                    <a:lnTo>
                      <a:pt x="3054" y="110"/>
                    </a:lnTo>
                    <a:lnTo>
                      <a:pt x="3013" y="127"/>
                    </a:lnTo>
                    <a:lnTo>
                      <a:pt x="2971" y="143"/>
                    </a:lnTo>
                    <a:lnTo>
                      <a:pt x="2929" y="158"/>
                    </a:lnTo>
                    <a:lnTo>
                      <a:pt x="2886" y="172"/>
                    </a:lnTo>
                    <a:lnTo>
                      <a:pt x="2845" y="185"/>
                    </a:lnTo>
                    <a:lnTo>
                      <a:pt x="2802" y="198"/>
                    </a:lnTo>
                    <a:lnTo>
                      <a:pt x="2758" y="209"/>
                    </a:lnTo>
                    <a:lnTo>
                      <a:pt x="2716" y="221"/>
                    </a:lnTo>
                    <a:lnTo>
                      <a:pt x="2672" y="230"/>
                    </a:lnTo>
                    <a:lnTo>
                      <a:pt x="2627" y="240"/>
                    </a:lnTo>
                    <a:lnTo>
                      <a:pt x="2583" y="247"/>
                    </a:lnTo>
                    <a:lnTo>
                      <a:pt x="2538" y="254"/>
                    </a:lnTo>
                    <a:lnTo>
                      <a:pt x="2493" y="260"/>
                    </a:lnTo>
                    <a:lnTo>
                      <a:pt x="2482" y="252"/>
                    </a:lnTo>
                    <a:lnTo>
                      <a:pt x="2472" y="245"/>
                    </a:lnTo>
                    <a:lnTo>
                      <a:pt x="2462" y="239"/>
                    </a:lnTo>
                    <a:lnTo>
                      <a:pt x="2454" y="235"/>
                    </a:lnTo>
                    <a:lnTo>
                      <a:pt x="2447" y="232"/>
                    </a:lnTo>
                    <a:lnTo>
                      <a:pt x="2438" y="231"/>
                    </a:lnTo>
                    <a:lnTo>
                      <a:pt x="2432" y="231"/>
                    </a:lnTo>
                    <a:lnTo>
                      <a:pt x="2426" y="231"/>
                    </a:lnTo>
                    <a:lnTo>
                      <a:pt x="2420" y="233"/>
                    </a:lnTo>
                    <a:lnTo>
                      <a:pt x="2414" y="237"/>
                    </a:lnTo>
                    <a:lnTo>
                      <a:pt x="2409" y="241"/>
                    </a:lnTo>
                    <a:lnTo>
                      <a:pt x="2404" y="246"/>
                    </a:lnTo>
                    <a:lnTo>
                      <a:pt x="2396" y="257"/>
                    </a:lnTo>
                    <a:lnTo>
                      <a:pt x="2387" y="271"/>
                    </a:lnTo>
                    <a:lnTo>
                      <a:pt x="2372" y="303"/>
                    </a:lnTo>
                    <a:lnTo>
                      <a:pt x="2356" y="335"/>
                    </a:lnTo>
                    <a:lnTo>
                      <a:pt x="2347" y="351"/>
                    </a:lnTo>
                    <a:lnTo>
                      <a:pt x="2336" y="365"/>
                    </a:lnTo>
                    <a:lnTo>
                      <a:pt x="2331" y="370"/>
                    </a:lnTo>
                    <a:lnTo>
                      <a:pt x="2325" y="375"/>
                    </a:lnTo>
                    <a:lnTo>
                      <a:pt x="2317" y="380"/>
                    </a:lnTo>
                    <a:lnTo>
                      <a:pt x="2310" y="383"/>
                    </a:lnTo>
                    <a:lnTo>
                      <a:pt x="2290" y="400"/>
                    </a:lnTo>
                    <a:lnTo>
                      <a:pt x="2271" y="417"/>
                    </a:lnTo>
                    <a:lnTo>
                      <a:pt x="2251" y="433"/>
                    </a:lnTo>
                    <a:lnTo>
                      <a:pt x="2232" y="450"/>
                    </a:lnTo>
                    <a:lnTo>
                      <a:pt x="2212" y="468"/>
                    </a:lnTo>
                    <a:lnTo>
                      <a:pt x="2193" y="486"/>
                    </a:lnTo>
                    <a:lnTo>
                      <a:pt x="2174" y="503"/>
                    </a:lnTo>
                    <a:lnTo>
                      <a:pt x="2155" y="521"/>
                    </a:lnTo>
                    <a:close/>
                    <a:moveTo>
                      <a:pt x="391" y="521"/>
                    </a:moveTo>
                    <a:lnTo>
                      <a:pt x="246" y="521"/>
                    </a:lnTo>
                    <a:lnTo>
                      <a:pt x="300" y="456"/>
                    </a:lnTo>
                    <a:lnTo>
                      <a:pt x="354" y="392"/>
                    </a:lnTo>
                    <a:lnTo>
                      <a:pt x="408" y="327"/>
                    </a:lnTo>
                    <a:lnTo>
                      <a:pt x="462" y="263"/>
                    </a:lnTo>
                    <a:lnTo>
                      <a:pt x="515" y="198"/>
                    </a:lnTo>
                    <a:lnTo>
                      <a:pt x="567" y="132"/>
                    </a:lnTo>
                    <a:lnTo>
                      <a:pt x="619" y="67"/>
                    </a:lnTo>
                    <a:lnTo>
                      <a:pt x="669" y="0"/>
                    </a:lnTo>
                    <a:lnTo>
                      <a:pt x="870" y="0"/>
                    </a:lnTo>
                    <a:lnTo>
                      <a:pt x="814" y="69"/>
                    </a:lnTo>
                    <a:lnTo>
                      <a:pt x="757" y="136"/>
                    </a:lnTo>
                    <a:lnTo>
                      <a:pt x="699" y="204"/>
                    </a:lnTo>
                    <a:lnTo>
                      <a:pt x="640" y="270"/>
                    </a:lnTo>
                    <a:lnTo>
                      <a:pt x="579" y="334"/>
                    </a:lnTo>
                    <a:lnTo>
                      <a:pt x="517" y="398"/>
                    </a:lnTo>
                    <a:lnTo>
                      <a:pt x="454" y="461"/>
                    </a:lnTo>
                    <a:lnTo>
                      <a:pt x="391" y="521"/>
                    </a:lnTo>
                    <a:close/>
                    <a:moveTo>
                      <a:pt x="172" y="521"/>
                    </a:moveTo>
                    <a:lnTo>
                      <a:pt x="0" y="521"/>
                    </a:lnTo>
                    <a:lnTo>
                      <a:pt x="54" y="456"/>
                    </a:lnTo>
                    <a:lnTo>
                      <a:pt x="108" y="392"/>
                    </a:lnTo>
                    <a:lnTo>
                      <a:pt x="161" y="328"/>
                    </a:lnTo>
                    <a:lnTo>
                      <a:pt x="214" y="263"/>
                    </a:lnTo>
                    <a:lnTo>
                      <a:pt x="268" y="198"/>
                    </a:lnTo>
                    <a:lnTo>
                      <a:pt x="319" y="132"/>
                    </a:lnTo>
                    <a:lnTo>
                      <a:pt x="370" y="67"/>
                    </a:lnTo>
                    <a:lnTo>
                      <a:pt x="420" y="0"/>
                    </a:lnTo>
                    <a:lnTo>
                      <a:pt x="599" y="0"/>
                    </a:lnTo>
                    <a:lnTo>
                      <a:pt x="548" y="67"/>
                    </a:lnTo>
                    <a:lnTo>
                      <a:pt x="496" y="133"/>
                    </a:lnTo>
                    <a:lnTo>
                      <a:pt x="444" y="199"/>
                    </a:lnTo>
                    <a:lnTo>
                      <a:pt x="391" y="264"/>
                    </a:lnTo>
                    <a:lnTo>
                      <a:pt x="336" y="328"/>
                    </a:lnTo>
                    <a:lnTo>
                      <a:pt x="282" y="393"/>
                    </a:lnTo>
                    <a:lnTo>
                      <a:pt x="227" y="457"/>
                    </a:lnTo>
                    <a:lnTo>
                      <a:pt x="172" y="521"/>
                    </a:lnTo>
                    <a:close/>
                    <a:moveTo>
                      <a:pt x="943" y="0"/>
                    </a:moveTo>
                    <a:lnTo>
                      <a:pt x="1088" y="0"/>
                    </a:lnTo>
                    <a:lnTo>
                      <a:pt x="1069" y="10"/>
                    </a:lnTo>
                    <a:lnTo>
                      <a:pt x="1050" y="22"/>
                    </a:lnTo>
                    <a:lnTo>
                      <a:pt x="1030" y="33"/>
                    </a:lnTo>
                    <a:lnTo>
                      <a:pt x="1012" y="45"/>
                    </a:lnTo>
                    <a:lnTo>
                      <a:pt x="975" y="71"/>
                    </a:lnTo>
                    <a:lnTo>
                      <a:pt x="940" y="98"/>
                    </a:lnTo>
                    <a:lnTo>
                      <a:pt x="904" y="126"/>
                    </a:lnTo>
                    <a:lnTo>
                      <a:pt x="870" y="156"/>
                    </a:lnTo>
                    <a:lnTo>
                      <a:pt x="836" y="186"/>
                    </a:lnTo>
                    <a:lnTo>
                      <a:pt x="802" y="218"/>
                    </a:lnTo>
                    <a:lnTo>
                      <a:pt x="819" y="191"/>
                    </a:lnTo>
                    <a:lnTo>
                      <a:pt x="836" y="163"/>
                    </a:lnTo>
                    <a:lnTo>
                      <a:pt x="852" y="135"/>
                    </a:lnTo>
                    <a:lnTo>
                      <a:pt x="870" y="108"/>
                    </a:lnTo>
                    <a:lnTo>
                      <a:pt x="888" y="81"/>
                    </a:lnTo>
                    <a:lnTo>
                      <a:pt x="905" y="54"/>
                    </a:lnTo>
                    <a:lnTo>
                      <a:pt x="924" y="27"/>
                    </a:lnTo>
                    <a:lnTo>
                      <a:pt x="943" y="0"/>
                    </a:lnTo>
                    <a:close/>
                    <a:moveTo>
                      <a:pt x="6995" y="0"/>
                    </a:moveTo>
                    <a:lnTo>
                      <a:pt x="7311" y="0"/>
                    </a:lnTo>
                    <a:lnTo>
                      <a:pt x="7289" y="26"/>
                    </a:lnTo>
                    <a:lnTo>
                      <a:pt x="7268" y="53"/>
                    </a:lnTo>
                    <a:lnTo>
                      <a:pt x="7247" y="80"/>
                    </a:lnTo>
                    <a:lnTo>
                      <a:pt x="7226" y="108"/>
                    </a:lnTo>
                    <a:lnTo>
                      <a:pt x="7185" y="166"/>
                    </a:lnTo>
                    <a:lnTo>
                      <a:pt x="7145" y="223"/>
                    </a:lnTo>
                    <a:lnTo>
                      <a:pt x="7124" y="252"/>
                    </a:lnTo>
                    <a:lnTo>
                      <a:pt x="7103" y="280"/>
                    </a:lnTo>
                    <a:lnTo>
                      <a:pt x="7082" y="308"/>
                    </a:lnTo>
                    <a:lnTo>
                      <a:pt x="7061" y="335"/>
                    </a:lnTo>
                    <a:lnTo>
                      <a:pt x="7039" y="362"/>
                    </a:lnTo>
                    <a:lnTo>
                      <a:pt x="7016" y="388"/>
                    </a:lnTo>
                    <a:lnTo>
                      <a:pt x="6993" y="412"/>
                    </a:lnTo>
                    <a:lnTo>
                      <a:pt x="6969" y="434"/>
                    </a:lnTo>
                    <a:lnTo>
                      <a:pt x="6967" y="378"/>
                    </a:lnTo>
                    <a:lnTo>
                      <a:pt x="6966" y="323"/>
                    </a:lnTo>
                    <a:lnTo>
                      <a:pt x="6967" y="268"/>
                    </a:lnTo>
                    <a:lnTo>
                      <a:pt x="6969" y="213"/>
                    </a:lnTo>
                    <a:lnTo>
                      <a:pt x="6974" y="159"/>
                    </a:lnTo>
                    <a:lnTo>
                      <a:pt x="6979" y="105"/>
                    </a:lnTo>
                    <a:lnTo>
                      <a:pt x="6986" y="53"/>
                    </a:lnTo>
                    <a:lnTo>
                      <a:pt x="6995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2" name="Freeform 750">
                <a:extLst>
                  <a:ext uri="{FF2B5EF4-FFF2-40B4-BE49-F238E27FC236}">
                    <a16:creationId xmlns:a16="http://schemas.microsoft.com/office/drawing/2014/main" id="{F9165F39-534D-46A4-9D9E-45411C2ABE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59" y="2515"/>
                <a:ext cx="1063" cy="74"/>
              </a:xfrm>
              <a:custGeom>
                <a:avLst/>
                <a:gdLst>
                  <a:gd name="T0" fmla="*/ 6757 w 7441"/>
                  <a:gd name="T1" fmla="*/ 418 h 519"/>
                  <a:gd name="T2" fmla="*/ 6779 w 7441"/>
                  <a:gd name="T3" fmla="*/ 253 h 519"/>
                  <a:gd name="T4" fmla="*/ 6814 w 7441"/>
                  <a:gd name="T5" fmla="*/ 93 h 519"/>
                  <a:gd name="T6" fmla="*/ 7298 w 7441"/>
                  <a:gd name="T7" fmla="*/ 23 h 519"/>
                  <a:gd name="T8" fmla="*/ 7200 w 7441"/>
                  <a:gd name="T9" fmla="*/ 145 h 519"/>
                  <a:gd name="T10" fmla="*/ 7107 w 7441"/>
                  <a:gd name="T11" fmla="*/ 245 h 519"/>
                  <a:gd name="T12" fmla="*/ 6962 w 7441"/>
                  <a:gd name="T13" fmla="*/ 432 h 519"/>
                  <a:gd name="T14" fmla="*/ 2016 w 7441"/>
                  <a:gd name="T15" fmla="*/ 510 h 519"/>
                  <a:gd name="T16" fmla="*/ 2050 w 7441"/>
                  <a:gd name="T17" fmla="*/ 465 h 519"/>
                  <a:gd name="T18" fmla="*/ 2023 w 7441"/>
                  <a:gd name="T19" fmla="*/ 450 h 519"/>
                  <a:gd name="T20" fmla="*/ 1974 w 7441"/>
                  <a:gd name="T21" fmla="*/ 508 h 519"/>
                  <a:gd name="T22" fmla="*/ 1658 w 7441"/>
                  <a:gd name="T23" fmla="*/ 435 h 519"/>
                  <a:gd name="T24" fmla="*/ 1707 w 7441"/>
                  <a:gd name="T25" fmla="*/ 294 h 519"/>
                  <a:gd name="T26" fmla="*/ 1616 w 7441"/>
                  <a:gd name="T27" fmla="*/ 432 h 519"/>
                  <a:gd name="T28" fmla="*/ 1287 w 7441"/>
                  <a:gd name="T29" fmla="*/ 502 h 519"/>
                  <a:gd name="T30" fmla="*/ 1296 w 7441"/>
                  <a:gd name="T31" fmla="*/ 411 h 519"/>
                  <a:gd name="T32" fmla="*/ 1337 w 7441"/>
                  <a:gd name="T33" fmla="*/ 315 h 519"/>
                  <a:gd name="T34" fmla="*/ 1418 w 7441"/>
                  <a:gd name="T35" fmla="*/ 223 h 519"/>
                  <a:gd name="T36" fmla="*/ 1392 w 7441"/>
                  <a:gd name="T37" fmla="*/ 199 h 519"/>
                  <a:gd name="T38" fmla="*/ 1353 w 7441"/>
                  <a:gd name="T39" fmla="*/ 194 h 519"/>
                  <a:gd name="T40" fmla="*/ 1268 w 7441"/>
                  <a:gd name="T41" fmla="*/ 220 h 519"/>
                  <a:gd name="T42" fmla="*/ 1227 w 7441"/>
                  <a:gd name="T43" fmla="*/ 213 h 519"/>
                  <a:gd name="T44" fmla="*/ 1110 w 7441"/>
                  <a:gd name="T45" fmla="*/ 198 h 519"/>
                  <a:gd name="T46" fmla="*/ 1001 w 7441"/>
                  <a:gd name="T47" fmla="*/ 210 h 519"/>
                  <a:gd name="T48" fmla="*/ 898 w 7441"/>
                  <a:gd name="T49" fmla="*/ 246 h 519"/>
                  <a:gd name="T50" fmla="*/ 800 w 7441"/>
                  <a:gd name="T51" fmla="*/ 301 h 519"/>
                  <a:gd name="T52" fmla="*/ 620 w 7441"/>
                  <a:gd name="T53" fmla="*/ 445 h 519"/>
                  <a:gd name="T54" fmla="*/ 719 w 7441"/>
                  <a:gd name="T55" fmla="*/ 270 h 519"/>
                  <a:gd name="T56" fmla="*/ 871 w 7441"/>
                  <a:gd name="T57" fmla="*/ 52 h 519"/>
                  <a:gd name="T58" fmla="*/ 864 w 7441"/>
                  <a:gd name="T59" fmla="*/ 11 h 519"/>
                  <a:gd name="T60" fmla="*/ 3442 w 7441"/>
                  <a:gd name="T61" fmla="*/ 10 h 519"/>
                  <a:gd name="T62" fmla="*/ 3471 w 7441"/>
                  <a:gd name="T63" fmla="*/ 35 h 519"/>
                  <a:gd name="T64" fmla="*/ 3424 w 7441"/>
                  <a:gd name="T65" fmla="*/ 86 h 519"/>
                  <a:gd name="T66" fmla="*/ 3298 w 7441"/>
                  <a:gd name="T67" fmla="*/ 242 h 519"/>
                  <a:gd name="T68" fmla="*/ 3217 w 7441"/>
                  <a:gd name="T69" fmla="*/ 327 h 519"/>
                  <a:gd name="T70" fmla="*/ 3139 w 7441"/>
                  <a:gd name="T71" fmla="*/ 372 h 519"/>
                  <a:gd name="T72" fmla="*/ 3051 w 7441"/>
                  <a:gd name="T73" fmla="*/ 378 h 519"/>
                  <a:gd name="T74" fmla="*/ 2878 w 7441"/>
                  <a:gd name="T75" fmla="*/ 353 h 519"/>
                  <a:gd name="T76" fmla="*/ 2669 w 7441"/>
                  <a:gd name="T77" fmla="*/ 431 h 519"/>
                  <a:gd name="T78" fmla="*/ 2455 w 7441"/>
                  <a:gd name="T79" fmla="*/ 489 h 519"/>
                  <a:gd name="T80" fmla="*/ 2266 w 7441"/>
                  <a:gd name="T81" fmla="*/ 511 h 519"/>
                  <a:gd name="T82" fmla="*/ 2225 w 7441"/>
                  <a:gd name="T83" fmla="*/ 490 h 519"/>
                  <a:gd name="T84" fmla="*/ 2197 w 7441"/>
                  <a:gd name="T85" fmla="*/ 496 h 519"/>
                  <a:gd name="T86" fmla="*/ 247 w 7441"/>
                  <a:gd name="T87" fmla="*/ 519 h 519"/>
                  <a:gd name="T88" fmla="*/ 497 w 7441"/>
                  <a:gd name="T89" fmla="*/ 199 h 519"/>
                  <a:gd name="T90" fmla="*/ 799 w 7441"/>
                  <a:gd name="T91" fmla="*/ 66 h 519"/>
                  <a:gd name="T92" fmla="*/ 541 w 7441"/>
                  <a:gd name="T93" fmla="*/ 394 h 519"/>
                  <a:gd name="T94" fmla="*/ 51 w 7441"/>
                  <a:gd name="T95" fmla="*/ 456 h 519"/>
                  <a:gd name="T96" fmla="*/ 294 w 7441"/>
                  <a:gd name="T97" fmla="*/ 133 h 519"/>
                  <a:gd name="T98" fmla="*/ 474 w 7441"/>
                  <a:gd name="T99" fmla="*/ 132 h 519"/>
                  <a:gd name="T100" fmla="*/ 228 w 7441"/>
                  <a:gd name="T101" fmla="*/ 456 h 519"/>
                  <a:gd name="T102" fmla="*/ 7393 w 7441"/>
                  <a:gd name="T103" fmla="*/ 47 h 519"/>
                  <a:gd name="T104" fmla="*/ 7274 w 7441"/>
                  <a:gd name="T105" fmla="*/ 168 h 519"/>
                  <a:gd name="T106" fmla="*/ 7300 w 7441"/>
                  <a:gd name="T107" fmla="*/ 127 h 519"/>
                  <a:gd name="T108" fmla="*/ 7398 w 7441"/>
                  <a:gd name="T109" fmla="*/ 0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441" h="519">
                    <a:moveTo>
                      <a:pt x="6900" y="519"/>
                    </a:moveTo>
                    <a:lnTo>
                      <a:pt x="6750" y="519"/>
                    </a:lnTo>
                    <a:lnTo>
                      <a:pt x="6751" y="485"/>
                    </a:lnTo>
                    <a:lnTo>
                      <a:pt x="6754" y="452"/>
                    </a:lnTo>
                    <a:lnTo>
                      <a:pt x="6757" y="418"/>
                    </a:lnTo>
                    <a:lnTo>
                      <a:pt x="6760" y="385"/>
                    </a:lnTo>
                    <a:lnTo>
                      <a:pt x="6764" y="352"/>
                    </a:lnTo>
                    <a:lnTo>
                      <a:pt x="6768" y="318"/>
                    </a:lnTo>
                    <a:lnTo>
                      <a:pt x="6773" y="285"/>
                    </a:lnTo>
                    <a:lnTo>
                      <a:pt x="6779" y="253"/>
                    </a:lnTo>
                    <a:lnTo>
                      <a:pt x="6785" y="220"/>
                    </a:lnTo>
                    <a:lnTo>
                      <a:pt x="6791" y="188"/>
                    </a:lnTo>
                    <a:lnTo>
                      <a:pt x="6798" y="156"/>
                    </a:lnTo>
                    <a:lnTo>
                      <a:pt x="6806" y="125"/>
                    </a:lnTo>
                    <a:lnTo>
                      <a:pt x="6814" y="93"/>
                    </a:lnTo>
                    <a:lnTo>
                      <a:pt x="6823" y="61"/>
                    </a:lnTo>
                    <a:lnTo>
                      <a:pt x="6833" y="30"/>
                    </a:lnTo>
                    <a:lnTo>
                      <a:pt x="6842" y="0"/>
                    </a:lnTo>
                    <a:lnTo>
                      <a:pt x="7317" y="0"/>
                    </a:lnTo>
                    <a:lnTo>
                      <a:pt x="7298" y="23"/>
                    </a:lnTo>
                    <a:lnTo>
                      <a:pt x="7278" y="48"/>
                    </a:lnTo>
                    <a:lnTo>
                      <a:pt x="7258" y="74"/>
                    </a:lnTo>
                    <a:lnTo>
                      <a:pt x="7238" y="97"/>
                    </a:lnTo>
                    <a:lnTo>
                      <a:pt x="7219" y="121"/>
                    </a:lnTo>
                    <a:lnTo>
                      <a:pt x="7200" y="145"/>
                    </a:lnTo>
                    <a:lnTo>
                      <a:pt x="7180" y="169"/>
                    </a:lnTo>
                    <a:lnTo>
                      <a:pt x="7160" y="192"/>
                    </a:lnTo>
                    <a:lnTo>
                      <a:pt x="7142" y="209"/>
                    </a:lnTo>
                    <a:lnTo>
                      <a:pt x="7123" y="227"/>
                    </a:lnTo>
                    <a:lnTo>
                      <a:pt x="7107" y="245"/>
                    </a:lnTo>
                    <a:lnTo>
                      <a:pt x="7090" y="264"/>
                    </a:lnTo>
                    <a:lnTo>
                      <a:pt x="7057" y="304"/>
                    </a:lnTo>
                    <a:lnTo>
                      <a:pt x="7024" y="345"/>
                    </a:lnTo>
                    <a:lnTo>
                      <a:pt x="6993" y="388"/>
                    </a:lnTo>
                    <a:lnTo>
                      <a:pt x="6962" y="432"/>
                    </a:lnTo>
                    <a:lnTo>
                      <a:pt x="6932" y="476"/>
                    </a:lnTo>
                    <a:lnTo>
                      <a:pt x="6900" y="519"/>
                    </a:lnTo>
                    <a:close/>
                    <a:moveTo>
                      <a:pt x="2177" y="519"/>
                    </a:moveTo>
                    <a:lnTo>
                      <a:pt x="2009" y="519"/>
                    </a:lnTo>
                    <a:lnTo>
                      <a:pt x="2016" y="510"/>
                    </a:lnTo>
                    <a:lnTo>
                      <a:pt x="2023" y="502"/>
                    </a:lnTo>
                    <a:lnTo>
                      <a:pt x="2030" y="492"/>
                    </a:lnTo>
                    <a:lnTo>
                      <a:pt x="2037" y="483"/>
                    </a:lnTo>
                    <a:lnTo>
                      <a:pt x="2043" y="475"/>
                    </a:lnTo>
                    <a:lnTo>
                      <a:pt x="2050" y="465"/>
                    </a:lnTo>
                    <a:lnTo>
                      <a:pt x="2057" y="456"/>
                    </a:lnTo>
                    <a:lnTo>
                      <a:pt x="2064" y="448"/>
                    </a:lnTo>
                    <a:lnTo>
                      <a:pt x="2042" y="426"/>
                    </a:lnTo>
                    <a:lnTo>
                      <a:pt x="2033" y="437"/>
                    </a:lnTo>
                    <a:lnTo>
                      <a:pt x="2023" y="450"/>
                    </a:lnTo>
                    <a:lnTo>
                      <a:pt x="2014" y="461"/>
                    </a:lnTo>
                    <a:lnTo>
                      <a:pt x="2004" y="473"/>
                    </a:lnTo>
                    <a:lnTo>
                      <a:pt x="1994" y="484"/>
                    </a:lnTo>
                    <a:lnTo>
                      <a:pt x="1985" y="497"/>
                    </a:lnTo>
                    <a:lnTo>
                      <a:pt x="1974" y="508"/>
                    </a:lnTo>
                    <a:lnTo>
                      <a:pt x="1965" y="519"/>
                    </a:lnTo>
                    <a:lnTo>
                      <a:pt x="1624" y="519"/>
                    </a:lnTo>
                    <a:lnTo>
                      <a:pt x="1636" y="491"/>
                    </a:lnTo>
                    <a:lnTo>
                      <a:pt x="1647" y="463"/>
                    </a:lnTo>
                    <a:lnTo>
                      <a:pt x="1658" y="435"/>
                    </a:lnTo>
                    <a:lnTo>
                      <a:pt x="1668" y="407"/>
                    </a:lnTo>
                    <a:lnTo>
                      <a:pt x="1678" y="379"/>
                    </a:lnTo>
                    <a:lnTo>
                      <a:pt x="1689" y="351"/>
                    </a:lnTo>
                    <a:lnTo>
                      <a:pt x="1698" y="323"/>
                    </a:lnTo>
                    <a:lnTo>
                      <a:pt x="1707" y="294"/>
                    </a:lnTo>
                    <a:lnTo>
                      <a:pt x="1687" y="320"/>
                    </a:lnTo>
                    <a:lnTo>
                      <a:pt x="1668" y="348"/>
                    </a:lnTo>
                    <a:lnTo>
                      <a:pt x="1650" y="376"/>
                    </a:lnTo>
                    <a:lnTo>
                      <a:pt x="1633" y="404"/>
                    </a:lnTo>
                    <a:lnTo>
                      <a:pt x="1616" y="432"/>
                    </a:lnTo>
                    <a:lnTo>
                      <a:pt x="1600" y="461"/>
                    </a:lnTo>
                    <a:lnTo>
                      <a:pt x="1586" y="490"/>
                    </a:lnTo>
                    <a:lnTo>
                      <a:pt x="1571" y="519"/>
                    </a:lnTo>
                    <a:lnTo>
                      <a:pt x="1284" y="519"/>
                    </a:lnTo>
                    <a:lnTo>
                      <a:pt x="1287" y="502"/>
                    </a:lnTo>
                    <a:lnTo>
                      <a:pt x="1289" y="484"/>
                    </a:lnTo>
                    <a:lnTo>
                      <a:pt x="1291" y="465"/>
                    </a:lnTo>
                    <a:lnTo>
                      <a:pt x="1293" y="448"/>
                    </a:lnTo>
                    <a:lnTo>
                      <a:pt x="1295" y="430"/>
                    </a:lnTo>
                    <a:lnTo>
                      <a:pt x="1296" y="411"/>
                    </a:lnTo>
                    <a:lnTo>
                      <a:pt x="1298" y="393"/>
                    </a:lnTo>
                    <a:lnTo>
                      <a:pt x="1299" y="375"/>
                    </a:lnTo>
                    <a:lnTo>
                      <a:pt x="1312" y="354"/>
                    </a:lnTo>
                    <a:lnTo>
                      <a:pt x="1324" y="334"/>
                    </a:lnTo>
                    <a:lnTo>
                      <a:pt x="1337" y="315"/>
                    </a:lnTo>
                    <a:lnTo>
                      <a:pt x="1350" y="296"/>
                    </a:lnTo>
                    <a:lnTo>
                      <a:pt x="1365" y="279"/>
                    </a:lnTo>
                    <a:lnTo>
                      <a:pt x="1381" y="261"/>
                    </a:lnTo>
                    <a:lnTo>
                      <a:pt x="1398" y="242"/>
                    </a:lnTo>
                    <a:lnTo>
                      <a:pt x="1418" y="223"/>
                    </a:lnTo>
                    <a:lnTo>
                      <a:pt x="1413" y="215"/>
                    </a:lnTo>
                    <a:lnTo>
                      <a:pt x="1407" y="210"/>
                    </a:lnTo>
                    <a:lnTo>
                      <a:pt x="1402" y="205"/>
                    </a:lnTo>
                    <a:lnTo>
                      <a:pt x="1397" y="201"/>
                    </a:lnTo>
                    <a:lnTo>
                      <a:pt x="1392" y="199"/>
                    </a:lnTo>
                    <a:lnTo>
                      <a:pt x="1387" y="195"/>
                    </a:lnTo>
                    <a:lnTo>
                      <a:pt x="1381" y="194"/>
                    </a:lnTo>
                    <a:lnTo>
                      <a:pt x="1375" y="193"/>
                    </a:lnTo>
                    <a:lnTo>
                      <a:pt x="1365" y="193"/>
                    </a:lnTo>
                    <a:lnTo>
                      <a:pt x="1353" y="194"/>
                    </a:lnTo>
                    <a:lnTo>
                      <a:pt x="1342" y="198"/>
                    </a:lnTo>
                    <a:lnTo>
                      <a:pt x="1330" y="202"/>
                    </a:lnTo>
                    <a:lnTo>
                      <a:pt x="1306" y="211"/>
                    </a:lnTo>
                    <a:lnTo>
                      <a:pt x="1281" y="218"/>
                    </a:lnTo>
                    <a:lnTo>
                      <a:pt x="1268" y="220"/>
                    </a:lnTo>
                    <a:lnTo>
                      <a:pt x="1254" y="220"/>
                    </a:lnTo>
                    <a:lnTo>
                      <a:pt x="1248" y="219"/>
                    </a:lnTo>
                    <a:lnTo>
                      <a:pt x="1241" y="218"/>
                    </a:lnTo>
                    <a:lnTo>
                      <a:pt x="1234" y="216"/>
                    </a:lnTo>
                    <a:lnTo>
                      <a:pt x="1227" y="213"/>
                    </a:lnTo>
                    <a:lnTo>
                      <a:pt x="1203" y="208"/>
                    </a:lnTo>
                    <a:lnTo>
                      <a:pt x="1179" y="204"/>
                    </a:lnTo>
                    <a:lnTo>
                      <a:pt x="1156" y="201"/>
                    </a:lnTo>
                    <a:lnTo>
                      <a:pt x="1133" y="199"/>
                    </a:lnTo>
                    <a:lnTo>
                      <a:pt x="1110" y="198"/>
                    </a:lnTo>
                    <a:lnTo>
                      <a:pt x="1089" y="199"/>
                    </a:lnTo>
                    <a:lnTo>
                      <a:pt x="1066" y="200"/>
                    </a:lnTo>
                    <a:lnTo>
                      <a:pt x="1044" y="202"/>
                    </a:lnTo>
                    <a:lnTo>
                      <a:pt x="1023" y="206"/>
                    </a:lnTo>
                    <a:lnTo>
                      <a:pt x="1001" y="210"/>
                    </a:lnTo>
                    <a:lnTo>
                      <a:pt x="980" y="216"/>
                    </a:lnTo>
                    <a:lnTo>
                      <a:pt x="959" y="223"/>
                    </a:lnTo>
                    <a:lnTo>
                      <a:pt x="938" y="230"/>
                    </a:lnTo>
                    <a:lnTo>
                      <a:pt x="918" y="237"/>
                    </a:lnTo>
                    <a:lnTo>
                      <a:pt x="898" y="246"/>
                    </a:lnTo>
                    <a:lnTo>
                      <a:pt x="878" y="256"/>
                    </a:lnTo>
                    <a:lnTo>
                      <a:pt x="857" y="266"/>
                    </a:lnTo>
                    <a:lnTo>
                      <a:pt x="838" y="278"/>
                    </a:lnTo>
                    <a:lnTo>
                      <a:pt x="819" y="289"/>
                    </a:lnTo>
                    <a:lnTo>
                      <a:pt x="800" y="301"/>
                    </a:lnTo>
                    <a:lnTo>
                      <a:pt x="762" y="327"/>
                    </a:lnTo>
                    <a:lnTo>
                      <a:pt x="725" y="355"/>
                    </a:lnTo>
                    <a:lnTo>
                      <a:pt x="689" y="384"/>
                    </a:lnTo>
                    <a:lnTo>
                      <a:pt x="654" y="414"/>
                    </a:lnTo>
                    <a:lnTo>
                      <a:pt x="620" y="445"/>
                    </a:lnTo>
                    <a:lnTo>
                      <a:pt x="585" y="477"/>
                    </a:lnTo>
                    <a:lnTo>
                      <a:pt x="616" y="425"/>
                    </a:lnTo>
                    <a:lnTo>
                      <a:pt x="649" y="373"/>
                    </a:lnTo>
                    <a:lnTo>
                      <a:pt x="683" y="321"/>
                    </a:lnTo>
                    <a:lnTo>
                      <a:pt x="719" y="270"/>
                    </a:lnTo>
                    <a:lnTo>
                      <a:pt x="755" y="219"/>
                    </a:lnTo>
                    <a:lnTo>
                      <a:pt x="793" y="167"/>
                    </a:lnTo>
                    <a:lnTo>
                      <a:pt x="831" y="114"/>
                    </a:lnTo>
                    <a:lnTo>
                      <a:pt x="870" y="61"/>
                    </a:lnTo>
                    <a:lnTo>
                      <a:pt x="871" y="52"/>
                    </a:lnTo>
                    <a:lnTo>
                      <a:pt x="871" y="42"/>
                    </a:lnTo>
                    <a:lnTo>
                      <a:pt x="870" y="34"/>
                    </a:lnTo>
                    <a:lnTo>
                      <a:pt x="870" y="26"/>
                    </a:lnTo>
                    <a:lnTo>
                      <a:pt x="868" y="18"/>
                    </a:lnTo>
                    <a:lnTo>
                      <a:pt x="864" y="11"/>
                    </a:lnTo>
                    <a:lnTo>
                      <a:pt x="859" y="5"/>
                    </a:lnTo>
                    <a:lnTo>
                      <a:pt x="853" y="0"/>
                    </a:lnTo>
                    <a:lnTo>
                      <a:pt x="3433" y="0"/>
                    </a:lnTo>
                    <a:lnTo>
                      <a:pt x="3437" y="5"/>
                    </a:lnTo>
                    <a:lnTo>
                      <a:pt x="3442" y="10"/>
                    </a:lnTo>
                    <a:lnTo>
                      <a:pt x="3447" y="14"/>
                    </a:lnTo>
                    <a:lnTo>
                      <a:pt x="3452" y="19"/>
                    </a:lnTo>
                    <a:lnTo>
                      <a:pt x="3458" y="25"/>
                    </a:lnTo>
                    <a:lnTo>
                      <a:pt x="3464" y="30"/>
                    </a:lnTo>
                    <a:lnTo>
                      <a:pt x="3471" y="35"/>
                    </a:lnTo>
                    <a:lnTo>
                      <a:pt x="3478" y="39"/>
                    </a:lnTo>
                    <a:lnTo>
                      <a:pt x="3464" y="50"/>
                    </a:lnTo>
                    <a:lnTo>
                      <a:pt x="3450" y="61"/>
                    </a:lnTo>
                    <a:lnTo>
                      <a:pt x="3437" y="74"/>
                    </a:lnTo>
                    <a:lnTo>
                      <a:pt x="3424" y="86"/>
                    </a:lnTo>
                    <a:lnTo>
                      <a:pt x="3398" y="115"/>
                    </a:lnTo>
                    <a:lnTo>
                      <a:pt x="3373" y="145"/>
                    </a:lnTo>
                    <a:lnTo>
                      <a:pt x="3348" y="178"/>
                    </a:lnTo>
                    <a:lnTo>
                      <a:pt x="3323" y="210"/>
                    </a:lnTo>
                    <a:lnTo>
                      <a:pt x="3298" y="242"/>
                    </a:lnTo>
                    <a:lnTo>
                      <a:pt x="3272" y="273"/>
                    </a:lnTo>
                    <a:lnTo>
                      <a:pt x="3258" y="288"/>
                    </a:lnTo>
                    <a:lnTo>
                      <a:pt x="3245" y="302"/>
                    </a:lnTo>
                    <a:lnTo>
                      <a:pt x="3230" y="315"/>
                    </a:lnTo>
                    <a:lnTo>
                      <a:pt x="3217" y="327"/>
                    </a:lnTo>
                    <a:lnTo>
                      <a:pt x="3202" y="338"/>
                    </a:lnTo>
                    <a:lnTo>
                      <a:pt x="3187" y="349"/>
                    </a:lnTo>
                    <a:lnTo>
                      <a:pt x="3172" y="358"/>
                    </a:lnTo>
                    <a:lnTo>
                      <a:pt x="3156" y="365"/>
                    </a:lnTo>
                    <a:lnTo>
                      <a:pt x="3139" y="372"/>
                    </a:lnTo>
                    <a:lnTo>
                      <a:pt x="3123" y="377"/>
                    </a:lnTo>
                    <a:lnTo>
                      <a:pt x="3106" y="380"/>
                    </a:lnTo>
                    <a:lnTo>
                      <a:pt x="3088" y="381"/>
                    </a:lnTo>
                    <a:lnTo>
                      <a:pt x="3070" y="381"/>
                    </a:lnTo>
                    <a:lnTo>
                      <a:pt x="3051" y="378"/>
                    </a:lnTo>
                    <a:lnTo>
                      <a:pt x="3031" y="374"/>
                    </a:lnTo>
                    <a:lnTo>
                      <a:pt x="3010" y="366"/>
                    </a:lnTo>
                    <a:lnTo>
                      <a:pt x="2959" y="315"/>
                    </a:lnTo>
                    <a:lnTo>
                      <a:pt x="2919" y="334"/>
                    </a:lnTo>
                    <a:lnTo>
                      <a:pt x="2878" y="353"/>
                    </a:lnTo>
                    <a:lnTo>
                      <a:pt x="2837" y="369"/>
                    </a:lnTo>
                    <a:lnTo>
                      <a:pt x="2796" y="386"/>
                    </a:lnTo>
                    <a:lnTo>
                      <a:pt x="2754" y="402"/>
                    </a:lnTo>
                    <a:lnTo>
                      <a:pt x="2712" y="417"/>
                    </a:lnTo>
                    <a:lnTo>
                      <a:pt x="2669" y="431"/>
                    </a:lnTo>
                    <a:lnTo>
                      <a:pt x="2628" y="444"/>
                    </a:lnTo>
                    <a:lnTo>
                      <a:pt x="2585" y="457"/>
                    </a:lnTo>
                    <a:lnTo>
                      <a:pt x="2541" y="468"/>
                    </a:lnTo>
                    <a:lnTo>
                      <a:pt x="2499" y="480"/>
                    </a:lnTo>
                    <a:lnTo>
                      <a:pt x="2455" y="489"/>
                    </a:lnTo>
                    <a:lnTo>
                      <a:pt x="2410" y="499"/>
                    </a:lnTo>
                    <a:lnTo>
                      <a:pt x="2366" y="506"/>
                    </a:lnTo>
                    <a:lnTo>
                      <a:pt x="2321" y="513"/>
                    </a:lnTo>
                    <a:lnTo>
                      <a:pt x="2276" y="519"/>
                    </a:lnTo>
                    <a:lnTo>
                      <a:pt x="2266" y="511"/>
                    </a:lnTo>
                    <a:lnTo>
                      <a:pt x="2257" y="505"/>
                    </a:lnTo>
                    <a:lnTo>
                      <a:pt x="2248" y="500"/>
                    </a:lnTo>
                    <a:lnTo>
                      <a:pt x="2240" y="496"/>
                    </a:lnTo>
                    <a:lnTo>
                      <a:pt x="2233" y="492"/>
                    </a:lnTo>
                    <a:lnTo>
                      <a:pt x="2225" y="490"/>
                    </a:lnTo>
                    <a:lnTo>
                      <a:pt x="2219" y="489"/>
                    </a:lnTo>
                    <a:lnTo>
                      <a:pt x="2213" y="490"/>
                    </a:lnTo>
                    <a:lnTo>
                      <a:pt x="2208" y="491"/>
                    </a:lnTo>
                    <a:lnTo>
                      <a:pt x="2203" y="493"/>
                    </a:lnTo>
                    <a:lnTo>
                      <a:pt x="2197" y="496"/>
                    </a:lnTo>
                    <a:lnTo>
                      <a:pt x="2192" y="500"/>
                    </a:lnTo>
                    <a:lnTo>
                      <a:pt x="2184" y="508"/>
                    </a:lnTo>
                    <a:lnTo>
                      <a:pt x="2177" y="519"/>
                    </a:lnTo>
                    <a:close/>
                    <a:moveTo>
                      <a:pt x="431" y="519"/>
                    </a:moveTo>
                    <a:lnTo>
                      <a:pt x="247" y="519"/>
                    </a:lnTo>
                    <a:lnTo>
                      <a:pt x="299" y="456"/>
                    </a:lnTo>
                    <a:lnTo>
                      <a:pt x="350" y="392"/>
                    </a:lnTo>
                    <a:lnTo>
                      <a:pt x="400" y="329"/>
                    </a:lnTo>
                    <a:lnTo>
                      <a:pt x="449" y="264"/>
                    </a:lnTo>
                    <a:lnTo>
                      <a:pt x="497" y="199"/>
                    </a:lnTo>
                    <a:lnTo>
                      <a:pt x="544" y="133"/>
                    </a:lnTo>
                    <a:lnTo>
                      <a:pt x="590" y="66"/>
                    </a:lnTo>
                    <a:lnTo>
                      <a:pt x="635" y="0"/>
                    </a:lnTo>
                    <a:lnTo>
                      <a:pt x="848" y="0"/>
                    </a:lnTo>
                    <a:lnTo>
                      <a:pt x="799" y="66"/>
                    </a:lnTo>
                    <a:lnTo>
                      <a:pt x="750" y="133"/>
                    </a:lnTo>
                    <a:lnTo>
                      <a:pt x="700" y="200"/>
                    </a:lnTo>
                    <a:lnTo>
                      <a:pt x="648" y="265"/>
                    </a:lnTo>
                    <a:lnTo>
                      <a:pt x="596" y="330"/>
                    </a:lnTo>
                    <a:lnTo>
                      <a:pt x="541" y="394"/>
                    </a:lnTo>
                    <a:lnTo>
                      <a:pt x="487" y="457"/>
                    </a:lnTo>
                    <a:lnTo>
                      <a:pt x="431" y="519"/>
                    </a:lnTo>
                    <a:close/>
                    <a:moveTo>
                      <a:pt x="176" y="519"/>
                    </a:moveTo>
                    <a:lnTo>
                      <a:pt x="0" y="519"/>
                    </a:lnTo>
                    <a:lnTo>
                      <a:pt x="51" y="456"/>
                    </a:lnTo>
                    <a:lnTo>
                      <a:pt x="102" y="392"/>
                    </a:lnTo>
                    <a:lnTo>
                      <a:pt x="151" y="328"/>
                    </a:lnTo>
                    <a:lnTo>
                      <a:pt x="200" y="263"/>
                    </a:lnTo>
                    <a:lnTo>
                      <a:pt x="248" y="199"/>
                    </a:lnTo>
                    <a:lnTo>
                      <a:pt x="294" y="133"/>
                    </a:lnTo>
                    <a:lnTo>
                      <a:pt x="340" y="66"/>
                    </a:lnTo>
                    <a:lnTo>
                      <a:pt x="384" y="0"/>
                    </a:lnTo>
                    <a:lnTo>
                      <a:pt x="564" y="0"/>
                    </a:lnTo>
                    <a:lnTo>
                      <a:pt x="520" y="66"/>
                    </a:lnTo>
                    <a:lnTo>
                      <a:pt x="474" y="132"/>
                    </a:lnTo>
                    <a:lnTo>
                      <a:pt x="427" y="199"/>
                    </a:lnTo>
                    <a:lnTo>
                      <a:pt x="379" y="263"/>
                    </a:lnTo>
                    <a:lnTo>
                      <a:pt x="329" y="328"/>
                    </a:lnTo>
                    <a:lnTo>
                      <a:pt x="279" y="392"/>
                    </a:lnTo>
                    <a:lnTo>
                      <a:pt x="228" y="456"/>
                    </a:lnTo>
                    <a:lnTo>
                      <a:pt x="176" y="519"/>
                    </a:lnTo>
                    <a:close/>
                    <a:moveTo>
                      <a:pt x="7398" y="0"/>
                    </a:moveTo>
                    <a:lnTo>
                      <a:pt x="7441" y="0"/>
                    </a:lnTo>
                    <a:lnTo>
                      <a:pt x="7417" y="23"/>
                    </a:lnTo>
                    <a:lnTo>
                      <a:pt x="7393" y="47"/>
                    </a:lnTo>
                    <a:lnTo>
                      <a:pt x="7369" y="71"/>
                    </a:lnTo>
                    <a:lnTo>
                      <a:pt x="7345" y="96"/>
                    </a:lnTo>
                    <a:lnTo>
                      <a:pt x="7321" y="120"/>
                    </a:lnTo>
                    <a:lnTo>
                      <a:pt x="7298" y="144"/>
                    </a:lnTo>
                    <a:lnTo>
                      <a:pt x="7274" y="168"/>
                    </a:lnTo>
                    <a:lnTo>
                      <a:pt x="7250" y="192"/>
                    </a:lnTo>
                    <a:lnTo>
                      <a:pt x="7240" y="201"/>
                    </a:lnTo>
                    <a:lnTo>
                      <a:pt x="7260" y="177"/>
                    </a:lnTo>
                    <a:lnTo>
                      <a:pt x="7280" y="152"/>
                    </a:lnTo>
                    <a:lnTo>
                      <a:pt x="7300" y="127"/>
                    </a:lnTo>
                    <a:lnTo>
                      <a:pt x="7319" y="102"/>
                    </a:lnTo>
                    <a:lnTo>
                      <a:pt x="7338" y="76"/>
                    </a:lnTo>
                    <a:lnTo>
                      <a:pt x="7358" y="51"/>
                    </a:lnTo>
                    <a:lnTo>
                      <a:pt x="7378" y="25"/>
                    </a:lnTo>
                    <a:lnTo>
                      <a:pt x="739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3" name="Freeform 751">
                <a:extLst>
                  <a:ext uri="{FF2B5EF4-FFF2-40B4-BE49-F238E27FC236}">
                    <a16:creationId xmlns:a16="http://schemas.microsoft.com/office/drawing/2014/main" id="{0DB7FB93-9DAD-44BF-8A4B-3A17E6EC68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8" y="2477"/>
                <a:ext cx="1070" cy="75"/>
              </a:xfrm>
              <a:custGeom>
                <a:avLst/>
                <a:gdLst>
                  <a:gd name="T0" fmla="*/ 6588 w 7491"/>
                  <a:gd name="T1" fmla="*/ 452 h 520"/>
                  <a:gd name="T2" fmla="*/ 6621 w 7491"/>
                  <a:gd name="T3" fmla="*/ 319 h 520"/>
                  <a:gd name="T4" fmla="*/ 6664 w 7491"/>
                  <a:gd name="T5" fmla="*/ 189 h 520"/>
                  <a:gd name="T6" fmla="*/ 6715 w 7491"/>
                  <a:gd name="T7" fmla="*/ 62 h 520"/>
                  <a:gd name="T8" fmla="*/ 7270 w 7491"/>
                  <a:gd name="T9" fmla="*/ 58 h 520"/>
                  <a:gd name="T10" fmla="*/ 7090 w 7491"/>
                  <a:gd name="T11" fmla="*/ 290 h 520"/>
                  <a:gd name="T12" fmla="*/ 6949 w 7491"/>
                  <a:gd name="T13" fmla="*/ 462 h 520"/>
                  <a:gd name="T14" fmla="*/ 6915 w 7491"/>
                  <a:gd name="T15" fmla="*/ 494 h 520"/>
                  <a:gd name="T16" fmla="*/ 3080 w 7491"/>
                  <a:gd name="T17" fmla="*/ 520 h 520"/>
                  <a:gd name="T18" fmla="*/ 1192 w 7491"/>
                  <a:gd name="T19" fmla="*/ 506 h 520"/>
                  <a:gd name="T20" fmla="*/ 1210 w 7491"/>
                  <a:gd name="T21" fmla="*/ 488 h 520"/>
                  <a:gd name="T22" fmla="*/ 1199 w 7491"/>
                  <a:gd name="T23" fmla="*/ 466 h 520"/>
                  <a:gd name="T24" fmla="*/ 1178 w 7491"/>
                  <a:gd name="T25" fmla="*/ 455 h 520"/>
                  <a:gd name="T26" fmla="*/ 1139 w 7491"/>
                  <a:gd name="T27" fmla="*/ 459 h 520"/>
                  <a:gd name="T28" fmla="*/ 1065 w 7491"/>
                  <a:gd name="T29" fmla="*/ 481 h 520"/>
                  <a:gd name="T30" fmla="*/ 1031 w 7491"/>
                  <a:gd name="T31" fmla="*/ 477 h 520"/>
                  <a:gd name="T32" fmla="*/ 952 w 7491"/>
                  <a:gd name="T33" fmla="*/ 462 h 520"/>
                  <a:gd name="T34" fmla="*/ 861 w 7491"/>
                  <a:gd name="T35" fmla="*/ 461 h 520"/>
                  <a:gd name="T36" fmla="*/ 772 w 7491"/>
                  <a:gd name="T37" fmla="*/ 478 h 520"/>
                  <a:gd name="T38" fmla="*/ 689 w 7491"/>
                  <a:gd name="T39" fmla="*/ 511 h 520"/>
                  <a:gd name="T40" fmla="*/ 557 w 7491"/>
                  <a:gd name="T41" fmla="*/ 471 h 520"/>
                  <a:gd name="T42" fmla="*/ 630 w 7491"/>
                  <a:gd name="T43" fmla="*/ 372 h 520"/>
                  <a:gd name="T44" fmla="*/ 668 w 7491"/>
                  <a:gd name="T45" fmla="*/ 303 h 520"/>
                  <a:gd name="T46" fmla="*/ 660 w 7491"/>
                  <a:gd name="T47" fmla="*/ 270 h 520"/>
                  <a:gd name="T48" fmla="*/ 646 w 7491"/>
                  <a:gd name="T49" fmla="*/ 258 h 520"/>
                  <a:gd name="T50" fmla="*/ 550 w 7491"/>
                  <a:gd name="T51" fmla="*/ 390 h 520"/>
                  <a:gd name="T52" fmla="*/ 450 w 7491"/>
                  <a:gd name="T53" fmla="*/ 520 h 520"/>
                  <a:gd name="T54" fmla="*/ 376 w 7491"/>
                  <a:gd name="T55" fmla="*/ 345 h 520"/>
                  <a:gd name="T56" fmla="*/ 529 w 7491"/>
                  <a:gd name="T57" fmla="*/ 100 h 520"/>
                  <a:gd name="T58" fmla="*/ 558 w 7491"/>
                  <a:gd name="T59" fmla="*/ 23 h 520"/>
                  <a:gd name="T60" fmla="*/ 550 w 7491"/>
                  <a:gd name="T61" fmla="*/ 4 h 520"/>
                  <a:gd name="T62" fmla="*/ 3224 w 7491"/>
                  <a:gd name="T63" fmla="*/ 80 h 520"/>
                  <a:gd name="T64" fmla="*/ 3205 w 7491"/>
                  <a:gd name="T65" fmla="*/ 159 h 520"/>
                  <a:gd name="T66" fmla="*/ 3204 w 7491"/>
                  <a:gd name="T67" fmla="*/ 197 h 520"/>
                  <a:gd name="T68" fmla="*/ 3214 w 7491"/>
                  <a:gd name="T69" fmla="*/ 233 h 520"/>
                  <a:gd name="T70" fmla="*/ 3237 w 7491"/>
                  <a:gd name="T71" fmla="*/ 268 h 520"/>
                  <a:gd name="T72" fmla="*/ 3275 w 7491"/>
                  <a:gd name="T73" fmla="*/ 300 h 520"/>
                  <a:gd name="T74" fmla="*/ 3224 w 7491"/>
                  <a:gd name="T75" fmla="*/ 344 h 520"/>
                  <a:gd name="T76" fmla="*/ 3128 w 7491"/>
                  <a:gd name="T77" fmla="*/ 460 h 520"/>
                  <a:gd name="T78" fmla="*/ 0 w 7491"/>
                  <a:gd name="T79" fmla="*/ 520 h 520"/>
                  <a:gd name="T80" fmla="*/ 177 w 7491"/>
                  <a:gd name="T81" fmla="*/ 266 h 520"/>
                  <a:gd name="T82" fmla="*/ 332 w 7491"/>
                  <a:gd name="T83" fmla="*/ 0 h 520"/>
                  <a:gd name="T84" fmla="*/ 400 w 7491"/>
                  <a:gd name="T85" fmla="*/ 199 h 520"/>
                  <a:gd name="T86" fmla="*/ 225 w 7491"/>
                  <a:gd name="T87" fmla="*/ 457 h 520"/>
                  <a:gd name="T88" fmla="*/ 4845 w 7491"/>
                  <a:gd name="T89" fmla="*/ 24 h 520"/>
                  <a:gd name="T90" fmla="*/ 4687 w 7491"/>
                  <a:gd name="T91" fmla="*/ 109 h 520"/>
                  <a:gd name="T92" fmla="*/ 4583 w 7491"/>
                  <a:gd name="T93" fmla="*/ 150 h 520"/>
                  <a:gd name="T94" fmla="*/ 4566 w 7491"/>
                  <a:gd name="T95" fmla="*/ 97 h 520"/>
                  <a:gd name="T96" fmla="*/ 4584 w 7491"/>
                  <a:gd name="T97" fmla="*/ 19 h 520"/>
                  <a:gd name="T98" fmla="*/ 7435 w 7491"/>
                  <a:gd name="T99" fmla="*/ 57 h 520"/>
                  <a:gd name="T100" fmla="*/ 7213 w 7491"/>
                  <a:gd name="T101" fmla="*/ 284 h 520"/>
                  <a:gd name="T102" fmla="*/ 7037 w 7491"/>
                  <a:gd name="T103" fmla="*/ 462 h 520"/>
                  <a:gd name="T104" fmla="*/ 7213 w 7491"/>
                  <a:gd name="T105" fmla="*/ 236 h 520"/>
                  <a:gd name="T106" fmla="*/ 7394 w 7491"/>
                  <a:gd name="T107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491" h="520">
                    <a:moveTo>
                      <a:pt x="6891" y="520"/>
                    </a:moveTo>
                    <a:lnTo>
                      <a:pt x="6575" y="520"/>
                    </a:lnTo>
                    <a:lnTo>
                      <a:pt x="6581" y="487"/>
                    </a:lnTo>
                    <a:lnTo>
                      <a:pt x="6588" y="452"/>
                    </a:lnTo>
                    <a:lnTo>
                      <a:pt x="6595" y="419"/>
                    </a:lnTo>
                    <a:lnTo>
                      <a:pt x="6604" y="386"/>
                    </a:lnTo>
                    <a:lnTo>
                      <a:pt x="6612" y="352"/>
                    </a:lnTo>
                    <a:lnTo>
                      <a:pt x="6621" y="319"/>
                    </a:lnTo>
                    <a:lnTo>
                      <a:pt x="6631" y="287"/>
                    </a:lnTo>
                    <a:lnTo>
                      <a:pt x="6641" y="253"/>
                    </a:lnTo>
                    <a:lnTo>
                      <a:pt x="6653" y="221"/>
                    </a:lnTo>
                    <a:lnTo>
                      <a:pt x="6664" y="189"/>
                    </a:lnTo>
                    <a:lnTo>
                      <a:pt x="6676" y="156"/>
                    </a:lnTo>
                    <a:lnTo>
                      <a:pt x="6688" y="125"/>
                    </a:lnTo>
                    <a:lnTo>
                      <a:pt x="6702" y="94"/>
                    </a:lnTo>
                    <a:lnTo>
                      <a:pt x="6715" y="62"/>
                    </a:lnTo>
                    <a:lnTo>
                      <a:pt x="6729" y="31"/>
                    </a:lnTo>
                    <a:lnTo>
                      <a:pt x="6743" y="0"/>
                    </a:lnTo>
                    <a:lnTo>
                      <a:pt x="7315" y="0"/>
                    </a:lnTo>
                    <a:lnTo>
                      <a:pt x="7270" y="58"/>
                    </a:lnTo>
                    <a:lnTo>
                      <a:pt x="7225" y="118"/>
                    </a:lnTo>
                    <a:lnTo>
                      <a:pt x="7180" y="176"/>
                    </a:lnTo>
                    <a:lnTo>
                      <a:pt x="7135" y="233"/>
                    </a:lnTo>
                    <a:lnTo>
                      <a:pt x="7090" y="290"/>
                    </a:lnTo>
                    <a:lnTo>
                      <a:pt x="7047" y="345"/>
                    </a:lnTo>
                    <a:lnTo>
                      <a:pt x="7002" y="400"/>
                    </a:lnTo>
                    <a:lnTo>
                      <a:pt x="6957" y="453"/>
                    </a:lnTo>
                    <a:lnTo>
                      <a:pt x="6949" y="462"/>
                    </a:lnTo>
                    <a:lnTo>
                      <a:pt x="6940" y="469"/>
                    </a:lnTo>
                    <a:lnTo>
                      <a:pt x="6932" y="477"/>
                    </a:lnTo>
                    <a:lnTo>
                      <a:pt x="6924" y="486"/>
                    </a:lnTo>
                    <a:lnTo>
                      <a:pt x="6915" y="494"/>
                    </a:lnTo>
                    <a:lnTo>
                      <a:pt x="6907" y="502"/>
                    </a:lnTo>
                    <a:lnTo>
                      <a:pt x="6899" y="512"/>
                    </a:lnTo>
                    <a:lnTo>
                      <a:pt x="6891" y="520"/>
                    </a:lnTo>
                    <a:close/>
                    <a:moveTo>
                      <a:pt x="3080" y="520"/>
                    </a:moveTo>
                    <a:lnTo>
                      <a:pt x="1179" y="520"/>
                    </a:lnTo>
                    <a:lnTo>
                      <a:pt x="1184" y="516"/>
                    </a:lnTo>
                    <a:lnTo>
                      <a:pt x="1188" y="512"/>
                    </a:lnTo>
                    <a:lnTo>
                      <a:pt x="1192" y="506"/>
                    </a:lnTo>
                    <a:lnTo>
                      <a:pt x="1196" y="502"/>
                    </a:lnTo>
                    <a:lnTo>
                      <a:pt x="1200" y="497"/>
                    </a:lnTo>
                    <a:lnTo>
                      <a:pt x="1205" y="493"/>
                    </a:lnTo>
                    <a:lnTo>
                      <a:pt x="1210" y="488"/>
                    </a:lnTo>
                    <a:lnTo>
                      <a:pt x="1215" y="484"/>
                    </a:lnTo>
                    <a:lnTo>
                      <a:pt x="1210" y="476"/>
                    </a:lnTo>
                    <a:lnTo>
                      <a:pt x="1204" y="471"/>
                    </a:lnTo>
                    <a:lnTo>
                      <a:pt x="1199" y="466"/>
                    </a:lnTo>
                    <a:lnTo>
                      <a:pt x="1194" y="462"/>
                    </a:lnTo>
                    <a:lnTo>
                      <a:pt x="1189" y="460"/>
                    </a:lnTo>
                    <a:lnTo>
                      <a:pt x="1184" y="456"/>
                    </a:lnTo>
                    <a:lnTo>
                      <a:pt x="1178" y="455"/>
                    </a:lnTo>
                    <a:lnTo>
                      <a:pt x="1172" y="454"/>
                    </a:lnTo>
                    <a:lnTo>
                      <a:pt x="1162" y="454"/>
                    </a:lnTo>
                    <a:lnTo>
                      <a:pt x="1150" y="455"/>
                    </a:lnTo>
                    <a:lnTo>
                      <a:pt x="1139" y="459"/>
                    </a:lnTo>
                    <a:lnTo>
                      <a:pt x="1127" y="463"/>
                    </a:lnTo>
                    <a:lnTo>
                      <a:pt x="1103" y="472"/>
                    </a:lnTo>
                    <a:lnTo>
                      <a:pt x="1078" y="479"/>
                    </a:lnTo>
                    <a:lnTo>
                      <a:pt x="1065" y="481"/>
                    </a:lnTo>
                    <a:lnTo>
                      <a:pt x="1051" y="481"/>
                    </a:lnTo>
                    <a:lnTo>
                      <a:pt x="1045" y="480"/>
                    </a:lnTo>
                    <a:lnTo>
                      <a:pt x="1038" y="479"/>
                    </a:lnTo>
                    <a:lnTo>
                      <a:pt x="1031" y="477"/>
                    </a:lnTo>
                    <a:lnTo>
                      <a:pt x="1024" y="474"/>
                    </a:lnTo>
                    <a:lnTo>
                      <a:pt x="999" y="469"/>
                    </a:lnTo>
                    <a:lnTo>
                      <a:pt x="975" y="465"/>
                    </a:lnTo>
                    <a:lnTo>
                      <a:pt x="952" y="462"/>
                    </a:lnTo>
                    <a:lnTo>
                      <a:pt x="928" y="460"/>
                    </a:lnTo>
                    <a:lnTo>
                      <a:pt x="905" y="459"/>
                    </a:lnTo>
                    <a:lnTo>
                      <a:pt x="882" y="460"/>
                    </a:lnTo>
                    <a:lnTo>
                      <a:pt x="861" y="461"/>
                    </a:lnTo>
                    <a:lnTo>
                      <a:pt x="838" y="464"/>
                    </a:lnTo>
                    <a:lnTo>
                      <a:pt x="816" y="468"/>
                    </a:lnTo>
                    <a:lnTo>
                      <a:pt x="794" y="472"/>
                    </a:lnTo>
                    <a:lnTo>
                      <a:pt x="772" y="478"/>
                    </a:lnTo>
                    <a:lnTo>
                      <a:pt x="751" y="485"/>
                    </a:lnTo>
                    <a:lnTo>
                      <a:pt x="730" y="493"/>
                    </a:lnTo>
                    <a:lnTo>
                      <a:pt x="709" y="501"/>
                    </a:lnTo>
                    <a:lnTo>
                      <a:pt x="689" y="511"/>
                    </a:lnTo>
                    <a:lnTo>
                      <a:pt x="668" y="520"/>
                    </a:lnTo>
                    <a:lnTo>
                      <a:pt x="523" y="520"/>
                    </a:lnTo>
                    <a:lnTo>
                      <a:pt x="541" y="496"/>
                    </a:lnTo>
                    <a:lnTo>
                      <a:pt x="557" y="471"/>
                    </a:lnTo>
                    <a:lnTo>
                      <a:pt x="575" y="447"/>
                    </a:lnTo>
                    <a:lnTo>
                      <a:pt x="594" y="422"/>
                    </a:lnTo>
                    <a:lnTo>
                      <a:pt x="611" y="397"/>
                    </a:lnTo>
                    <a:lnTo>
                      <a:pt x="630" y="372"/>
                    </a:lnTo>
                    <a:lnTo>
                      <a:pt x="648" y="347"/>
                    </a:lnTo>
                    <a:lnTo>
                      <a:pt x="667" y="322"/>
                    </a:lnTo>
                    <a:lnTo>
                      <a:pt x="668" y="313"/>
                    </a:lnTo>
                    <a:lnTo>
                      <a:pt x="668" y="303"/>
                    </a:lnTo>
                    <a:lnTo>
                      <a:pt x="667" y="294"/>
                    </a:lnTo>
                    <a:lnTo>
                      <a:pt x="666" y="286"/>
                    </a:lnTo>
                    <a:lnTo>
                      <a:pt x="664" y="277"/>
                    </a:lnTo>
                    <a:lnTo>
                      <a:pt x="660" y="270"/>
                    </a:lnTo>
                    <a:lnTo>
                      <a:pt x="657" y="267"/>
                    </a:lnTo>
                    <a:lnTo>
                      <a:pt x="654" y="264"/>
                    </a:lnTo>
                    <a:lnTo>
                      <a:pt x="650" y="261"/>
                    </a:lnTo>
                    <a:lnTo>
                      <a:pt x="646" y="258"/>
                    </a:lnTo>
                    <a:lnTo>
                      <a:pt x="622" y="291"/>
                    </a:lnTo>
                    <a:lnTo>
                      <a:pt x="598" y="324"/>
                    </a:lnTo>
                    <a:lnTo>
                      <a:pt x="574" y="357"/>
                    </a:lnTo>
                    <a:lnTo>
                      <a:pt x="550" y="390"/>
                    </a:lnTo>
                    <a:lnTo>
                      <a:pt x="525" y="423"/>
                    </a:lnTo>
                    <a:lnTo>
                      <a:pt x="500" y="455"/>
                    </a:lnTo>
                    <a:lnTo>
                      <a:pt x="475" y="488"/>
                    </a:lnTo>
                    <a:lnTo>
                      <a:pt x="450" y="520"/>
                    </a:lnTo>
                    <a:lnTo>
                      <a:pt x="249" y="520"/>
                    </a:lnTo>
                    <a:lnTo>
                      <a:pt x="293" y="463"/>
                    </a:lnTo>
                    <a:lnTo>
                      <a:pt x="334" y="403"/>
                    </a:lnTo>
                    <a:lnTo>
                      <a:pt x="376" y="345"/>
                    </a:lnTo>
                    <a:lnTo>
                      <a:pt x="416" y="284"/>
                    </a:lnTo>
                    <a:lnTo>
                      <a:pt x="455" y="224"/>
                    </a:lnTo>
                    <a:lnTo>
                      <a:pt x="493" y="163"/>
                    </a:lnTo>
                    <a:lnTo>
                      <a:pt x="529" y="100"/>
                    </a:lnTo>
                    <a:lnTo>
                      <a:pt x="566" y="38"/>
                    </a:lnTo>
                    <a:lnTo>
                      <a:pt x="562" y="32"/>
                    </a:lnTo>
                    <a:lnTo>
                      <a:pt x="560" y="28"/>
                    </a:lnTo>
                    <a:lnTo>
                      <a:pt x="558" y="23"/>
                    </a:lnTo>
                    <a:lnTo>
                      <a:pt x="556" y="18"/>
                    </a:lnTo>
                    <a:lnTo>
                      <a:pt x="554" y="14"/>
                    </a:lnTo>
                    <a:lnTo>
                      <a:pt x="553" y="8"/>
                    </a:lnTo>
                    <a:lnTo>
                      <a:pt x="550" y="4"/>
                    </a:lnTo>
                    <a:lnTo>
                      <a:pt x="548" y="0"/>
                    </a:lnTo>
                    <a:lnTo>
                      <a:pt x="3247" y="0"/>
                    </a:lnTo>
                    <a:lnTo>
                      <a:pt x="3237" y="40"/>
                    </a:lnTo>
                    <a:lnTo>
                      <a:pt x="3224" y="80"/>
                    </a:lnTo>
                    <a:lnTo>
                      <a:pt x="3218" y="100"/>
                    </a:lnTo>
                    <a:lnTo>
                      <a:pt x="3213" y="120"/>
                    </a:lnTo>
                    <a:lnTo>
                      <a:pt x="3207" y="140"/>
                    </a:lnTo>
                    <a:lnTo>
                      <a:pt x="3205" y="159"/>
                    </a:lnTo>
                    <a:lnTo>
                      <a:pt x="3204" y="169"/>
                    </a:lnTo>
                    <a:lnTo>
                      <a:pt x="3203" y="178"/>
                    </a:lnTo>
                    <a:lnTo>
                      <a:pt x="3203" y="188"/>
                    </a:lnTo>
                    <a:lnTo>
                      <a:pt x="3204" y="197"/>
                    </a:lnTo>
                    <a:lnTo>
                      <a:pt x="3205" y="206"/>
                    </a:lnTo>
                    <a:lnTo>
                      <a:pt x="3207" y="216"/>
                    </a:lnTo>
                    <a:lnTo>
                      <a:pt x="3211" y="224"/>
                    </a:lnTo>
                    <a:lnTo>
                      <a:pt x="3214" y="233"/>
                    </a:lnTo>
                    <a:lnTo>
                      <a:pt x="3218" y="243"/>
                    </a:lnTo>
                    <a:lnTo>
                      <a:pt x="3223" y="251"/>
                    </a:lnTo>
                    <a:lnTo>
                      <a:pt x="3229" y="259"/>
                    </a:lnTo>
                    <a:lnTo>
                      <a:pt x="3237" y="268"/>
                    </a:lnTo>
                    <a:lnTo>
                      <a:pt x="3244" y="276"/>
                    </a:lnTo>
                    <a:lnTo>
                      <a:pt x="3253" y="284"/>
                    </a:lnTo>
                    <a:lnTo>
                      <a:pt x="3264" y="293"/>
                    </a:lnTo>
                    <a:lnTo>
                      <a:pt x="3275" y="300"/>
                    </a:lnTo>
                    <a:lnTo>
                      <a:pt x="3262" y="309"/>
                    </a:lnTo>
                    <a:lnTo>
                      <a:pt x="3249" y="321"/>
                    </a:lnTo>
                    <a:lnTo>
                      <a:pt x="3237" y="332"/>
                    </a:lnTo>
                    <a:lnTo>
                      <a:pt x="3224" y="344"/>
                    </a:lnTo>
                    <a:lnTo>
                      <a:pt x="3200" y="371"/>
                    </a:lnTo>
                    <a:lnTo>
                      <a:pt x="3176" y="399"/>
                    </a:lnTo>
                    <a:lnTo>
                      <a:pt x="3152" y="429"/>
                    </a:lnTo>
                    <a:lnTo>
                      <a:pt x="3128" y="460"/>
                    </a:lnTo>
                    <a:lnTo>
                      <a:pt x="3104" y="491"/>
                    </a:lnTo>
                    <a:lnTo>
                      <a:pt x="3080" y="520"/>
                    </a:lnTo>
                    <a:close/>
                    <a:moveTo>
                      <a:pt x="179" y="520"/>
                    </a:moveTo>
                    <a:lnTo>
                      <a:pt x="0" y="520"/>
                    </a:lnTo>
                    <a:lnTo>
                      <a:pt x="47" y="457"/>
                    </a:lnTo>
                    <a:lnTo>
                      <a:pt x="91" y="394"/>
                    </a:lnTo>
                    <a:lnTo>
                      <a:pt x="134" y="330"/>
                    </a:lnTo>
                    <a:lnTo>
                      <a:pt x="177" y="266"/>
                    </a:lnTo>
                    <a:lnTo>
                      <a:pt x="219" y="200"/>
                    </a:lnTo>
                    <a:lnTo>
                      <a:pt x="258" y="134"/>
                    </a:lnTo>
                    <a:lnTo>
                      <a:pt x="296" y="68"/>
                    </a:lnTo>
                    <a:lnTo>
                      <a:pt x="332" y="0"/>
                    </a:lnTo>
                    <a:lnTo>
                      <a:pt x="516" y="0"/>
                    </a:lnTo>
                    <a:lnTo>
                      <a:pt x="478" y="67"/>
                    </a:lnTo>
                    <a:lnTo>
                      <a:pt x="440" y="133"/>
                    </a:lnTo>
                    <a:lnTo>
                      <a:pt x="400" y="199"/>
                    </a:lnTo>
                    <a:lnTo>
                      <a:pt x="358" y="265"/>
                    </a:lnTo>
                    <a:lnTo>
                      <a:pt x="314" y="329"/>
                    </a:lnTo>
                    <a:lnTo>
                      <a:pt x="271" y="394"/>
                    </a:lnTo>
                    <a:lnTo>
                      <a:pt x="225" y="457"/>
                    </a:lnTo>
                    <a:lnTo>
                      <a:pt x="179" y="520"/>
                    </a:lnTo>
                    <a:close/>
                    <a:moveTo>
                      <a:pt x="4591" y="0"/>
                    </a:moveTo>
                    <a:lnTo>
                      <a:pt x="4883" y="0"/>
                    </a:lnTo>
                    <a:lnTo>
                      <a:pt x="4845" y="24"/>
                    </a:lnTo>
                    <a:lnTo>
                      <a:pt x="4806" y="47"/>
                    </a:lnTo>
                    <a:lnTo>
                      <a:pt x="4767" y="69"/>
                    </a:lnTo>
                    <a:lnTo>
                      <a:pt x="4728" y="90"/>
                    </a:lnTo>
                    <a:lnTo>
                      <a:pt x="4687" y="109"/>
                    </a:lnTo>
                    <a:lnTo>
                      <a:pt x="4647" y="127"/>
                    </a:lnTo>
                    <a:lnTo>
                      <a:pt x="4626" y="135"/>
                    </a:lnTo>
                    <a:lnTo>
                      <a:pt x="4605" y="143"/>
                    </a:lnTo>
                    <a:lnTo>
                      <a:pt x="4583" y="150"/>
                    </a:lnTo>
                    <a:lnTo>
                      <a:pt x="4562" y="156"/>
                    </a:lnTo>
                    <a:lnTo>
                      <a:pt x="4562" y="137"/>
                    </a:lnTo>
                    <a:lnTo>
                      <a:pt x="4563" y="117"/>
                    </a:lnTo>
                    <a:lnTo>
                      <a:pt x="4566" y="97"/>
                    </a:lnTo>
                    <a:lnTo>
                      <a:pt x="4569" y="77"/>
                    </a:lnTo>
                    <a:lnTo>
                      <a:pt x="4574" y="57"/>
                    </a:lnTo>
                    <a:lnTo>
                      <a:pt x="4579" y="39"/>
                    </a:lnTo>
                    <a:lnTo>
                      <a:pt x="4584" y="19"/>
                    </a:lnTo>
                    <a:lnTo>
                      <a:pt x="4591" y="0"/>
                    </a:lnTo>
                    <a:close/>
                    <a:moveTo>
                      <a:pt x="7394" y="0"/>
                    </a:moveTo>
                    <a:lnTo>
                      <a:pt x="7491" y="0"/>
                    </a:lnTo>
                    <a:lnTo>
                      <a:pt x="7435" y="57"/>
                    </a:lnTo>
                    <a:lnTo>
                      <a:pt x="7380" y="115"/>
                    </a:lnTo>
                    <a:lnTo>
                      <a:pt x="7325" y="172"/>
                    </a:lnTo>
                    <a:lnTo>
                      <a:pt x="7270" y="228"/>
                    </a:lnTo>
                    <a:lnTo>
                      <a:pt x="7213" y="284"/>
                    </a:lnTo>
                    <a:lnTo>
                      <a:pt x="7158" y="341"/>
                    </a:lnTo>
                    <a:lnTo>
                      <a:pt x="7102" y="397"/>
                    </a:lnTo>
                    <a:lnTo>
                      <a:pt x="7047" y="453"/>
                    </a:lnTo>
                    <a:lnTo>
                      <a:pt x="7037" y="462"/>
                    </a:lnTo>
                    <a:lnTo>
                      <a:pt x="7081" y="406"/>
                    </a:lnTo>
                    <a:lnTo>
                      <a:pt x="7125" y="350"/>
                    </a:lnTo>
                    <a:lnTo>
                      <a:pt x="7170" y="294"/>
                    </a:lnTo>
                    <a:lnTo>
                      <a:pt x="7213" y="236"/>
                    </a:lnTo>
                    <a:lnTo>
                      <a:pt x="7258" y="177"/>
                    </a:lnTo>
                    <a:lnTo>
                      <a:pt x="7303" y="119"/>
                    </a:lnTo>
                    <a:lnTo>
                      <a:pt x="7348" y="59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4" name="Freeform 752">
                <a:extLst>
                  <a:ext uri="{FF2B5EF4-FFF2-40B4-BE49-F238E27FC236}">
                    <a16:creationId xmlns:a16="http://schemas.microsoft.com/office/drawing/2014/main" id="{60E885CB-5EFB-4751-AFCC-0DCA9FF0F1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14" y="2440"/>
                <a:ext cx="1079" cy="75"/>
              </a:xfrm>
              <a:custGeom>
                <a:avLst/>
                <a:gdLst>
                  <a:gd name="T0" fmla="*/ 7112 w 7557"/>
                  <a:gd name="T1" fmla="*/ 391 h 521"/>
                  <a:gd name="T2" fmla="*/ 7313 w 7557"/>
                  <a:gd name="T3" fmla="*/ 130 h 521"/>
                  <a:gd name="T4" fmla="*/ 7495 w 7557"/>
                  <a:gd name="T5" fmla="*/ 65 h 521"/>
                  <a:gd name="T6" fmla="*/ 7245 w 7557"/>
                  <a:gd name="T7" fmla="*/ 327 h 521"/>
                  <a:gd name="T8" fmla="*/ 6933 w 7557"/>
                  <a:gd name="T9" fmla="*/ 521 h 521"/>
                  <a:gd name="T10" fmla="*/ 6495 w 7557"/>
                  <a:gd name="T11" fmla="*/ 418 h 521"/>
                  <a:gd name="T12" fmla="*/ 6550 w 7557"/>
                  <a:gd name="T13" fmla="*/ 286 h 521"/>
                  <a:gd name="T14" fmla="*/ 6615 w 7557"/>
                  <a:gd name="T15" fmla="*/ 157 h 521"/>
                  <a:gd name="T16" fmla="*/ 7337 w 7557"/>
                  <a:gd name="T17" fmla="*/ 0 h 521"/>
                  <a:gd name="T18" fmla="*/ 7132 w 7557"/>
                  <a:gd name="T19" fmla="*/ 262 h 521"/>
                  <a:gd name="T20" fmla="*/ 6933 w 7557"/>
                  <a:gd name="T21" fmla="*/ 521 h 521"/>
                  <a:gd name="T22" fmla="*/ 468 w 7557"/>
                  <a:gd name="T23" fmla="*/ 519 h 521"/>
                  <a:gd name="T24" fmla="*/ 466 w 7557"/>
                  <a:gd name="T25" fmla="*/ 518 h 521"/>
                  <a:gd name="T26" fmla="*/ 465 w 7557"/>
                  <a:gd name="T27" fmla="*/ 518 h 521"/>
                  <a:gd name="T28" fmla="*/ 464 w 7557"/>
                  <a:gd name="T29" fmla="*/ 519 h 521"/>
                  <a:gd name="T30" fmla="*/ 268 w 7557"/>
                  <a:gd name="T31" fmla="*/ 492 h 521"/>
                  <a:gd name="T32" fmla="*/ 336 w 7557"/>
                  <a:gd name="T33" fmla="*/ 382 h 521"/>
                  <a:gd name="T34" fmla="*/ 379 w 7557"/>
                  <a:gd name="T35" fmla="*/ 289 h 521"/>
                  <a:gd name="T36" fmla="*/ 365 w 7557"/>
                  <a:gd name="T37" fmla="*/ 257 h 521"/>
                  <a:gd name="T38" fmla="*/ 347 w 7557"/>
                  <a:gd name="T39" fmla="*/ 246 h 521"/>
                  <a:gd name="T40" fmla="*/ 285 w 7557"/>
                  <a:gd name="T41" fmla="*/ 351 h 521"/>
                  <a:gd name="T42" fmla="*/ 201 w 7557"/>
                  <a:gd name="T43" fmla="*/ 486 h 521"/>
                  <a:gd name="T44" fmla="*/ 71 w 7557"/>
                  <a:gd name="T45" fmla="*/ 405 h 521"/>
                  <a:gd name="T46" fmla="*/ 198 w 7557"/>
                  <a:gd name="T47" fmla="*/ 166 h 521"/>
                  <a:gd name="T48" fmla="*/ 255 w 7557"/>
                  <a:gd name="T49" fmla="*/ 32 h 521"/>
                  <a:gd name="T50" fmla="*/ 263 w 7557"/>
                  <a:gd name="T51" fmla="*/ 10 h 521"/>
                  <a:gd name="T52" fmla="*/ 2971 w 7557"/>
                  <a:gd name="T53" fmla="*/ 14 h 521"/>
                  <a:gd name="T54" fmla="*/ 2978 w 7557"/>
                  <a:gd name="T55" fmla="*/ 50 h 521"/>
                  <a:gd name="T56" fmla="*/ 2996 w 7557"/>
                  <a:gd name="T57" fmla="*/ 77 h 521"/>
                  <a:gd name="T58" fmla="*/ 3025 w 7557"/>
                  <a:gd name="T59" fmla="*/ 104 h 521"/>
                  <a:gd name="T60" fmla="*/ 3059 w 7557"/>
                  <a:gd name="T61" fmla="*/ 147 h 521"/>
                  <a:gd name="T62" fmla="*/ 3071 w 7557"/>
                  <a:gd name="T63" fmla="*/ 199 h 521"/>
                  <a:gd name="T64" fmla="*/ 3067 w 7557"/>
                  <a:gd name="T65" fmla="*/ 252 h 521"/>
                  <a:gd name="T66" fmla="*/ 3041 w 7557"/>
                  <a:gd name="T67" fmla="*/ 345 h 521"/>
                  <a:gd name="T68" fmla="*/ 3025 w 7557"/>
                  <a:gd name="T69" fmla="*/ 411 h 521"/>
                  <a:gd name="T70" fmla="*/ 3024 w 7557"/>
                  <a:gd name="T71" fmla="*/ 461 h 521"/>
                  <a:gd name="T72" fmla="*/ 3041 w 7557"/>
                  <a:gd name="T73" fmla="*/ 509 h 521"/>
                  <a:gd name="T74" fmla="*/ 4368 w 7557"/>
                  <a:gd name="T75" fmla="*/ 8 h 521"/>
                  <a:gd name="T76" fmla="*/ 4282 w 7557"/>
                  <a:gd name="T77" fmla="*/ 32 h 521"/>
                  <a:gd name="T78" fmla="*/ 4196 w 7557"/>
                  <a:gd name="T79" fmla="*/ 53 h 521"/>
                  <a:gd name="T80" fmla="*/ 4113 w 7557"/>
                  <a:gd name="T81" fmla="*/ 95 h 521"/>
                  <a:gd name="T82" fmla="*/ 4063 w 7557"/>
                  <a:gd name="T83" fmla="*/ 110 h 521"/>
                  <a:gd name="T84" fmla="*/ 4067 w 7557"/>
                  <a:gd name="T85" fmla="*/ 66 h 521"/>
                  <a:gd name="T86" fmla="*/ 4092 w 7557"/>
                  <a:gd name="T87" fmla="*/ 12 h 521"/>
                  <a:gd name="T88" fmla="*/ 5068 w 7557"/>
                  <a:gd name="T89" fmla="*/ 14 h 521"/>
                  <a:gd name="T90" fmla="*/ 4988 w 7557"/>
                  <a:gd name="T91" fmla="*/ 76 h 521"/>
                  <a:gd name="T92" fmla="*/ 4895 w 7557"/>
                  <a:gd name="T93" fmla="*/ 142 h 521"/>
                  <a:gd name="T94" fmla="*/ 4727 w 7557"/>
                  <a:gd name="T95" fmla="*/ 244 h 521"/>
                  <a:gd name="T96" fmla="*/ 4559 w 7557"/>
                  <a:gd name="T97" fmla="*/ 343 h 521"/>
                  <a:gd name="T98" fmla="*/ 4418 w 7557"/>
                  <a:gd name="T99" fmla="*/ 405 h 521"/>
                  <a:gd name="T100" fmla="*/ 4389 w 7557"/>
                  <a:gd name="T101" fmla="*/ 332 h 521"/>
                  <a:gd name="T102" fmla="*/ 4425 w 7557"/>
                  <a:gd name="T103" fmla="*/ 223 h 521"/>
                  <a:gd name="T104" fmla="*/ 4483 w 7557"/>
                  <a:gd name="T105" fmla="*/ 118 h 521"/>
                  <a:gd name="T106" fmla="*/ 4556 w 7557"/>
                  <a:gd name="T107" fmla="*/ 22 h 521"/>
                  <a:gd name="T108" fmla="*/ 6513 w 7557"/>
                  <a:gd name="T109" fmla="*/ 8 h 521"/>
                  <a:gd name="T110" fmla="*/ 6470 w 7557"/>
                  <a:gd name="T111" fmla="*/ 38 h 521"/>
                  <a:gd name="T112" fmla="*/ 6437 w 7557"/>
                  <a:gd name="T113" fmla="*/ 52 h 521"/>
                  <a:gd name="T114" fmla="*/ 6440 w 7557"/>
                  <a:gd name="T115" fmla="*/ 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557" h="521">
                    <a:moveTo>
                      <a:pt x="7057" y="521"/>
                    </a:moveTo>
                    <a:lnTo>
                      <a:pt x="7014" y="521"/>
                    </a:lnTo>
                    <a:lnTo>
                      <a:pt x="7063" y="456"/>
                    </a:lnTo>
                    <a:lnTo>
                      <a:pt x="7112" y="391"/>
                    </a:lnTo>
                    <a:lnTo>
                      <a:pt x="7162" y="327"/>
                    </a:lnTo>
                    <a:lnTo>
                      <a:pt x="7212" y="261"/>
                    </a:lnTo>
                    <a:lnTo>
                      <a:pt x="7262" y="195"/>
                    </a:lnTo>
                    <a:lnTo>
                      <a:pt x="7313" y="130"/>
                    </a:lnTo>
                    <a:lnTo>
                      <a:pt x="7365" y="64"/>
                    </a:lnTo>
                    <a:lnTo>
                      <a:pt x="7417" y="0"/>
                    </a:lnTo>
                    <a:lnTo>
                      <a:pt x="7557" y="0"/>
                    </a:lnTo>
                    <a:lnTo>
                      <a:pt x="7495" y="65"/>
                    </a:lnTo>
                    <a:lnTo>
                      <a:pt x="7432" y="132"/>
                    </a:lnTo>
                    <a:lnTo>
                      <a:pt x="7370" y="196"/>
                    </a:lnTo>
                    <a:lnTo>
                      <a:pt x="7307" y="262"/>
                    </a:lnTo>
                    <a:lnTo>
                      <a:pt x="7245" y="327"/>
                    </a:lnTo>
                    <a:lnTo>
                      <a:pt x="7182" y="391"/>
                    </a:lnTo>
                    <a:lnTo>
                      <a:pt x="7120" y="456"/>
                    </a:lnTo>
                    <a:lnTo>
                      <a:pt x="7057" y="521"/>
                    </a:lnTo>
                    <a:close/>
                    <a:moveTo>
                      <a:pt x="6933" y="521"/>
                    </a:moveTo>
                    <a:lnTo>
                      <a:pt x="6458" y="521"/>
                    </a:lnTo>
                    <a:lnTo>
                      <a:pt x="6470" y="486"/>
                    </a:lnTo>
                    <a:lnTo>
                      <a:pt x="6482" y="452"/>
                    </a:lnTo>
                    <a:lnTo>
                      <a:pt x="6495" y="418"/>
                    </a:lnTo>
                    <a:lnTo>
                      <a:pt x="6507" y="385"/>
                    </a:lnTo>
                    <a:lnTo>
                      <a:pt x="6521" y="352"/>
                    </a:lnTo>
                    <a:lnTo>
                      <a:pt x="6535" y="318"/>
                    </a:lnTo>
                    <a:lnTo>
                      <a:pt x="6550" y="286"/>
                    </a:lnTo>
                    <a:lnTo>
                      <a:pt x="6565" y="253"/>
                    </a:lnTo>
                    <a:lnTo>
                      <a:pt x="6582" y="220"/>
                    </a:lnTo>
                    <a:lnTo>
                      <a:pt x="6598" y="188"/>
                    </a:lnTo>
                    <a:lnTo>
                      <a:pt x="6615" y="157"/>
                    </a:lnTo>
                    <a:lnTo>
                      <a:pt x="6633" y="125"/>
                    </a:lnTo>
                    <a:lnTo>
                      <a:pt x="6669" y="62"/>
                    </a:lnTo>
                    <a:lnTo>
                      <a:pt x="6707" y="0"/>
                    </a:lnTo>
                    <a:lnTo>
                      <a:pt x="7337" y="0"/>
                    </a:lnTo>
                    <a:lnTo>
                      <a:pt x="7285" y="65"/>
                    </a:lnTo>
                    <a:lnTo>
                      <a:pt x="7233" y="131"/>
                    </a:lnTo>
                    <a:lnTo>
                      <a:pt x="7182" y="196"/>
                    </a:lnTo>
                    <a:lnTo>
                      <a:pt x="7132" y="262"/>
                    </a:lnTo>
                    <a:lnTo>
                      <a:pt x="7082" y="328"/>
                    </a:lnTo>
                    <a:lnTo>
                      <a:pt x="7032" y="392"/>
                    </a:lnTo>
                    <a:lnTo>
                      <a:pt x="6982" y="457"/>
                    </a:lnTo>
                    <a:lnTo>
                      <a:pt x="6933" y="521"/>
                    </a:lnTo>
                    <a:close/>
                    <a:moveTo>
                      <a:pt x="3049" y="521"/>
                    </a:moveTo>
                    <a:lnTo>
                      <a:pt x="469" y="521"/>
                    </a:lnTo>
                    <a:lnTo>
                      <a:pt x="468" y="519"/>
                    </a:lnTo>
                    <a:lnTo>
                      <a:pt x="468" y="519"/>
                    </a:lnTo>
                    <a:lnTo>
                      <a:pt x="467" y="519"/>
                    </a:lnTo>
                    <a:lnTo>
                      <a:pt x="467" y="519"/>
                    </a:lnTo>
                    <a:lnTo>
                      <a:pt x="466" y="518"/>
                    </a:lnTo>
                    <a:lnTo>
                      <a:pt x="466" y="518"/>
                    </a:lnTo>
                    <a:lnTo>
                      <a:pt x="465" y="518"/>
                    </a:lnTo>
                    <a:lnTo>
                      <a:pt x="465" y="518"/>
                    </a:lnTo>
                    <a:lnTo>
                      <a:pt x="465" y="518"/>
                    </a:lnTo>
                    <a:lnTo>
                      <a:pt x="465" y="518"/>
                    </a:lnTo>
                    <a:lnTo>
                      <a:pt x="464" y="518"/>
                    </a:lnTo>
                    <a:lnTo>
                      <a:pt x="464" y="519"/>
                    </a:lnTo>
                    <a:lnTo>
                      <a:pt x="464" y="519"/>
                    </a:lnTo>
                    <a:lnTo>
                      <a:pt x="464" y="519"/>
                    </a:lnTo>
                    <a:lnTo>
                      <a:pt x="464" y="519"/>
                    </a:lnTo>
                    <a:lnTo>
                      <a:pt x="464" y="521"/>
                    </a:lnTo>
                    <a:lnTo>
                      <a:pt x="251" y="521"/>
                    </a:lnTo>
                    <a:lnTo>
                      <a:pt x="268" y="492"/>
                    </a:lnTo>
                    <a:lnTo>
                      <a:pt x="286" y="465"/>
                    </a:lnTo>
                    <a:lnTo>
                      <a:pt x="302" y="438"/>
                    </a:lnTo>
                    <a:lnTo>
                      <a:pt x="319" y="410"/>
                    </a:lnTo>
                    <a:lnTo>
                      <a:pt x="336" y="382"/>
                    </a:lnTo>
                    <a:lnTo>
                      <a:pt x="352" y="354"/>
                    </a:lnTo>
                    <a:lnTo>
                      <a:pt x="368" y="326"/>
                    </a:lnTo>
                    <a:lnTo>
                      <a:pt x="385" y="298"/>
                    </a:lnTo>
                    <a:lnTo>
                      <a:pt x="379" y="289"/>
                    </a:lnTo>
                    <a:lnTo>
                      <a:pt x="376" y="280"/>
                    </a:lnTo>
                    <a:lnTo>
                      <a:pt x="373" y="271"/>
                    </a:lnTo>
                    <a:lnTo>
                      <a:pt x="369" y="264"/>
                    </a:lnTo>
                    <a:lnTo>
                      <a:pt x="365" y="257"/>
                    </a:lnTo>
                    <a:lnTo>
                      <a:pt x="359" y="252"/>
                    </a:lnTo>
                    <a:lnTo>
                      <a:pt x="355" y="250"/>
                    </a:lnTo>
                    <a:lnTo>
                      <a:pt x="351" y="248"/>
                    </a:lnTo>
                    <a:lnTo>
                      <a:pt x="347" y="246"/>
                    </a:lnTo>
                    <a:lnTo>
                      <a:pt x="342" y="246"/>
                    </a:lnTo>
                    <a:lnTo>
                      <a:pt x="323" y="281"/>
                    </a:lnTo>
                    <a:lnTo>
                      <a:pt x="303" y="315"/>
                    </a:lnTo>
                    <a:lnTo>
                      <a:pt x="285" y="351"/>
                    </a:lnTo>
                    <a:lnTo>
                      <a:pt x="264" y="384"/>
                    </a:lnTo>
                    <a:lnTo>
                      <a:pt x="244" y="418"/>
                    </a:lnTo>
                    <a:lnTo>
                      <a:pt x="223" y="453"/>
                    </a:lnTo>
                    <a:lnTo>
                      <a:pt x="201" y="486"/>
                    </a:lnTo>
                    <a:lnTo>
                      <a:pt x="180" y="521"/>
                    </a:lnTo>
                    <a:lnTo>
                      <a:pt x="0" y="521"/>
                    </a:lnTo>
                    <a:lnTo>
                      <a:pt x="35" y="463"/>
                    </a:lnTo>
                    <a:lnTo>
                      <a:pt x="71" y="405"/>
                    </a:lnTo>
                    <a:lnTo>
                      <a:pt x="104" y="347"/>
                    </a:lnTo>
                    <a:lnTo>
                      <a:pt x="137" y="287"/>
                    </a:lnTo>
                    <a:lnTo>
                      <a:pt x="168" y="227"/>
                    </a:lnTo>
                    <a:lnTo>
                      <a:pt x="198" y="166"/>
                    </a:lnTo>
                    <a:lnTo>
                      <a:pt x="226" y="105"/>
                    </a:lnTo>
                    <a:lnTo>
                      <a:pt x="252" y="42"/>
                    </a:lnTo>
                    <a:lnTo>
                      <a:pt x="254" y="37"/>
                    </a:lnTo>
                    <a:lnTo>
                      <a:pt x="255" y="32"/>
                    </a:lnTo>
                    <a:lnTo>
                      <a:pt x="257" y="27"/>
                    </a:lnTo>
                    <a:lnTo>
                      <a:pt x="260" y="21"/>
                    </a:lnTo>
                    <a:lnTo>
                      <a:pt x="261" y="15"/>
                    </a:lnTo>
                    <a:lnTo>
                      <a:pt x="263" y="10"/>
                    </a:lnTo>
                    <a:lnTo>
                      <a:pt x="264" y="5"/>
                    </a:lnTo>
                    <a:lnTo>
                      <a:pt x="266" y="0"/>
                    </a:lnTo>
                    <a:lnTo>
                      <a:pt x="2972" y="0"/>
                    </a:lnTo>
                    <a:lnTo>
                      <a:pt x="2971" y="14"/>
                    </a:lnTo>
                    <a:lnTo>
                      <a:pt x="2973" y="28"/>
                    </a:lnTo>
                    <a:lnTo>
                      <a:pt x="2974" y="35"/>
                    </a:lnTo>
                    <a:lnTo>
                      <a:pt x="2976" y="42"/>
                    </a:lnTo>
                    <a:lnTo>
                      <a:pt x="2978" y="50"/>
                    </a:lnTo>
                    <a:lnTo>
                      <a:pt x="2982" y="56"/>
                    </a:lnTo>
                    <a:lnTo>
                      <a:pt x="2986" y="63"/>
                    </a:lnTo>
                    <a:lnTo>
                      <a:pt x="2990" y="70"/>
                    </a:lnTo>
                    <a:lnTo>
                      <a:pt x="2996" y="77"/>
                    </a:lnTo>
                    <a:lnTo>
                      <a:pt x="3001" y="84"/>
                    </a:lnTo>
                    <a:lnTo>
                      <a:pt x="3009" y="90"/>
                    </a:lnTo>
                    <a:lnTo>
                      <a:pt x="3016" y="97"/>
                    </a:lnTo>
                    <a:lnTo>
                      <a:pt x="3025" y="104"/>
                    </a:lnTo>
                    <a:lnTo>
                      <a:pt x="3035" y="110"/>
                    </a:lnTo>
                    <a:lnTo>
                      <a:pt x="3044" y="122"/>
                    </a:lnTo>
                    <a:lnTo>
                      <a:pt x="3052" y="135"/>
                    </a:lnTo>
                    <a:lnTo>
                      <a:pt x="3059" y="147"/>
                    </a:lnTo>
                    <a:lnTo>
                      <a:pt x="3064" y="160"/>
                    </a:lnTo>
                    <a:lnTo>
                      <a:pt x="3068" y="173"/>
                    </a:lnTo>
                    <a:lnTo>
                      <a:pt x="3070" y="186"/>
                    </a:lnTo>
                    <a:lnTo>
                      <a:pt x="3071" y="199"/>
                    </a:lnTo>
                    <a:lnTo>
                      <a:pt x="3071" y="212"/>
                    </a:lnTo>
                    <a:lnTo>
                      <a:pt x="3071" y="226"/>
                    </a:lnTo>
                    <a:lnTo>
                      <a:pt x="3069" y="238"/>
                    </a:lnTo>
                    <a:lnTo>
                      <a:pt x="3067" y="252"/>
                    </a:lnTo>
                    <a:lnTo>
                      <a:pt x="3065" y="265"/>
                    </a:lnTo>
                    <a:lnTo>
                      <a:pt x="3058" y="291"/>
                    </a:lnTo>
                    <a:lnTo>
                      <a:pt x="3049" y="318"/>
                    </a:lnTo>
                    <a:lnTo>
                      <a:pt x="3041" y="345"/>
                    </a:lnTo>
                    <a:lnTo>
                      <a:pt x="3034" y="372"/>
                    </a:lnTo>
                    <a:lnTo>
                      <a:pt x="3031" y="385"/>
                    </a:lnTo>
                    <a:lnTo>
                      <a:pt x="3027" y="398"/>
                    </a:lnTo>
                    <a:lnTo>
                      <a:pt x="3025" y="411"/>
                    </a:lnTo>
                    <a:lnTo>
                      <a:pt x="3023" y="424"/>
                    </a:lnTo>
                    <a:lnTo>
                      <a:pt x="3022" y="436"/>
                    </a:lnTo>
                    <a:lnTo>
                      <a:pt x="3023" y="449"/>
                    </a:lnTo>
                    <a:lnTo>
                      <a:pt x="3024" y="461"/>
                    </a:lnTo>
                    <a:lnTo>
                      <a:pt x="3026" y="474"/>
                    </a:lnTo>
                    <a:lnTo>
                      <a:pt x="3030" y="485"/>
                    </a:lnTo>
                    <a:lnTo>
                      <a:pt x="3035" y="497"/>
                    </a:lnTo>
                    <a:lnTo>
                      <a:pt x="3041" y="509"/>
                    </a:lnTo>
                    <a:lnTo>
                      <a:pt x="3049" y="521"/>
                    </a:lnTo>
                    <a:close/>
                    <a:moveTo>
                      <a:pt x="4099" y="0"/>
                    </a:moveTo>
                    <a:lnTo>
                      <a:pt x="4388" y="0"/>
                    </a:lnTo>
                    <a:lnTo>
                      <a:pt x="4368" y="8"/>
                    </a:lnTo>
                    <a:lnTo>
                      <a:pt x="4347" y="14"/>
                    </a:lnTo>
                    <a:lnTo>
                      <a:pt x="4325" y="21"/>
                    </a:lnTo>
                    <a:lnTo>
                      <a:pt x="4304" y="27"/>
                    </a:lnTo>
                    <a:lnTo>
                      <a:pt x="4282" y="32"/>
                    </a:lnTo>
                    <a:lnTo>
                      <a:pt x="4260" y="36"/>
                    </a:lnTo>
                    <a:lnTo>
                      <a:pt x="4237" y="40"/>
                    </a:lnTo>
                    <a:lnTo>
                      <a:pt x="4215" y="42"/>
                    </a:lnTo>
                    <a:lnTo>
                      <a:pt x="4196" y="53"/>
                    </a:lnTo>
                    <a:lnTo>
                      <a:pt x="4176" y="64"/>
                    </a:lnTo>
                    <a:lnTo>
                      <a:pt x="4155" y="76"/>
                    </a:lnTo>
                    <a:lnTo>
                      <a:pt x="4134" y="86"/>
                    </a:lnTo>
                    <a:lnTo>
                      <a:pt x="4113" y="95"/>
                    </a:lnTo>
                    <a:lnTo>
                      <a:pt x="4094" y="104"/>
                    </a:lnTo>
                    <a:lnTo>
                      <a:pt x="4083" y="106"/>
                    </a:lnTo>
                    <a:lnTo>
                      <a:pt x="4073" y="109"/>
                    </a:lnTo>
                    <a:lnTo>
                      <a:pt x="4063" y="110"/>
                    </a:lnTo>
                    <a:lnTo>
                      <a:pt x="4054" y="110"/>
                    </a:lnTo>
                    <a:lnTo>
                      <a:pt x="4058" y="95"/>
                    </a:lnTo>
                    <a:lnTo>
                      <a:pt x="4062" y="81"/>
                    </a:lnTo>
                    <a:lnTo>
                      <a:pt x="4067" y="66"/>
                    </a:lnTo>
                    <a:lnTo>
                      <a:pt x="4074" y="53"/>
                    </a:lnTo>
                    <a:lnTo>
                      <a:pt x="4079" y="39"/>
                    </a:lnTo>
                    <a:lnTo>
                      <a:pt x="4085" y="26"/>
                    </a:lnTo>
                    <a:lnTo>
                      <a:pt x="4092" y="12"/>
                    </a:lnTo>
                    <a:lnTo>
                      <a:pt x="4099" y="0"/>
                    </a:lnTo>
                    <a:close/>
                    <a:moveTo>
                      <a:pt x="4577" y="0"/>
                    </a:moveTo>
                    <a:lnTo>
                      <a:pt x="5089" y="0"/>
                    </a:lnTo>
                    <a:lnTo>
                      <a:pt x="5068" y="14"/>
                    </a:lnTo>
                    <a:lnTo>
                      <a:pt x="5048" y="30"/>
                    </a:lnTo>
                    <a:lnTo>
                      <a:pt x="5028" y="44"/>
                    </a:lnTo>
                    <a:lnTo>
                      <a:pt x="5007" y="60"/>
                    </a:lnTo>
                    <a:lnTo>
                      <a:pt x="4988" y="76"/>
                    </a:lnTo>
                    <a:lnTo>
                      <a:pt x="4968" y="91"/>
                    </a:lnTo>
                    <a:lnTo>
                      <a:pt x="4948" y="107"/>
                    </a:lnTo>
                    <a:lnTo>
                      <a:pt x="4928" y="124"/>
                    </a:lnTo>
                    <a:lnTo>
                      <a:pt x="4895" y="142"/>
                    </a:lnTo>
                    <a:lnTo>
                      <a:pt x="4861" y="161"/>
                    </a:lnTo>
                    <a:lnTo>
                      <a:pt x="4827" y="182"/>
                    </a:lnTo>
                    <a:lnTo>
                      <a:pt x="4794" y="203"/>
                    </a:lnTo>
                    <a:lnTo>
                      <a:pt x="4727" y="244"/>
                    </a:lnTo>
                    <a:lnTo>
                      <a:pt x="4661" y="285"/>
                    </a:lnTo>
                    <a:lnTo>
                      <a:pt x="4627" y="306"/>
                    </a:lnTo>
                    <a:lnTo>
                      <a:pt x="4594" y="325"/>
                    </a:lnTo>
                    <a:lnTo>
                      <a:pt x="4559" y="343"/>
                    </a:lnTo>
                    <a:lnTo>
                      <a:pt x="4525" y="361"/>
                    </a:lnTo>
                    <a:lnTo>
                      <a:pt x="4490" y="377"/>
                    </a:lnTo>
                    <a:lnTo>
                      <a:pt x="4454" y="391"/>
                    </a:lnTo>
                    <a:lnTo>
                      <a:pt x="4418" y="405"/>
                    </a:lnTo>
                    <a:lnTo>
                      <a:pt x="4381" y="416"/>
                    </a:lnTo>
                    <a:lnTo>
                      <a:pt x="4381" y="388"/>
                    </a:lnTo>
                    <a:lnTo>
                      <a:pt x="4384" y="360"/>
                    </a:lnTo>
                    <a:lnTo>
                      <a:pt x="4389" y="332"/>
                    </a:lnTo>
                    <a:lnTo>
                      <a:pt x="4396" y="304"/>
                    </a:lnTo>
                    <a:lnTo>
                      <a:pt x="4404" y="277"/>
                    </a:lnTo>
                    <a:lnTo>
                      <a:pt x="4413" y="250"/>
                    </a:lnTo>
                    <a:lnTo>
                      <a:pt x="4425" y="223"/>
                    </a:lnTo>
                    <a:lnTo>
                      <a:pt x="4437" y="195"/>
                    </a:lnTo>
                    <a:lnTo>
                      <a:pt x="4452" y="169"/>
                    </a:lnTo>
                    <a:lnTo>
                      <a:pt x="4467" y="143"/>
                    </a:lnTo>
                    <a:lnTo>
                      <a:pt x="4483" y="118"/>
                    </a:lnTo>
                    <a:lnTo>
                      <a:pt x="4500" y="93"/>
                    </a:lnTo>
                    <a:lnTo>
                      <a:pt x="4518" y="69"/>
                    </a:lnTo>
                    <a:lnTo>
                      <a:pt x="4537" y="45"/>
                    </a:lnTo>
                    <a:lnTo>
                      <a:pt x="4556" y="22"/>
                    </a:lnTo>
                    <a:lnTo>
                      <a:pt x="4577" y="0"/>
                    </a:lnTo>
                    <a:close/>
                    <a:moveTo>
                      <a:pt x="6442" y="0"/>
                    </a:moveTo>
                    <a:lnTo>
                      <a:pt x="6524" y="0"/>
                    </a:lnTo>
                    <a:lnTo>
                      <a:pt x="6513" y="8"/>
                    </a:lnTo>
                    <a:lnTo>
                      <a:pt x="6502" y="15"/>
                    </a:lnTo>
                    <a:lnTo>
                      <a:pt x="6491" y="22"/>
                    </a:lnTo>
                    <a:lnTo>
                      <a:pt x="6481" y="31"/>
                    </a:lnTo>
                    <a:lnTo>
                      <a:pt x="6470" y="38"/>
                    </a:lnTo>
                    <a:lnTo>
                      <a:pt x="6459" y="45"/>
                    </a:lnTo>
                    <a:lnTo>
                      <a:pt x="6448" y="53"/>
                    </a:lnTo>
                    <a:lnTo>
                      <a:pt x="6436" y="59"/>
                    </a:lnTo>
                    <a:lnTo>
                      <a:pt x="6437" y="52"/>
                    </a:lnTo>
                    <a:lnTo>
                      <a:pt x="6437" y="44"/>
                    </a:lnTo>
                    <a:lnTo>
                      <a:pt x="6438" y="37"/>
                    </a:lnTo>
                    <a:lnTo>
                      <a:pt x="6439" y="30"/>
                    </a:lnTo>
                    <a:lnTo>
                      <a:pt x="6440" y="21"/>
                    </a:lnTo>
                    <a:lnTo>
                      <a:pt x="6440" y="14"/>
                    </a:lnTo>
                    <a:lnTo>
                      <a:pt x="6441" y="7"/>
                    </a:lnTo>
                    <a:lnTo>
                      <a:pt x="6442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5" name="Freeform 753">
                <a:extLst>
                  <a:ext uri="{FF2B5EF4-FFF2-40B4-BE49-F238E27FC236}">
                    <a16:creationId xmlns:a16="http://schemas.microsoft.com/office/drawing/2014/main" id="{68E86087-5AE9-41B5-B809-BEBF384B12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35" y="2403"/>
                <a:ext cx="1093" cy="74"/>
              </a:xfrm>
              <a:custGeom>
                <a:avLst/>
                <a:gdLst>
                  <a:gd name="T0" fmla="*/ 7217 w 7645"/>
                  <a:gd name="T1" fmla="*/ 322 h 521"/>
                  <a:gd name="T2" fmla="*/ 7491 w 7645"/>
                  <a:gd name="T3" fmla="*/ 0 h 521"/>
                  <a:gd name="T4" fmla="*/ 7403 w 7645"/>
                  <a:gd name="T5" fmla="*/ 263 h 521"/>
                  <a:gd name="T6" fmla="*/ 6983 w 7645"/>
                  <a:gd name="T7" fmla="*/ 521 h 521"/>
                  <a:gd name="T8" fmla="*/ 6482 w 7645"/>
                  <a:gd name="T9" fmla="*/ 386 h 521"/>
                  <a:gd name="T10" fmla="*/ 6603 w 7645"/>
                  <a:gd name="T11" fmla="*/ 189 h 521"/>
                  <a:gd name="T12" fmla="*/ 7349 w 7645"/>
                  <a:gd name="T13" fmla="*/ 64 h 521"/>
                  <a:gd name="T14" fmla="*/ 7085 w 7645"/>
                  <a:gd name="T15" fmla="*/ 389 h 521"/>
                  <a:gd name="T16" fmla="*/ 4271 w 7645"/>
                  <a:gd name="T17" fmla="*/ 490 h 521"/>
                  <a:gd name="T18" fmla="*/ 4356 w 7645"/>
                  <a:gd name="T19" fmla="*/ 345 h 521"/>
                  <a:gd name="T20" fmla="*/ 4470 w 7645"/>
                  <a:gd name="T21" fmla="*/ 216 h 521"/>
                  <a:gd name="T22" fmla="*/ 4595 w 7645"/>
                  <a:gd name="T23" fmla="*/ 108 h 521"/>
                  <a:gd name="T24" fmla="*/ 4705 w 7645"/>
                  <a:gd name="T25" fmla="*/ 48 h 521"/>
                  <a:gd name="T26" fmla="*/ 5241 w 7645"/>
                  <a:gd name="T27" fmla="*/ 47 h 521"/>
                  <a:gd name="T28" fmla="*/ 4908 w 7645"/>
                  <a:gd name="T29" fmla="*/ 282 h 521"/>
                  <a:gd name="T30" fmla="*/ 4692 w 7645"/>
                  <a:gd name="T31" fmla="*/ 434 h 521"/>
                  <a:gd name="T32" fmla="*/ 4551 w 7645"/>
                  <a:gd name="T33" fmla="*/ 521 h 521"/>
                  <a:gd name="T34" fmla="*/ 210 w 7645"/>
                  <a:gd name="T35" fmla="*/ 513 h 521"/>
                  <a:gd name="T36" fmla="*/ 191 w 7645"/>
                  <a:gd name="T37" fmla="*/ 507 h 521"/>
                  <a:gd name="T38" fmla="*/ 186 w 7645"/>
                  <a:gd name="T39" fmla="*/ 516 h 521"/>
                  <a:gd name="T40" fmla="*/ 14 w 7645"/>
                  <a:gd name="T41" fmla="*/ 494 h 521"/>
                  <a:gd name="T42" fmla="*/ 78 w 7645"/>
                  <a:gd name="T43" fmla="*/ 358 h 521"/>
                  <a:gd name="T44" fmla="*/ 139 w 7645"/>
                  <a:gd name="T45" fmla="*/ 189 h 521"/>
                  <a:gd name="T46" fmla="*/ 207 w 7645"/>
                  <a:gd name="T47" fmla="*/ 0 h 521"/>
                  <a:gd name="T48" fmla="*/ 2866 w 7645"/>
                  <a:gd name="T49" fmla="*/ 50 h 521"/>
                  <a:gd name="T50" fmla="*/ 2865 w 7645"/>
                  <a:gd name="T51" fmla="*/ 112 h 521"/>
                  <a:gd name="T52" fmla="*/ 2838 w 7645"/>
                  <a:gd name="T53" fmla="*/ 195 h 521"/>
                  <a:gd name="T54" fmla="*/ 2820 w 7645"/>
                  <a:gd name="T55" fmla="*/ 275 h 521"/>
                  <a:gd name="T56" fmla="*/ 2838 w 7645"/>
                  <a:gd name="T57" fmla="*/ 329 h 521"/>
                  <a:gd name="T58" fmla="*/ 2891 w 7645"/>
                  <a:gd name="T59" fmla="*/ 380 h 521"/>
                  <a:gd name="T60" fmla="*/ 2914 w 7645"/>
                  <a:gd name="T61" fmla="*/ 425 h 521"/>
                  <a:gd name="T62" fmla="*/ 2920 w 7645"/>
                  <a:gd name="T63" fmla="*/ 473 h 521"/>
                  <a:gd name="T64" fmla="*/ 2955 w 7645"/>
                  <a:gd name="T65" fmla="*/ 0 h 521"/>
                  <a:gd name="T66" fmla="*/ 2923 w 7645"/>
                  <a:gd name="T67" fmla="*/ 30 h 521"/>
                  <a:gd name="T68" fmla="*/ 2907 w 7645"/>
                  <a:gd name="T69" fmla="*/ 37 h 521"/>
                  <a:gd name="T70" fmla="*/ 2912 w 7645"/>
                  <a:gd name="T71" fmla="*/ 6 h 521"/>
                  <a:gd name="T72" fmla="*/ 4071 w 7645"/>
                  <a:gd name="T73" fmla="*/ 43 h 521"/>
                  <a:gd name="T74" fmla="*/ 3955 w 7645"/>
                  <a:gd name="T75" fmla="*/ 163 h 521"/>
                  <a:gd name="T76" fmla="*/ 3908 w 7645"/>
                  <a:gd name="T77" fmla="*/ 154 h 521"/>
                  <a:gd name="T78" fmla="*/ 3900 w 7645"/>
                  <a:gd name="T79" fmla="*/ 94 h 521"/>
                  <a:gd name="T80" fmla="*/ 3912 w 7645"/>
                  <a:gd name="T81" fmla="*/ 34 h 521"/>
                  <a:gd name="T82" fmla="*/ 3926 w 7645"/>
                  <a:gd name="T83" fmla="*/ 9 h 521"/>
                  <a:gd name="T84" fmla="*/ 3928 w 7645"/>
                  <a:gd name="T85" fmla="*/ 0 h 521"/>
                  <a:gd name="T86" fmla="*/ 4514 w 7645"/>
                  <a:gd name="T87" fmla="*/ 83 h 521"/>
                  <a:gd name="T88" fmla="*/ 4356 w 7645"/>
                  <a:gd name="T89" fmla="*/ 201 h 521"/>
                  <a:gd name="T90" fmla="*/ 4198 w 7645"/>
                  <a:gd name="T91" fmla="*/ 275 h 521"/>
                  <a:gd name="T92" fmla="*/ 4103 w 7645"/>
                  <a:gd name="T93" fmla="*/ 298 h 521"/>
                  <a:gd name="T94" fmla="*/ 4004 w 7645"/>
                  <a:gd name="T95" fmla="*/ 337 h 521"/>
                  <a:gd name="T96" fmla="*/ 3922 w 7645"/>
                  <a:gd name="T97" fmla="*/ 370 h 521"/>
                  <a:gd name="T98" fmla="*/ 3918 w 7645"/>
                  <a:gd name="T99" fmla="*/ 325 h 521"/>
                  <a:gd name="T100" fmla="*/ 3985 w 7645"/>
                  <a:gd name="T101" fmla="*/ 204 h 521"/>
                  <a:gd name="T102" fmla="*/ 4092 w 7645"/>
                  <a:gd name="T103" fmla="*/ 95 h 521"/>
                  <a:gd name="T104" fmla="*/ 5697 w 7645"/>
                  <a:gd name="T105" fmla="*/ 0 h 521"/>
                  <a:gd name="T106" fmla="*/ 5588 w 7645"/>
                  <a:gd name="T107" fmla="*/ 44 h 521"/>
                  <a:gd name="T108" fmla="*/ 5524 w 7645"/>
                  <a:gd name="T109" fmla="*/ 49 h 521"/>
                  <a:gd name="T110" fmla="*/ 5536 w 7645"/>
                  <a:gd name="T111" fmla="*/ 8 h 521"/>
                  <a:gd name="T112" fmla="*/ 6565 w 7645"/>
                  <a:gd name="T113" fmla="*/ 89 h 521"/>
                  <a:gd name="T114" fmla="*/ 6409 w 7645"/>
                  <a:gd name="T115" fmla="*/ 231 h 521"/>
                  <a:gd name="T116" fmla="*/ 6285 w 7645"/>
                  <a:gd name="T117" fmla="*/ 320 h 521"/>
                  <a:gd name="T118" fmla="*/ 6320 w 7645"/>
                  <a:gd name="T119" fmla="*/ 117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645" h="521">
                    <a:moveTo>
                      <a:pt x="7159" y="521"/>
                    </a:moveTo>
                    <a:lnTo>
                      <a:pt x="7062" y="521"/>
                    </a:lnTo>
                    <a:lnTo>
                      <a:pt x="7113" y="454"/>
                    </a:lnTo>
                    <a:lnTo>
                      <a:pt x="7164" y="388"/>
                    </a:lnTo>
                    <a:lnTo>
                      <a:pt x="7217" y="322"/>
                    </a:lnTo>
                    <a:lnTo>
                      <a:pt x="7270" y="256"/>
                    </a:lnTo>
                    <a:lnTo>
                      <a:pt x="7323" y="191"/>
                    </a:lnTo>
                    <a:lnTo>
                      <a:pt x="7378" y="126"/>
                    </a:lnTo>
                    <a:lnTo>
                      <a:pt x="7435" y="63"/>
                    </a:lnTo>
                    <a:lnTo>
                      <a:pt x="7491" y="0"/>
                    </a:lnTo>
                    <a:lnTo>
                      <a:pt x="7645" y="0"/>
                    </a:lnTo>
                    <a:lnTo>
                      <a:pt x="7585" y="67"/>
                    </a:lnTo>
                    <a:lnTo>
                      <a:pt x="7524" y="132"/>
                    </a:lnTo>
                    <a:lnTo>
                      <a:pt x="7464" y="198"/>
                    </a:lnTo>
                    <a:lnTo>
                      <a:pt x="7403" y="263"/>
                    </a:lnTo>
                    <a:lnTo>
                      <a:pt x="7343" y="328"/>
                    </a:lnTo>
                    <a:lnTo>
                      <a:pt x="7281" y="393"/>
                    </a:lnTo>
                    <a:lnTo>
                      <a:pt x="7220" y="456"/>
                    </a:lnTo>
                    <a:lnTo>
                      <a:pt x="7159" y="521"/>
                    </a:lnTo>
                    <a:close/>
                    <a:moveTo>
                      <a:pt x="6983" y="521"/>
                    </a:moveTo>
                    <a:lnTo>
                      <a:pt x="6411" y="521"/>
                    </a:lnTo>
                    <a:lnTo>
                      <a:pt x="6428" y="487"/>
                    </a:lnTo>
                    <a:lnTo>
                      <a:pt x="6446" y="452"/>
                    </a:lnTo>
                    <a:lnTo>
                      <a:pt x="6463" y="419"/>
                    </a:lnTo>
                    <a:lnTo>
                      <a:pt x="6482" y="386"/>
                    </a:lnTo>
                    <a:lnTo>
                      <a:pt x="6501" y="352"/>
                    </a:lnTo>
                    <a:lnTo>
                      <a:pt x="6521" y="319"/>
                    </a:lnTo>
                    <a:lnTo>
                      <a:pt x="6541" y="287"/>
                    </a:lnTo>
                    <a:lnTo>
                      <a:pt x="6561" y="253"/>
                    </a:lnTo>
                    <a:lnTo>
                      <a:pt x="6603" y="189"/>
                    </a:lnTo>
                    <a:lnTo>
                      <a:pt x="6648" y="125"/>
                    </a:lnTo>
                    <a:lnTo>
                      <a:pt x="6695" y="63"/>
                    </a:lnTo>
                    <a:lnTo>
                      <a:pt x="6743" y="0"/>
                    </a:lnTo>
                    <a:lnTo>
                      <a:pt x="7404" y="0"/>
                    </a:lnTo>
                    <a:lnTo>
                      <a:pt x="7349" y="64"/>
                    </a:lnTo>
                    <a:lnTo>
                      <a:pt x="7295" y="127"/>
                    </a:lnTo>
                    <a:lnTo>
                      <a:pt x="7241" y="192"/>
                    </a:lnTo>
                    <a:lnTo>
                      <a:pt x="7189" y="257"/>
                    </a:lnTo>
                    <a:lnTo>
                      <a:pt x="7137" y="323"/>
                    </a:lnTo>
                    <a:lnTo>
                      <a:pt x="7085" y="389"/>
                    </a:lnTo>
                    <a:lnTo>
                      <a:pt x="7033" y="454"/>
                    </a:lnTo>
                    <a:lnTo>
                      <a:pt x="6983" y="521"/>
                    </a:lnTo>
                    <a:close/>
                    <a:moveTo>
                      <a:pt x="4551" y="521"/>
                    </a:moveTo>
                    <a:lnTo>
                      <a:pt x="4259" y="521"/>
                    </a:lnTo>
                    <a:lnTo>
                      <a:pt x="4271" y="490"/>
                    </a:lnTo>
                    <a:lnTo>
                      <a:pt x="4285" y="460"/>
                    </a:lnTo>
                    <a:lnTo>
                      <a:pt x="4301" y="430"/>
                    </a:lnTo>
                    <a:lnTo>
                      <a:pt x="4318" y="401"/>
                    </a:lnTo>
                    <a:lnTo>
                      <a:pt x="4336" y="372"/>
                    </a:lnTo>
                    <a:lnTo>
                      <a:pt x="4356" y="345"/>
                    </a:lnTo>
                    <a:lnTo>
                      <a:pt x="4377" y="317"/>
                    </a:lnTo>
                    <a:lnTo>
                      <a:pt x="4400" y="291"/>
                    </a:lnTo>
                    <a:lnTo>
                      <a:pt x="4422" y="265"/>
                    </a:lnTo>
                    <a:lnTo>
                      <a:pt x="4446" y="240"/>
                    </a:lnTo>
                    <a:lnTo>
                      <a:pt x="4470" y="216"/>
                    </a:lnTo>
                    <a:lnTo>
                      <a:pt x="4495" y="192"/>
                    </a:lnTo>
                    <a:lnTo>
                      <a:pt x="4520" y="170"/>
                    </a:lnTo>
                    <a:lnTo>
                      <a:pt x="4545" y="148"/>
                    </a:lnTo>
                    <a:lnTo>
                      <a:pt x="4570" y="127"/>
                    </a:lnTo>
                    <a:lnTo>
                      <a:pt x="4595" y="108"/>
                    </a:lnTo>
                    <a:lnTo>
                      <a:pt x="4617" y="98"/>
                    </a:lnTo>
                    <a:lnTo>
                      <a:pt x="4640" y="88"/>
                    </a:lnTo>
                    <a:lnTo>
                      <a:pt x="4662" y="75"/>
                    </a:lnTo>
                    <a:lnTo>
                      <a:pt x="4683" y="62"/>
                    </a:lnTo>
                    <a:lnTo>
                      <a:pt x="4705" y="48"/>
                    </a:lnTo>
                    <a:lnTo>
                      <a:pt x="4727" y="33"/>
                    </a:lnTo>
                    <a:lnTo>
                      <a:pt x="4748" y="17"/>
                    </a:lnTo>
                    <a:lnTo>
                      <a:pt x="4768" y="0"/>
                    </a:lnTo>
                    <a:lnTo>
                      <a:pt x="5308" y="0"/>
                    </a:lnTo>
                    <a:lnTo>
                      <a:pt x="5241" y="47"/>
                    </a:lnTo>
                    <a:lnTo>
                      <a:pt x="5174" y="94"/>
                    </a:lnTo>
                    <a:lnTo>
                      <a:pt x="5108" y="141"/>
                    </a:lnTo>
                    <a:lnTo>
                      <a:pt x="5041" y="187"/>
                    </a:lnTo>
                    <a:lnTo>
                      <a:pt x="4974" y="234"/>
                    </a:lnTo>
                    <a:lnTo>
                      <a:pt x="4908" y="282"/>
                    </a:lnTo>
                    <a:lnTo>
                      <a:pt x="4842" y="332"/>
                    </a:lnTo>
                    <a:lnTo>
                      <a:pt x="4777" y="385"/>
                    </a:lnTo>
                    <a:lnTo>
                      <a:pt x="4749" y="400"/>
                    </a:lnTo>
                    <a:lnTo>
                      <a:pt x="4720" y="416"/>
                    </a:lnTo>
                    <a:lnTo>
                      <a:pt x="4692" y="434"/>
                    </a:lnTo>
                    <a:lnTo>
                      <a:pt x="4664" y="450"/>
                    </a:lnTo>
                    <a:lnTo>
                      <a:pt x="4636" y="468"/>
                    </a:lnTo>
                    <a:lnTo>
                      <a:pt x="4607" y="486"/>
                    </a:lnTo>
                    <a:lnTo>
                      <a:pt x="4579" y="503"/>
                    </a:lnTo>
                    <a:lnTo>
                      <a:pt x="4551" y="521"/>
                    </a:lnTo>
                    <a:close/>
                    <a:moveTo>
                      <a:pt x="2915" y="521"/>
                    </a:moveTo>
                    <a:lnTo>
                      <a:pt x="216" y="521"/>
                    </a:lnTo>
                    <a:lnTo>
                      <a:pt x="214" y="518"/>
                    </a:lnTo>
                    <a:lnTo>
                      <a:pt x="212" y="515"/>
                    </a:lnTo>
                    <a:lnTo>
                      <a:pt x="210" y="513"/>
                    </a:lnTo>
                    <a:lnTo>
                      <a:pt x="207" y="511"/>
                    </a:lnTo>
                    <a:lnTo>
                      <a:pt x="203" y="510"/>
                    </a:lnTo>
                    <a:lnTo>
                      <a:pt x="199" y="509"/>
                    </a:lnTo>
                    <a:lnTo>
                      <a:pt x="195" y="507"/>
                    </a:lnTo>
                    <a:lnTo>
                      <a:pt x="191" y="507"/>
                    </a:lnTo>
                    <a:lnTo>
                      <a:pt x="190" y="509"/>
                    </a:lnTo>
                    <a:lnTo>
                      <a:pt x="189" y="511"/>
                    </a:lnTo>
                    <a:lnTo>
                      <a:pt x="188" y="513"/>
                    </a:lnTo>
                    <a:lnTo>
                      <a:pt x="187" y="514"/>
                    </a:lnTo>
                    <a:lnTo>
                      <a:pt x="186" y="516"/>
                    </a:lnTo>
                    <a:lnTo>
                      <a:pt x="186" y="518"/>
                    </a:lnTo>
                    <a:lnTo>
                      <a:pt x="185" y="519"/>
                    </a:lnTo>
                    <a:lnTo>
                      <a:pt x="184" y="521"/>
                    </a:lnTo>
                    <a:lnTo>
                      <a:pt x="0" y="521"/>
                    </a:lnTo>
                    <a:lnTo>
                      <a:pt x="14" y="494"/>
                    </a:lnTo>
                    <a:lnTo>
                      <a:pt x="27" y="467"/>
                    </a:lnTo>
                    <a:lnTo>
                      <a:pt x="40" y="441"/>
                    </a:lnTo>
                    <a:lnTo>
                      <a:pt x="53" y="414"/>
                    </a:lnTo>
                    <a:lnTo>
                      <a:pt x="66" y="387"/>
                    </a:lnTo>
                    <a:lnTo>
                      <a:pt x="78" y="358"/>
                    </a:lnTo>
                    <a:lnTo>
                      <a:pt x="90" y="331"/>
                    </a:lnTo>
                    <a:lnTo>
                      <a:pt x="101" y="303"/>
                    </a:lnTo>
                    <a:lnTo>
                      <a:pt x="114" y="265"/>
                    </a:lnTo>
                    <a:lnTo>
                      <a:pt x="126" y="227"/>
                    </a:lnTo>
                    <a:lnTo>
                      <a:pt x="139" y="189"/>
                    </a:lnTo>
                    <a:lnTo>
                      <a:pt x="151" y="151"/>
                    </a:lnTo>
                    <a:lnTo>
                      <a:pt x="165" y="113"/>
                    </a:lnTo>
                    <a:lnTo>
                      <a:pt x="178" y="75"/>
                    </a:lnTo>
                    <a:lnTo>
                      <a:pt x="192" y="38"/>
                    </a:lnTo>
                    <a:lnTo>
                      <a:pt x="207" y="0"/>
                    </a:lnTo>
                    <a:lnTo>
                      <a:pt x="2843" y="0"/>
                    </a:lnTo>
                    <a:lnTo>
                      <a:pt x="2851" y="13"/>
                    </a:lnTo>
                    <a:lnTo>
                      <a:pt x="2858" y="25"/>
                    </a:lnTo>
                    <a:lnTo>
                      <a:pt x="2862" y="38"/>
                    </a:lnTo>
                    <a:lnTo>
                      <a:pt x="2866" y="50"/>
                    </a:lnTo>
                    <a:lnTo>
                      <a:pt x="2868" y="63"/>
                    </a:lnTo>
                    <a:lnTo>
                      <a:pt x="2868" y="75"/>
                    </a:lnTo>
                    <a:lnTo>
                      <a:pt x="2868" y="88"/>
                    </a:lnTo>
                    <a:lnTo>
                      <a:pt x="2867" y="100"/>
                    </a:lnTo>
                    <a:lnTo>
                      <a:pt x="2865" y="112"/>
                    </a:lnTo>
                    <a:lnTo>
                      <a:pt x="2862" y="124"/>
                    </a:lnTo>
                    <a:lnTo>
                      <a:pt x="2859" y="137"/>
                    </a:lnTo>
                    <a:lnTo>
                      <a:pt x="2855" y="148"/>
                    </a:lnTo>
                    <a:lnTo>
                      <a:pt x="2846" y="172"/>
                    </a:lnTo>
                    <a:lnTo>
                      <a:pt x="2838" y="195"/>
                    </a:lnTo>
                    <a:lnTo>
                      <a:pt x="2830" y="219"/>
                    </a:lnTo>
                    <a:lnTo>
                      <a:pt x="2823" y="242"/>
                    </a:lnTo>
                    <a:lnTo>
                      <a:pt x="2821" y="252"/>
                    </a:lnTo>
                    <a:lnTo>
                      <a:pt x="2820" y="264"/>
                    </a:lnTo>
                    <a:lnTo>
                      <a:pt x="2820" y="275"/>
                    </a:lnTo>
                    <a:lnTo>
                      <a:pt x="2821" y="287"/>
                    </a:lnTo>
                    <a:lnTo>
                      <a:pt x="2823" y="297"/>
                    </a:lnTo>
                    <a:lnTo>
                      <a:pt x="2826" y="308"/>
                    </a:lnTo>
                    <a:lnTo>
                      <a:pt x="2832" y="319"/>
                    </a:lnTo>
                    <a:lnTo>
                      <a:pt x="2838" y="329"/>
                    </a:lnTo>
                    <a:lnTo>
                      <a:pt x="2846" y="340"/>
                    </a:lnTo>
                    <a:lnTo>
                      <a:pt x="2857" y="350"/>
                    </a:lnTo>
                    <a:lnTo>
                      <a:pt x="2869" y="361"/>
                    </a:lnTo>
                    <a:lnTo>
                      <a:pt x="2884" y="371"/>
                    </a:lnTo>
                    <a:lnTo>
                      <a:pt x="2891" y="380"/>
                    </a:lnTo>
                    <a:lnTo>
                      <a:pt x="2897" y="389"/>
                    </a:lnTo>
                    <a:lnTo>
                      <a:pt x="2902" y="398"/>
                    </a:lnTo>
                    <a:lnTo>
                      <a:pt x="2908" y="407"/>
                    </a:lnTo>
                    <a:lnTo>
                      <a:pt x="2911" y="417"/>
                    </a:lnTo>
                    <a:lnTo>
                      <a:pt x="2914" y="425"/>
                    </a:lnTo>
                    <a:lnTo>
                      <a:pt x="2917" y="435"/>
                    </a:lnTo>
                    <a:lnTo>
                      <a:pt x="2919" y="444"/>
                    </a:lnTo>
                    <a:lnTo>
                      <a:pt x="2920" y="453"/>
                    </a:lnTo>
                    <a:lnTo>
                      <a:pt x="2920" y="463"/>
                    </a:lnTo>
                    <a:lnTo>
                      <a:pt x="2920" y="473"/>
                    </a:lnTo>
                    <a:lnTo>
                      <a:pt x="2920" y="482"/>
                    </a:lnTo>
                    <a:lnTo>
                      <a:pt x="2918" y="501"/>
                    </a:lnTo>
                    <a:lnTo>
                      <a:pt x="2915" y="521"/>
                    </a:lnTo>
                    <a:close/>
                    <a:moveTo>
                      <a:pt x="2913" y="0"/>
                    </a:moveTo>
                    <a:lnTo>
                      <a:pt x="2955" y="0"/>
                    </a:lnTo>
                    <a:lnTo>
                      <a:pt x="2948" y="6"/>
                    </a:lnTo>
                    <a:lnTo>
                      <a:pt x="2942" y="13"/>
                    </a:lnTo>
                    <a:lnTo>
                      <a:pt x="2936" y="19"/>
                    </a:lnTo>
                    <a:lnTo>
                      <a:pt x="2930" y="24"/>
                    </a:lnTo>
                    <a:lnTo>
                      <a:pt x="2923" y="30"/>
                    </a:lnTo>
                    <a:lnTo>
                      <a:pt x="2917" y="37"/>
                    </a:lnTo>
                    <a:lnTo>
                      <a:pt x="2911" y="43"/>
                    </a:lnTo>
                    <a:lnTo>
                      <a:pt x="2905" y="49"/>
                    </a:lnTo>
                    <a:lnTo>
                      <a:pt x="2906" y="43"/>
                    </a:lnTo>
                    <a:lnTo>
                      <a:pt x="2907" y="37"/>
                    </a:lnTo>
                    <a:lnTo>
                      <a:pt x="2908" y="30"/>
                    </a:lnTo>
                    <a:lnTo>
                      <a:pt x="2909" y="24"/>
                    </a:lnTo>
                    <a:lnTo>
                      <a:pt x="2910" y="19"/>
                    </a:lnTo>
                    <a:lnTo>
                      <a:pt x="2911" y="13"/>
                    </a:lnTo>
                    <a:lnTo>
                      <a:pt x="2912" y="6"/>
                    </a:lnTo>
                    <a:lnTo>
                      <a:pt x="2913" y="0"/>
                    </a:lnTo>
                    <a:close/>
                    <a:moveTo>
                      <a:pt x="3928" y="0"/>
                    </a:moveTo>
                    <a:lnTo>
                      <a:pt x="4120" y="0"/>
                    </a:lnTo>
                    <a:lnTo>
                      <a:pt x="4095" y="22"/>
                    </a:lnTo>
                    <a:lnTo>
                      <a:pt x="4071" y="43"/>
                    </a:lnTo>
                    <a:lnTo>
                      <a:pt x="4048" y="66"/>
                    </a:lnTo>
                    <a:lnTo>
                      <a:pt x="4024" y="89"/>
                    </a:lnTo>
                    <a:lnTo>
                      <a:pt x="4001" y="113"/>
                    </a:lnTo>
                    <a:lnTo>
                      <a:pt x="3978" y="137"/>
                    </a:lnTo>
                    <a:lnTo>
                      <a:pt x="3955" y="163"/>
                    </a:lnTo>
                    <a:lnTo>
                      <a:pt x="3932" y="189"/>
                    </a:lnTo>
                    <a:lnTo>
                      <a:pt x="3925" y="181"/>
                    </a:lnTo>
                    <a:lnTo>
                      <a:pt x="3919" y="173"/>
                    </a:lnTo>
                    <a:lnTo>
                      <a:pt x="3913" y="164"/>
                    </a:lnTo>
                    <a:lnTo>
                      <a:pt x="3908" y="154"/>
                    </a:lnTo>
                    <a:lnTo>
                      <a:pt x="3905" y="143"/>
                    </a:lnTo>
                    <a:lnTo>
                      <a:pt x="3902" y="131"/>
                    </a:lnTo>
                    <a:lnTo>
                      <a:pt x="3900" y="119"/>
                    </a:lnTo>
                    <a:lnTo>
                      <a:pt x="3900" y="106"/>
                    </a:lnTo>
                    <a:lnTo>
                      <a:pt x="3900" y="94"/>
                    </a:lnTo>
                    <a:lnTo>
                      <a:pt x="3901" y="81"/>
                    </a:lnTo>
                    <a:lnTo>
                      <a:pt x="3902" y="69"/>
                    </a:lnTo>
                    <a:lnTo>
                      <a:pt x="3905" y="56"/>
                    </a:lnTo>
                    <a:lnTo>
                      <a:pt x="3908" y="45"/>
                    </a:lnTo>
                    <a:lnTo>
                      <a:pt x="3912" y="34"/>
                    </a:lnTo>
                    <a:lnTo>
                      <a:pt x="3918" y="24"/>
                    </a:lnTo>
                    <a:lnTo>
                      <a:pt x="3924" y="15"/>
                    </a:lnTo>
                    <a:lnTo>
                      <a:pt x="3925" y="13"/>
                    </a:lnTo>
                    <a:lnTo>
                      <a:pt x="3925" y="10"/>
                    </a:lnTo>
                    <a:lnTo>
                      <a:pt x="3926" y="9"/>
                    </a:lnTo>
                    <a:lnTo>
                      <a:pt x="3926" y="7"/>
                    </a:lnTo>
                    <a:lnTo>
                      <a:pt x="3927" y="5"/>
                    </a:lnTo>
                    <a:lnTo>
                      <a:pt x="3927" y="4"/>
                    </a:lnTo>
                    <a:lnTo>
                      <a:pt x="3928" y="2"/>
                    </a:lnTo>
                    <a:lnTo>
                      <a:pt x="3928" y="0"/>
                    </a:lnTo>
                    <a:close/>
                    <a:moveTo>
                      <a:pt x="4217" y="0"/>
                    </a:moveTo>
                    <a:lnTo>
                      <a:pt x="4601" y="0"/>
                    </a:lnTo>
                    <a:lnTo>
                      <a:pt x="4572" y="28"/>
                    </a:lnTo>
                    <a:lnTo>
                      <a:pt x="4544" y="56"/>
                    </a:lnTo>
                    <a:lnTo>
                      <a:pt x="4514" y="83"/>
                    </a:lnTo>
                    <a:lnTo>
                      <a:pt x="4483" y="109"/>
                    </a:lnTo>
                    <a:lnTo>
                      <a:pt x="4453" y="134"/>
                    </a:lnTo>
                    <a:lnTo>
                      <a:pt x="4421" y="157"/>
                    </a:lnTo>
                    <a:lnTo>
                      <a:pt x="4389" y="180"/>
                    </a:lnTo>
                    <a:lnTo>
                      <a:pt x="4356" y="201"/>
                    </a:lnTo>
                    <a:lnTo>
                      <a:pt x="4322" y="221"/>
                    </a:lnTo>
                    <a:lnTo>
                      <a:pt x="4287" y="239"/>
                    </a:lnTo>
                    <a:lnTo>
                      <a:pt x="4252" y="254"/>
                    </a:lnTo>
                    <a:lnTo>
                      <a:pt x="4217" y="269"/>
                    </a:lnTo>
                    <a:lnTo>
                      <a:pt x="4198" y="275"/>
                    </a:lnTo>
                    <a:lnTo>
                      <a:pt x="4179" y="280"/>
                    </a:lnTo>
                    <a:lnTo>
                      <a:pt x="4160" y="286"/>
                    </a:lnTo>
                    <a:lnTo>
                      <a:pt x="4142" y="291"/>
                    </a:lnTo>
                    <a:lnTo>
                      <a:pt x="4123" y="295"/>
                    </a:lnTo>
                    <a:lnTo>
                      <a:pt x="4103" y="298"/>
                    </a:lnTo>
                    <a:lnTo>
                      <a:pt x="4084" y="301"/>
                    </a:lnTo>
                    <a:lnTo>
                      <a:pt x="4064" y="303"/>
                    </a:lnTo>
                    <a:lnTo>
                      <a:pt x="4045" y="314"/>
                    </a:lnTo>
                    <a:lnTo>
                      <a:pt x="4025" y="325"/>
                    </a:lnTo>
                    <a:lnTo>
                      <a:pt x="4004" y="337"/>
                    </a:lnTo>
                    <a:lnTo>
                      <a:pt x="3983" y="347"/>
                    </a:lnTo>
                    <a:lnTo>
                      <a:pt x="3962" y="356"/>
                    </a:lnTo>
                    <a:lnTo>
                      <a:pt x="3943" y="365"/>
                    </a:lnTo>
                    <a:lnTo>
                      <a:pt x="3932" y="367"/>
                    </a:lnTo>
                    <a:lnTo>
                      <a:pt x="3922" y="370"/>
                    </a:lnTo>
                    <a:lnTo>
                      <a:pt x="3912" y="371"/>
                    </a:lnTo>
                    <a:lnTo>
                      <a:pt x="3903" y="371"/>
                    </a:lnTo>
                    <a:lnTo>
                      <a:pt x="3907" y="355"/>
                    </a:lnTo>
                    <a:lnTo>
                      <a:pt x="3912" y="340"/>
                    </a:lnTo>
                    <a:lnTo>
                      <a:pt x="3918" y="325"/>
                    </a:lnTo>
                    <a:lnTo>
                      <a:pt x="3924" y="311"/>
                    </a:lnTo>
                    <a:lnTo>
                      <a:pt x="3936" y="281"/>
                    </a:lnTo>
                    <a:lnTo>
                      <a:pt x="3952" y="254"/>
                    </a:lnTo>
                    <a:lnTo>
                      <a:pt x="3968" y="228"/>
                    </a:lnTo>
                    <a:lnTo>
                      <a:pt x="3985" y="204"/>
                    </a:lnTo>
                    <a:lnTo>
                      <a:pt x="4005" y="180"/>
                    </a:lnTo>
                    <a:lnTo>
                      <a:pt x="4025" y="157"/>
                    </a:lnTo>
                    <a:lnTo>
                      <a:pt x="4047" y="137"/>
                    </a:lnTo>
                    <a:lnTo>
                      <a:pt x="4069" y="115"/>
                    </a:lnTo>
                    <a:lnTo>
                      <a:pt x="4092" y="95"/>
                    </a:lnTo>
                    <a:lnTo>
                      <a:pt x="4116" y="75"/>
                    </a:lnTo>
                    <a:lnTo>
                      <a:pt x="4166" y="38"/>
                    </a:lnTo>
                    <a:lnTo>
                      <a:pt x="4217" y="0"/>
                    </a:lnTo>
                    <a:close/>
                    <a:moveTo>
                      <a:pt x="5539" y="0"/>
                    </a:moveTo>
                    <a:lnTo>
                      <a:pt x="5697" y="0"/>
                    </a:lnTo>
                    <a:lnTo>
                      <a:pt x="5677" y="9"/>
                    </a:lnTo>
                    <a:lnTo>
                      <a:pt x="5655" y="19"/>
                    </a:lnTo>
                    <a:lnTo>
                      <a:pt x="5633" y="27"/>
                    </a:lnTo>
                    <a:lnTo>
                      <a:pt x="5610" y="35"/>
                    </a:lnTo>
                    <a:lnTo>
                      <a:pt x="5588" y="44"/>
                    </a:lnTo>
                    <a:lnTo>
                      <a:pt x="5566" y="51"/>
                    </a:lnTo>
                    <a:lnTo>
                      <a:pt x="5543" y="58"/>
                    </a:lnTo>
                    <a:lnTo>
                      <a:pt x="5520" y="66"/>
                    </a:lnTo>
                    <a:lnTo>
                      <a:pt x="5522" y="57"/>
                    </a:lnTo>
                    <a:lnTo>
                      <a:pt x="5524" y="49"/>
                    </a:lnTo>
                    <a:lnTo>
                      <a:pt x="5527" y="41"/>
                    </a:lnTo>
                    <a:lnTo>
                      <a:pt x="5529" y="32"/>
                    </a:lnTo>
                    <a:lnTo>
                      <a:pt x="5531" y="25"/>
                    </a:lnTo>
                    <a:lnTo>
                      <a:pt x="5533" y="17"/>
                    </a:lnTo>
                    <a:lnTo>
                      <a:pt x="5536" y="8"/>
                    </a:lnTo>
                    <a:lnTo>
                      <a:pt x="5539" y="0"/>
                    </a:lnTo>
                    <a:close/>
                    <a:moveTo>
                      <a:pt x="6355" y="0"/>
                    </a:moveTo>
                    <a:lnTo>
                      <a:pt x="6646" y="0"/>
                    </a:lnTo>
                    <a:lnTo>
                      <a:pt x="6605" y="45"/>
                    </a:lnTo>
                    <a:lnTo>
                      <a:pt x="6565" y="89"/>
                    </a:lnTo>
                    <a:lnTo>
                      <a:pt x="6522" y="131"/>
                    </a:lnTo>
                    <a:lnTo>
                      <a:pt x="6478" y="172"/>
                    </a:lnTo>
                    <a:lnTo>
                      <a:pt x="6456" y="193"/>
                    </a:lnTo>
                    <a:lnTo>
                      <a:pt x="6433" y="213"/>
                    </a:lnTo>
                    <a:lnTo>
                      <a:pt x="6409" y="231"/>
                    </a:lnTo>
                    <a:lnTo>
                      <a:pt x="6386" y="250"/>
                    </a:lnTo>
                    <a:lnTo>
                      <a:pt x="6361" y="269"/>
                    </a:lnTo>
                    <a:lnTo>
                      <a:pt x="6336" y="287"/>
                    </a:lnTo>
                    <a:lnTo>
                      <a:pt x="6311" y="303"/>
                    </a:lnTo>
                    <a:lnTo>
                      <a:pt x="6285" y="320"/>
                    </a:lnTo>
                    <a:lnTo>
                      <a:pt x="6289" y="278"/>
                    </a:lnTo>
                    <a:lnTo>
                      <a:pt x="6296" y="238"/>
                    </a:lnTo>
                    <a:lnTo>
                      <a:pt x="6302" y="197"/>
                    </a:lnTo>
                    <a:lnTo>
                      <a:pt x="6310" y="156"/>
                    </a:lnTo>
                    <a:lnTo>
                      <a:pt x="6320" y="117"/>
                    </a:lnTo>
                    <a:lnTo>
                      <a:pt x="6330" y="77"/>
                    </a:lnTo>
                    <a:lnTo>
                      <a:pt x="6343" y="39"/>
                    </a:lnTo>
                    <a:lnTo>
                      <a:pt x="6355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6" name="Freeform 754">
                <a:extLst>
                  <a:ext uri="{FF2B5EF4-FFF2-40B4-BE49-F238E27FC236}">
                    <a16:creationId xmlns:a16="http://schemas.microsoft.com/office/drawing/2014/main" id="{4CEBF5A5-2C03-43B1-932B-08F3E2064A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52" y="2366"/>
                <a:ext cx="1109" cy="74"/>
              </a:xfrm>
              <a:custGeom>
                <a:avLst/>
                <a:gdLst>
                  <a:gd name="T0" fmla="*/ 7386 w 7762"/>
                  <a:gd name="T1" fmla="*/ 248 h 520"/>
                  <a:gd name="T2" fmla="*/ 7642 w 7762"/>
                  <a:gd name="T3" fmla="*/ 0 h 520"/>
                  <a:gd name="T4" fmla="*/ 7469 w 7762"/>
                  <a:gd name="T5" fmla="*/ 327 h 520"/>
                  <a:gd name="T6" fmla="*/ 6483 w 7762"/>
                  <a:gd name="T7" fmla="*/ 456 h 520"/>
                  <a:gd name="T8" fmla="*/ 6772 w 7762"/>
                  <a:gd name="T9" fmla="*/ 90 h 520"/>
                  <a:gd name="T10" fmla="*/ 6846 w 7762"/>
                  <a:gd name="T11" fmla="*/ 11 h 520"/>
                  <a:gd name="T12" fmla="*/ 7480 w 7762"/>
                  <a:gd name="T13" fmla="*/ 59 h 520"/>
                  <a:gd name="T14" fmla="*/ 7183 w 7762"/>
                  <a:gd name="T15" fmla="*/ 382 h 520"/>
                  <a:gd name="T16" fmla="*/ 6188 w 7762"/>
                  <a:gd name="T17" fmla="*/ 450 h 520"/>
                  <a:gd name="T18" fmla="*/ 6243 w 7762"/>
                  <a:gd name="T19" fmla="*/ 250 h 520"/>
                  <a:gd name="T20" fmla="*/ 6323 w 7762"/>
                  <a:gd name="T21" fmla="*/ 60 h 520"/>
                  <a:gd name="T22" fmla="*/ 6583 w 7762"/>
                  <a:gd name="T23" fmla="*/ 201 h 520"/>
                  <a:gd name="T24" fmla="*/ 6363 w 7762"/>
                  <a:gd name="T25" fmla="*/ 431 h 520"/>
                  <a:gd name="T26" fmla="*/ 4331 w 7762"/>
                  <a:gd name="T27" fmla="*/ 498 h 520"/>
                  <a:gd name="T28" fmla="*/ 4458 w 7762"/>
                  <a:gd name="T29" fmla="*/ 384 h 520"/>
                  <a:gd name="T30" fmla="*/ 4621 w 7762"/>
                  <a:gd name="T31" fmla="*/ 286 h 520"/>
                  <a:gd name="T32" fmla="*/ 4762 w 7762"/>
                  <a:gd name="T33" fmla="*/ 143 h 520"/>
                  <a:gd name="T34" fmla="*/ 4831 w 7762"/>
                  <a:gd name="T35" fmla="*/ 16 h 520"/>
                  <a:gd name="T36" fmla="*/ 4834 w 7762"/>
                  <a:gd name="T37" fmla="*/ 0 h 520"/>
                  <a:gd name="T38" fmla="*/ 5429 w 7762"/>
                  <a:gd name="T39" fmla="*/ 73 h 520"/>
                  <a:gd name="T40" fmla="*/ 5177 w 7762"/>
                  <a:gd name="T41" fmla="*/ 270 h 520"/>
                  <a:gd name="T42" fmla="*/ 3833 w 7762"/>
                  <a:gd name="T43" fmla="*/ 520 h 520"/>
                  <a:gd name="T44" fmla="*/ 3906 w 7762"/>
                  <a:gd name="T45" fmla="*/ 421 h 520"/>
                  <a:gd name="T46" fmla="*/ 4064 w 7762"/>
                  <a:gd name="T47" fmla="*/ 286 h 520"/>
                  <a:gd name="T48" fmla="*/ 4335 w 7762"/>
                  <a:gd name="T49" fmla="*/ 83 h 520"/>
                  <a:gd name="T50" fmla="*/ 4332 w 7762"/>
                  <a:gd name="T51" fmla="*/ 54 h 520"/>
                  <a:gd name="T52" fmla="*/ 4295 w 7762"/>
                  <a:gd name="T53" fmla="*/ 43 h 520"/>
                  <a:gd name="T54" fmla="*/ 4182 w 7762"/>
                  <a:gd name="T55" fmla="*/ 132 h 520"/>
                  <a:gd name="T56" fmla="*/ 4046 w 7762"/>
                  <a:gd name="T57" fmla="*/ 226 h 520"/>
                  <a:gd name="T58" fmla="*/ 3817 w 7762"/>
                  <a:gd name="T59" fmla="*/ 448 h 520"/>
                  <a:gd name="T60" fmla="*/ 3787 w 7762"/>
                  <a:gd name="T61" fmla="*/ 390 h 520"/>
                  <a:gd name="T62" fmla="*/ 3790 w 7762"/>
                  <a:gd name="T63" fmla="*/ 315 h 520"/>
                  <a:gd name="T64" fmla="*/ 3818 w 7762"/>
                  <a:gd name="T65" fmla="*/ 245 h 520"/>
                  <a:gd name="T66" fmla="*/ 3861 w 7762"/>
                  <a:gd name="T67" fmla="*/ 178 h 520"/>
                  <a:gd name="T68" fmla="*/ 3939 w 7762"/>
                  <a:gd name="T69" fmla="*/ 111 h 520"/>
                  <a:gd name="T70" fmla="*/ 4112 w 7762"/>
                  <a:gd name="T71" fmla="*/ 0 h 520"/>
                  <a:gd name="T72" fmla="*/ 4702 w 7762"/>
                  <a:gd name="T73" fmla="*/ 49 h 520"/>
                  <a:gd name="T74" fmla="*/ 4627 w 7762"/>
                  <a:gd name="T75" fmla="*/ 103 h 520"/>
                  <a:gd name="T76" fmla="*/ 4447 w 7762"/>
                  <a:gd name="T77" fmla="*/ 299 h 520"/>
                  <a:gd name="T78" fmla="*/ 4257 w 7762"/>
                  <a:gd name="T79" fmla="*/ 450 h 520"/>
                  <a:gd name="T80" fmla="*/ 4142 w 7762"/>
                  <a:gd name="T81" fmla="*/ 511 h 520"/>
                  <a:gd name="T82" fmla="*/ 68 w 7762"/>
                  <a:gd name="T83" fmla="*/ 322 h 520"/>
                  <a:gd name="T84" fmla="*/ 2800 w 7762"/>
                  <a:gd name="T85" fmla="*/ 0 h 520"/>
                  <a:gd name="T86" fmla="*/ 2741 w 7762"/>
                  <a:gd name="T87" fmla="*/ 191 h 520"/>
                  <a:gd name="T88" fmla="*/ 2745 w 7762"/>
                  <a:gd name="T89" fmla="*/ 291 h 520"/>
                  <a:gd name="T90" fmla="*/ 2752 w 7762"/>
                  <a:gd name="T91" fmla="*/ 359 h 520"/>
                  <a:gd name="T92" fmla="*/ 2711 w 7762"/>
                  <a:gd name="T93" fmla="*/ 488 h 520"/>
                  <a:gd name="T94" fmla="*/ 3117 w 7762"/>
                  <a:gd name="T95" fmla="*/ 32 h 520"/>
                  <a:gd name="T96" fmla="*/ 2878 w 7762"/>
                  <a:gd name="T97" fmla="*/ 224 h 520"/>
                  <a:gd name="T98" fmla="*/ 2822 w 7762"/>
                  <a:gd name="T99" fmla="*/ 153 h 520"/>
                  <a:gd name="T100" fmla="*/ 3998 w 7762"/>
                  <a:gd name="T101" fmla="*/ 0 h 520"/>
                  <a:gd name="T102" fmla="*/ 3850 w 7762"/>
                  <a:gd name="T103" fmla="*/ 114 h 520"/>
                  <a:gd name="T104" fmla="*/ 3797 w 7762"/>
                  <a:gd name="T105" fmla="*/ 145 h 520"/>
                  <a:gd name="T106" fmla="*/ 3779 w 7762"/>
                  <a:gd name="T107" fmla="*/ 87 h 520"/>
                  <a:gd name="T108" fmla="*/ 6016 w 7762"/>
                  <a:gd name="T109" fmla="*/ 0 h 520"/>
                  <a:gd name="T110" fmla="*/ 5798 w 7762"/>
                  <a:gd name="T111" fmla="*/ 148 h 520"/>
                  <a:gd name="T112" fmla="*/ 5568 w 7762"/>
                  <a:gd name="T113" fmla="*/ 266 h 520"/>
                  <a:gd name="T114" fmla="*/ 5417 w 7762"/>
                  <a:gd name="T115" fmla="*/ 281 h 520"/>
                  <a:gd name="T116" fmla="*/ 5474 w 7762"/>
                  <a:gd name="T117" fmla="*/ 156 h 520"/>
                  <a:gd name="T118" fmla="*/ 5590 w 7762"/>
                  <a:gd name="T119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762" h="520">
                    <a:moveTo>
                      <a:pt x="7291" y="520"/>
                    </a:moveTo>
                    <a:lnTo>
                      <a:pt x="7151" y="520"/>
                    </a:lnTo>
                    <a:lnTo>
                      <a:pt x="7208" y="450"/>
                    </a:lnTo>
                    <a:lnTo>
                      <a:pt x="7267" y="382"/>
                    </a:lnTo>
                    <a:lnTo>
                      <a:pt x="7326" y="314"/>
                    </a:lnTo>
                    <a:lnTo>
                      <a:pt x="7386" y="248"/>
                    </a:lnTo>
                    <a:lnTo>
                      <a:pt x="7449" y="183"/>
                    </a:lnTo>
                    <a:lnTo>
                      <a:pt x="7511" y="119"/>
                    </a:lnTo>
                    <a:lnTo>
                      <a:pt x="7544" y="89"/>
                    </a:lnTo>
                    <a:lnTo>
                      <a:pt x="7576" y="58"/>
                    </a:lnTo>
                    <a:lnTo>
                      <a:pt x="7608" y="29"/>
                    </a:lnTo>
                    <a:lnTo>
                      <a:pt x="7642" y="0"/>
                    </a:lnTo>
                    <a:lnTo>
                      <a:pt x="7762" y="0"/>
                    </a:lnTo>
                    <a:lnTo>
                      <a:pt x="7704" y="65"/>
                    </a:lnTo>
                    <a:lnTo>
                      <a:pt x="7646" y="131"/>
                    </a:lnTo>
                    <a:lnTo>
                      <a:pt x="7586" y="197"/>
                    </a:lnTo>
                    <a:lnTo>
                      <a:pt x="7528" y="261"/>
                    </a:lnTo>
                    <a:lnTo>
                      <a:pt x="7469" y="327"/>
                    </a:lnTo>
                    <a:lnTo>
                      <a:pt x="7409" y="391"/>
                    </a:lnTo>
                    <a:lnTo>
                      <a:pt x="7350" y="456"/>
                    </a:lnTo>
                    <a:lnTo>
                      <a:pt x="7291" y="520"/>
                    </a:lnTo>
                    <a:close/>
                    <a:moveTo>
                      <a:pt x="7071" y="520"/>
                    </a:moveTo>
                    <a:lnTo>
                      <a:pt x="6441" y="520"/>
                    </a:lnTo>
                    <a:lnTo>
                      <a:pt x="6483" y="456"/>
                    </a:lnTo>
                    <a:lnTo>
                      <a:pt x="6527" y="392"/>
                    </a:lnTo>
                    <a:lnTo>
                      <a:pt x="6572" y="331"/>
                    </a:lnTo>
                    <a:lnTo>
                      <a:pt x="6619" y="269"/>
                    </a:lnTo>
                    <a:lnTo>
                      <a:pt x="6668" y="209"/>
                    </a:lnTo>
                    <a:lnTo>
                      <a:pt x="6719" y="149"/>
                    </a:lnTo>
                    <a:lnTo>
                      <a:pt x="6772" y="90"/>
                    </a:lnTo>
                    <a:lnTo>
                      <a:pt x="6825" y="32"/>
                    </a:lnTo>
                    <a:lnTo>
                      <a:pt x="6829" y="28"/>
                    </a:lnTo>
                    <a:lnTo>
                      <a:pt x="6833" y="24"/>
                    </a:lnTo>
                    <a:lnTo>
                      <a:pt x="6837" y="19"/>
                    </a:lnTo>
                    <a:lnTo>
                      <a:pt x="6841" y="15"/>
                    </a:lnTo>
                    <a:lnTo>
                      <a:pt x="6846" y="11"/>
                    </a:lnTo>
                    <a:lnTo>
                      <a:pt x="6850" y="7"/>
                    </a:lnTo>
                    <a:lnTo>
                      <a:pt x="6855" y="3"/>
                    </a:lnTo>
                    <a:lnTo>
                      <a:pt x="6859" y="0"/>
                    </a:lnTo>
                    <a:lnTo>
                      <a:pt x="7544" y="0"/>
                    </a:lnTo>
                    <a:lnTo>
                      <a:pt x="7511" y="29"/>
                    </a:lnTo>
                    <a:lnTo>
                      <a:pt x="7480" y="59"/>
                    </a:lnTo>
                    <a:lnTo>
                      <a:pt x="7450" y="89"/>
                    </a:lnTo>
                    <a:lnTo>
                      <a:pt x="7419" y="120"/>
                    </a:lnTo>
                    <a:lnTo>
                      <a:pt x="7358" y="183"/>
                    </a:lnTo>
                    <a:lnTo>
                      <a:pt x="7299" y="249"/>
                    </a:lnTo>
                    <a:lnTo>
                      <a:pt x="7240" y="314"/>
                    </a:lnTo>
                    <a:lnTo>
                      <a:pt x="7183" y="382"/>
                    </a:lnTo>
                    <a:lnTo>
                      <a:pt x="7127" y="451"/>
                    </a:lnTo>
                    <a:lnTo>
                      <a:pt x="7071" y="520"/>
                    </a:lnTo>
                    <a:close/>
                    <a:moveTo>
                      <a:pt x="6258" y="520"/>
                    </a:moveTo>
                    <a:lnTo>
                      <a:pt x="6176" y="520"/>
                    </a:lnTo>
                    <a:lnTo>
                      <a:pt x="6182" y="485"/>
                    </a:lnTo>
                    <a:lnTo>
                      <a:pt x="6188" y="450"/>
                    </a:lnTo>
                    <a:lnTo>
                      <a:pt x="6195" y="416"/>
                    </a:lnTo>
                    <a:lnTo>
                      <a:pt x="6204" y="382"/>
                    </a:lnTo>
                    <a:lnTo>
                      <a:pt x="6212" y="349"/>
                    </a:lnTo>
                    <a:lnTo>
                      <a:pt x="6221" y="315"/>
                    </a:lnTo>
                    <a:lnTo>
                      <a:pt x="6232" y="283"/>
                    </a:lnTo>
                    <a:lnTo>
                      <a:pt x="6243" y="250"/>
                    </a:lnTo>
                    <a:lnTo>
                      <a:pt x="6255" y="217"/>
                    </a:lnTo>
                    <a:lnTo>
                      <a:pt x="6268" y="186"/>
                    </a:lnTo>
                    <a:lnTo>
                      <a:pt x="6281" y="154"/>
                    </a:lnTo>
                    <a:lnTo>
                      <a:pt x="6294" y="123"/>
                    </a:lnTo>
                    <a:lnTo>
                      <a:pt x="6309" y="91"/>
                    </a:lnTo>
                    <a:lnTo>
                      <a:pt x="6323" y="60"/>
                    </a:lnTo>
                    <a:lnTo>
                      <a:pt x="6339" y="30"/>
                    </a:lnTo>
                    <a:lnTo>
                      <a:pt x="6355" y="0"/>
                    </a:lnTo>
                    <a:lnTo>
                      <a:pt x="6763" y="0"/>
                    </a:lnTo>
                    <a:lnTo>
                      <a:pt x="6703" y="65"/>
                    </a:lnTo>
                    <a:lnTo>
                      <a:pt x="6642" y="133"/>
                    </a:lnTo>
                    <a:lnTo>
                      <a:pt x="6583" y="201"/>
                    </a:lnTo>
                    <a:lnTo>
                      <a:pt x="6522" y="268"/>
                    </a:lnTo>
                    <a:lnTo>
                      <a:pt x="6491" y="302"/>
                    </a:lnTo>
                    <a:lnTo>
                      <a:pt x="6461" y="335"/>
                    </a:lnTo>
                    <a:lnTo>
                      <a:pt x="6429" y="368"/>
                    </a:lnTo>
                    <a:lnTo>
                      <a:pt x="6396" y="400"/>
                    </a:lnTo>
                    <a:lnTo>
                      <a:pt x="6363" y="431"/>
                    </a:lnTo>
                    <a:lnTo>
                      <a:pt x="6329" y="462"/>
                    </a:lnTo>
                    <a:lnTo>
                      <a:pt x="6293" y="491"/>
                    </a:lnTo>
                    <a:lnTo>
                      <a:pt x="6258" y="520"/>
                    </a:lnTo>
                    <a:close/>
                    <a:moveTo>
                      <a:pt x="4823" y="520"/>
                    </a:moveTo>
                    <a:lnTo>
                      <a:pt x="4311" y="520"/>
                    </a:lnTo>
                    <a:lnTo>
                      <a:pt x="4331" y="498"/>
                    </a:lnTo>
                    <a:lnTo>
                      <a:pt x="4352" y="478"/>
                    </a:lnTo>
                    <a:lnTo>
                      <a:pt x="4373" y="457"/>
                    </a:lnTo>
                    <a:lnTo>
                      <a:pt x="4394" y="437"/>
                    </a:lnTo>
                    <a:lnTo>
                      <a:pt x="4415" y="418"/>
                    </a:lnTo>
                    <a:lnTo>
                      <a:pt x="4437" y="401"/>
                    </a:lnTo>
                    <a:lnTo>
                      <a:pt x="4458" y="384"/>
                    </a:lnTo>
                    <a:lnTo>
                      <a:pt x="4480" y="367"/>
                    </a:lnTo>
                    <a:lnTo>
                      <a:pt x="4508" y="354"/>
                    </a:lnTo>
                    <a:lnTo>
                      <a:pt x="4537" y="339"/>
                    </a:lnTo>
                    <a:lnTo>
                      <a:pt x="4565" y="324"/>
                    </a:lnTo>
                    <a:lnTo>
                      <a:pt x="4593" y="305"/>
                    </a:lnTo>
                    <a:lnTo>
                      <a:pt x="4621" y="286"/>
                    </a:lnTo>
                    <a:lnTo>
                      <a:pt x="4647" y="265"/>
                    </a:lnTo>
                    <a:lnTo>
                      <a:pt x="4672" y="242"/>
                    </a:lnTo>
                    <a:lnTo>
                      <a:pt x="4697" y="219"/>
                    </a:lnTo>
                    <a:lnTo>
                      <a:pt x="4720" y="195"/>
                    </a:lnTo>
                    <a:lnTo>
                      <a:pt x="4741" y="169"/>
                    </a:lnTo>
                    <a:lnTo>
                      <a:pt x="4762" y="143"/>
                    </a:lnTo>
                    <a:lnTo>
                      <a:pt x="4781" y="116"/>
                    </a:lnTo>
                    <a:lnTo>
                      <a:pt x="4798" y="88"/>
                    </a:lnTo>
                    <a:lnTo>
                      <a:pt x="4813" y="60"/>
                    </a:lnTo>
                    <a:lnTo>
                      <a:pt x="4820" y="45"/>
                    </a:lnTo>
                    <a:lnTo>
                      <a:pt x="4826" y="31"/>
                    </a:lnTo>
                    <a:lnTo>
                      <a:pt x="4831" y="16"/>
                    </a:lnTo>
                    <a:lnTo>
                      <a:pt x="4836" y="2"/>
                    </a:lnTo>
                    <a:lnTo>
                      <a:pt x="4836" y="2"/>
                    </a:lnTo>
                    <a:lnTo>
                      <a:pt x="4835" y="1"/>
                    </a:lnTo>
                    <a:lnTo>
                      <a:pt x="4835" y="1"/>
                    </a:lnTo>
                    <a:lnTo>
                      <a:pt x="4834" y="1"/>
                    </a:lnTo>
                    <a:lnTo>
                      <a:pt x="4834" y="0"/>
                    </a:lnTo>
                    <a:lnTo>
                      <a:pt x="4833" y="0"/>
                    </a:lnTo>
                    <a:lnTo>
                      <a:pt x="4832" y="0"/>
                    </a:lnTo>
                    <a:lnTo>
                      <a:pt x="4832" y="0"/>
                    </a:lnTo>
                    <a:lnTo>
                      <a:pt x="5507" y="0"/>
                    </a:lnTo>
                    <a:lnTo>
                      <a:pt x="5469" y="36"/>
                    </a:lnTo>
                    <a:lnTo>
                      <a:pt x="5429" y="73"/>
                    </a:lnTo>
                    <a:lnTo>
                      <a:pt x="5389" y="107"/>
                    </a:lnTo>
                    <a:lnTo>
                      <a:pt x="5348" y="141"/>
                    </a:lnTo>
                    <a:lnTo>
                      <a:pt x="5306" y="175"/>
                    </a:lnTo>
                    <a:lnTo>
                      <a:pt x="5264" y="207"/>
                    </a:lnTo>
                    <a:lnTo>
                      <a:pt x="5221" y="239"/>
                    </a:lnTo>
                    <a:lnTo>
                      <a:pt x="5177" y="270"/>
                    </a:lnTo>
                    <a:lnTo>
                      <a:pt x="5089" y="333"/>
                    </a:lnTo>
                    <a:lnTo>
                      <a:pt x="5000" y="394"/>
                    </a:lnTo>
                    <a:lnTo>
                      <a:pt x="4911" y="456"/>
                    </a:lnTo>
                    <a:lnTo>
                      <a:pt x="4823" y="520"/>
                    </a:lnTo>
                    <a:close/>
                    <a:moveTo>
                      <a:pt x="4122" y="520"/>
                    </a:moveTo>
                    <a:lnTo>
                      <a:pt x="3833" y="520"/>
                    </a:lnTo>
                    <a:lnTo>
                      <a:pt x="3844" y="502"/>
                    </a:lnTo>
                    <a:lnTo>
                      <a:pt x="3855" y="485"/>
                    </a:lnTo>
                    <a:lnTo>
                      <a:pt x="3867" y="468"/>
                    </a:lnTo>
                    <a:lnTo>
                      <a:pt x="3880" y="452"/>
                    </a:lnTo>
                    <a:lnTo>
                      <a:pt x="3892" y="436"/>
                    </a:lnTo>
                    <a:lnTo>
                      <a:pt x="3906" y="421"/>
                    </a:lnTo>
                    <a:lnTo>
                      <a:pt x="3920" y="406"/>
                    </a:lnTo>
                    <a:lnTo>
                      <a:pt x="3935" y="391"/>
                    </a:lnTo>
                    <a:lnTo>
                      <a:pt x="3965" y="363"/>
                    </a:lnTo>
                    <a:lnTo>
                      <a:pt x="3997" y="337"/>
                    </a:lnTo>
                    <a:lnTo>
                      <a:pt x="4031" y="311"/>
                    </a:lnTo>
                    <a:lnTo>
                      <a:pt x="4064" y="286"/>
                    </a:lnTo>
                    <a:lnTo>
                      <a:pt x="4134" y="237"/>
                    </a:lnTo>
                    <a:lnTo>
                      <a:pt x="4204" y="188"/>
                    </a:lnTo>
                    <a:lnTo>
                      <a:pt x="4238" y="163"/>
                    </a:lnTo>
                    <a:lnTo>
                      <a:pt x="4271" y="137"/>
                    </a:lnTo>
                    <a:lnTo>
                      <a:pt x="4304" y="110"/>
                    </a:lnTo>
                    <a:lnTo>
                      <a:pt x="4335" y="83"/>
                    </a:lnTo>
                    <a:lnTo>
                      <a:pt x="4337" y="78"/>
                    </a:lnTo>
                    <a:lnTo>
                      <a:pt x="4337" y="74"/>
                    </a:lnTo>
                    <a:lnTo>
                      <a:pt x="4337" y="69"/>
                    </a:lnTo>
                    <a:lnTo>
                      <a:pt x="4337" y="66"/>
                    </a:lnTo>
                    <a:lnTo>
                      <a:pt x="4335" y="60"/>
                    </a:lnTo>
                    <a:lnTo>
                      <a:pt x="4332" y="54"/>
                    </a:lnTo>
                    <a:lnTo>
                      <a:pt x="4328" y="49"/>
                    </a:lnTo>
                    <a:lnTo>
                      <a:pt x="4325" y="43"/>
                    </a:lnTo>
                    <a:lnTo>
                      <a:pt x="4320" y="37"/>
                    </a:lnTo>
                    <a:lnTo>
                      <a:pt x="4318" y="32"/>
                    </a:lnTo>
                    <a:lnTo>
                      <a:pt x="4307" y="37"/>
                    </a:lnTo>
                    <a:lnTo>
                      <a:pt x="4295" y="43"/>
                    </a:lnTo>
                    <a:lnTo>
                      <a:pt x="4284" y="51"/>
                    </a:lnTo>
                    <a:lnTo>
                      <a:pt x="4273" y="58"/>
                    </a:lnTo>
                    <a:lnTo>
                      <a:pt x="4251" y="76"/>
                    </a:lnTo>
                    <a:lnTo>
                      <a:pt x="4229" y="94"/>
                    </a:lnTo>
                    <a:lnTo>
                      <a:pt x="4206" y="113"/>
                    </a:lnTo>
                    <a:lnTo>
                      <a:pt x="4182" y="132"/>
                    </a:lnTo>
                    <a:lnTo>
                      <a:pt x="4170" y="140"/>
                    </a:lnTo>
                    <a:lnTo>
                      <a:pt x="4158" y="149"/>
                    </a:lnTo>
                    <a:lnTo>
                      <a:pt x="4145" y="157"/>
                    </a:lnTo>
                    <a:lnTo>
                      <a:pt x="4132" y="163"/>
                    </a:lnTo>
                    <a:lnTo>
                      <a:pt x="4088" y="193"/>
                    </a:lnTo>
                    <a:lnTo>
                      <a:pt x="4046" y="226"/>
                    </a:lnTo>
                    <a:lnTo>
                      <a:pt x="4006" y="258"/>
                    </a:lnTo>
                    <a:lnTo>
                      <a:pt x="3966" y="292"/>
                    </a:lnTo>
                    <a:lnTo>
                      <a:pt x="3929" y="329"/>
                    </a:lnTo>
                    <a:lnTo>
                      <a:pt x="3891" y="366"/>
                    </a:lnTo>
                    <a:lnTo>
                      <a:pt x="3854" y="406"/>
                    </a:lnTo>
                    <a:lnTo>
                      <a:pt x="3817" y="448"/>
                    </a:lnTo>
                    <a:lnTo>
                      <a:pt x="3810" y="440"/>
                    </a:lnTo>
                    <a:lnTo>
                      <a:pt x="3804" y="432"/>
                    </a:lnTo>
                    <a:lnTo>
                      <a:pt x="3798" y="423"/>
                    </a:lnTo>
                    <a:lnTo>
                      <a:pt x="3793" y="413"/>
                    </a:lnTo>
                    <a:lnTo>
                      <a:pt x="3790" y="402"/>
                    </a:lnTo>
                    <a:lnTo>
                      <a:pt x="3787" y="390"/>
                    </a:lnTo>
                    <a:lnTo>
                      <a:pt x="3785" y="378"/>
                    </a:lnTo>
                    <a:lnTo>
                      <a:pt x="3785" y="365"/>
                    </a:lnTo>
                    <a:lnTo>
                      <a:pt x="3785" y="353"/>
                    </a:lnTo>
                    <a:lnTo>
                      <a:pt x="3786" y="340"/>
                    </a:lnTo>
                    <a:lnTo>
                      <a:pt x="3787" y="328"/>
                    </a:lnTo>
                    <a:lnTo>
                      <a:pt x="3790" y="315"/>
                    </a:lnTo>
                    <a:lnTo>
                      <a:pt x="3793" y="304"/>
                    </a:lnTo>
                    <a:lnTo>
                      <a:pt x="3797" y="293"/>
                    </a:lnTo>
                    <a:lnTo>
                      <a:pt x="3803" y="283"/>
                    </a:lnTo>
                    <a:lnTo>
                      <a:pt x="3809" y="274"/>
                    </a:lnTo>
                    <a:lnTo>
                      <a:pt x="3813" y="259"/>
                    </a:lnTo>
                    <a:lnTo>
                      <a:pt x="3818" y="245"/>
                    </a:lnTo>
                    <a:lnTo>
                      <a:pt x="3824" y="233"/>
                    </a:lnTo>
                    <a:lnTo>
                      <a:pt x="3831" y="220"/>
                    </a:lnTo>
                    <a:lnTo>
                      <a:pt x="3837" y="209"/>
                    </a:lnTo>
                    <a:lnTo>
                      <a:pt x="3844" y="198"/>
                    </a:lnTo>
                    <a:lnTo>
                      <a:pt x="3853" y="187"/>
                    </a:lnTo>
                    <a:lnTo>
                      <a:pt x="3861" y="178"/>
                    </a:lnTo>
                    <a:lnTo>
                      <a:pt x="3869" y="168"/>
                    </a:lnTo>
                    <a:lnTo>
                      <a:pt x="3879" y="159"/>
                    </a:lnTo>
                    <a:lnTo>
                      <a:pt x="3888" y="151"/>
                    </a:lnTo>
                    <a:lnTo>
                      <a:pt x="3897" y="142"/>
                    </a:lnTo>
                    <a:lnTo>
                      <a:pt x="3918" y="126"/>
                    </a:lnTo>
                    <a:lnTo>
                      <a:pt x="3939" y="111"/>
                    </a:lnTo>
                    <a:lnTo>
                      <a:pt x="3983" y="84"/>
                    </a:lnTo>
                    <a:lnTo>
                      <a:pt x="4028" y="58"/>
                    </a:lnTo>
                    <a:lnTo>
                      <a:pt x="4051" y="44"/>
                    </a:lnTo>
                    <a:lnTo>
                      <a:pt x="4071" y="30"/>
                    </a:lnTo>
                    <a:lnTo>
                      <a:pt x="4092" y="15"/>
                    </a:lnTo>
                    <a:lnTo>
                      <a:pt x="4112" y="0"/>
                    </a:lnTo>
                    <a:lnTo>
                      <a:pt x="4778" y="0"/>
                    </a:lnTo>
                    <a:lnTo>
                      <a:pt x="4763" y="7"/>
                    </a:lnTo>
                    <a:lnTo>
                      <a:pt x="4748" y="16"/>
                    </a:lnTo>
                    <a:lnTo>
                      <a:pt x="4732" y="27"/>
                    </a:lnTo>
                    <a:lnTo>
                      <a:pt x="4718" y="37"/>
                    </a:lnTo>
                    <a:lnTo>
                      <a:pt x="4702" y="49"/>
                    </a:lnTo>
                    <a:lnTo>
                      <a:pt x="4686" y="58"/>
                    </a:lnTo>
                    <a:lnTo>
                      <a:pt x="4678" y="61"/>
                    </a:lnTo>
                    <a:lnTo>
                      <a:pt x="4670" y="65"/>
                    </a:lnTo>
                    <a:lnTo>
                      <a:pt x="4662" y="67"/>
                    </a:lnTo>
                    <a:lnTo>
                      <a:pt x="4654" y="69"/>
                    </a:lnTo>
                    <a:lnTo>
                      <a:pt x="4627" y="103"/>
                    </a:lnTo>
                    <a:lnTo>
                      <a:pt x="4599" y="136"/>
                    </a:lnTo>
                    <a:lnTo>
                      <a:pt x="4570" y="169"/>
                    </a:lnTo>
                    <a:lnTo>
                      <a:pt x="4539" y="203"/>
                    </a:lnTo>
                    <a:lnTo>
                      <a:pt x="4509" y="235"/>
                    </a:lnTo>
                    <a:lnTo>
                      <a:pt x="4479" y="267"/>
                    </a:lnTo>
                    <a:lnTo>
                      <a:pt x="4447" y="299"/>
                    </a:lnTo>
                    <a:lnTo>
                      <a:pt x="4414" y="329"/>
                    </a:lnTo>
                    <a:lnTo>
                      <a:pt x="4381" y="358"/>
                    </a:lnTo>
                    <a:lnTo>
                      <a:pt x="4347" y="386"/>
                    </a:lnTo>
                    <a:lnTo>
                      <a:pt x="4311" y="413"/>
                    </a:lnTo>
                    <a:lnTo>
                      <a:pt x="4276" y="438"/>
                    </a:lnTo>
                    <a:lnTo>
                      <a:pt x="4257" y="450"/>
                    </a:lnTo>
                    <a:lnTo>
                      <a:pt x="4238" y="461"/>
                    </a:lnTo>
                    <a:lnTo>
                      <a:pt x="4219" y="473"/>
                    </a:lnTo>
                    <a:lnTo>
                      <a:pt x="4201" y="483"/>
                    </a:lnTo>
                    <a:lnTo>
                      <a:pt x="4182" y="493"/>
                    </a:lnTo>
                    <a:lnTo>
                      <a:pt x="4162" y="503"/>
                    </a:lnTo>
                    <a:lnTo>
                      <a:pt x="4142" y="511"/>
                    </a:lnTo>
                    <a:lnTo>
                      <a:pt x="4122" y="520"/>
                    </a:lnTo>
                    <a:close/>
                    <a:moveTo>
                      <a:pt x="2706" y="520"/>
                    </a:moveTo>
                    <a:lnTo>
                      <a:pt x="0" y="520"/>
                    </a:lnTo>
                    <a:lnTo>
                      <a:pt x="22" y="453"/>
                    </a:lnTo>
                    <a:lnTo>
                      <a:pt x="45" y="387"/>
                    </a:lnTo>
                    <a:lnTo>
                      <a:pt x="68" y="322"/>
                    </a:lnTo>
                    <a:lnTo>
                      <a:pt x="93" y="256"/>
                    </a:lnTo>
                    <a:lnTo>
                      <a:pt x="118" y="191"/>
                    </a:lnTo>
                    <a:lnTo>
                      <a:pt x="144" y="127"/>
                    </a:lnTo>
                    <a:lnTo>
                      <a:pt x="171" y="63"/>
                    </a:lnTo>
                    <a:lnTo>
                      <a:pt x="199" y="0"/>
                    </a:lnTo>
                    <a:lnTo>
                      <a:pt x="2800" y="0"/>
                    </a:lnTo>
                    <a:lnTo>
                      <a:pt x="2789" y="31"/>
                    </a:lnTo>
                    <a:lnTo>
                      <a:pt x="2778" y="63"/>
                    </a:lnTo>
                    <a:lnTo>
                      <a:pt x="2768" y="94"/>
                    </a:lnTo>
                    <a:lnTo>
                      <a:pt x="2758" y="127"/>
                    </a:lnTo>
                    <a:lnTo>
                      <a:pt x="2749" y="159"/>
                    </a:lnTo>
                    <a:lnTo>
                      <a:pt x="2741" y="191"/>
                    </a:lnTo>
                    <a:lnTo>
                      <a:pt x="2733" y="224"/>
                    </a:lnTo>
                    <a:lnTo>
                      <a:pt x="2726" y="257"/>
                    </a:lnTo>
                    <a:lnTo>
                      <a:pt x="2732" y="265"/>
                    </a:lnTo>
                    <a:lnTo>
                      <a:pt x="2737" y="274"/>
                    </a:lnTo>
                    <a:lnTo>
                      <a:pt x="2742" y="283"/>
                    </a:lnTo>
                    <a:lnTo>
                      <a:pt x="2745" y="291"/>
                    </a:lnTo>
                    <a:lnTo>
                      <a:pt x="2748" y="300"/>
                    </a:lnTo>
                    <a:lnTo>
                      <a:pt x="2750" y="308"/>
                    </a:lnTo>
                    <a:lnTo>
                      <a:pt x="2752" y="316"/>
                    </a:lnTo>
                    <a:lnTo>
                      <a:pt x="2753" y="326"/>
                    </a:lnTo>
                    <a:lnTo>
                      <a:pt x="2753" y="342"/>
                    </a:lnTo>
                    <a:lnTo>
                      <a:pt x="2752" y="359"/>
                    </a:lnTo>
                    <a:lnTo>
                      <a:pt x="2749" y="376"/>
                    </a:lnTo>
                    <a:lnTo>
                      <a:pt x="2745" y="392"/>
                    </a:lnTo>
                    <a:lnTo>
                      <a:pt x="2733" y="425"/>
                    </a:lnTo>
                    <a:lnTo>
                      <a:pt x="2722" y="457"/>
                    </a:lnTo>
                    <a:lnTo>
                      <a:pt x="2717" y="473"/>
                    </a:lnTo>
                    <a:lnTo>
                      <a:pt x="2711" y="488"/>
                    </a:lnTo>
                    <a:lnTo>
                      <a:pt x="2708" y="504"/>
                    </a:lnTo>
                    <a:lnTo>
                      <a:pt x="2706" y="520"/>
                    </a:lnTo>
                    <a:close/>
                    <a:moveTo>
                      <a:pt x="2872" y="0"/>
                    </a:moveTo>
                    <a:lnTo>
                      <a:pt x="3168" y="0"/>
                    </a:lnTo>
                    <a:lnTo>
                      <a:pt x="3142" y="15"/>
                    </a:lnTo>
                    <a:lnTo>
                      <a:pt x="3117" y="32"/>
                    </a:lnTo>
                    <a:lnTo>
                      <a:pt x="3092" y="50"/>
                    </a:lnTo>
                    <a:lnTo>
                      <a:pt x="3067" y="67"/>
                    </a:lnTo>
                    <a:lnTo>
                      <a:pt x="3019" y="105"/>
                    </a:lnTo>
                    <a:lnTo>
                      <a:pt x="2971" y="143"/>
                    </a:lnTo>
                    <a:lnTo>
                      <a:pt x="2924" y="183"/>
                    </a:lnTo>
                    <a:lnTo>
                      <a:pt x="2878" y="224"/>
                    </a:lnTo>
                    <a:lnTo>
                      <a:pt x="2833" y="265"/>
                    </a:lnTo>
                    <a:lnTo>
                      <a:pt x="2790" y="308"/>
                    </a:lnTo>
                    <a:lnTo>
                      <a:pt x="2796" y="268"/>
                    </a:lnTo>
                    <a:lnTo>
                      <a:pt x="2803" y="230"/>
                    </a:lnTo>
                    <a:lnTo>
                      <a:pt x="2813" y="191"/>
                    </a:lnTo>
                    <a:lnTo>
                      <a:pt x="2822" y="153"/>
                    </a:lnTo>
                    <a:lnTo>
                      <a:pt x="2833" y="114"/>
                    </a:lnTo>
                    <a:lnTo>
                      <a:pt x="2845" y="76"/>
                    </a:lnTo>
                    <a:lnTo>
                      <a:pt x="2857" y="37"/>
                    </a:lnTo>
                    <a:lnTo>
                      <a:pt x="2872" y="0"/>
                    </a:lnTo>
                    <a:close/>
                    <a:moveTo>
                      <a:pt x="3781" y="0"/>
                    </a:moveTo>
                    <a:lnTo>
                      <a:pt x="3998" y="0"/>
                    </a:lnTo>
                    <a:lnTo>
                      <a:pt x="3972" y="16"/>
                    </a:lnTo>
                    <a:lnTo>
                      <a:pt x="3946" y="34"/>
                    </a:lnTo>
                    <a:lnTo>
                      <a:pt x="3921" y="52"/>
                    </a:lnTo>
                    <a:lnTo>
                      <a:pt x="3896" y="71"/>
                    </a:lnTo>
                    <a:lnTo>
                      <a:pt x="3872" y="92"/>
                    </a:lnTo>
                    <a:lnTo>
                      <a:pt x="3850" y="114"/>
                    </a:lnTo>
                    <a:lnTo>
                      <a:pt x="3839" y="126"/>
                    </a:lnTo>
                    <a:lnTo>
                      <a:pt x="3829" y="138"/>
                    </a:lnTo>
                    <a:lnTo>
                      <a:pt x="3818" y="151"/>
                    </a:lnTo>
                    <a:lnTo>
                      <a:pt x="3809" y="163"/>
                    </a:lnTo>
                    <a:lnTo>
                      <a:pt x="3803" y="155"/>
                    </a:lnTo>
                    <a:lnTo>
                      <a:pt x="3797" y="145"/>
                    </a:lnTo>
                    <a:lnTo>
                      <a:pt x="3792" y="137"/>
                    </a:lnTo>
                    <a:lnTo>
                      <a:pt x="3788" y="127"/>
                    </a:lnTo>
                    <a:lnTo>
                      <a:pt x="3785" y="117"/>
                    </a:lnTo>
                    <a:lnTo>
                      <a:pt x="3783" y="108"/>
                    </a:lnTo>
                    <a:lnTo>
                      <a:pt x="3780" y="98"/>
                    </a:lnTo>
                    <a:lnTo>
                      <a:pt x="3779" y="87"/>
                    </a:lnTo>
                    <a:lnTo>
                      <a:pt x="3776" y="66"/>
                    </a:lnTo>
                    <a:lnTo>
                      <a:pt x="3776" y="44"/>
                    </a:lnTo>
                    <a:lnTo>
                      <a:pt x="3779" y="21"/>
                    </a:lnTo>
                    <a:lnTo>
                      <a:pt x="3781" y="0"/>
                    </a:lnTo>
                    <a:close/>
                    <a:moveTo>
                      <a:pt x="5590" y="0"/>
                    </a:moveTo>
                    <a:lnTo>
                      <a:pt x="6016" y="0"/>
                    </a:lnTo>
                    <a:lnTo>
                      <a:pt x="5981" y="26"/>
                    </a:lnTo>
                    <a:lnTo>
                      <a:pt x="5945" y="51"/>
                    </a:lnTo>
                    <a:lnTo>
                      <a:pt x="5909" y="76"/>
                    </a:lnTo>
                    <a:lnTo>
                      <a:pt x="5872" y="101"/>
                    </a:lnTo>
                    <a:lnTo>
                      <a:pt x="5836" y="125"/>
                    </a:lnTo>
                    <a:lnTo>
                      <a:pt x="5798" y="148"/>
                    </a:lnTo>
                    <a:lnTo>
                      <a:pt x="5761" y="169"/>
                    </a:lnTo>
                    <a:lnTo>
                      <a:pt x="5723" y="190"/>
                    </a:lnTo>
                    <a:lnTo>
                      <a:pt x="5685" y="211"/>
                    </a:lnTo>
                    <a:lnTo>
                      <a:pt x="5646" y="230"/>
                    </a:lnTo>
                    <a:lnTo>
                      <a:pt x="5607" y="249"/>
                    </a:lnTo>
                    <a:lnTo>
                      <a:pt x="5568" y="266"/>
                    </a:lnTo>
                    <a:lnTo>
                      <a:pt x="5528" y="282"/>
                    </a:lnTo>
                    <a:lnTo>
                      <a:pt x="5488" y="298"/>
                    </a:lnTo>
                    <a:lnTo>
                      <a:pt x="5447" y="311"/>
                    </a:lnTo>
                    <a:lnTo>
                      <a:pt x="5405" y="325"/>
                    </a:lnTo>
                    <a:lnTo>
                      <a:pt x="5411" y="303"/>
                    </a:lnTo>
                    <a:lnTo>
                      <a:pt x="5417" y="281"/>
                    </a:lnTo>
                    <a:lnTo>
                      <a:pt x="5424" y="259"/>
                    </a:lnTo>
                    <a:lnTo>
                      <a:pt x="5431" y="238"/>
                    </a:lnTo>
                    <a:lnTo>
                      <a:pt x="5441" y="217"/>
                    </a:lnTo>
                    <a:lnTo>
                      <a:pt x="5451" y="197"/>
                    </a:lnTo>
                    <a:lnTo>
                      <a:pt x="5462" y="176"/>
                    </a:lnTo>
                    <a:lnTo>
                      <a:pt x="5474" y="156"/>
                    </a:lnTo>
                    <a:lnTo>
                      <a:pt x="5487" y="135"/>
                    </a:lnTo>
                    <a:lnTo>
                      <a:pt x="5499" y="115"/>
                    </a:lnTo>
                    <a:lnTo>
                      <a:pt x="5513" y="95"/>
                    </a:lnTo>
                    <a:lnTo>
                      <a:pt x="5527" y="76"/>
                    </a:lnTo>
                    <a:lnTo>
                      <a:pt x="5557" y="37"/>
                    </a:lnTo>
                    <a:lnTo>
                      <a:pt x="559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7" name="Freeform 755">
                <a:extLst>
                  <a:ext uri="{FF2B5EF4-FFF2-40B4-BE49-F238E27FC236}">
                    <a16:creationId xmlns:a16="http://schemas.microsoft.com/office/drawing/2014/main" id="{3CBA7C97-8C40-4FED-BFE8-104237C079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65" y="2329"/>
                <a:ext cx="1123" cy="74"/>
              </a:xfrm>
              <a:custGeom>
                <a:avLst/>
                <a:gdLst>
                  <a:gd name="T0" fmla="*/ 7449 w 7862"/>
                  <a:gd name="T1" fmla="*/ 353 h 520"/>
                  <a:gd name="T2" fmla="*/ 7695 w 7862"/>
                  <a:gd name="T3" fmla="*/ 142 h 520"/>
                  <a:gd name="T4" fmla="*/ 7757 w 7862"/>
                  <a:gd name="T5" fmla="*/ 160 h 520"/>
                  <a:gd name="T6" fmla="*/ 7197 w 7862"/>
                  <a:gd name="T7" fmla="*/ 520 h 520"/>
                  <a:gd name="T8" fmla="*/ 6682 w 7862"/>
                  <a:gd name="T9" fmla="*/ 348 h 520"/>
                  <a:gd name="T10" fmla="*/ 6865 w 7862"/>
                  <a:gd name="T11" fmla="*/ 182 h 520"/>
                  <a:gd name="T12" fmla="*/ 7040 w 7862"/>
                  <a:gd name="T13" fmla="*/ 42 h 520"/>
                  <a:gd name="T14" fmla="*/ 7631 w 7862"/>
                  <a:gd name="T15" fmla="*/ 109 h 520"/>
                  <a:gd name="T16" fmla="*/ 7370 w 7862"/>
                  <a:gd name="T17" fmla="*/ 338 h 520"/>
                  <a:gd name="T18" fmla="*/ 6148 w 7862"/>
                  <a:gd name="T19" fmla="*/ 520 h 520"/>
                  <a:gd name="T20" fmla="*/ 6249 w 7862"/>
                  <a:gd name="T21" fmla="*/ 287 h 520"/>
                  <a:gd name="T22" fmla="*/ 6975 w 7862"/>
                  <a:gd name="T23" fmla="*/ 12 h 520"/>
                  <a:gd name="T24" fmla="*/ 6765 w 7862"/>
                  <a:gd name="T25" fmla="*/ 168 h 520"/>
                  <a:gd name="T26" fmla="*/ 6502 w 7862"/>
                  <a:gd name="T27" fmla="*/ 448 h 520"/>
                  <a:gd name="T28" fmla="*/ 5363 w 7862"/>
                  <a:gd name="T29" fmla="*/ 448 h 520"/>
                  <a:gd name="T30" fmla="*/ 5481 w 7862"/>
                  <a:gd name="T31" fmla="*/ 279 h 520"/>
                  <a:gd name="T32" fmla="*/ 5737 w 7862"/>
                  <a:gd name="T33" fmla="*/ 0 h 520"/>
                  <a:gd name="T34" fmla="*/ 5971 w 7862"/>
                  <a:gd name="T35" fmla="*/ 224 h 520"/>
                  <a:gd name="T36" fmla="*/ 5642 w 7862"/>
                  <a:gd name="T37" fmla="*/ 446 h 520"/>
                  <a:gd name="T38" fmla="*/ 4592 w 7862"/>
                  <a:gd name="T39" fmla="*/ 493 h 520"/>
                  <a:gd name="T40" fmla="*/ 4684 w 7862"/>
                  <a:gd name="T41" fmla="*/ 385 h 520"/>
                  <a:gd name="T42" fmla="*/ 4744 w 7862"/>
                  <a:gd name="T43" fmla="*/ 263 h 520"/>
                  <a:gd name="T44" fmla="*/ 4706 w 7862"/>
                  <a:gd name="T45" fmla="*/ 254 h 520"/>
                  <a:gd name="T46" fmla="*/ 4609 w 7862"/>
                  <a:gd name="T47" fmla="*/ 310 h 520"/>
                  <a:gd name="T48" fmla="*/ 4501 w 7862"/>
                  <a:gd name="T49" fmla="*/ 402 h 520"/>
                  <a:gd name="T50" fmla="*/ 4040 w 7862"/>
                  <a:gd name="T51" fmla="*/ 499 h 520"/>
                  <a:gd name="T52" fmla="*/ 4243 w 7862"/>
                  <a:gd name="T53" fmla="*/ 344 h 520"/>
                  <a:gd name="T54" fmla="*/ 4236 w 7862"/>
                  <a:gd name="T55" fmla="*/ 310 h 520"/>
                  <a:gd name="T56" fmla="*/ 4181 w 7862"/>
                  <a:gd name="T57" fmla="*/ 319 h 520"/>
                  <a:gd name="T58" fmla="*/ 4053 w 7862"/>
                  <a:gd name="T59" fmla="*/ 418 h 520"/>
                  <a:gd name="T60" fmla="*/ 3943 w 7862"/>
                  <a:gd name="T61" fmla="*/ 495 h 520"/>
                  <a:gd name="T62" fmla="*/ 3752 w 7862"/>
                  <a:gd name="T63" fmla="*/ 461 h 520"/>
                  <a:gd name="T64" fmla="*/ 3830 w 7862"/>
                  <a:gd name="T65" fmla="*/ 384 h 520"/>
                  <a:gd name="T66" fmla="*/ 4003 w 7862"/>
                  <a:gd name="T67" fmla="*/ 274 h 520"/>
                  <a:gd name="T68" fmla="*/ 4074 w 7862"/>
                  <a:gd name="T69" fmla="*/ 193 h 520"/>
                  <a:gd name="T70" fmla="*/ 3859 w 7862"/>
                  <a:gd name="T71" fmla="*/ 292 h 520"/>
                  <a:gd name="T72" fmla="*/ 3717 w 7862"/>
                  <a:gd name="T73" fmla="*/ 424 h 520"/>
                  <a:gd name="T74" fmla="*/ 3690 w 7862"/>
                  <a:gd name="T75" fmla="*/ 366 h 520"/>
                  <a:gd name="T76" fmla="*/ 3693 w 7862"/>
                  <a:gd name="T77" fmla="*/ 237 h 520"/>
                  <a:gd name="T78" fmla="*/ 3731 w 7862"/>
                  <a:gd name="T79" fmla="*/ 72 h 520"/>
                  <a:gd name="T80" fmla="*/ 5632 w 7862"/>
                  <a:gd name="T81" fmla="*/ 15 h 520"/>
                  <a:gd name="T82" fmla="*/ 5573 w 7862"/>
                  <a:gd name="T83" fmla="*/ 91 h 520"/>
                  <a:gd name="T84" fmla="*/ 5430 w 7862"/>
                  <a:gd name="T85" fmla="*/ 246 h 520"/>
                  <a:gd name="T86" fmla="*/ 5226 w 7862"/>
                  <a:gd name="T87" fmla="*/ 426 h 520"/>
                  <a:gd name="T88" fmla="*/ 2729 w 7862"/>
                  <a:gd name="T89" fmla="*/ 420 h 520"/>
                  <a:gd name="T90" fmla="*/ 2808 w 7862"/>
                  <a:gd name="T91" fmla="*/ 190 h 520"/>
                  <a:gd name="T92" fmla="*/ 3139 w 7862"/>
                  <a:gd name="T93" fmla="*/ 0 h 520"/>
                  <a:gd name="T94" fmla="*/ 3221 w 7862"/>
                  <a:gd name="T95" fmla="*/ 9 h 520"/>
                  <a:gd name="T96" fmla="*/ 3249 w 7862"/>
                  <a:gd name="T97" fmla="*/ 8 h 520"/>
                  <a:gd name="T98" fmla="*/ 3657 w 7862"/>
                  <a:gd name="T99" fmla="*/ 23 h 520"/>
                  <a:gd name="T100" fmla="*/ 3373 w 7862"/>
                  <a:gd name="T101" fmla="*/ 119 h 520"/>
                  <a:gd name="T102" fmla="*/ 3132 w 7862"/>
                  <a:gd name="T103" fmla="*/ 226 h 520"/>
                  <a:gd name="T104" fmla="*/ 2880 w 7862"/>
                  <a:gd name="T105" fmla="*/ 402 h 520"/>
                  <a:gd name="T106" fmla="*/ 25 w 7862"/>
                  <a:gd name="T107" fmla="*/ 453 h 520"/>
                  <a:gd name="T108" fmla="*/ 232 w 7862"/>
                  <a:gd name="T109" fmla="*/ 0 h 520"/>
                  <a:gd name="T110" fmla="*/ 2737 w 7862"/>
                  <a:gd name="T111" fmla="*/ 188 h 520"/>
                  <a:gd name="T112" fmla="*/ 2658 w 7862"/>
                  <a:gd name="T113" fmla="*/ 417 h 520"/>
                  <a:gd name="T114" fmla="*/ 2635 w 7862"/>
                  <a:gd name="T115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862" h="520">
                    <a:moveTo>
                      <a:pt x="7438" y="520"/>
                    </a:moveTo>
                    <a:lnTo>
                      <a:pt x="7284" y="520"/>
                    </a:lnTo>
                    <a:lnTo>
                      <a:pt x="7316" y="486"/>
                    </a:lnTo>
                    <a:lnTo>
                      <a:pt x="7349" y="452"/>
                    </a:lnTo>
                    <a:lnTo>
                      <a:pt x="7382" y="419"/>
                    </a:lnTo>
                    <a:lnTo>
                      <a:pt x="7414" y="386"/>
                    </a:lnTo>
                    <a:lnTo>
                      <a:pt x="7449" y="353"/>
                    </a:lnTo>
                    <a:lnTo>
                      <a:pt x="7482" y="321"/>
                    </a:lnTo>
                    <a:lnTo>
                      <a:pt x="7516" y="290"/>
                    </a:lnTo>
                    <a:lnTo>
                      <a:pt x="7551" y="258"/>
                    </a:lnTo>
                    <a:lnTo>
                      <a:pt x="7586" y="228"/>
                    </a:lnTo>
                    <a:lnTo>
                      <a:pt x="7622" y="199"/>
                    </a:lnTo>
                    <a:lnTo>
                      <a:pt x="7658" y="170"/>
                    </a:lnTo>
                    <a:lnTo>
                      <a:pt x="7695" y="142"/>
                    </a:lnTo>
                    <a:lnTo>
                      <a:pt x="7731" y="115"/>
                    </a:lnTo>
                    <a:lnTo>
                      <a:pt x="7769" y="89"/>
                    </a:lnTo>
                    <a:lnTo>
                      <a:pt x="7807" y="63"/>
                    </a:lnTo>
                    <a:lnTo>
                      <a:pt x="7845" y="38"/>
                    </a:lnTo>
                    <a:lnTo>
                      <a:pt x="7862" y="38"/>
                    </a:lnTo>
                    <a:lnTo>
                      <a:pt x="7810" y="99"/>
                    </a:lnTo>
                    <a:lnTo>
                      <a:pt x="7757" y="160"/>
                    </a:lnTo>
                    <a:lnTo>
                      <a:pt x="7705" y="221"/>
                    </a:lnTo>
                    <a:lnTo>
                      <a:pt x="7652" y="281"/>
                    </a:lnTo>
                    <a:lnTo>
                      <a:pt x="7599" y="341"/>
                    </a:lnTo>
                    <a:lnTo>
                      <a:pt x="7546" y="401"/>
                    </a:lnTo>
                    <a:lnTo>
                      <a:pt x="7491" y="461"/>
                    </a:lnTo>
                    <a:lnTo>
                      <a:pt x="7438" y="520"/>
                    </a:lnTo>
                    <a:close/>
                    <a:moveTo>
                      <a:pt x="7197" y="520"/>
                    </a:moveTo>
                    <a:lnTo>
                      <a:pt x="6536" y="520"/>
                    </a:lnTo>
                    <a:lnTo>
                      <a:pt x="6559" y="491"/>
                    </a:lnTo>
                    <a:lnTo>
                      <a:pt x="6583" y="463"/>
                    </a:lnTo>
                    <a:lnTo>
                      <a:pt x="6607" y="434"/>
                    </a:lnTo>
                    <a:lnTo>
                      <a:pt x="6632" y="405"/>
                    </a:lnTo>
                    <a:lnTo>
                      <a:pt x="6656" y="376"/>
                    </a:lnTo>
                    <a:lnTo>
                      <a:pt x="6682" y="348"/>
                    </a:lnTo>
                    <a:lnTo>
                      <a:pt x="6707" y="320"/>
                    </a:lnTo>
                    <a:lnTo>
                      <a:pt x="6733" y="293"/>
                    </a:lnTo>
                    <a:lnTo>
                      <a:pt x="6754" y="272"/>
                    </a:lnTo>
                    <a:lnTo>
                      <a:pt x="6775" y="253"/>
                    </a:lnTo>
                    <a:lnTo>
                      <a:pt x="6797" y="235"/>
                    </a:lnTo>
                    <a:lnTo>
                      <a:pt x="6819" y="217"/>
                    </a:lnTo>
                    <a:lnTo>
                      <a:pt x="6865" y="182"/>
                    </a:lnTo>
                    <a:lnTo>
                      <a:pt x="6911" y="149"/>
                    </a:lnTo>
                    <a:lnTo>
                      <a:pt x="6933" y="132"/>
                    </a:lnTo>
                    <a:lnTo>
                      <a:pt x="6956" y="116"/>
                    </a:lnTo>
                    <a:lnTo>
                      <a:pt x="6978" y="98"/>
                    </a:lnTo>
                    <a:lnTo>
                      <a:pt x="6999" y="80"/>
                    </a:lnTo>
                    <a:lnTo>
                      <a:pt x="7020" y="62"/>
                    </a:lnTo>
                    <a:lnTo>
                      <a:pt x="7040" y="42"/>
                    </a:lnTo>
                    <a:lnTo>
                      <a:pt x="7060" y="22"/>
                    </a:lnTo>
                    <a:lnTo>
                      <a:pt x="7079" y="0"/>
                    </a:lnTo>
                    <a:lnTo>
                      <a:pt x="7791" y="0"/>
                    </a:lnTo>
                    <a:lnTo>
                      <a:pt x="7751" y="26"/>
                    </a:lnTo>
                    <a:lnTo>
                      <a:pt x="7710" y="52"/>
                    </a:lnTo>
                    <a:lnTo>
                      <a:pt x="7671" y="80"/>
                    </a:lnTo>
                    <a:lnTo>
                      <a:pt x="7631" y="109"/>
                    </a:lnTo>
                    <a:lnTo>
                      <a:pt x="7592" y="140"/>
                    </a:lnTo>
                    <a:lnTo>
                      <a:pt x="7554" y="171"/>
                    </a:lnTo>
                    <a:lnTo>
                      <a:pt x="7516" y="202"/>
                    </a:lnTo>
                    <a:lnTo>
                      <a:pt x="7480" y="235"/>
                    </a:lnTo>
                    <a:lnTo>
                      <a:pt x="7442" y="268"/>
                    </a:lnTo>
                    <a:lnTo>
                      <a:pt x="7406" y="302"/>
                    </a:lnTo>
                    <a:lnTo>
                      <a:pt x="7370" y="338"/>
                    </a:lnTo>
                    <a:lnTo>
                      <a:pt x="7335" y="373"/>
                    </a:lnTo>
                    <a:lnTo>
                      <a:pt x="7300" y="409"/>
                    </a:lnTo>
                    <a:lnTo>
                      <a:pt x="7265" y="445"/>
                    </a:lnTo>
                    <a:lnTo>
                      <a:pt x="7231" y="483"/>
                    </a:lnTo>
                    <a:lnTo>
                      <a:pt x="7197" y="520"/>
                    </a:lnTo>
                    <a:close/>
                    <a:moveTo>
                      <a:pt x="6439" y="520"/>
                    </a:moveTo>
                    <a:lnTo>
                      <a:pt x="6148" y="520"/>
                    </a:lnTo>
                    <a:lnTo>
                      <a:pt x="6161" y="486"/>
                    </a:lnTo>
                    <a:lnTo>
                      <a:pt x="6173" y="452"/>
                    </a:lnTo>
                    <a:lnTo>
                      <a:pt x="6188" y="418"/>
                    </a:lnTo>
                    <a:lnTo>
                      <a:pt x="6202" y="385"/>
                    </a:lnTo>
                    <a:lnTo>
                      <a:pt x="6217" y="352"/>
                    </a:lnTo>
                    <a:lnTo>
                      <a:pt x="6234" y="319"/>
                    </a:lnTo>
                    <a:lnTo>
                      <a:pt x="6249" y="287"/>
                    </a:lnTo>
                    <a:lnTo>
                      <a:pt x="6266" y="253"/>
                    </a:lnTo>
                    <a:lnTo>
                      <a:pt x="6301" y="190"/>
                    </a:lnTo>
                    <a:lnTo>
                      <a:pt x="6338" y="126"/>
                    </a:lnTo>
                    <a:lnTo>
                      <a:pt x="6375" y="63"/>
                    </a:lnTo>
                    <a:lnTo>
                      <a:pt x="6414" y="0"/>
                    </a:lnTo>
                    <a:lnTo>
                      <a:pt x="6997" y="0"/>
                    </a:lnTo>
                    <a:lnTo>
                      <a:pt x="6975" y="12"/>
                    </a:lnTo>
                    <a:lnTo>
                      <a:pt x="6955" y="24"/>
                    </a:lnTo>
                    <a:lnTo>
                      <a:pt x="6935" y="37"/>
                    </a:lnTo>
                    <a:lnTo>
                      <a:pt x="6914" y="50"/>
                    </a:lnTo>
                    <a:lnTo>
                      <a:pt x="6875" y="77"/>
                    </a:lnTo>
                    <a:lnTo>
                      <a:pt x="6837" y="106"/>
                    </a:lnTo>
                    <a:lnTo>
                      <a:pt x="6800" y="137"/>
                    </a:lnTo>
                    <a:lnTo>
                      <a:pt x="6765" y="168"/>
                    </a:lnTo>
                    <a:lnTo>
                      <a:pt x="6731" y="201"/>
                    </a:lnTo>
                    <a:lnTo>
                      <a:pt x="6696" y="235"/>
                    </a:lnTo>
                    <a:lnTo>
                      <a:pt x="6664" y="269"/>
                    </a:lnTo>
                    <a:lnTo>
                      <a:pt x="6631" y="303"/>
                    </a:lnTo>
                    <a:lnTo>
                      <a:pt x="6598" y="340"/>
                    </a:lnTo>
                    <a:lnTo>
                      <a:pt x="6567" y="375"/>
                    </a:lnTo>
                    <a:lnTo>
                      <a:pt x="6502" y="448"/>
                    </a:lnTo>
                    <a:lnTo>
                      <a:pt x="6439" y="520"/>
                    </a:lnTo>
                    <a:close/>
                    <a:moveTo>
                      <a:pt x="5490" y="520"/>
                    </a:moveTo>
                    <a:lnTo>
                      <a:pt x="5332" y="520"/>
                    </a:lnTo>
                    <a:lnTo>
                      <a:pt x="5338" y="502"/>
                    </a:lnTo>
                    <a:lnTo>
                      <a:pt x="5347" y="485"/>
                    </a:lnTo>
                    <a:lnTo>
                      <a:pt x="5355" y="466"/>
                    </a:lnTo>
                    <a:lnTo>
                      <a:pt x="5363" y="448"/>
                    </a:lnTo>
                    <a:lnTo>
                      <a:pt x="5373" y="431"/>
                    </a:lnTo>
                    <a:lnTo>
                      <a:pt x="5383" y="414"/>
                    </a:lnTo>
                    <a:lnTo>
                      <a:pt x="5394" y="396"/>
                    </a:lnTo>
                    <a:lnTo>
                      <a:pt x="5405" y="379"/>
                    </a:lnTo>
                    <a:lnTo>
                      <a:pt x="5429" y="345"/>
                    </a:lnTo>
                    <a:lnTo>
                      <a:pt x="5455" y="313"/>
                    </a:lnTo>
                    <a:lnTo>
                      <a:pt x="5481" y="279"/>
                    </a:lnTo>
                    <a:lnTo>
                      <a:pt x="5509" y="247"/>
                    </a:lnTo>
                    <a:lnTo>
                      <a:pt x="5568" y="183"/>
                    </a:lnTo>
                    <a:lnTo>
                      <a:pt x="5626" y="121"/>
                    </a:lnTo>
                    <a:lnTo>
                      <a:pt x="5655" y="91"/>
                    </a:lnTo>
                    <a:lnTo>
                      <a:pt x="5683" y="61"/>
                    </a:lnTo>
                    <a:lnTo>
                      <a:pt x="5711" y="30"/>
                    </a:lnTo>
                    <a:lnTo>
                      <a:pt x="5737" y="0"/>
                    </a:lnTo>
                    <a:lnTo>
                      <a:pt x="6231" y="0"/>
                    </a:lnTo>
                    <a:lnTo>
                      <a:pt x="6189" y="39"/>
                    </a:lnTo>
                    <a:lnTo>
                      <a:pt x="6146" y="77"/>
                    </a:lnTo>
                    <a:lnTo>
                      <a:pt x="6103" y="115"/>
                    </a:lnTo>
                    <a:lnTo>
                      <a:pt x="6059" y="152"/>
                    </a:lnTo>
                    <a:lnTo>
                      <a:pt x="6015" y="189"/>
                    </a:lnTo>
                    <a:lnTo>
                      <a:pt x="5971" y="224"/>
                    </a:lnTo>
                    <a:lnTo>
                      <a:pt x="5925" y="258"/>
                    </a:lnTo>
                    <a:lnTo>
                      <a:pt x="5879" y="293"/>
                    </a:lnTo>
                    <a:lnTo>
                      <a:pt x="5833" y="326"/>
                    </a:lnTo>
                    <a:lnTo>
                      <a:pt x="5786" y="357"/>
                    </a:lnTo>
                    <a:lnTo>
                      <a:pt x="5738" y="389"/>
                    </a:lnTo>
                    <a:lnTo>
                      <a:pt x="5691" y="418"/>
                    </a:lnTo>
                    <a:lnTo>
                      <a:pt x="5642" y="446"/>
                    </a:lnTo>
                    <a:lnTo>
                      <a:pt x="5592" y="472"/>
                    </a:lnTo>
                    <a:lnTo>
                      <a:pt x="5542" y="497"/>
                    </a:lnTo>
                    <a:lnTo>
                      <a:pt x="5490" y="520"/>
                    </a:lnTo>
                    <a:close/>
                    <a:moveTo>
                      <a:pt x="5101" y="520"/>
                    </a:moveTo>
                    <a:lnTo>
                      <a:pt x="4561" y="520"/>
                    </a:lnTo>
                    <a:lnTo>
                      <a:pt x="4577" y="506"/>
                    </a:lnTo>
                    <a:lnTo>
                      <a:pt x="4592" y="493"/>
                    </a:lnTo>
                    <a:lnTo>
                      <a:pt x="4607" y="478"/>
                    </a:lnTo>
                    <a:lnTo>
                      <a:pt x="4620" y="464"/>
                    </a:lnTo>
                    <a:lnTo>
                      <a:pt x="4635" y="448"/>
                    </a:lnTo>
                    <a:lnTo>
                      <a:pt x="4647" y="433"/>
                    </a:lnTo>
                    <a:lnTo>
                      <a:pt x="4661" y="417"/>
                    </a:lnTo>
                    <a:lnTo>
                      <a:pt x="4672" y="401"/>
                    </a:lnTo>
                    <a:lnTo>
                      <a:pt x="4684" y="385"/>
                    </a:lnTo>
                    <a:lnTo>
                      <a:pt x="4695" y="368"/>
                    </a:lnTo>
                    <a:lnTo>
                      <a:pt x="4705" y="350"/>
                    </a:lnTo>
                    <a:lnTo>
                      <a:pt x="4715" y="334"/>
                    </a:lnTo>
                    <a:lnTo>
                      <a:pt x="4723" y="316"/>
                    </a:lnTo>
                    <a:lnTo>
                      <a:pt x="4731" y="298"/>
                    </a:lnTo>
                    <a:lnTo>
                      <a:pt x="4738" y="280"/>
                    </a:lnTo>
                    <a:lnTo>
                      <a:pt x="4744" y="263"/>
                    </a:lnTo>
                    <a:lnTo>
                      <a:pt x="4739" y="260"/>
                    </a:lnTo>
                    <a:lnTo>
                      <a:pt x="4734" y="257"/>
                    </a:lnTo>
                    <a:lnTo>
                      <a:pt x="4728" y="255"/>
                    </a:lnTo>
                    <a:lnTo>
                      <a:pt x="4722" y="254"/>
                    </a:lnTo>
                    <a:lnTo>
                      <a:pt x="4717" y="253"/>
                    </a:lnTo>
                    <a:lnTo>
                      <a:pt x="4711" y="254"/>
                    </a:lnTo>
                    <a:lnTo>
                      <a:pt x="4706" y="254"/>
                    </a:lnTo>
                    <a:lnTo>
                      <a:pt x="4699" y="255"/>
                    </a:lnTo>
                    <a:lnTo>
                      <a:pt x="4689" y="260"/>
                    </a:lnTo>
                    <a:lnTo>
                      <a:pt x="4678" y="264"/>
                    </a:lnTo>
                    <a:lnTo>
                      <a:pt x="4666" y="271"/>
                    </a:lnTo>
                    <a:lnTo>
                      <a:pt x="4655" y="277"/>
                    </a:lnTo>
                    <a:lnTo>
                      <a:pt x="4632" y="294"/>
                    </a:lnTo>
                    <a:lnTo>
                      <a:pt x="4609" y="310"/>
                    </a:lnTo>
                    <a:lnTo>
                      <a:pt x="4597" y="317"/>
                    </a:lnTo>
                    <a:lnTo>
                      <a:pt x="4586" y="323"/>
                    </a:lnTo>
                    <a:lnTo>
                      <a:pt x="4573" y="327"/>
                    </a:lnTo>
                    <a:lnTo>
                      <a:pt x="4562" y="330"/>
                    </a:lnTo>
                    <a:lnTo>
                      <a:pt x="4542" y="354"/>
                    </a:lnTo>
                    <a:lnTo>
                      <a:pt x="4522" y="378"/>
                    </a:lnTo>
                    <a:lnTo>
                      <a:pt x="4501" y="402"/>
                    </a:lnTo>
                    <a:lnTo>
                      <a:pt x="4481" y="426"/>
                    </a:lnTo>
                    <a:lnTo>
                      <a:pt x="4460" y="450"/>
                    </a:lnTo>
                    <a:lnTo>
                      <a:pt x="4438" y="474"/>
                    </a:lnTo>
                    <a:lnTo>
                      <a:pt x="4416" y="497"/>
                    </a:lnTo>
                    <a:lnTo>
                      <a:pt x="4394" y="520"/>
                    </a:lnTo>
                    <a:lnTo>
                      <a:pt x="4010" y="520"/>
                    </a:lnTo>
                    <a:lnTo>
                      <a:pt x="4040" y="499"/>
                    </a:lnTo>
                    <a:lnTo>
                      <a:pt x="4070" y="478"/>
                    </a:lnTo>
                    <a:lnTo>
                      <a:pt x="4100" y="456"/>
                    </a:lnTo>
                    <a:lnTo>
                      <a:pt x="4130" y="436"/>
                    </a:lnTo>
                    <a:lnTo>
                      <a:pt x="4160" y="414"/>
                    </a:lnTo>
                    <a:lnTo>
                      <a:pt x="4189" y="391"/>
                    </a:lnTo>
                    <a:lnTo>
                      <a:pt x="4217" y="368"/>
                    </a:lnTo>
                    <a:lnTo>
                      <a:pt x="4243" y="344"/>
                    </a:lnTo>
                    <a:lnTo>
                      <a:pt x="4245" y="339"/>
                    </a:lnTo>
                    <a:lnTo>
                      <a:pt x="4245" y="335"/>
                    </a:lnTo>
                    <a:lnTo>
                      <a:pt x="4245" y="330"/>
                    </a:lnTo>
                    <a:lnTo>
                      <a:pt x="4245" y="327"/>
                    </a:lnTo>
                    <a:lnTo>
                      <a:pt x="4243" y="321"/>
                    </a:lnTo>
                    <a:lnTo>
                      <a:pt x="4240" y="315"/>
                    </a:lnTo>
                    <a:lnTo>
                      <a:pt x="4236" y="310"/>
                    </a:lnTo>
                    <a:lnTo>
                      <a:pt x="4233" y="304"/>
                    </a:lnTo>
                    <a:lnTo>
                      <a:pt x="4228" y="298"/>
                    </a:lnTo>
                    <a:lnTo>
                      <a:pt x="4226" y="293"/>
                    </a:lnTo>
                    <a:lnTo>
                      <a:pt x="4215" y="298"/>
                    </a:lnTo>
                    <a:lnTo>
                      <a:pt x="4203" y="304"/>
                    </a:lnTo>
                    <a:lnTo>
                      <a:pt x="4192" y="312"/>
                    </a:lnTo>
                    <a:lnTo>
                      <a:pt x="4181" y="319"/>
                    </a:lnTo>
                    <a:lnTo>
                      <a:pt x="4159" y="337"/>
                    </a:lnTo>
                    <a:lnTo>
                      <a:pt x="4137" y="355"/>
                    </a:lnTo>
                    <a:lnTo>
                      <a:pt x="4114" y="374"/>
                    </a:lnTo>
                    <a:lnTo>
                      <a:pt x="4090" y="393"/>
                    </a:lnTo>
                    <a:lnTo>
                      <a:pt x="4078" y="401"/>
                    </a:lnTo>
                    <a:lnTo>
                      <a:pt x="4066" y="410"/>
                    </a:lnTo>
                    <a:lnTo>
                      <a:pt x="4053" y="418"/>
                    </a:lnTo>
                    <a:lnTo>
                      <a:pt x="4040" y="424"/>
                    </a:lnTo>
                    <a:lnTo>
                      <a:pt x="4023" y="436"/>
                    </a:lnTo>
                    <a:lnTo>
                      <a:pt x="4006" y="447"/>
                    </a:lnTo>
                    <a:lnTo>
                      <a:pt x="3990" y="460"/>
                    </a:lnTo>
                    <a:lnTo>
                      <a:pt x="3974" y="471"/>
                    </a:lnTo>
                    <a:lnTo>
                      <a:pt x="3959" y="484"/>
                    </a:lnTo>
                    <a:lnTo>
                      <a:pt x="3943" y="495"/>
                    </a:lnTo>
                    <a:lnTo>
                      <a:pt x="3927" y="508"/>
                    </a:lnTo>
                    <a:lnTo>
                      <a:pt x="3913" y="520"/>
                    </a:lnTo>
                    <a:lnTo>
                      <a:pt x="3721" y="520"/>
                    </a:lnTo>
                    <a:lnTo>
                      <a:pt x="3727" y="504"/>
                    </a:lnTo>
                    <a:lnTo>
                      <a:pt x="3734" y="489"/>
                    </a:lnTo>
                    <a:lnTo>
                      <a:pt x="3743" y="474"/>
                    </a:lnTo>
                    <a:lnTo>
                      <a:pt x="3752" y="461"/>
                    </a:lnTo>
                    <a:lnTo>
                      <a:pt x="3762" y="447"/>
                    </a:lnTo>
                    <a:lnTo>
                      <a:pt x="3771" y="436"/>
                    </a:lnTo>
                    <a:lnTo>
                      <a:pt x="3782" y="424"/>
                    </a:lnTo>
                    <a:lnTo>
                      <a:pt x="3794" y="413"/>
                    </a:lnTo>
                    <a:lnTo>
                      <a:pt x="3805" y="403"/>
                    </a:lnTo>
                    <a:lnTo>
                      <a:pt x="3818" y="393"/>
                    </a:lnTo>
                    <a:lnTo>
                      <a:pt x="3830" y="384"/>
                    </a:lnTo>
                    <a:lnTo>
                      <a:pt x="3843" y="375"/>
                    </a:lnTo>
                    <a:lnTo>
                      <a:pt x="3870" y="359"/>
                    </a:lnTo>
                    <a:lnTo>
                      <a:pt x="3897" y="342"/>
                    </a:lnTo>
                    <a:lnTo>
                      <a:pt x="3924" y="326"/>
                    </a:lnTo>
                    <a:lnTo>
                      <a:pt x="3951" y="310"/>
                    </a:lnTo>
                    <a:lnTo>
                      <a:pt x="3978" y="293"/>
                    </a:lnTo>
                    <a:lnTo>
                      <a:pt x="4003" y="274"/>
                    </a:lnTo>
                    <a:lnTo>
                      <a:pt x="4015" y="265"/>
                    </a:lnTo>
                    <a:lnTo>
                      <a:pt x="4026" y="254"/>
                    </a:lnTo>
                    <a:lnTo>
                      <a:pt x="4038" y="243"/>
                    </a:lnTo>
                    <a:lnTo>
                      <a:pt x="4048" y="231"/>
                    </a:lnTo>
                    <a:lnTo>
                      <a:pt x="4058" y="219"/>
                    </a:lnTo>
                    <a:lnTo>
                      <a:pt x="4067" y="206"/>
                    </a:lnTo>
                    <a:lnTo>
                      <a:pt x="4074" y="193"/>
                    </a:lnTo>
                    <a:lnTo>
                      <a:pt x="4083" y="178"/>
                    </a:lnTo>
                    <a:lnTo>
                      <a:pt x="4061" y="161"/>
                    </a:lnTo>
                    <a:lnTo>
                      <a:pt x="4018" y="191"/>
                    </a:lnTo>
                    <a:lnTo>
                      <a:pt x="3973" y="219"/>
                    </a:lnTo>
                    <a:lnTo>
                      <a:pt x="3927" y="247"/>
                    </a:lnTo>
                    <a:lnTo>
                      <a:pt x="3880" y="276"/>
                    </a:lnTo>
                    <a:lnTo>
                      <a:pt x="3859" y="292"/>
                    </a:lnTo>
                    <a:lnTo>
                      <a:pt x="3836" y="309"/>
                    </a:lnTo>
                    <a:lnTo>
                      <a:pt x="3814" y="325"/>
                    </a:lnTo>
                    <a:lnTo>
                      <a:pt x="3793" y="343"/>
                    </a:lnTo>
                    <a:lnTo>
                      <a:pt x="3772" y="361"/>
                    </a:lnTo>
                    <a:lnTo>
                      <a:pt x="3752" y="380"/>
                    </a:lnTo>
                    <a:lnTo>
                      <a:pt x="3734" y="402"/>
                    </a:lnTo>
                    <a:lnTo>
                      <a:pt x="3717" y="424"/>
                    </a:lnTo>
                    <a:lnTo>
                      <a:pt x="3712" y="417"/>
                    </a:lnTo>
                    <a:lnTo>
                      <a:pt x="3706" y="409"/>
                    </a:lnTo>
                    <a:lnTo>
                      <a:pt x="3702" y="400"/>
                    </a:lnTo>
                    <a:lnTo>
                      <a:pt x="3698" y="392"/>
                    </a:lnTo>
                    <a:lnTo>
                      <a:pt x="3695" y="384"/>
                    </a:lnTo>
                    <a:lnTo>
                      <a:pt x="3692" y="374"/>
                    </a:lnTo>
                    <a:lnTo>
                      <a:pt x="3690" y="366"/>
                    </a:lnTo>
                    <a:lnTo>
                      <a:pt x="3688" y="356"/>
                    </a:lnTo>
                    <a:lnTo>
                      <a:pt x="3686" y="338"/>
                    </a:lnTo>
                    <a:lnTo>
                      <a:pt x="3684" y="318"/>
                    </a:lnTo>
                    <a:lnTo>
                      <a:pt x="3684" y="298"/>
                    </a:lnTo>
                    <a:lnTo>
                      <a:pt x="3687" y="277"/>
                    </a:lnTo>
                    <a:lnTo>
                      <a:pt x="3690" y="257"/>
                    </a:lnTo>
                    <a:lnTo>
                      <a:pt x="3693" y="237"/>
                    </a:lnTo>
                    <a:lnTo>
                      <a:pt x="3697" y="217"/>
                    </a:lnTo>
                    <a:lnTo>
                      <a:pt x="3701" y="196"/>
                    </a:lnTo>
                    <a:lnTo>
                      <a:pt x="3709" y="156"/>
                    </a:lnTo>
                    <a:lnTo>
                      <a:pt x="3717" y="119"/>
                    </a:lnTo>
                    <a:lnTo>
                      <a:pt x="3721" y="102"/>
                    </a:lnTo>
                    <a:lnTo>
                      <a:pt x="3725" y="87"/>
                    </a:lnTo>
                    <a:lnTo>
                      <a:pt x="3731" y="72"/>
                    </a:lnTo>
                    <a:lnTo>
                      <a:pt x="3738" y="56"/>
                    </a:lnTo>
                    <a:lnTo>
                      <a:pt x="3746" y="42"/>
                    </a:lnTo>
                    <a:lnTo>
                      <a:pt x="3754" y="28"/>
                    </a:lnTo>
                    <a:lnTo>
                      <a:pt x="3764" y="14"/>
                    </a:lnTo>
                    <a:lnTo>
                      <a:pt x="3773" y="0"/>
                    </a:lnTo>
                    <a:lnTo>
                      <a:pt x="5641" y="0"/>
                    </a:lnTo>
                    <a:lnTo>
                      <a:pt x="5632" y="15"/>
                    </a:lnTo>
                    <a:lnTo>
                      <a:pt x="5624" y="29"/>
                    </a:lnTo>
                    <a:lnTo>
                      <a:pt x="5614" y="44"/>
                    </a:lnTo>
                    <a:lnTo>
                      <a:pt x="5606" y="57"/>
                    </a:lnTo>
                    <a:lnTo>
                      <a:pt x="5596" y="70"/>
                    </a:lnTo>
                    <a:lnTo>
                      <a:pt x="5585" y="81"/>
                    </a:lnTo>
                    <a:lnTo>
                      <a:pt x="5579" y="87"/>
                    </a:lnTo>
                    <a:lnTo>
                      <a:pt x="5573" y="91"/>
                    </a:lnTo>
                    <a:lnTo>
                      <a:pt x="5567" y="94"/>
                    </a:lnTo>
                    <a:lnTo>
                      <a:pt x="5560" y="97"/>
                    </a:lnTo>
                    <a:lnTo>
                      <a:pt x="5535" y="128"/>
                    </a:lnTo>
                    <a:lnTo>
                      <a:pt x="5510" y="160"/>
                    </a:lnTo>
                    <a:lnTo>
                      <a:pt x="5484" y="189"/>
                    </a:lnTo>
                    <a:lnTo>
                      <a:pt x="5457" y="218"/>
                    </a:lnTo>
                    <a:lnTo>
                      <a:pt x="5430" y="246"/>
                    </a:lnTo>
                    <a:lnTo>
                      <a:pt x="5402" y="273"/>
                    </a:lnTo>
                    <a:lnTo>
                      <a:pt x="5374" y="300"/>
                    </a:lnTo>
                    <a:lnTo>
                      <a:pt x="5346" y="326"/>
                    </a:lnTo>
                    <a:lnTo>
                      <a:pt x="5315" y="352"/>
                    </a:lnTo>
                    <a:lnTo>
                      <a:pt x="5286" y="377"/>
                    </a:lnTo>
                    <a:lnTo>
                      <a:pt x="5256" y="402"/>
                    </a:lnTo>
                    <a:lnTo>
                      <a:pt x="5226" y="426"/>
                    </a:lnTo>
                    <a:lnTo>
                      <a:pt x="5163" y="474"/>
                    </a:lnTo>
                    <a:lnTo>
                      <a:pt x="5101" y="520"/>
                    </a:lnTo>
                    <a:close/>
                    <a:moveTo>
                      <a:pt x="2748" y="520"/>
                    </a:moveTo>
                    <a:lnTo>
                      <a:pt x="2706" y="520"/>
                    </a:lnTo>
                    <a:lnTo>
                      <a:pt x="2712" y="487"/>
                    </a:lnTo>
                    <a:lnTo>
                      <a:pt x="2721" y="453"/>
                    </a:lnTo>
                    <a:lnTo>
                      <a:pt x="2729" y="420"/>
                    </a:lnTo>
                    <a:lnTo>
                      <a:pt x="2737" y="387"/>
                    </a:lnTo>
                    <a:lnTo>
                      <a:pt x="2748" y="353"/>
                    </a:lnTo>
                    <a:lnTo>
                      <a:pt x="2758" y="321"/>
                    </a:lnTo>
                    <a:lnTo>
                      <a:pt x="2769" y="288"/>
                    </a:lnTo>
                    <a:lnTo>
                      <a:pt x="2782" y="254"/>
                    </a:lnTo>
                    <a:lnTo>
                      <a:pt x="2794" y="222"/>
                    </a:lnTo>
                    <a:lnTo>
                      <a:pt x="2808" y="190"/>
                    </a:lnTo>
                    <a:lnTo>
                      <a:pt x="2823" y="157"/>
                    </a:lnTo>
                    <a:lnTo>
                      <a:pt x="2838" y="125"/>
                    </a:lnTo>
                    <a:lnTo>
                      <a:pt x="2854" y="94"/>
                    </a:lnTo>
                    <a:lnTo>
                      <a:pt x="2872" y="62"/>
                    </a:lnTo>
                    <a:lnTo>
                      <a:pt x="2888" y="30"/>
                    </a:lnTo>
                    <a:lnTo>
                      <a:pt x="2907" y="0"/>
                    </a:lnTo>
                    <a:lnTo>
                      <a:pt x="3139" y="0"/>
                    </a:lnTo>
                    <a:lnTo>
                      <a:pt x="3151" y="3"/>
                    </a:lnTo>
                    <a:lnTo>
                      <a:pt x="3163" y="4"/>
                    </a:lnTo>
                    <a:lnTo>
                      <a:pt x="3176" y="5"/>
                    </a:lnTo>
                    <a:lnTo>
                      <a:pt x="3189" y="6"/>
                    </a:lnTo>
                    <a:lnTo>
                      <a:pt x="3203" y="6"/>
                    </a:lnTo>
                    <a:lnTo>
                      <a:pt x="3216" y="8"/>
                    </a:lnTo>
                    <a:lnTo>
                      <a:pt x="3221" y="9"/>
                    </a:lnTo>
                    <a:lnTo>
                      <a:pt x="3227" y="12"/>
                    </a:lnTo>
                    <a:lnTo>
                      <a:pt x="3232" y="14"/>
                    </a:lnTo>
                    <a:lnTo>
                      <a:pt x="3237" y="17"/>
                    </a:lnTo>
                    <a:lnTo>
                      <a:pt x="3241" y="15"/>
                    </a:lnTo>
                    <a:lnTo>
                      <a:pt x="3243" y="13"/>
                    </a:lnTo>
                    <a:lnTo>
                      <a:pt x="3246" y="11"/>
                    </a:lnTo>
                    <a:lnTo>
                      <a:pt x="3249" y="8"/>
                    </a:lnTo>
                    <a:lnTo>
                      <a:pt x="3252" y="6"/>
                    </a:lnTo>
                    <a:lnTo>
                      <a:pt x="3255" y="4"/>
                    </a:lnTo>
                    <a:lnTo>
                      <a:pt x="3258" y="2"/>
                    </a:lnTo>
                    <a:lnTo>
                      <a:pt x="3260" y="0"/>
                    </a:lnTo>
                    <a:lnTo>
                      <a:pt x="3711" y="0"/>
                    </a:lnTo>
                    <a:lnTo>
                      <a:pt x="3704" y="8"/>
                    </a:lnTo>
                    <a:lnTo>
                      <a:pt x="3657" y="23"/>
                    </a:lnTo>
                    <a:lnTo>
                      <a:pt x="3610" y="39"/>
                    </a:lnTo>
                    <a:lnTo>
                      <a:pt x="3563" y="52"/>
                    </a:lnTo>
                    <a:lnTo>
                      <a:pt x="3516" y="68"/>
                    </a:lnTo>
                    <a:lnTo>
                      <a:pt x="3468" y="83"/>
                    </a:lnTo>
                    <a:lnTo>
                      <a:pt x="3420" y="100"/>
                    </a:lnTo>
                    <a:lnTo>
                      <a:pt x="3396" y="109"/>
                    </a:lnTo>
                    <a:lnTo>
                      <a:pt x="3373" y="119"/>
                    </a:lnTo>
                    <a:lnTo>
                      <a:pt x="3349" y="129"/>
                    </a:lnTo>
                    <a:lnTo>
                      <a:pt x="3326" y="140"/>
                    </a:lnTo>
                    <a:lnTo>
                      <a:pt x="3286" y="153"/>
                    </a:lnTo>
                    <a:lnTo>
                      <a:pt x="3248" y="170"/>
                    </a:lnTo>
                    <a:lnTo>
                      <a:pt x="3208" y="187"/>
                    </a:lnTo>
                    <a:lnTo>
                      <a:pt x="3171" y="206"/>
                    </a:lnTo>
                    <a:lnTo>
                      <a:pt x="3132" y="226"/>
                    </a:lnTo>
                    <a:lnTo>
                      <a:pt x="3095" y="248"/>
                    </a:lnTo>
                    <a:lnTo>
                      <a:pt x="3058" y="271"/>
                    </a:lnTo>
                    <a:lnTo>
                      <a:pt x="3022" y="296"/>
                    </a:lnTo>
                    <a:lnTo>
                      <a:pt x="2985" y="321"/>
                    </a:lnTo>
                    <a:lnTo>
                      <a:pt x="2950" y="347"/>
                    </a:lnTo>
                    <a:lnTo>
                      <a:pt x="2915" y="375"/>
                    </a:lnTo>
                    <a:lnTo>
                      <a:pt x="2880" y="402"/>
                    </a:lnTo>
                    <a:lnTo>
                      <a:pt x="2847" y="431"/>
                    </a:lnTo>
                    <a:lnTo>
                      <a:pt x="2813" y="461"/>
                    </a:lnTo>
                    <a:lnTo>
                      <a:pt x="2780" y="491"/>
                    </a:lnTo>
                    <a:lnTo>
                      <a:pt x="2748" y="520"/>
                    </a:lnTo>
                    <a:close/>
                    <a:moveTo>
                      <a:pt x="2636" y="520"/>
                    </a:moveTo>
                    <a:lnTo>
                      <a:pt x="0" y="520"/>
                    </a:lnTo>
                    <a:lnTo>
                      <a:pt x="25" y="453"/>
                    </a:lnTo>
                    <a:lnTo>
                      <a:pt x="52" y="388"/>
                    </a:lnTo>
                    <a:lnTo>
                      <a:pt x="80" y="322"/>
                    </a:lnTo>
                    <a:lnTo>
                      <a:pt x="109" y="256"/>
                    </a:lnTo>
                    <a:lnTo>
                      <a:pt x="138" y="192"/>
                    </a:lnTo>
                    <a:lnTo>
                      <a:pt x="168" y="127"/>
                    </a:lnTo>
                    <a:lnTo>
                      <a:pt x="200" y="64"/>
                    </a:lnTo>
                    <a:lnTo>
                      <a:pt x="232" y="0"/>
                    </a:lnTo>
                    <a:lnTo>
                      <a:pt x="2830" y="0"/>
                    </a:lnTo>
                    <a:lnTo>
                      <a:pt x="2813" y="30"/>
                    </a:lnTo>
                    <a:lnTo>
                      <a:pt x="2797" y="62"/>
                    </a:lnTo>
                    <a:lnTo>
                      <a:pt x="2781" y="93"/>
                    </a:lnTo>
                    <a:lnTo>
                      <a:pt x="2765" y="124"/>
                    </a:lnTo>
                    <a:lnTo>
                      <a:pt x="2751" y="156"/>
                    </a:lnTo>
                    <a:lnTo>
                      <a:pt x="2737" y="188"/>
                    </a:lnTo>
                    <a:lnTo>
                      <a:pt x="2724" y="220"/>
                    </a:lnTo>
                    <a:lnTo>
                      <a:pt x="2711" y="252"/>
                    </a:lnTo>
                    <a:lnTo>
                      <a:pt x="2700" y="286"/>
                    </a:lnTo>
                    <a:lnTo>
                      <a:pt x="2688" y="318"/>
                    </a:lnTo>
                    <a:lnTo>
                      <a:pt x="2677" y="351"/>
                    </a:lnTo>
                    <a:lnTo>
                      <a:pt x="2667" y="384"/>
                    </a:lnTo>
                    <a:lnTo>
                      <a:pt x="2658" y="417"/>
                    </a:lnTo>
                    <a:lnTo>
                      <a:pt x="2650" y="450"/>
                    </a:lnTo>
                    <a:lnTo>
                      <a:pt x="2641" y="484"/>
                    </a:lnTo>
                    <a:lnTo>
                      <a:pt x="2634" y="518"/>
                    </a:lnTo>
                    <a:lnTo>
                      <a:pt x="2634" y="518"/>
                    </a:lnTo>
                    <a:lnTo>
                      <a:pt x="2634" y="518"/>
                    </a:lnTo>
                    <a:lnTo>
                      <a:pt x="2635" y="519"/>
                    </a:lnTo>
                    <a:lnTo>
                      <a:pt x="2635" y="519"/>
                    </a:lnTo>
                    <a:lnTo>
                      <a:pt x="2635" y="519"/>
                    </a:lnTo>
                    <a:lnTo>
                      <a:pt x="2635" y="520"/>
                    </a:lnTo>
                    <a:lnTo>
                      <a:pt x="2636" y="520"/>
                    </a:lnTo>
                    <a:lnTo>
                      <a:pt x="2636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8" name="Freeform 756">
                <a:extLst>
                  <a:ext uri="{FF2B5EF4-FFF2-40B4-BE49-F238E27FC236}">
                    <a16:creationId xmlns:a16="http://schemas.microsoft.com/office/drawing/2014/main" id="{8DAB0A8F-C541-4218-8FC0-E93DA48CC1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80" y="2292"/>
                <a:ext cx="1162" cy="74"/>
              </a:xfrm>
              <a:custGeom>
                <a:avLst/>
                <a:gdLst>
                  <a:gd name="T0" fmla="*/ 7738 w 8132"/>
                  <a:gd name="T1" fmla="*/ 298 h 521"/>
                  <a:gd name="T2" fmla="*/ 7345 w 8132"/>
                  <a:gd name="T3" fmla="*/ 521 h 521"/>
                  <a:gd name="T4" fmla="*/ 6890 w 8132"/>
                  <a:gd name="T5" fmla="*/ 342 h 521"/>
                  <a:gd name="T6" fmla="*/ 6848 w 8132"/>
                  <a:gd name="T7" fmla="*/ 284 h 521"/>
                  <a:gd name="T8" fmla="*/ 6564 w 8132"/>
                  <a:gd name="T9" fmla="*/ 521 h 521"/>
                  <a:gd name="T10" fmla="*/ 6437 w 8132"/>
                  <a:gd name="T11" fmla="*/ 31 h 521"/>
                  <a:gd name="T12" fmla="*/ 6377 w 8132"/>
                  <a:gd name="T13" fmla="*/ 28 h 521"/>
                  <a:gd name="T14" fmla="*/ 6022 w 8132"/>
                  <a:gd name="T15" fmla="*/ 352 h 521"/>
                  <a:gd name="T16" fmla="*/ 5534 w 8132"/>
                  <a:gd name="T17" fmla="*/ 365 h 521"/>
                  <a:gd name="T18" fmla="*/ 5612 w 8132"/>
                  <a:gd name="T19" fmla="*/ 181 h 521"/>
                  <a:gd name="T20" fmla="*/ 5510 w 8132"/>
                  <a:gd name="T21" fmla="*/ 302 h 521"/>
                  <a:gd name="T22" fmla="*/ 5419 w 8132"/>
                  <a:gd name="T23" fmla="*/ 400 h 521"/>
                  <a:gd name="T24" fmla="*/ 4612 w 8132"/>
                  <a:gd name="T25" fmla="*/ 514 h 521"/>
                  <a:gd name="T26" fmla="*/ 3947 w 8132"/>
                  <a:gd name="T27" fmla="*/ 483 h 521"/>
                  <a:gd name="T28" fmla="*/ 3859 w 8132"/>
                  <a:gd name="T29" fmla="*/ 483 h 521"/>
                  <a:gd name="T30" fmla="*/ 3604 w 8132"/>
                  <a:gd name="T31" fmla="*/ 412 h 521"/>
                  <a:gd name="T32" fmla="*/ 3678 w 8132"/>
                  <a:gd name="T33" fmla="*/ 244 h 521"/>
                  <a:gd name="T34" fmla="*/ 3814 w 8132"/>
                  <a:gd name="T35" fmla="*/ 34 h 521"/>
                  <a:gd name="T36" fmla="*/ 3456 w 8132"/>
                  <a:gd name="T37" fmla="*/ 312 h 521"/>
                  <a:gd name="T38" fmla="*/ 3123 w 8132"/>
                  <a:gd name="T39" fmla="*/ 437 h 521"/>
                  <a:gd name="T40" fmla="*/ 2733 w 8132"/>
                  <a:gd name="T41" fmla="*/ 382 h 521"/>
                  <a:gd name="T42" fmla="*/ 2943 w 8132"/>
                  <a:gd name="T43" fmla="*/ 59 h 521"/>
                  <a:gd name="T44" fmla="*/ 3441 w 8132"/>
                  <a:gd name="T45" fmla="*/ 18 h 521"/>
                  <a:gd name="T46" fmla="*/ 4314 w 8132"/>
                  <a:gd name="T47" fmla="*/ 0 h 521"/>
                  <a:gd name="T48" fmla="*/ 4615 w 8132"/>
                  <a:gd name="T49" fmla="*/ 3 h 521"/>
                  <a:gd name="T50" fmla="*/ 4616 w 8132"/>
                  <a:gd name="T51" fmla="*/ 56 h 521"/>
                  <a:gd name="T52" fmla="*/ 4690 w 8132"/>
                  <a:gd name="T53" fmla="*/ 95 h 521"/>
                  <a:gd name="T54" fmla="*/ 4757 w 8132"/>
                  <a:gd name="T55" fmla="*/ 62 h 521"/>
                  <a:gd name="T56" fmla="*/ 4760 w 8132"/>
                  <a:gd name="T57" fmla="*/ 13 h 521"/>
                  <a:gd name="T58" fmla="*/ 5433 w 8132"/>
                  <a:gd name="T59" fmla="*/ 59 h 521"/>
                  <a:gd name="T60" fmla="*/ 5440 w 8132"/>
                  <a:gd name="T61" fmla="*/ 158 h 521"/>
                  <a:gd name="T62" fmla="*/ 5496 w 8132"/>
                  <a:gd name="T63" fmla="*/ 204 h 521"/>
                  <a:gd name="T64" fmla="*/ 5579 w 8132"/>
                  <a:gd name="T65" fmla="*/ 85 h 521"/>
                  <a:gd name="T66" fmla="*/ 5567 w 8132"/>
                  <a:gd name="T67" fmla="*/ 8 h 521"/>
                  <a:gd name="T68" fmla="*/ 5730 w 8132"/>
                  <a:gd name="T69" fmla="*/ 26 h 521"/>
                  <a:gd name="T70" fmla="*/ 5733 w 8132"/>
                  <a:gd name="T71" fmla="*/ 86 h 521"/>
                  <a:gd name="T72" fmla="*/ 5801 w 8132"/>
                  <a:gd name="T73" fmla="*/ 135 h 521"/>
                  <a:gd name="T74" fmla="*/ 5872 w 8132"/>
                  <a:gd name="T75" fmla="*/ 106 h 521"/>
                  <a:gd name="T76" fmla="*/ 5846 w 8132"/>
                  <a:gd name="T77" fmla="*/ 13 h 521"/>
                  <a:gd name="T78" fmla="*/ 6035 w 8132"/>
                  <a:gd name="T79" fmla="*/ 1 h 521"/>
                  <a:gd name="T80" fmla="*/ 6094 w 8132"/>
                  <a:gd name="T81" fmla="*/ 62 h 521"/>
                  <a:gd name="T82" fmla="*/ 6183 w 8132"/>
                  <a:gd name="T83" fmla="*/ 0 h 521"/>
                  <a:gd name="T84" fmla="*/ 7806 w 8132"/>
                  <a:gd name="T85" fmla="*/ 191 h 521"/>
                  <a:gd name="T86" fmla="*/ 7491 w 8132"/>
                  <a:gd name="T87" fmla="*/ 396 h 521"/>
                  <a:gd name="T88" fmla="*/ 94 w 8132"/>
                  <a:gd name="T89" fmla="*/ 322 h 521"/>
                  <a:gd name="T90" fmla="*/ 2812 w 8132"/>
                  <a:gd name="T91" fmla="*/ 120 h 521"/>
                  <a:gd name="T92" fmla="*/ 2629 w 8132"/>
                  <a:gd name="T93" fmla="*/ 451 h 521"/>
                  <a:gd name="T94" fmla="*/ 5002 w 8132"/>
                  <a:gd name="T95" fmla="*/ 206 h 521"/>
                  <a:gd name="T96" fmla="*/ 4832 w 8132"/>
                  <a:gd name="T97" fmla="*/ 202 h 521"/>
                  <a:gd name="T98" fmla="*/ 4933 w 8132"/>
                  <a:gd name="T99" fmla="*/ 64 h 521"/>
                  <a:gd name="T100" fmla="*/ 5034 w 8132"/>
                  <a:gd name="T101" fmla="*/ 39 h 521"/>
                  <a:gd name="T102" fmla="*/ 5096 w 8132"/>
                  <a:gd name="T103" fmla="*/ 132 h 521"/>
                  <a:gd name="T104" fmla="*/ 3191 w 8132"/>
                  <a:gd name="T105" fmla="*/ 220 h 521"/>
                  <a:gd name="T106" fmla="*/ 3104 w 8132"/>
                  <a:gd name="T107" fmla="*/ 267 h 521"/>
                  <a:gd name="T108" fmla="*/ 3013 w 8132"/>
                  <a:gd name="T109" fmla="*/ 243 h 521"/>
                  <a:gd name="T110" fmla="*/ 3025 w 8132"/>
                  <a:gd name="T111" fmla="*/ 149 h 521"/>
                  <a:gd name="T112" fmla="*/ 3161 w 8132"/>
                  <a:gd name="T113" fmla="*/ 66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132" h="521">
                    <a:moveTo>
                      <a:pt x="7563" y="521"/>
                    </a:moveTo>
                    <a:lnTo>
                      <a:pt x="7443" y="521"/>
                    </a:lnTo>
                    <a:lnTo>
                      <a:pt x="7478" y="489"/>
                    </a:lnTo>
                    <a:lnTo>
                      <a:pt x="7514" y="460"/>
                    </a:lnTo>
                    <a:lnTo>
                      <a:pt x="7550" y="431"/>
                    </a:lnTo>
                    <a:lnTo>
                      <a:pt x="7587" y="403"/>
                    </a:lnTo>
                    <a:lnTo>
                      <a:pt x="7624" y="376"/>
                    </a:lnTo>
                    <a:lnTo>
                      <a:pt x="7662" y="349"/>
                    </a:lnTo>
                    <a:lnTo>
                      <a:pt x="7699" y="323"/>
                    </a:lnTo>
                    <a:lnTo>
                      <a:pt x="7738" y="298"/>
                    </a:lnTo>
                    <a:lnTo>
                      <a:pt x="7755" y="298"/>
                    </a:lnTo>
                    <a:lnTo>
                      <a:pt x="7731" y="326"/>
                    </a:lnTo>
                    <a:lnTo>
                      <a:pt x="7707" y="354"/>
                    </a:lnTo>
                    <a:lnTo>
                      <a:pt x="7683" y="382"/>
                    </a:lnTo>
                    <a:lnTo>
                      <a:pt x="7659" y="409"/>
                    </a:lnTo>
                    <a:lnTo>
                      <a:pt x="7636" y="437"/>
                    </a:lnTo>
                    <a:lnTo>
                      <a:pt x="7612" y="464"/>
                    </a:lnTo>
                    <a:lnTo>
                      <a:pt x="7588" y="492"/>
                    </a:lnTo>
                    <a:lnTo>
                      <a:pt x="7563" y="521"/>
                    </a:lnTo>
                    <a:close/>
                    <a:moveTo>
                      <a:pt x="7345" y="521"/>
                    </a:moveTo>
                    <a:lnTo>
                      <a:pt x="6660" y="521"/>
                    </a:lnTo>
                    <a:lnTo>
                      <a:pt x="6680" y="503"/>
                    </a:lnTo>
                    <a:lnTo>
                      <a:pt x="6701" y="486"/>
                    </a:lnTo>
                    <a:lnTo>
                      <a:pt x="6723" y="470"/>
                    </a:lnTo>
                    <a:lnTo>
                      <a:pt x="6743" y="453"/>
                    </a:lnTo>
                    <a:lnTo>
                      <a:pt x="6786" y="422"/>
                    </a:lnTo>
                    <a:lnTo>
                      <a:pt x="6829" y="390"/>
                    </a:lnTo>
                    <a:lnTo>
                      <a:pt x="6850" y="375"/>
                    </a:lnTo>
                    <a:lnTo>
                      <a:pt x="6870" y="359"/>
                    </a:lnTo>
                    <a:lnTo>
                      <a:pt x="6890" y="342"/>
                    </a:lnTo>
                    <a:lnTo>
                      <a:pt x="6910" y="325"/>
                    </a:lnTo>
                    <a:lnTo>
                      <a:pt x="6929" y="307"/>
                    </a:lnTo>
                    <a:lnTo>
                      <a:pt x="6948" y="287"/>
                    </a:lnTo>
                    <a:lnTo>
                      <a:pt x="6965" y="267"/>
                    </a:lnTo>
                    <a:lnTo>
                      <a:pt x="6982" y="247"/>
                    </a:lnTo>
                    <a:lnTo>
                      <a:pt x="6961" y="226"/>
                    </a:lnTo>
                    <a:lnTo>
                      <a:pt x="6931" y="239"/>
                    </a:lnTo>
                    <a:lnTo>
                      <a:pt x="6903" y="253"/>
                    </a:lnTo>
                    <a:lnTo>
                      <a:pt x="6875" y="268"/>
                    </a:lnTo>
                    <a:lnTo>
                      <a:pt x="6848" y="284"/>
                    </a:lnTo>
                    <a:lnTo>
                      <a:pt x="6822" y="301"/>
                    </a:lnTo>
                    <a:lnTo>
                      <a:pt x="6796" y="317"/>
                    </a:lnTo>
                    <a:lnTo>
                      <a:pt x="6771" y="335"/>
                    </a:lnTo>
                    <a:lnTo>
                      <a:pt x="6747" y="354"/>
                    </a:lnTo>
                    <a:lnTo>
                      <a:pt x="6722" y="373"/>
                    </a:lnTo>
                    <a:lnTo>
                      <a:pt x="6699" y="392"/>
                    </a:lnTo>
                    <a:lnTo>
                      <a:pt x="6675" y="413"/>
                    </a:lnTo>
                    <a:lnTo>
                      <a:pt x="6653" y="433"/>
                    </a:lnTo>
                    <a:lnTo>
                      <a:pt x="6608" y="476"/>
                    </a:lnTo>
                    <a:lnTo>
                      <a:pt x="6564" y="521"/>
                    </a:lnTo>
                    <a:lnTo>
                      <a:pt x="6156" y="521"/>
                    </a:lnTo>
                    <a:lnTo>
                      <a:pt x="6189" y="459"/>
                    </a:lnTo>
                    <a:lnTo>
                      <a:pt x="6223" y="399"/>
                    </a:lnTo>
                    <a:lnTo>
                      <a:pt x="6259" y="339"/>
                    </a:lnTo>
                    <a:lnTo>
                      <a:pt x="6295" y="280"/>
                    </a:lnTo>
                    <a:lnTo>
                      <a:pt x="6332" y="220"/>
                    </a:lnTo>
                    <a:lnTo>
                      <a:pt x="6369" y="161"/>
                    </a:lnTo>
                    <a:lnTo>
                      <a:pt x="6406" y="102"/>
                    </a:lnTo>
                    <a:lnTo>
                      <a:pt x="6442" y="43"/>
                    </a:lnTo>
                    <a:lnTo>
                      <a:pt x="6437" y="31"/>
                    </a:lnTo>
                    <a:lnTo>
                      <a:pt x="6431" y="23"/>
                    </a:lnTo>
                    <a:lnTo>
                      <a:pt x="6428" y="19"/>
                    </a:lnTo>
                    <a:lnTo>
                      <a:pt x="6425" y="16"/>
                    </a:lnTo>
                    <a:lnTo>
                      <a:pt x="6421" y="14"/>
                    </a:lnTo>
                    <a:lnTo>
                      <a:pt x="6417" y="13"/>
                    </a:lnTo>
                    <a:lnTo>
                      <a:pt x="6411" y="12"/>
                    </a:lnTo>
                    <a:lnTo>
                      <a:pt x="6404" y="13"/>
                    </a:lnTo>
                    <a:lnTo>
                      <a:pt x="6397" y="15"/>
                    </a:lnTo>
                    <a:lnTo>
                      <a:pt x="6390" y="18"/>
                    </a:lnTo>
                    <a:lnTo>
                      <a:pt x="6377" y="28"/>
                    </a:lnTo>
                    <a:lnTo>
                      <a:pt x="6363" y="38"/>
                    </a:lnTo>
                    <a:lnTo>
                      <a:pt x="6357" y="43"/>
                    </a:lnTo>
                    <a:lnTo>
                      <a:pt x="6352" y="46"/>
                    </a:lnTo>
                    <a:lnTo>
                      <a:pt x="6345" y="50"/>
                    </a:lnTo>
                    <a:lnTo>
                      <a:pt x="6341" y="52"/>
                    </a:lnTo>
                    <a:lnTo>
                      <a:pt x="6279" y="112"/>
                    </a:lnTo>
                    <a:lnTo>
                      <a:pt x="6216" y="173"/>
                    </a:lnTo>
                    <a:lnTo>
                      <a:pt x="6153" y="233"/>
                    </a:lnTo>
                    <a:lnTo>
                      <a:pt x="6088" y="293"/>
                    </a:lnTo>
                    <a:lnTo>
                      <a:pt x="6022" y="352"/>
                    </a:lnTo>
                    <a:lnTo>
                      <a:pt x="5955" y="410"/>
                    </a:lnTo>
                    <a:lnTo>
                      <a:pt x="5921" y="438"/>
                    </a:lnTo>
                    <a:lnTo>
                      <a:pt x="5887" y="466"/>
                    </a:lnTo>
                    <a:lnTo>
                      <a:pt x="5851" y="493"/>
                    </a:lnTo>
                    <a:lnTo>
                      <a:pt x="5817" y="521"/>
                    </a:lnTo>
                    <a:lnTo>
                      <a:pt x="5391" y="521"/>
                    </a:lnTo>
                    <a:lnTo>
                      <a:pt x="5426" y="481"/>
                    </a:lnTo>
                    <a:lnTo>
                      <a:pt x="5462" y="441"/>
                    </a:lnTo>
                    <a:lnTo>
                      <a:pt x="5498" y="404"/>
                    </a:lnTo>
                    <a:lnTo>
                      <a:pt x="5534" y="365"/>
                    </a:lnTo>
                    <a:lnTo>
                      <a:pt x="5569" y="328"/>
                    </a:lnTo>
                    <a:lnTo>
                      <a:pt x="5603" y="291"/>
                    </a:lnTo>
                    <a:lnTo>
                      <a:pt x="5636" y="254"/>
                    </a:lnTo>
                    <a:lnTo>
                      <a:pt x="5666" y="217"/>
                    </a:lnTo>
                    <a:lnTo>
                      <a:pt x="5655" y="207"/>
                    </a:lnTo>
                    <a:lnTo>
                      <a:pt x="5645" y="198"/>
                    </a:lnTo>
                    <a:lnTo>
                      <a:pt x="5636" y="191"/>
                    </a:lnTo>
                    <a:lnTo>
                      <a:pt x="5627" y="186"/>
                    </a:lnTo>
                    <a:lnTo>
                      <a:pt x="5619" y="183"/>
                    </a:lnTo>
                    <a:lnTo>
                      <a:pt x="5612" y="181"/>
                    </a:lnTo>
                    <a:lnTo>
                      <a:pt x="5604" y="181"/>
                    </a:lnTo>
                    <a:lnTo>
                      <a:pt x="5597" y="182"/>
                    </a:lnTo>
                    <a:lnTo>
                      <a:pt x="5591" y="184"/>
                    </a:lnTo>
                    <a:lnTo>
                      <a:pt x="5585" y="187"/>
                    </a:lnTo>
                    <a:lnTo>
                      <a:pt x="5578" y="191"/>
                    </a:lnTo>
                    <a:lnTo>
                      <a:pt x="5572" y="198"/>
                    </a:lnTo>
                    <a:lnTo>
                      <a:pt x="5562" y="211"/>
                    </a:lnTo>
                    <a:lnTo>
                      <a:pt x="5551" y="227"/>
                    </a:lnTo>
                    <a:lnTo>
                      <a:pt x="5531" y="263"/>
                    </a:lnTo>
                    <a:lnTo>
                      <a:pt x="5510" y="302"/>
                    </a:lnTo>
                    <a:lnTo>
                      <a:pt x="5503" y="311"/>
                    </a:lnTo>
                    <a:lnTo>
                      <a:pt x="5497" y="319"/>
                    </a:lnTo>
                    <a:lnTo>
                      <a:pt x="5491" y="328"/>
                    </a:lnTo>
                    <a:lnTo>
                      <a:pt x="5485" y="335"/>
                    </a:lnTo>
                    <a:lnTo>
                      <a:pt x="5477" y="342"/>
                    </a:lnTo>
                    <a:lnTo>
                      <a:pt x="5470" y="348"/>
                    </a:lnTo>
                    <a:lnTo>
                      <a:pt x="5462" y="353"/>
                    </a:lnTo>
                    <a:lnTo>
                      <a:pt x="5453" y="357"/>
                    </a:lnTo>
                    <a:lnTo>
                      <a:pt x="5437" y="379"/>
                    </a:lnTo>
                    <a:lnTo>
                      <a:pt x="5419" y="400"/>
                    </a:lnTo>
                    <a:lnTo>
                      <a:pt x="5401" y="422"/>
                    </a:lnTo>
                    <a:lnTo>
                      <a:pt x="5383" y="441"/>
                    </a:lnTo>
                    <a:lnTo>
                      <a:pt x="5365" y="462"/>
                    </a:lnTo>
                    <a:lnTo>
                      <a:pt x="5347" y="482"/>
                    </a:lnTo>
                    <a:lnTo>
                      <a:pt x="5328" y="501"/>
                    </a:lnTo>
                    <a:lnTo>
                      <a:pt x="5308" y="521"/>
                    </a:lnTo>
                    <a:lnTo>
                      <a:pt x="4633" y="521"/>
                    </a:lnTo>
                    <a:lnTo>
                      <a:pt x="4626" y="517"/>
                    </a:lnTo>
                    <a:lnTo>
                      <a:pt x="4620" y="515"/>
                    </a:lnTo>
                    <a:lnTo>
                      <a:pt x="4612" y="514"/>
                    </a:lnTo>
                    <a:lnTo>
                      <a:pt x="4606" y="513"/>
                    </a:lnTo>
                    <a:lnTo>
                      <a:pt x="4600" y="514"/>
                    </a:lnTo>
                    <a:lnTo>
                      <a:pt x="4592" y="515"/>
                    </a:lnTo>
                    <a:lnTo>
                      <a:pt x="4586" y="517"/>
                    </a:lnTo>
                    <a:lnTo>
                      <a:pt x="4579" y="521"/>
                    </a:lnTo>
                    <a:lnTo>
                      <a:pt x="3913" y="521"/>
                    </a:lnTo>
                    <a:lnTo>
                      <a:pt x="3922" y="511"/>
                    </a:lnTo>
                    <a:lnTo>
                      <a:pt x="3931" y="503"/>
                    </a:lnTo>
                    <a:lnTo>
                      <a:pt x="3939" y="493"/>
                    </a:lnTo>
                    <a:lnTo>
                      <a:pt x="3947" y="483"/>
                    </a:lnTo>
                    <a:lnTo>
                      <a:pt x="3956" y="473"/>
                    </a:lnTo>
                    <a:lnTo>
                      <a:pt x="3962" y="461"/>
                    </a:lnTo>
                    <a:lnTo>
                      <a:pt x="3969" y="450"/>
                    </a:lnTo>
                    <a:lnTo>
                      <a:pt x="3976" y="438"/>
                    </a:lnTo>
                    <a:lnTo>
                      <a:pt x="3954" y="421"/>
                    </a:lnTo>
                    <a:lnTo>
                      <a:pt x="3936" y="434"/>
                    </a:lnTo>
                    <a:lnTo>
                      <a:pt x="3917" y="447"/>
                    </a:lnTo>
                    <a:lnTo>
                      <a:pt x="3898" y="459"/>
                    </a:lnTo>
                    <a:lnTo>
                      <a:pt x="3879" y="471"/>
                    </a:lnTo>
                    <a:lnTo>
                      <a:pt x="3859" y="483"/>
                    </a:lnTo>
                    <a:lnTo>
                      <a:pt x="3839" y="496"/>
                    </a:lnTo>
                    <a:lnTo>
                      <a:pt x="3819" y="508"/>
                    </a:lnTo>
                    <a:lnTo>
                      <a:pt x="3799" y="521"/>
                    </a:lnTo>
                    <a:lnTo>
                      <a:pt x="3582" y="521"/>
                    </a:lnTo>
                    <a:lnTo>
                      <a:pt x="3585" y="502"/>
                    </a:lnTo>
                    <a:lnTo>
                      <a:pt x="3588" y="484"/>
                    </a:lnTo>
                    <a:lnTo>
                      <a:pt x="3592" y="465"/>
                    </a:lnTo>
                    <a:lnTo>
                      <a:pt x="3595" y="448"/>
                    </a:lnTo>
                    <a:lnTo>
                      <a:pt x="3599" y="430"/>
                    </a:lnTo>
                    <a:lnTo>
                      <a:pt x="3604" y="412"/>
                    </a:lnTo>
                    <a:lnTo>
                      <a:pt x="3607" y="396"/>
                    </a:lnTo>
                    <a:lnTo>
                      <a:pt x="3610" y="379"/>
                    </a:lnTo>
                    <a:lnTo>
                      <a:pt x="3613" y="366"/>
                    </a:lnTo>
                    <a:lnTo>
                      <a:pt x="3616" y="354"/>
                    </a:lnTo>
                    <a:lnTo>
                      <a:pt x="3620" y="342"/>
                    </a:lnTo>
                    <a:lnTo>
                      <a:pt x="3624" y="331"/>
                    </a:lnTo>
                    <a:lnTo>
                      <a:pt x="3635" y="308"/>
                    </a:lnTo>
                    <a:lnTo>
                      <a:pt x="3648" y="286"/>
                    </a:lnTo>
                    <a:lnTo>
                      <a:pt x="3662" y="265"/>
                    </a:lnTo>
                    <a:lnTo>
                      <a:pt x="3678" y="244"/>
                    </a:lnTo>
                    <a:lnTo>
                      <a:pt x="3693" y="225"/>
                    </a:lnTo>
                    <a:lnTo>
                      <a:pt x="3710" y="204"/>
                    </a:lnTo>
                    <a:lnTo>
                      <a:pt x="3743" y="165"/>
                    </a:lnTo>
                    <a:lnTo>
                      <a:pt x="3774" y="126"/>
                    </a:lnTo>
                    <a:lnTo>
                      <a:pt x="3789" y="105"/>
                    </a:lnTo>
                    <a:lnTo>
                      <a:pt x="3802" y="85"/>
                    </a:lnTo>
                    <a:lnTo>
                      <a:pt x="3813" y="64"/>
                    </a:lnTo>
                    <a:lnTo>
                      <a:pt x="3822" y="43"/>
                    </a:lnTo>
                    <a:lnTo>
                      <a:pt x="3818" y="38"/>
                    </a:lnTo>
                    <a:lnTo>
                      <a:pt x="3814" y="34"/>
                    </a:lnTo>
                    <a:lnTo>
                      <a:pt x="3809" y="33"/>
                    </a:lnTo>
                    <a:lnTo>
                      <a:pt x="3803" y="32"/>
                    </a:lnTo>
                    <a:lnTo>
                      <a:pt x="3796" y="32"/>
                    </a:lnTo>
                    <a:lnTo>
                      <a:pt x="3790" y="32"/>
                    </a:lnTo>
                    <a:lnTo>
                      <a:pt x="3785" y="31"/>
                    </a:lnTo>
                    <a:lnTo>
                      <a:pt x="3780" y="30"/>
                    </a:lnTo>
                    <a:lnTo>
                      <a:pt x="3597" y="268"/>
                    </a:lnTo>
                    <a:lnTo>
                      <a:pt x="3550" y="283"/>
                    </a:lnTo>
                    <a:lnTo>
                      <a:pt x="3503" y="299"/>
                    </a:lnTo>
                    <a:lnTo>
                      <a:pt x="3456" y="312"/>
                    </a:lnTo>
                    <a:lnTo>
                      <a:pt x="3409" y="328"/>
                    </a:lnTo>
                    <a:lnTo>
                      <a:pt x="3361" y="343"/>
                    </a:lnTo>
                    <a:lnTo>
                      <a:pt x="3313" y="360"/>
                    </a:lnTo>
                    <a:lnTo>
                      <a:pt x="3289" y="369"/>
                    </a:lnTo>
                    <a:lnTo>
                      <a:pt x="3266" y="379"/>
                    </a:lnTo>
                    <a:lnTo>
                      <a:pt x="3242" y="389"/>
                    </a:lnTo>
                    <a:lnTo>
                      <a:pt x="3219" y="400"/>
                    </a:lnTo>
                    <a:lnTo>
                      <a:pt x="3187" y="411"/>
                    </a:lnTo>
                    <a:lnTo>
                      <a:pt x="3154" y="424"/>
                    </a:lnTo>
                    <a:lnTo>
                      <a:pt x="3123" y="437"/>
                    </a:lnTo>
                    <a:lnTo>
                      <a:pt x="3092" y="452"/>
                    </a:lnTo>
                    <a:lnTo>
                      <a:pt x="3061" y="467"/>
                    </a:lnTo>
                    <a:lnTo>
                      <a:pt x="3029" y="484"/>
                    </a:lnTo>
                    <a:lnTo>
                      <a:pt x="2999" y="502"/>
                    </a:lnTo>
                    <a:lnTo>
                      <a:pt x="2969" y="521"/>
                    </a:lnTo>
                    <a:lnTo>
                      <a:pt x="2673" y="521"/>
                    </a:lnTo>
                    <a:lnTo>
                      <a:pt x="2686" y="485"/>
                    </a:lnTo>
                    <a:lnTo>
                      <a:pt x="2701" y="451"/>
                    </a:lnTo>
                    <a:lnTo>
                      <a:pt x="2717" y="416"/>
                    </a:lnTo>
                    <a:lnTo>
                      <a:pt x="2733" y="382"/>
                    </a:lnTo>
                    <a:lnTo>
                      <a:pt x="2750" y="348"/>
                    </a:lnTo>
                    <a:lnTo>
                      <a:pt x="2769" y="314"/>
                    </a:lnTo>
                    <a:lnTo>
                      <a:pt x="2788" y="281"/>
                    </a:lnTo>
                    <a:lnTo>
                      <a:pt x="2807" y="248"/>
                    </a:lnTo>
                    <a:lnTo>
                      <a:pt x="2828" y="215"/>
                    </a:lnTo>
                    <a:lnTo>
                      <a:pt x="2849" y="183"/>
                    </a:lnTo>
                    <a:lnTo>
                      <a:pt x="2871" y="152"/>
                    </a:lnTo>
                    <a:lnTo>
                      <a:pt x="2895" y="119"/>
                    </a:lnTo>
                    <a:lnTo>
                      <a:pt x="2918" y="89"/>
                    </a:lnTo>
                    <a:lnTo>
                      <a:pt x="2943" y="59"/>
                    </a:lnTo>
                    <a:lnTo>
                      <a:pt x="2968" y="29"/>
                    </a:lnTo>
                    <a:lnTo>
                      <a:pt x="2994" y="0"/>
                    </a:lnTo>
                    <a:lnTo>
                      <a:pt x="3409" y="0"/>
                    </a:lnTo>
                    <a:lnTo>
                      <a:pt x="3414" y="2"/>
                    </a:lnTo>
                    <a:lnTo>
                      <a:pt x="3418" y="5"/>
                    </a:lnTo>
                    <a:lnTo>
                      <a:pt x="3423" y="7"/>
                    </a:lnTo>
                    <a:lnTo>
                      <a:pt x="3427" y="10"/>
                    </a:lnTo>
                    <a:lnTo>
                      <a:pt x="3433" y="12"/>
                    </a:lnTo>
                    <a:lnTo>
                      <a:pt x="3437" y="15"/>
                    </a:lnTo>
                    <a:lnTo>
                      <a:pt x="3441" y="18"/>
                    </a:lnTo>
                    <a:lnTo>
                      <a:pt x="3444" y="21"/>
                    </a:lnTo>
                    <a:lnTo>
                      <a:pt x="3452" y="19"/>
                    </a:lnTo>
                    <a:lnTo>
                      <a:pt x="3462" y="16"/>
                    </a:lnTo>
                    <a:lnTo>
                      <a:pt x="3471" y="13"/>
                    </a:lnTo>
                    <a:lnTo>
                      <a:pt x="3481" y="11"/>
                    </a:lnTo>
                    <a:lnTo>
                      <a:pt x="3490" y="8"/>
                    </a:lnTo>
                    <a:lnTo>
                      <a:pt x="3500" y="6"/>
                    </a:lnTo>
                    <a:lnTo>
                      <a:pt x="3510" y="3"/>
                    </a:lnTo>
                    <a:lnTo>
                      <a:pt x="3520" y="0"/>
                    </a:lnTo>
                    <a:lnTo>
                      <a:pt x="4314" y="0"/>
                    </a:lnTo>
                    <a:lnTo>
                      <a:pt x="4318" y="1"/>
                    </a:lnTo>
                    <a:lnTo>
                      <a:pt x="4323" y="2"/>
                    </a:lnTo>
                    <a:lnTo>
                      <a:pt x="4327" y="2"/>
                    </a:lnTo>
                    <a:lnTo>
                      <a:pt x="4332" y="2"/>
                    </a:lnTo>
                    <a:lnTo>
                      <a:pt x="4336" y="2"/>
                    </a:lnTo>
                    <a:lnTo>
                      <a:pt x="4340" y="1"/>
                    </a:lnTo>
                    <a:lnTo>
                      <a:pt x="4344" y="1"/>
                    </a:lnTo>
                    <a:lnTo>
                      <a:pt x="4350" y="0"/>
                    </a:lnTo>
                    <a:lnTo>
                      <a:pt x="4618" y="0"/>
                    </a:lnTo>
                    <a:lnTo>
                      <a:pt x="4615" y="3"/>
                    </a:lnTo>
                    <a:lnTo>
                      <a:pt x="4613" y="7"/>
                    </a:lnTo>
                    <a:lnTo>
                      <a:pt x="4612" y="10"/>
                    </a:lnTo>
                    <a:lnTo>
                      <a:pt x="4611" y="14"/>
                    </a:lnTo>
                    <a:lnTo>
                      <a:pt x="4610" y="18"/>
                    </a:lnTo>
                    <a:lnTo>
                      <a:pt x="4609" y="21"/>
                    </a:lnTo>
                    <a:lnTo>
                      <a:pt x="4608" y="26"/>
                    </a:lnTo>
                    <a:lnTo>
                      <a:pt x="4608" y="30"/>
                    </a:lnTo>
                    <a:lnTo>
                      <a:pt x="4610" y="39"/>
                    </a:lnTo>
                    <a:lnTo>
                      <a:pt x="4613" y="48"/>
                    </a:lnTo>
                    <a:lnTo>
                      <a:pt x="4616" y="56"/>
                    </a:lnTo>
                    <a:lnTo>
                      <a:pt x="4622" y="63"/>
                    </a:lnTo>
                    <a:lnTo>
                      <a:pt x="4627" y="69"/>
                    </a:lnTo>
                    <a:lnTo>
                      <a:pt x="4633" y="75"/>
                    </a:lnTo>
                    <a:lnTo>
                      <a:pt x="4639" y="80"/>
                    </a:lnTo>
                    <a:lnTo>
                      <a:pt x="4648" y="84"/>
                    </a:lnTo>
                    <a:lnTo>
                      <a:pt x="4655" y="88"/>
                    </a:lnTo>
                    <a:lnTo>
                      <a:pt x="4663" y="91"/>
                    </a:lnTo>
                    <a:lnTo>
                      <a:pt x="4672" y="93"/>
                    </a:lnTo>
                    <a:lnTo>
                      <a:pt x="4681" y="94"/>
                    </a:lnTo>
                    <a:lnTo>
                      <a:pt x="4690" y="95"/>
                    </a:lnTo>
                    <a:lnTo>
                      <a:pt x="4699" y="95"/>
                    </a:lnTo>
                    <a:lnTo>
                      <a:pt x="4709" y="95"/>
                    </a:lnTo>
                    <a:lnTo>
                      <a:pt x="4719" y="94"/>
                    </a:lnTo>
                    <a:lnTo>
                      <a:pt x="4724" y="92"/>
                    </a:lnTo>
                    <a:lnTo>
                      <a:pt x="4729" y="90"/>
                    </a:lnTo>
                    <a:lnTo>
                      <a:pt x="4734" y="87"/>
                    </a:lnTo>
                    <a:lnTo>
                      <a:pt x="4738" y="84"/>
                    </a:lnTo>
                    <a:lnTo>
                      <a:pt x="4747" y="77"/>
                    </a:lnTo>
                    <a:lnTo>
                      <a:pt x="4754" y="67"/>
                    </a:lnTo>
                    <a:lnTo>
                      <a:pt x="4757" y="62"/>
                    </a:lnTo>
                    <a:lnTo>
                      <a:pt x="4759" y="57"/>
                    </a:lnTo>
                    <a:lnTo>
                      <a:pt x="4760" y="52"/>
                    </a:lnTo>
                    <a:lnTo>
                      <a:pt x="4762" y="46"/>
                    </a:lnTo>
                    <a:lnTo>
                      <a:pt x="4762" y="40"/>
                    </a:lnTo>
                    <a:lnTo>
                      <a:pt x="4762" y="34"/>
                    </a:lnTo>
                    <a:lnTo>
                      <a:pt x="4762" y="28"/>
                    </a:lnTo>
                    <a:lnTo>
                      <a:pt x="4761" y="21"/>
                    </a:lnTo>
                    <a:lnTo>
                      <a:pt x="4760" y="18"/>
                    </a:lnTo>
                    <a:lnTo>
                      <a:pt x="4760" y="16"/>
                    </a:lnTo>
                    <a:lnTo>
                      <a:pt x="4760" y="13"/>
                    </a:lnTo>
                    <a:lnTo>
                      <a:pt x="4759" y="10"/>
                    </a:lnTo>
                    <a:lnTo>
                      <a:pt x="4759" y="7"/>
                    </a:lnTo>
                    <a:lnTo>
                      <a:pt x="4758" y="5"/>
                    </a:lnTo>
                    <a:lnTo>
                      <a:pt x="4758" y="2"/>
                    </a:lnTo>
                    <a:lnTo>
                      <a:pt x="4757" y="0"/>
                    </a:lnTo>
                    <a:lnTo>
                      <a:pt x="5464" y="0"/>
                    </a:lnTo>
                    <a:lnTo>
                      <a:pt x="5454" y="13"/>
                    </a:lnTo>
                    <a:lnTo>
                      <a:pt x="5446" y="28"/>
                    </a:lnTo>
                    <a:lnTo>
                      <a:pt x="5439" y="42"/>
                    </a:lnTo>
                    <a:lnTo>
                      <a:pt x="5433" y="59"/>
                    </a:lnTo>
                    <a:lnTo>
                      <a:pt x="5431" y="67"/>
                    </a:lnTo>
                    <a:lnTo>
                      <a:pt x="5429" y="77"/>
                    </a:lnTo>
                    <a:lnTo>
                      <a:pt x="5428" y="85"/>
                    </a:lnTo>
                    <a:lnTo>
                      <a:pt x="5428" y="94"/>
                    </a:lnTo>
                    <a:lnTo>
                      <a:pt x="5428" y="104"/>
                    </a:lnTo>
                    <a:lnTo>
                      <a:pt x="5428" y="113"/>
                    </a:lnTo>
                    <a:lnTo>
                      <a:pt x="5430" y="123"/>
                    </a:lnTo>
                    <a:lnTo>
                      <a:pt x="5431" y="132"/>
                    </a:lnTo>
                    <a:lnTo>
                      <a:pt x="5437" y="144"/>
                    </a:lnTo>
                    <a:lnTo>
                      <a:pt x="5440" y="158"/>
                    </a:lnTo>
                    <a:lnTo>
                      <a:pt x="5444" y="173"/>
                    </a:lnTo>
                    <a:lnTo>
                      <a:pt x="5449" y="186"/>
                    </a:lnTo>
                    <a:lnTo>
                      <a:pt x="5452" y="191"/>
                    </a:lnTo>
                    <a:lnTo>
                      <a:pt x="5456" y="197"/>
                    </a:lnTo>
                    <a:lnTo>
                      <a:pt x="5461" y="201"/>
                    </a:lnTo>
                    <a:lnTo>
                      <a:pt x="5466" y="205"/>
                    </a:lnTo>
                    <a:lnTo>
                      <a:pt x="5472" y="207"/>
                    </a:lnTo>
                    <a:lnTo>
                      <a:pt x="5478" y="207"/>
                    </a:lnTo>
                    <a:lnTo>
                      <a:pt x="5487" y="207"/>
                    </a:lnTo>
                    <a:lnTo>
                      <a:pt x="5496" y="204"/>
                    </a:lnTo>
                    <a:lnTo>
                      <a:pt x="5515" y="187"/>
                    </a:lnTo>
                    <a:lnTo>
                      <a:pt x="5532" y="168"/>
                    </a:lnTo>
                    <a:lnTo>
                      <a:pt x="5541" y="160"/>
                    </a:lnTo>
                    <a:lnTo>
                      <a:pt x="5549" y="150"/>
                    </a:lnTo>
                    <a:lnTo>
                      <a:pt x="5556" y="140"/>
                    </a:lnTo>
                    <a:lnTo>
                      <a:pt x="5563" y="130"/>
                    </a:lnTo>
                    <a:lnTo>
                      <a:pt x="5569" y="119"/>
                    </a:lnTo>
                    <a:lnTo>
                      <a:pt x="5573" y="108"/>
                    </a:lnTo>
                    <a:lnTo>
                      <a:pt x="5577" y="96"/>
                    </a:lnTo>
                    <a:lnTo>
                      <a:pt x="5579" y="85"/>
                    </a:lnTo>
                    <a:lnTo>
                      <a:pt x="5581" y="73"/>
                    </a:lnTo>
                    <a:lnTo>
                      <a:pt x="5581" y="59"/>
                    </a:lnTo>
                    <a:lnTo>
                      <a:pt x="5579" y="45"/>
                    </a:lnTo>
                    <a:lnTo>
                      <a:pt x="5576" y="30"/>
                    </a:lnTo>
                    <a:lnTo>
                      <a:pt x="5574" y="27"/>
                    </a:lnTo>
                    <a:lnTo>
                      <a:pt x="5573" y="24"/>
                    </a:lnTo>
                    <a:lnTo>
                      <a:pt x="5571" y="19"/>
                    </a:lnTo>
                    <a:lnTo>
                      <a:pt x="5570" y="15"/>
                    </a:lnTo>
                    <a:lnTo>
                      <a:pt x="5568" y="12"/>
                    </a:lnTo>
                    <a:lnTo>
                      <a:pt x="5567" y="8"/>
                    </a:lnTo>
                    <a:lnTo>
                      <a:pt x="5565" y="4"/>
                    </a:lnTo>
                    <a:lnTo>
                      <a:pt x="5563" y="0"/>
                    </a:lnTo>
                    <a:lnTo>
                      <a:pt x="5748" y="0"/>
                    </a:lnTo>
                    <a:lnTo>
                      <a:pt x="5745" y="3"/>
                    </a:lnTo>
                    <a:lnTo>
                      <a:pt x="5742" y="6"/>
                    </a:lnTo>
                    <a:lnTo>
                      <a:pt x="5740" y="10"/>
                    </a:lnTo>
                    <a:lnTo>
                      <a:pt x="5737" y="13"/>
                    </a:lnTo>
                    <a:lnTo>
                      <a:pt x="5735" y="17"/>
                    </a:lnTo>
                    <a:lnTo>
                      <a:pt x="5733" y="21"/>
                    </a:lnTo>
                    <a:lnTo>
                      <a:pt x="5730" y="26"/>
                    </a:lnTo>
                    <a:lnTo>
                      <a:pt x="5729" y="30"/>
                    </a:lnTo>
                    <a:lnTo>
                      <a:pt x="5724" y="36"/>
                    </a:lnTo>
                    <a:lnTo>
                      <a:pt x="5721" y="42"/>
                    </a:lnTo>
                    <a:lnTo>
                      <a:pt x="5719" y="49"/>
                    </a:lnTo>
                    <a:lnTo>
                      <a:pt x="5719" y="54"/>
                    </a:lnTo>
                    <a:lnTo>
                      <a:pt x="5719" y="60"/>
                    </a:lnTo>
                    <a:lnTo>
                      <a:pt x="5720" y="65"/>
                    </a:lnTo>
                    <a:lnTo>
                      <a:pt x="5722" y="70"/>
                    </a:lnTo>
                    <a:lnTo>
                      <a:pt x="5725" y="76"/>
                    </a:lnTo>
                    <a:lnTo>
                      <a:pt x="5733" y="86"/>
                    </a:lnTo>
                    <a:lnTo>
                      <a:pt x="5739" y="95"/>
                    </a:lnTo>
                    <a:lnTo>
                      <a:pt x="5746" y="106"/>
                    </a:lnTo>
                    <a:lnTo>
                      <a:pt x="5750" y="115"/>
                    </a:lnTo>
                    <a:lnTo>
                      <a:pt x="5757" y="119"/>
                    </a:lnTo>
                    <a:lnTo>
                      <a:pt x="5763" y="124"/>
                    </a:lnTo>
                    <a:lnTo>
                      <a:pt x="5770" y="127"/>
                    </a:lnTo>
                    <a:lnTo>
                      <a:pt x="5777" y="130"/>
                    </a:lnTo>
                    <a:lnTo>
                      <a:pt x="5785" y="133"/>
                    </a:lnTo>
                    <a:lnTo>
                      <a:pt x="5793" y="134"/>
                    </a:lnTo>
                    <a:lnTo>
                      <a:pt x="5801" y="135"/>
                    </a:lnTo>
                    <a:lnTo>
                      <a:pt x="5810" y="136"/>
                    </a:lnTo>
                    <a:lnTo>
                      <a:pt x="5818" y="136"/>
                    </a:lnTo>
                    <a:lnTo>
                      <a:pt x="5826" y="135"/>
                    </a:lnTo>
                    <a:lnTo>
                      <a:pt x="5835" y="134"/>
                    </a:lnTo>
                    <a:lnTo>
                      <a:pt x="5842" y="131"/>
                    </a:lnTo>
                    <a:lnTo>
                      <a:pt x="5849" y="129"/>
                    </a:lnTo>
                    <a:lnTo>
                      <a:pt x="5857" y="125"/>
                    </a:lnTo>
                    <a:lnTo>
                      <a:pt x="5864" y="120"/>
                    </a:lnTo>
                    <a:lnTo>
                      <a:pt x="5869" y="115"/>
                    </a:lnTo>
                    <a:lnTo>
                      <a:pt x="5872" y="106"/>
                    </a:lnTo>
                    <a:lnTo>
                      <a:pt x="5874" y="98"/>
                    </a:lnTo>
                    <a:lnTo>
                      <a:pt x="5874" y="89"/>
                    </a:lnTo>
                    <a:lnTo>
                      <a:pt x="5874" y="81"/>
                    </a:lnTo>
                    <a:lnTo>
                      <a:pt x="5873" y="74"/>
                    </a:lnTo>
                    <a:lnTo>
                      <a:pt x="5872" y="66"/>
                    </a:lnTo>
                    <a:lnTo>
                      <a:pt x="5870" y="59"/>
                    </a:lnTo>
                    <a:lnTo>
                      <a:pt x="5867" y="52"/>
                    </a:lnTo>
                    <a:lnTo>
                      <a:pt x="5861" y="39"/>
                    </a:lnTo>
                    <a:lnTo>
                      <a:pt x="5853" y="26"/>
                    </a:lnTo>
                    <a:lnTo>
                      <a:pt x="5846" y="13"/>
                    </a:lnTo>
                    <a:lnTo>
                      <a:pt x="5839" y="0"/>
                    </a:lnTo>
                    <a:lnTo>
                      <a:pt x="6035" y="0"/>
                    </a:lnTo>
                    <a:lnTo>
                      <a:pt x="6035" y="0"/>
                    </a:lnTo>
                    <a:lnTo>
                      <a:pt x="6035" y="0"/>
                    </a:lnTo>
                    <a:lnTo>
                      <a:pt x="6035" y="0"/>
                    </a:lnTo>
                    <a:lnTo>
                      <a:pt x="6035" y="0"/>
                    </a:lnTo>
                    <a:lnTo>
                      <a:pt x="6035" y="1"/>
                    </a:lnTo>
                    <a:lnTo>
                      <a:pt x="6035" y="1"/>
                    </a:lnTo>
                    <a:lnTo>
                      <a:pt x="6035" y="1"/>
                    </a:lnTo>
                    <a:lnTo>
                      <a:pt x="6035" y="1"/>
                    </a:lnTo>
                    <a:lnTo>
                      <a:pt x="6042" y="9"/>
                    </a:lnTo>
                    <a:lnTo>
                      <a:pt x="6049" y="19"/>
                    </a:lnTo>
                    <a:lnTo>
                      <a:pt x="6057" y="30"/>
                    </a:lnTo>
                    <a:lnTo>
                      <a:pt x="6065" y="40"/>
                    </a:lnTo>
                    <a:lnTo>
                      <a:pt x="6069" y="45"/>
                    </a:lnTo>
                    <a:lnTo>
                      <a:pt x="6073" y="50"/>
                    </a:lnTo>
                    <a:lnTo>
                      <a:pt x="6078" y="54"/>
                    </a:lnTo>
                    <a:lnTo>
                      <a:pt x="6083" y="57"/>
                    </a:lnTo>
                    <a:lnTo>
                      <a:pt x="6088" y="60"/>
                    </a:lnTo>
                    <a:lnTo>
                      <a:pt x="6094" y="62"/>
                    </a:lnTo>
                    <a:lnTo>
                      <a:pt x="6100" y="64"/>
                    </a:lnTo>
                    <a:lnTo>
                      <a:pt x="6107" y="64"/>
                    </a:lnTo>
                    <a:lnTo>
                      <a:pt x="6118" y="60"/>
                    </a:lnTo>
                    <a:lnTo>
                      <a:pt x="6130" y="54"/>
                    </a:lnTo>
                    <a:lnTo>
                      <a:pt x="6140" y="46"/>
                    </a:lnTo>
                    <a:lnTo>
                      <a:pt x="6150" y="39"/>
                    </a:lnTo>
                    <a:lnTo>
                      <a:pt x="6160" y="30"/>
                    </a:lnTo>
                    <a:lnTo>
                      <a:pt x="6168" y="20"/>
                    </a:lnTo>
                    <a:lnTo>
                      <a:pt x="6175" y="10"/>
                    </a:lnTo>
                    <a:lnTo>
                      <a:pt x="6183" y="0"/>
                    </a:lnTo>
                    <a:lnTo>
                      <a:pt x="8132" y="0"/>
                    </a:lnTo>
                    <a:lnTo>
                      <a:pt x="8098" y="25"/>
                    </a:lnTo>
                    <a:lnTo>
                      <a:pt x="8065" y="50"/>
                    </a:lnTo>
                    <a:lnTo>
                      <a:pt x="8030" y="73"/>
                    </a:lnTo>
                    <a:lnTo>
                      <a:pt x="7994" y="95"/>
                    </a:lnTo>
                    <a:lnTo>
                      <a:pt x="7958" y="116"/>
                    </a:lnTo>
                    <a:lnTo>
                      <a:pt x="7919" y="137"/>
                    </a:lnTo>
                    <a:lnTo>
                      <a:pt x="7880" y="156"/>
                    </a:lnTo>
                    <a:lnTo>
                      <a:pt x="7840" y="175"/>
                    </a:lnTo>
                    <a:lnTo>
                      <a:pt x="7806" y="191"/>
                    </a:lnTo>
                    <a:lnTo>
                      <a:pt x="7773" y="209"/>
                    </a:lnTo>
                    <a:lnTo>
                      <a:pt x="7741" y="227"/>
                    </a:lnTo>
                    <a:lnTo>
                      <a:pt x="7708" y="246"/>
                    </a:lnTo>
                    <a:lnTo>
                      <a:pt x="7676" y="265"/>
                    </a:lnTo>
                    <a:lnTo>
                      <a:pt x="7644" y="285"/>
                    </a:lnTo>
                    <a:lnTo>
                      <a:pt x="7613" y="306"/>
                    </a:lnTo>
                    <a:lnTo>
                      <a:pt x="7581" y="328"/>
                    </a:lnTo>
                    <a:lnTo>
                      <a:pt x="7551" y="350"/>
                    </a:lnTo>
                    <a:lnTo>
                      <a:pt x="7521" y="373"/>
                    </a:lnTo>
                    <a:lnTo>
                      <a:pt x="7491" y="396"/>
                    </a:lnTo>
                    <a:lnTo>
                      <a:pt x="7460" y="420"/>
                    </a:lnTo>
                    <a:lnTo>
                      <a:pt x="7431" y="443"/>
                    </a:lnTo>
                    <a:lnTo>
                      <a:pt x="7402" y="468"/>
                    </a:lnTo>
                    <a:lnTo>
                      <a:pt x="7373" y="495"/>
                    </a:lnTo>
                    <a:lnTo>
                      <a:pt x="7345" y="521"/>
                    </a:lnTo>
                    <a:close/>
                    <a:moveTo>
                      <a:pt x="2601" y="521"/>
                    </a:moveTo>
                    <a:lnTo>
                      <a:pt x="0" y="521"/>
                    </a:lnTo>
                    <a:lnTo>
                      <a:pt x="30" y="454"/>
                    </a:lnTo>
                    <a:lnTo>
                      <a:pt x="61" y="387"/>
                    </a:lnTo>
                    <a:lnTo>
                      <a:pt x="94" y="322"/>
                    </a:lnTo>
                    <a:lnTo>
                      <a:pt x="127" y="257"/>
                    </a:lnTo>
                    <a:lnTo>
                      <a:pt x="160" y="191"/>
                    </a:lnTo>
                    <a:lnTo>
                      <a:pt x="196" y="128"/>
                    </a:lnTo>
                    <a:lnTo>
                      <a:pt x="231" y="63"/>
                    </a:lnTo>
                    <a:lnTo>
                      <a:pt x="268" y="0"/>
                    </a:lnTo>
                    <a:lnTo>
                      <a:pt x="2904" y="0"/>
                    </a:lnTo>
                    <a:lnTo>
                      <a:pt x="2880" y="29"/>
                    </a:lnTo>
                    <a:lnTo>
                      <a:pt x="2856" y="59"/>
                    </a:lnTo>
                    <a:lnTo>
                      <a:pt x="2833" y="89"/>
                    </a:lnTo>
                    <a:lnTo>
                      <a:pt x="2812" y="120"/>
                    </a:lnTo>
                    <a:lnTo>
                      <a:pt x="2790" y="152"/>
                    </a:lnTo>
                    <a:lnTo>
                      <a:pt x="2769" y="183"/>
                    </a:lnTo>
                    <a:lnTo>
                      <a:pt x="2749" y="215"/>
                    </a:lnTo>
                    <a:lnTo>
                      <a:pt x="2730" y="248"/>
                    </a:lnTo>
                    <a:lnTo>
                      <a:pt x="2711" y="281"/>
                    </a:lnTo>
                    <a:lnTo>
                      <a:pt x="2694" y="314"/>
                    </a:lnTo>
                    <a:lnTo>
                      <a:pt x="2676" y="348"/>
                    </a:lnTo>
                    <a:lnTo>
                      <a:pt x="2659" y="382"/>
                    </a:lnTo>
                    <a:lnTo>
                      <a:pt x="2644" y="416"/>
                    </a:lnTo>
                    <a:lnTo>
                      <a:pt x="2629" y="451"/>
                    </a:lnTo>
                    <a:lnTo>
                      <a:pt x="2615" y="485"/>
                    </a:lnTo>
                    <a:lnTo>
                      <a:pt x="2601" y="521"/>
                    </a:lnTo>
                    <a:close/>
                    <a:moveTo>
                      <a:pt x="5096" y="132"/>
                    </a:moveTo>
                    <a:lnTo>
                      <a:pt x="5105" y="217"/>
                    </a:lnTo>
                    <a:lnTo>
                      <a:pt x="5088" y="213"/>
                    </a:lnTo>
                    <a:lnTo>
                      <a:pt x="5071" y="210"/>
                    </a:lnTo>
                    <a:lnTo>
                      <a:pt x="5054" y="207"/>
                    </a:lnTo>
                    <a:lnTo>
                      <a:pt x="5036" y="206"/>
                    </a:lnTo>
                    <a:lnTo>
                      <a:pt x="5020" y="206"/>
                    </a:lnTo>
                    <a:lnTo>
                      <a:pt x="5002" y="206"/>
                    </a:lnTo>
                    <a:lnTo>
                      <a:pt x="4984" y="207"/>
                    </a:lnTo>
                    <a:lnTo>
                      <a:pt x="4968" y="208"/>
                    </a:lnTo>
                    <a:lnTo>
                      <a:pt x="4933" y="212"/>
                    </a:lnTo>
                    <a:lnTo>
                      <a:pt x="4899" y="218"/>
                    </a:lnTo>
                    <a:lnTo>
                      <a:pt x="4866" y="226"/>
                    </a:lnTo>
                    <a:lnTo>
                      <a:pt x="4833" y="234"/>
                    </a:lnTo>
                    <a:lnTo>
                      <a:pt x="4832" y="226"/>
                    </a:lnTo>
                    <a:lnTo>
                      <a:pt x="4831" y="217"/>
                    </a:lnTo>
                    <a:lnTo>
                      <a:pt x="4831" y="210"/>
                    </a:lnTo>
                    <a:lnTo>
                      <a:pt x="4832" y="202"/>
                    </a:lnTo>
                    <a:lnTo>
                      <a:pt x="4834" y="194"/>
                    </a:lnTo>
                    <a:lnTo>
                      <a:pt x="4836" y="186"/>
                    </a:lnTo>
                    <a:lnTo>
                      <a:pt x="4839" y="179"/>
                    </a:lnTo>
                    <a:lnTo>
                      <a:pt x="4843" y="172"/>
                    </a:lnTo>
                    <a:lnTo>
                      <a:pt x="4850" y="157"/>
                    </a:lnTo>
                    <a:lnTo>
                      <a:pt x="4860" y="143"/>
                    </a:lnTo>
                    <a:lnTo>
                      <a:pt x="4871" y="129"/>
                    </a:lnTo>
                    <a:lnTo>
                      <a:pt x="4882" y="115"/>
                    </a:lnTo>
                    <a:lnTo>
                      <a:pt x="4907" y="89"/>
                    </a:lnTo>
                    <a:lnTo>
                      <a:pt x="4933" y="64"/>
                    </a:lnTo>
                    <a:lnTo>
                      <a:pt x="4945" y="52"/>
                    </a:lnTo>
                    <a:lnTo>
                      <a:pt x="4955" y="38"/>
                    </a:lnTo>
                    <a:lnTo>
                      <a:pt x="4966" y="26"/>
                    </a:lnTo>
                    <a:lnTo>
                      <a:pt x="4973" y="13"/>
                    </a:lnTo>
                    <a:lnTo>
                      <a:pt x="4983" y="15"/>
                    </a:lnTo>
                    <a:lnTo>
                      <a:pt x="4994" y="17"/>
                    </a:lnTo>
                    <a:lnTo>
                      <a:pt x="5004" y="21"/>
                    </a:lnTo>
                    <a:lnTo>
                      <a:pt x="5015" y="27"/>
                    </a:lnTo>
                    <a:lnTo>
                      <a:pt x="5025" y="33"/>
                    </a:lnTo>
                    <a:lnTo>
                      <a:pt x="5034" y="39"/>
                    </a:lnTo>
                    <a:lnTo>
                      <a:pt x="5044" y="46"/>
                    </a:lnTo>
                    <a:lnTo>
                      <a:pt x="5052" y="55"/>
                    </a:lnTo>
                    <a:lnTo>
                      <a:pt x="5060" y="64"/>
                    </a:lnTo>
                    <a:lnTo>
                      <a:pt x="5068" y="74"/>
                    </a:lnTo>
                    <a:lnTo>
                      <a:pt x="5075" y="83"/>
                    </a:lnTo>
                    <a:lnTo>
                      <a:pt x="5081" y="92"/>
                    </a:lnTo>
                    <a:lnTo>
                      <a:pt x="5086" y="103"/>
                    </a:lnTo>
                    <a:lnTo>
                      <a:pt x="5091" y="112"/>
                    </a:lnTo>
                    <a:lnTo>
                      <a:pt x="5094" y="123"/>
                    </a:lnTo>
                    <a:lnTo>
                      <a:pt x="5096" y="132"/>
                    </a:lnTo>
                    <a:close/>
                    <a:moveTo>
                      <a:pt x="3211" y="115"/>
                    </a:moveTo>
                    <a:lnTo>
                      <a:pt x="3213" y="129"/>
                    </a:lnTo>
                    <a:lnTo>
                      <a:pt x="3215" y="141"/>
                    </a:lnTo>
                    <a:lnTo>
                      <a:pt x="3214" y="154"/>
                    </a:lnTo>
                    <a:lnTo>
                      <a:pt x="3213" y="166"/>
                    </a:lnTo>
                    <a:lnTo>
                      <a:pt x="3211" y="178"/>
                    </a:lnTo>
                    <a:lnTo>
                      <a:pt x="3208" y="189"/>
                    </a:lnTo>
                    <a:lnTo>
                      <a:pt x="3202" y="200"/>
                    </a:lnTo>
                    <a:lnTo>
                      <a:pt x="3197" y="210"/>
                    </a:lnTo>
                    <a:lnTo>
                      <a:pt x="3191" y="220"/>
                    </a:lnTo>
                    <a:lnTo>
                      <a:pt x="3185" y="230"/>
                    </a:lnTo>
                    <a:lnTo>
                      <a:pt x="3176" y="238"/>
                    </a:lnTo>
                    <a:lnTo>
                      <a:pt x="3168" y="248"/>
                    </a:lnTo>
                    <a:lnTo>
                      <a:pt x="3160" y="255"/>
                    </a:lnTo>
                    <a:lnTo>
                      <a:pt x="3150" y="263"/>
                    </a:lnTo>
                    <a:lnTo>
                      <a:pt x="3140" y="269"/>
                    </a:lnTo>
                    <a:lnTo>
                      <a:pt x="3130" y="277"/>
                    </a:lnTo>
                    <a:lnTo>
                      <a:pt x="3122" y="273"/>
                    </a:lnTo>
                    <a:lnTo>
                      <a:pt x="3114" y="269"/>
                    </a:lnTo>
                    <a:lnTo>
                      <a:pt x="3104" y="267"/>
                    </a:lnTo>
                    <a:lnTo>
                      <a:pt x="3095" y="266"/>
                    </a:lnTo>
                    <a:lnTo>
                      <a:pt x="3074" y="265"/>
                    </a:lnTo>
                    <a:lnTo>
                      <a:pt x="3054" y="264"/>
                    </a:lnTo>
                    <a:lnTo>
                      <a:pt x="3045" y="263"/>
                    </a:lnTo>
                    <a:lnTo>
                      <a:pt x="3036" y="261"/>
                    </a:lnTo>
                    <a:lnTo>
                      <a:pt x="3027" y="258"/>
                    </a:lnTo>
                    <a:lnTo>
                      <a:pt x="3021" y="253"/>
                    </a:lnTo>
                    <a:lnTo>
                      <a:pt x="3018" y="251"/>
                    </a:lnTo>
                    <a:lnTo>
                      <a:pt x="3015" y="248"/>
                    </a:lnTo>
                    <a:lnTo>
                      <a:pt x="3013" y="243"/>
                    </a:lnTo>
                    <a:lnTo>
                      <a:pt x="3011" y="239"/>
                    </a:lnTo>
                    <a:lnTo>
                      <a:pt x="3008" y="235"/>
                    </a:lnTo>
                    <a:lnTo>
                      <a:pt x="3007" y="230"/>
                    </a:lnTo>
                    <a:lnTo>
                      <a:pt x="3007" y="224"/>
                    </a:lnTo>
                    <a:lnTo>
                      <a:pt x="3006" y="217"/>
                    </a:lnTo>
                    <a:lnTo>
                      <a:pt x="3007" y="201"/>
                    </a:lnTo>
                    <a:lnTo>
                      <a:pt x="3010" y="186"/>
                    </a:lnTo>
                    <a:lnTo>
                      <a:pt x="3013" y="173"/>
                    </a:lnTo>
                    <a:lnTo>
                      <a:pt x="3019" y="160"/>
                    </a:lnTo>
                    <a:lnTo>
                      <a:pt x="3025" y="149"/>
                    </a:lnTo>
                    <a:lnTo>
                      <a:pt x="3033" y="138"/>
                    </a:lnTo>
                    <a:lnTo>
                      <a:pt x="3043" y="129"/>
                    </a:lnTo>
                    <a:lnTo>
                      <a:pt x="3053" y="119"/>
                    </a:lnTo>
                    <a:lnTo>
                      <a:pt x="3065" y="112"/>
                    </a:lnTo>
                    <a:lnTo>
                      <a:pt x="3076" y="104"/>
                    </a:lnTo>
                    <a:lnTo>
                      <a:pt x="3089" y="96"/>
                    </a:lnTo>
                    <a:lnTo>
                      <a:pt x="3101" y="90"/>
                    </a:lnTo>
                    <a:lnTo>
                      <a:pt x="3126" y="77"/>
                    </a:lnTo>
                    <a:lnTo>
                      <a:pt x="3151" y="64"/>
                    </a:lnTo>
                    <a:lnTo>
                      <a:pt x="3161" y="66"/>
                    </a:lnTo>
                    <a:lnTo>
                      <a:pt x="3170" y="69"/>
                    </a:lnTo>
                    <a:lnTo>
                      <a:pt x="3179" y="75"/>
                    </a:lnTo>
                    <a:lnTo>
                      <a:pt x="3188" y="80"/>
                    </a:lnTo>
                    <a:lnTo>
                      <a:pt x="3195" y="87"/>
                    </a:lnTo>
                    <a:lnTo>
                      <a:pt x="3201" y="95"/>
                    </a:lnTo>
                    <a:lnTo>
                      <a:pt x="3206" y="105"/>
                    </a:lnTo>
                    <a:lnTo>
                      <a:pt x="3211" y="11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69" name="Freeform 757">
                <a:extLst>
                  <a:ext uri="{FF2B5EF4-FFF2-40B4-BE49-F238E27FC236}">
                    <a16:creationId xmlns:a16="http://schemas.microsoft.com/office/drawing/2014/main" id="{D682B85A-89C8-4985-9F70-0286ECBB519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98" y="2254"/>
                <a:ext cx="1271" cy="75"/>
              </a:xfrm>
              <a:custGeom>
                <a:avLst/>
                <a:gdLst>
                  <a:gd name="T0" fmla="*/ 6857 w 8893"/>
                  <a:gd name="T1" fmla="*/ 508 h 521"/>
                  <a:gd name="T2" fmla="*/ 6182 w 8893"/>
                  <a:gd name="T3" fmla="*/ 521 h 521"/>
                  <a:gd name="T4" fmla="*/ 6306 w 8893"/>
                  <a:gd name="T5" fmla="*/ 284 h 521"/>
                  <a:gd name="T6" fmla="*/ 6238 w 8893"/>
                  <a:gd name="T7" fmla="*/ 299 h 521"/>
                  <a:gd name="T8" fmla="*/ 6055 w 8893"/>
                  <a:gd name="T9" fmla="*/ 469 h 521"/>
                  <a:gd name="T10" fmla="*/ 5537 w 8893"/>
                  <a:gd name="T11" fmla="*/ 484 h 521"/>
                  <a:gd name="T12" fmla="*/ 5453 w 8893"/>
                  <a:gd name="T13" fmla="*/ 453 h 521"/>
                  <a:gd name="T14" fmla="*/ 3629 w 8893"/>
                  <a:gd name="T15" fmla="*/ 414 h 521"/>
                  <a:gd name="T16" fmla="*/ 3678 w 8893"/>
                  <a:gd name="T17" fmla="*/ 293 h 521"/>
                  <a:gd name="T18" fmla="*/ 3058 w 8893"/>
                  <a:gd name="T19" fmla="*/ 493 h 521"/>
                  <a:gd name="T20" fmla="*/ 3089 w 8893"/>
                  <a:gd name="T21" fmla="*/ 398 h 521"/>
                  <a:gd name="T22" fmla="*/ 3026 w 8893"/>
                  <a:gd name="T23" fmla="*/ 325 h 521"/>
                  <a:gd name="T24" fmla="*/ 2894 w 8893"/>
                  <a:gd name="T25" fmla="*/ 421 h 521"/>
                  <a:gd name="T26" fmla="*/ 2897 w 8893"/>
                  <a:gd name="T27" fmla="*/ 516 h 521"/>
                  <a:gd name="T28" fmla="*/ 2862 w 8893"/>
                  <a:gd name="T29" fmla="*/ 269 h 521"/>
                  <a:gd name="T30" fmla="*/ 8263 w 8893"/>
                  <a:gd name="T31" fmla="*/ 0 h 521"/>
                  <a:gd name="T32" fmla="*/ 7952 w 8893"/>
                  <a:gd name="T33" fmla="*/ 301 h 521"/>
                  <a:gd name="T34" fmla="*/ 7636 w 8893"/>
                  <a:gd name="T35" fmla="*/ 476 h 521"/>
                  <a:gd name="T36" fmla="*/ 144 w 8893"/>
                  <a:gd name="T37" fmla="*/ 257 h 521"/>
                  <a:gd name="T38" fmla="*/ 2889 w 8893"/>
                  <a:gd name="T39" fmla="*/ 143 h 521"/>
                  <a:gd name="T40" fmla="*/ 2620 w 8893"/>
                  <a:gd name="T41" fmla="*/ 484 h 521"/>
                  <a:gd name="T42" fmla="*/ 8870 w 8893"/>
                  <a:gd name="T43" fmla="*/ 18 h 521"/>
                  <a:gd name="T44" fmla="*/ 8785 w 8893"/>
                  <a:gd name="T45" fmla="*/ 0 h 521"/>
                  <a:gd name="T46" fmla="*/ 3523 w 8893"/>
                  <a:gd name="T47" fmla="*/ 193 h 521"/>
                  <a:gd name="T48" fmla="*/ 3356 w 8893"/>
                  <a:gd name="T49" fmla="*/ 272 h 521"/>
                  <a:gd name="T50" fmla="*/ 3249 w 8893"/>
                  <a:gd name="T51" fmla="*/ 229 h 521"/>
                  <a:gd name="T52" fmla="*/ 3318 w 8893"/>
                  <a:gd name="T53" fmla="*/ 112 h 521"/>
                  <a:gd name="T54" fmla="*/ 3490 w 8893"/>
                  <a:gd name="T55" fmla="*/ 22 h 521"/>
                  <a:gd name="T56" fmla="*/ 4330 w 8893"/>
                  <a:gd name="T57" fmla="*/ 37 h 521"/>
                  <a:gd name="T58" fmla="*/ 4313 w 8893"/>
                  <a:gd name="T59" fmla="*/ 135 h 521"/>
                  <a:gd name="T60" fmla="*/ 4295 w 8893"/>
                  <a:gd name="T61" fmla="*/ 219 h 521"/>
                  <a:gd name="T62" fmla="*/ 4190 w 8893"/>
                  <a:gd name="T63" fmla="*/ 261 h 521"/>
                  <a:gd name="T64" fmla="*/ 4122 w 8893"/>
                  <a:gd name="T65" fmla="*/ 193 h 521"/>
                  <a:gd name="T66" fmla="*/ 4148 w 8893"/>
                  <a:gd name="T67" fmla="*/ 100 h 521"/>
                  <a:gd name="T68" fmla="*/ 4278 w 8893"/>
                  <a:gd name="T69" fmla="*/ 25 h 521"/>
                  <a:gd name="T70" fmla="*/ 6063 w 8893"/>
                  <a:gd name="T71" fmla="*/ 250 h 521"/>
                  <a:gd name="T72" fmla="*/ 5991 w 8893"/>
                  <a:gd name="T73" fmla="*/ 322 h 521"/>
                  <a:gd name="T74" fmla="*/ 5932 w 8893"/>
                  <a:gd name="T75" fmla="*/ 291 h 521"/>
                  <a:gd name="T76" fmla="*/ 5966 w 8893"/>
                  <a:gd name="T77" fmla="*/ 188 h 521"/>
                  <a:gd name="T78" fmla="*/ 6043 w 8893"/>
                  <a:gd name="T79" fmla="*/ 177 h 521"/>
                  <a:gd name="T80" fmla="*/ 4637 w 8893"/>
                  <a:gd name="T81" fmla="*/ 307 h 521"/>
                  <a:gd name="T82" fmla="*/ 4594 w 8893"/>
                  <a:gd name="T83" fmla="*/ 355 h 521"/>
                  <a:gd name="T84" fmla="*/ 4508 w 8893"/>
                  <a:gd name="T85" fmla="*/ 336 h 521"/>
                  <a:gd name="T86" fmla="*/ 4491 w 8893"/>
                  <a:gd name="T87" fmla="*/ 262 h 521"/>
                  <a:gd name="T88" fmla="*/ 4548 w 8893"/>
                  <a:gd name="T89" fmla="*/ 219 h 521"/>
                  <a:gd name="T90" fmla="*/ 4611 w 8893"/>
                  <a:gd name="T91" fmla="*/ 230 h 521"/>
                  <a:gd name="T92" fmla="*/ 5454 w 8893"/>
                  <a:gd name="T93" fmla="*/ 306 h 521"/>
                  <a:gd name="T94" fmla="*/ 5416 w 8893"/>
                  <a:gd name="T95" fmla="*/ 421 h 521"/>
                  <a:gd name="T96" fmla="*/ 5327 w 8893"/>
                  <a:gd name="T97" fmla="*/ 452 h 521"/>
                  <a:gd name="T98" fmla="*/ 5306 w 8893"/>
                  <a:gd name="T99" fmla="*/ 325 h 521"/>
                  <a:gd name="T100" fmla="*/ 5377 w 8893"/>
                  <a:gd name="T101" fmla="*/ 228 h 521"/>
                  <a:gd name="T102" fmla="*/ 5437 w 8893"/>
                  <a:gd name="T103" fmla="*/ 257 h 521"/>
                  <a:gd name="T104" fmla="*/ 5701 w 8893"/>
                  <a:gd name="T105" fmla="*/ 396 h 521"/>
                  <a:gd name="T106" fmla="*/ 5625 w 8893"/>
                  <a:gd name="T107" fmla="*/ 376 h 521"/>
                  <a:gd name="T108" fmla="*/ 5596 w 8893"/>
                  <a:gd name="T109" fmla="*/ 303 h 521"/>
                  <a:gd name="T110" fmla="*/ 5647 w 8893"/>
                  <a:gd name="T111" fmla="*/ 245 h 521"/>
                  <a:gd name="T112" fmla="*/ 5712 w 8893"/>
                  <a:gd name="T113" fmla="*/ 257 h 521"/>
                  <a:gd name="T114" fmla="*/ 5749 w 8893"/>
                  <a:gd name="T115" fmla="*/ 355 h 521"/>
                  <a:gd name="T116" fmla="*/ 4877 w 8893"/>
                  <a:gd name="T117" fmla="*/ 467 h 521"/>
                  <a:gd name="T118" fmla="*/ 4707 w 8893"/>
                  <a:gd name="T119" fmla="*/ 463 h 521"/>
                  <a:gd name="T120" fmla="*/ 4808 w 8893"/>
                  <a:gd name="T121" fmla="*/ 325 h 521"/>
                  <a:gd name="T122" fmla="*/ 4909 w 8893"/>
                  <a:gd name="T123" fmla="*/ 300 h 521"/>
                  <a:gd name="T124" fmla="*/ 4971 w 8893"/>
                  <a:gd name="T125" fmla="*/ 393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893" h="521">
                    <a:moveTo>
                      <a:pt x="7559" y="521"/>
                    </a:moveTo>
                    <a:lnTo>
                      <a:pt x="6847" y="521"/>
                    </a:lnTo>
                    <a:lnTo>
                      <a:pt x="6848" y="519"/>
                    </a:lnTo>
                    <a:lnTo>
                      <a:pt x="6849" y="518"/>
                    </a:lnTo>
                    <a:lnTo>
                      <a:pt x="6851" y="516"/>
                    </a:lnTo>
                    <a:lnTo>
                      <a:pt x="6852" y="515"/>
                    </a:lnTo>
                    <a:lnTo>
                      <a:pt x="6853" y="513"/>
                    </a:lnTo>
                    <a:lnTo>
                      <a:pt x="6854" y="511"/>
                    </a:lnTo>
                    <a:lnTo>
                      <a:pt x="6856" y="510"/>
                    </a:lnTo>
                    <a:lnTo>
                      <a:pt x="6857" y="508"/>
                    </a:lnTo>
                    <a:lnTo>
                      <a:pt x="6836" y="487"/>
                    </a:lnTo>
                    <a:lnTo>
                      <a:pt x="6827" y="491"/>
                    </a:lnTo>
                    <a:lnTo>
                      <a:pt x="6817" y="495"/>
                    </a:lnTo>
                    <a:lnTo>
                      <a:pt x="6809" y="499"/>
                    </a:lnTo>
                    <a:lnTo>
                      <a:pt x="6800" y="503"/>
                    </a:lnTo>
                    <a:lnTo>
                      <a:pt x="6791" y="508"/>
                    </a:lnTo>
                    <a:lnTo>
                      <a:pt x="6782" y="512"/>
                    </a:lnTo>
                    <a:lnTo>
                      <a:pt x="6774" y="516"/>
                    </a:lnTo>
                    <a:lnTo>
                      <a:pt x="6765" y="521"/>
                    </a:lnTo>
                    <a:lnTo>
                      <a:pt x="6182" y="521"/>
                    </a:lnTo>
                    <a:lnTo>
                      <a:pt x="6198" y="494"/>
                    </a:lnTo>
                    <a:lnTo>
                      <a:pt x="6216" y="467"/>
                    </a:lnTo>
                    <a:lnTo>
                      <a:pt x="6233" y="440"/>
                    </a:lnTo>
                    <a:lnTo>
                      <a:pt x="6250" y="413"/>
                    </a:lnTo>
                    <a:lnTo>
                      <a:pt x="6267" y="386"/>
                    </a:lnTo>
                    <a:lnTo>
                      <a:pt x="6284" y="359"/>
                    </a:lnTo>
                    <a:lnTo>
                      <a:pt x="6301" y="331"/>
                    </a:lnTo>
                    <a:lnTo>
                      <a:pt x="6317" y="304"/>
                    </a:lnTo>
                    <a:lnTo>
                      <a:pt x="6312" y="292"/>
                    </a:lnTo>
                    <a:lnTo>
                      <a:pt x="6306" y="284"/>
                    </a:lnTo>
                    <a:lnTo>
                      <a:pt x="6303" y="280"/>
                    </a:lnTo>
                    <a:lnTo>
                      <a:pt x="6300" y="277"/>
                    </a:lnTo>
                    <a:lnTo>
                      <a:pt x="6296" y="275"/>
                    </a:lnTo>
                    <a:lnTo>
                      <a:pt x="6292" y="274"/>
                    </a:lnTo>
                    <a:lnTo>
                      <a:pt x="6286" y="273"/>
                    </a:lnTo>
                    <a:lnTo>
                      <a:pt x="6279" y="274"/>
                    </a:lnTo>
                    <a:lnTo>
                      <a:pt x="6272" y="276"/>
                    </a:lnTo>
                    <a:lnTo>
                      <a:pt x="6265" y="279"/>
                    </a:lnTo>
                    <a:lnTo>
                      <a:pt x="6252" y="289"/>
                    </a:lnTo>
                    <a:lnTo>
                      <a:pt x="6238" y="299"/>
                    </a:lnTo>
                    <a:lnTo>
                      <a:pt x="6232" y="304"/>
                    </a:lnTo>
                    <a:lnTo>
                      <a:pt x="6227" y="307"/>
                    </a:lnTo>
                    <a:lnTo>
                      <a:pt x="6220" y="311"/>
                    </a:lnTo>
                    <a:lnTo>
                      <a:pt x="6216" y="313"/>
                    </a:lnTo>
                    <a:lnTo>
                      <a:pt x="6189" y="339"/>
                    </a:lnTo>
                    <a:lnTo>
                      <a:pt x="6163" y="365"/>
                    </a:lnTo>
                    <a:lnTo>
                      <a:pt x="6136" y="391"/>
                    </a:lnTo>
                    <a:lnTo>
                      <a:pt x="6109" y="417"/>
                    </a:lnTo>
                    <a:lnTo>
                      <a:pt x="6082" y="443"/>
                    </a:lnTo>
                    <a:lnTo>
                      <a:pt x="6055" y="469"/>
                    </a:lnTo>
                    <a:lnTo>
                      <a:pt x="6027" y="495"/>
                    </a:lnTo>
                    <a:lnTo>
                      <a:pt x="5998" y="521"/>
                    </a:lnTo>
                    <a:lnTo>
                      <a:pt x="5505" y="521"/>
                    </a:lnTo>
                    <a:lnTo>
                      <a:pt x="5510" y="516"/>
                    </a:lnTo>
                    <a:lnTo>
                      <a:pt x="5515" y="511"/>
                    </a:lnTo>
                    <a:lnTo>
                      <a:pt x="5519" y="504"/>
                    </a:lnTo>
                    <a:lnTo>
                      <a:pt x="5523" y="499"/>
                    </a:lnTo>
                    <a:lnTo>
                      <a:pt x="5527" y="494"/>
                    </a:lnTo>
                    <a:lnTo>
                      <a:pt x="5532" y="489"/>
                    </a:lnTo>
                    <a:lnTo>
                      <a:pt x="5537" y="484"/>
                    </a:lnTo>
                    <a:lnTo>
                      <a:pt x="5541" y="478"/>
                    </a:lnTo>
                    <a:lnTo>
                      <a:pt x="5527" y="466"/>
                    </a:lnTo>
                    <a:lnTo>
                      <a:pt x="5516" y="455"/>
                    </a:lnTo>
                    <a:lnTo>
                      <a:pt x="5505" y="448"/>
                    </a:lnTo>
                    <a:lnTo>
                      <a:pt x="5495" y="444"/>
                    </a:lnTo>
                    <a:lnTo>
                      <a:pt x="5486" y="442"/>
                    </a:lnTo>
                    <a:lnTo>
                      <a:pt x="5476" y="442"/>
                    </a:lnTo>
                    <a:lnTo>
                      <a:pt x="5468" y="444"/>
                    </a:lnTo>
                    <a:lnTo>
                      <a:pt x="5461" y="447"/>
                    </a:lnTo>
                    <a:lnTo>
                      <a:pt x="5453" y="453"/>
                    </a:lnTo>
                    <a:lnTo>
                      <a:pt x="5446" y="460"/>
                    </a:lnTo>
                    <a:lnTo>
                      <a:pt x="5440" y="468"/>
                    </a:lnTo>
                    <a:lnTo>
                      <a:pt x="5433" y="477"/>
                    </a:lnTo>
                    <a:lnTo>
                      <a:pt x="5420" y="498"/>
                    </a:lnTo>
                    <a:lnTo>
                      <a:pt x="5409" y="521"/>
                    </a:lnTo>
                    <a:lnTo>
                      <a:pt x="3541" y="521"/>
                    </a:lnTo>
                    <a:lnTo>
                      <a:pt x="3562" y="493"/>
                    </a:lnTo>
                    <a:lnTo>
                      <a:pt x="3584" y="466"/>
                    </a:lnTo>
                    <a:lnTo>
                      <a:pt x="3607" y="440"/>
                    </a:lnTo>
                    <a:lnTo>
                      <a:pt x="3629" y="414"/>
                    </a:lnTo>
                    <a:lnTo>
                      <a:pt x="3649" y="387"/>
                    </a:lnTo>
                    <a:lnTo>
                      <a:pt x="3668" y="360"/>
                    </a:lnTo>
                    <a:lnTo>
                      <a:pt x="3677" y="346"/>
                    </a:lnTo>
                    <a:lnTo>
                      <a:pt x="3685" y="332"/>
                    </a:lnTo>
                    <a:lnTo>
                      <a:pt x="3691" y="318"/>
                    </a:lnTo>
                    <a:lnTo>
                      <a:pt x="3697" y="304"/>
                    </a:lnTo>
                    <a:lnTo>
                      <a:pt x="3693" y="299"/>
                    </a:lnTo>
                    <a:lnTo>
                      <a:pt x="3689" y="295"/>
                    </a:lnTo>
                    <a:lnTo>
                      <a:pt x="3684" y="294"/>
                    </a:lnTo>
                    <a:lnTo>
                      <a:pt x="3678" y="293"/>
                    </a:lnTo>
                    <a:lnTo>
                      <a:pt x="3671" y="293"/>
                    </a:lnTo>
                    <a:lnTo>
                      <a:pt x="3665" y="293"/>
                    </a:lnTo>
                    <a:lnTo>
                      <a:pt x="3660" y="292"/>
                    </a:lnTo>
                    <a:lnTo>
                      <a:pt x="3655" y="291"/>
                    </a:lnTo>
                    <a:lnTo>
                      <a:pt x="3479" y="521"/>
                    </a:lnTo>
                    <a:lnTo>
                      <a:pt x="3028" y="521"/>
                    </a:lnTo>
                    <a:lnTo>
                      <a:pt x="3037" y="514"/>
                    </a:lnTo>
                    <a:lnTo>
                      <a:pt x="3044" y="508"/>
                    </a:lnTo>
                    <a:lnTo>
                      <a:pt x="3051" y="500"/>
                    </a:lnTo>
                    <a:lnTo>
                      <a:pt x="3058" y="493"/>
                    </a:lnTo>
                    <a:lnTo>
                      <a:pt x="3064" y="485"/>
                    </a:lnTo>
                    <a:lnTo>
                      <a:pt x="3069" y="476"/>
                    </a:lnTo>
                    <a:lnTo>
                      <a:pt x="3074" y="468"/>
                    </a:lnTo>
                    <a:lnTo>
                      <a:pt x="3078" y="459"/>
                    </a:lnTo>
                    <a:lnTo>
                      <a:pt x="3083" y="449"/>
                    </a:lnTo>
                    <a:lnTo>
                      <a:pt x="3086" y="440"/>
                    </a:lnTo>
                    <a:lnTo>
                      <a:pt x="3088" y="430"/>
                    </a:lnTo>
                    <a:lnTo>
                      <a:pt x="3089" y="420"/>
                    </a:lnTo>
                    <a:lnTo>
                      <a:pt x="3090" y="410"/>
                    </a:lnTo>
                    <a:lnTo>
                      <a:pt x="3089" y="398"/>
                    </a:lnTo>
                    <a:lnTo>
                      <a:pt x="3088" y="388"/>
                    </a:lnTo>
                    <a:lnTo>
                      <a:pt x="3086" y="376"/>
                    </a:lnTo>
                    <a:lnTo>
                      <a:pt x="3081" y="366"/>
                    </a:lnTo>
                    <a:lnTo>
                      <a:pt x="3076" y="356"/>
                    </a:lnTo>
                    <a:lnTo>
                      <a:pt x="3070" y="348"/>
                    </a:lnTo>
                    <a:lnTo>
                      <a:pt x="3063" y="341"/>
                    </a:lnTo>
                    <a:lnTo>
                      <a:pt x="3054" y="336"/>
                    </a:lnTo>
                    <a:lnTo>
                      <a:pt x="3045" y="330"/>
                    </a:lnTo>
                    <a:lnTo>
                      <a:pt x="3036" y="327"/>
                    </a:lnTo>
                    <a:lnTo>
                      <a:pt x="3026" y="325"/>
                    </a:lnTo>
                    <a:lnTo>
                      <a:pt x="3001" y="338"/>
                    </a:lnTo>
                    <a:lnTo>
                      <a:pt x="2976" y="351"/>
                    </a:lnTo>
                    <a:lnTo>
                      <a:pt x="2964" y="357"/>
                    </a:lnTo>
                    <a:lnTo>
                      <a:pt x="2951" y="365"/>
                    </a:lnTo>
                    <a:lnTo>
                      <a:pt x="2940" y="373"/>
                    </a:lnTo>
                    <a:lnTo>
                      <a:pt x="2928" y="380"/>
                    </a:lnTo>
                    <a:lnTo>
                      <a:pt x="2918" y="390"/>
                    </a:lnTo>
                    <a:lnTo>
                      <a:pt x="2908" y="399"/>
                    </a:lnTo>
                    <a:lnTo>
                      <a:pt x="2900" y="410"/>
                    </a:lnTo>
                    <a:lnTo>
                      <a:pt x="2894" y="421"/>
                    </a:lnTo>
                    <a:lnTo>
                      <a:pt x="2888" y="434"/>
                    </a:lnTo>
                    <a:lnTo>
                      <a:pt x="2885" y="447"/>
                    </a:lnTo>
                    <a:lnTo>
                      <a:pt x="2882" y="462"/>
                    </a:lnTo>
                    <a:lnTo>
                      <a:pt x="2881" y="478"/>
                    </a:lnTo>
                    <a:lnTo>
                      <a:pt x="2882" y="487"/>
                    </a:lnTo>
                    <a:lnTo>
                      <a:pt x="2883" y="495"/>
                    </a:lnTo>
                    <a:lnTo>
                      <a:pt x="2886" y="501"/>
                    </a:lnTo>
                    <a:lnTo>
                      <a:pt x="2889" y="507"/>
                    </a:lnTo>
                    <a:lnTo>
                      <a:pt x="2893" y="512"/>
                    </a:lnTo>
                    <a:lnTo>
                      <a:pt x="2897" y="516"/>
                    </a:lnTo>
                    <a:lnTo>
                      <a:pt x="2902" y="518"/>
                    </a:lnTo>
                    <a:lnTo>
                      <a:pt x="2907" y="521"/>
                    </a:lnTo>
                    <a:lnTo>
                      <a:pt x="2675" y="521"/>
                    </a:lnTo>
                    <a:lnTo>
                      <a:pt x="2698" y="484"/>
                    </a:lnTo>
                    <a:lnTo>
                      <a:pt x="2723" y="446"/>
                    </a:lnTo>
                    <a:lnTo>
                      <a:pt x="2749" y="410"/>
                    </a:lnTo>
                    <a:lnTo>
                      <a:pt x="2775" y="373"/>
                    </a:lnTo>
                    <a:lnTo>
                      <a:pt x="2803" y="338"/>
                    </a:lnTo>
                    <a:lnTo>
                      <a:pt x="2832" y="302"/>
                    </a:lnTo>
                    <a:lnTo>
                      <a:pt x="2862" y="269"/>
                    </a:lnTo>
                    <a:lnTo>
                      <a:pt x="2893" y="236"/>
                    </a:lnTo>
                    <a:lnTo>
                      <a:pt x="2925" y="203"/>
                    </a:lnTo>
                    <a:lnTo>
                      <a:pt x="2957" y="171"/>
                    </a:lnTo>
                    <a:lnTo>
                      <a:pt x="2992" y="141"/>
                    </a:lnTo>
                    <a:lnTo>
                      <a:pt x="3026" y="111"/>
                    </a:lnTo>
                    <a:lnTo>
                      <a:pt x="3063" y="81"/>
                    </a:lnTo>
                    <a:lnTo>
                      <a:pt x="3099" y="53"/>
                    </a:lnTo>
                    <a:lnTo>
                      <a:pt x="3137" y="26"/>
                    </a:lnTo>
                    <a:lnTo>
                      <a:pt x="3175" y="0"/>
                    </a:lnTo>
                    <a:lnTo>
                      <a:pt x="8263" y="0"/>
                    </a:lnTo>
                    <a:lnTo>
                      <a:pt x="8236" y="33"/>
                    </a:lnTo>
                    <a:lnTo>
                      <a:pt x="8208" y="67"/>
                    </a:lnTo>
                    <a:lnTo>
                      <a:pt x="8180" y="99"/>
                    </a:lnTo>
                    <a:lnTo>
                      <a:pt x="8149" y="130"/>
                    </a:lnTo>
                    <a:lnTo>
                      <a:pt x="8119" y="161"/>
                    </a:lnTo>
                    <a:lnTo>
                      <a:pt x="8088" y="191"/>
                    </a:lnTo>
                    <a:lnTo>
                      <a:pt x="8056" y="220"/>
                    </a:lnTo>
                    <a:lnTo>
                      <a:pt x="8022" y="248"/>
                    </a:lnTo>
                    <a:lnTo>
                      <a:pt x="7988" y="275"/>
                    </a:lnTo>
                    <a:lnTo>
                      <a:pt x="7952" y="301"/>
                    </a:lnTo>
                    <a:lnTo>
                      <a:pt x="7916" y="326"/>
                    </a:lnTo>
                    <a:lnTo>
                      <a:pt x="7878" y="350"/>
                    </a:lnTo>
                    <a:lnTo>
                      <a:pt x="7839" y="373"/>
                    </a:lnTo>
                    <a:lnTo>
                      <a:pt x="7799" y="395"/>
                    </a:lnTo>
                    <a:lnTo>
                      <a:pt x="7757" y="416"/>
                    </a:lnTo>
                    <a:lnTo>
                      <a:pt x="7715" y="436"/>
                    </a:lnTo>
                    <a:lnTo>
                      <a:pt x="7695" y="445"/>
                    </a:lnTo>
                    <a:lnTo>
                      <a:pt x="7675" y="455"/>
                    </a:lnTo>
                    <a:lnTo>
                      <a:pt x="7655" y="466"/>
                    </a:lnTo>
                    <a:lnTo>
                      <a:pt x="7636" y="476"/>
                    </a:lnTo>
                    <a:lnTo>
                      <a:pt x="7617" y="487"/>
                    </a:lnTo>
                    <a:lnTo>
                      <a:pt x="7597" y="498"/>
                    </a:lnTo>
                    <a:lnTo>
                      <a:pt x="7578" y="510"/>
                    </a:lnTo>
                    <a:lnTo>
                      <a:pt x="7559" y="521"/>
                    </a:lnTo>
                    <a:close/>
                    <a:moveTo>
                      <a:pt x="2598" y="521"/>
                    </a:moveTo>
                    <a:lnTo>
                      <a:pt x="0" y="521"/>
                    </a:lnTo>
                    <a:lnTo>
                      <a:pt x="35" y="454"/>
                    </a:lnTo>
                    <a:lnTo>
                      <a:pt x="71" y="389"/>
                    </a:lnTo>
                    <a:lnTo>
                      <a:pt x="107" y="323"/>
                    </a:lnTo>
                    <a:lnTo>
                      <a:pt x="144" y="257"/>
                    </a:lnTo>
                    <a:lnTo>
                      <a:pt x="182" y="193"/>
                    </a:lnTo>
                    <a:lnTo>
                      <a:pt x="221" y="128"/>
                    </a:lnTo>
                    <a:lnTo>
                      <a:pt x="260" y="64"/>
                    </a:lnTo>
                    <a:lnTo>
                      <a:pt x="301" y="0"/>
                    </a:lnTo>
                    <a:lnTo>
                      <a:pt x="3056" y="0"/>
                    </a:lnTo>
                    <a:lnTo>
                      <a:pt x="3021" y="27"/>
                    </a:lnTo>
                    <a:lnTo>
                      <a:pt x="2987" y="55"/>
                    </a:lnTo>
                    <a:lnTo>
                      <a:pt x="2953" y="83"/>
                    </a:lnTo>
                    <a:lnTo>
                      <a:pt x="2921" y="113"/>
                    </a:lnTo>
                    <a:lnTo>
                      <a:pt x="2889" y="143"/>
                    </a:lnTo>
                    <a:lnTo>
                      <a:pt x="2857" y="174"/>
                    </a:lnTo>
                    <a:lnTo>
                      <a:pt x="2828" y="206"/>
                    </a:lnTo>
                    <a:lnTo>
                      <a:pt x="2799" y="239"/>
                    </a:lnTo>
                    <a:lnTo>
                      <a:pt x="2770" y="272"/>
                    </a:lnTo>
                    <a:lnTo>
                      <a:pt x="2743" y="305"/>
                    </a:lnTo>
                    <a:lnTo>
                      <a:pt x="2717" y="340"/>
                    </a:lnTo>
                    <a:lnTo>
                      <a:pt x="2691" y="375"/>
                    </a:lnTo>
                    <a:lnTo>
                      <a:pt x="2667" y="411"/>
                    </a:lnTo>
                    <a:lnTo>
                      <a:pt x="2643" y="447"/>
                    </a:lnTo>
                    <a:lnTo>
                      <a:pt x="2620" y="484"/>
                    </a:lnTo>
                    <a:lnTo>
                      <a:pt x="2598" y="521"/>
                    </a:lnTo>
                    <a:close/>
                    <a:moveTo>
                      <a:pt x="8785" y="0"/>
                    </a:moveTo>
                    <a:lnTo>
                      <a:pt x="8893" y="0"/>
                    </a:lnTo>
                    <a:lnTo>
                      <a:pt x="8890" y="3"/>
                    </a:lnTo>
                    <a:lnTo>
                      <a:pt x="8887" y="6"/>
                    </a:lnTo>
                    <a:lnTo>
                      <a:pt x="8884" y="8"/>
                    </a:lnTo>
                    <a:lnTo>
                      <a:pt x="8881" y="11"/>
                    </a:lnTo>
                    <a:lnTo>
                      <a:pt x="8878" y="14"/>
                    </a:lnTo>
                    <a:lnTo>
                      <a:pt x="8874" y="16"/>
                    </a:lnTo>
                    <a:lnTo>
                      <a:pt x="8870" y="18"/>
                    </a:lnTo>
                    <a:lnTo>
                      <a:pt x="8866" y="20"/>
                    </a:lnTo>
                    <a:lnTo>
                      <a:pt x="8785" y="20"/>
                    </a:lnTo>
                    <a:lnTo>
                      <a:pt x="8785" y="17"/>
                    </a:lnTo>
                    <a:lnTo>
                      <a:pt x="8785" y="15"/>
                    </a:lnTo>
                    <a:lnTo>
                      <a:pt x="8785" y="12"/>
                    </a:lnTo>
                    <a:lnTo>
                      <a:pt x="8785" y="9"/>
                    </a:lnTo>
                    <a:lnTo>
                      <a:pt x="8785" y="7"/>
                    </a:lnTo>
                    <a:lnTo>
                      <a:pt x="8785" y="5"/>
                    </a:lnTo>
                    <a:lnTo>
                      <a:pt x="8785" y="2"/>
                    </a:lnTo>
                    <a:lnTo>
                      <a:pt x="8785" y="0"/>
                    </a:lnTo>
                    <a:close/>
                    <a:moveTo>
                      <a:pt x="3544" y="108"/>
                    </a:moveTo>
                    <a:lnTo>
                      <a:pt x="3545" y="120"/>
                    </a:lnTo>
                    <a:lnTo>
                      <a:pt x="3545" y="131"/>
                    </a:lnTo>
                    <a:lnTo>
                      <a:pt x="3545" y="142"/>
                    </a:lnTo>
                    <a:lnTo>
                      <a:pt x="3543" y="151"/>
                    </a:lnTo>
                    <a:lnTo>
                      <a:pt x="3541" y="161"/>
                    </a:lnTo>
                    <a:lnTo>
                      <a:pt x="3538" y="170"/>
                    </a:lnTo>
                    <a:lnTo>
                      <a:pt x="3534" y="177"/>
                    </a:lnTo>
                    <a:lnTo>
                      <a:pt x="3529" y="186"/>
                    </a:lnTo>
                    <a:lnTo>
                      <a:pt x="3523" y="193"/>
                    </a:lnTo>
                    <a:lnTo>
                      <a:pt x="3517" y="199"/>
                    </a:lnTo>
                    <a:lnTo>
                      <a:pt x="3511" y="206"/>
                    </a:lnTo>
                    <a:lnTo>
                      <a:pt x="3505" y="212"/>
                    </a:lnTo>
                    <a:lnTo>
                      <a:pt x="3489" y="223"/>
                    </a:lnTo>
                    <a:lnTo>
                      <a:pt x="3471" y="232"/>
                    </a:lnTo>
                    <a:lnTo>
                      <a:pt x="3454" y="241"/>
                    </a:lnTo>
                    <a:lnTo>
                      <a:pt x="3434" y="248"/>
                    </a:lnTo>
                    <a:lnTo>
                      <a:pt x="3414" y="254"/>
                    </a:lnTo>
                    <a:lnTo>
                      <a:pt x="3394" y="261"/>
                    </a:lnTo>
                    <a:lnTo>
                      <a:pt x="3356" y="272"/>
                    </a:lnTo>
                    <a:lnTo>
                      <a:pt x="3319" y="282"/>
                    </a:lnTo>
                    <a:lnTo>
                      <a:pt x="3311" y="275"/>
                    </a:lnTo>
                    <a:lnTo>
                      <a:pt x="3300" y="269"/>
                    </a:lnTo>
                    <a:lnTo>
                      <a:pt x="3289" y="264"/>
                    </a:lnTo>
                    <a:lnTo>
                      <a:pt x="3278" y="257"/>
                    </a:lnTo>
                    <a:lnTo>
                      <a:pt x="3268" y="251"/>
                    </a:lnTo>
                    <a:lnTo>
                      <a:pt x="3259" y="244"/>
                    </a:lnTo>
                    <a:lnTo>
                      <a:pt x="3256" y="240"/>
                    </a:lnTo>
                    <a:lnTo>
                      <a:pt x="3251" y="235"/>
                    </a:lnTo>
                    <a:lnTo>
                      <a:pt x="3249" y="229"/>
                    </a:lnTo>
                    <a:lnTo>
                      <a:pt x="3247" y="223"/>
                    </a:lnTo>
                    <a:lnTo>
                      <a:pt x="3249" y="214"/>
                    </a:lnTo>
                    <a:lnTo>
                      <a:pt x="3252" y="204"/>
                    </a:lnTo>
                    <a:lnTo>
                      <a:pt x="3256" y="196"/>
                    </a:lnTo>
                    <a:lnTo>
                      <a:pt x="3259" y="187"/>
                    </a:lnTo>
                    <a:lnTo>
                      <a:pt x="3268" y="170"/>
                    </a:lnTo>
                    <a:lnTo>
                      <a:pt x="3278" y="154"/>
                    </a:lnTo>
                    <a:lnTo>
                      <a:pt x="3290" y="140"/>
                    </a:lnTo>
                    <a:lnTo>
                      <a:pt x="3303" y="125"/>
                    </a:lnTo>
                    <a:lnTo>
                      <a:pt x="3318" y="112"/>
                    </a:lnTo>
                    <a:lnTo>
                      <a:pt x="3333" y="99"/>
                    </a:lnTo>
                    <a:lnTo>
                      <a:pt x="3349" y="87"/>
                    </a:lnTo>
                    <a:lnTo>
                      <a:pt x="3365" y="76"/>
                    </a:lnTo>
                    <a:lnTo>
                      <a:pt x="3382" y="65"/>
                    </a:lnTo>
                    <a:lnTo>
                      <a:pt x="3398" y="55"/>
                    </a:lnTo>
                    <a:lnTo>
                      <a:pt x="3432" y="37"/>
                    </a:lnTo>
                    <a:lnTo>
                      <a:pt x="3464" y="20"/>
                    </a:lnTo>
                    <a:lnTo>
                      <a:pt x="3473" y="19"/>
                    </a:lnTo>
                    <a:lnTo>
                      <a:pt x="3482" y="20"/>
                    </a:lnTo>
                    <a:lnTo>
                      <a:pt x="3490" y="22"/>
                    </a:lnTo>
                    <a:lnTo>
                      <a:pt x="3496" y="26"/>
                    </a:lnTo>
                    <a:lnTo>
                      <a:pt x="3502" y="30"/>
                    </a:lnTo>
                    <a:lnTo>
                      <a:pt x="3508" y="37"/>
                    </a:lnTo>
                    <a:lnTo>
                      <a:pt x="3513" y="43"/>
                    </a:lnTo>
                    <a:lnTo>
                      <a:pt x="3517" y="50"/>
                    </a:lnTo>
                    <a:lnTo>
                      <a:pt x="3524" y="65"/>
                    </a:lnTo>
                    <a:lnTo>
                      <a:pt x="3531" y="81"/>
                    </a:lnTo>
                    <a:lnTo>
                      <a:pt x="3537" y="96"/>
                    </a:lnTo>
                    <a:lnTo>
                      <a:pt x="3544" y="108"/>
                    </a:lnTo>
                    <a:close/>
                    <a:moveTo>
                      <a:pt x="4330" y="37"/>
                    </a:moveTo>
                    <a:lnTo>
                      <a:pt x="4333" y="43"/>
                    </a:lnTo>
                    <a:lnTo>
                      <a:pt x="4335" y="50"/>
                    </a:lnTo>
                    <a:lnTo>
                      <a:pt x="4336" y="56"/>
                    </a:lnTo>
                    <a:lnTo>
                      <a:pt x="4337" y="63"/>
                    </a:lnTo>
                    <a:lnTo>
                      <a:pt x="4336" y="75"/>
                    </a:lnTo>
                    <a:lnTo>
                      <a:pt x="4334" y="88"/>
                    </a:lnTo>
                    <a:lnTo>
                      <a:pt x="4331" y="99"/>
                    </a:lnTo>
                    <a:lnTo>
                      <a:pt x="4326" y="111"/>
                    </a:lnTo>
                    <a:lnTo>
                      <a:pt x="4320" y="123"/>
                    </a:lnTo>
                    <a:lnTo>
                      <a:pt x="4313" y="135"/>
                    </a:lnTo>
                    <a:lnTo>
                      <a:pt x="4307" y="146"/>
                    </a:lnTo>
                    <a:lnTo>
                      <a:pt x="4302" y="157"/>
                    </a:lnTo>
                    <a:lnTo>
                      <a:pt x="4297" y="169"/>
                    </a:lnTo>
                    <a:lnTo>
                      <a:pt x="4293" y="181"/>
                    </a:lnTo>
                    <a:lnTo>
                      <a:pt x="4292" y="187"/>
                    </a:lnTo>
                    <a:lnTo>
                      <a:pt x="4291" y="193"/>
                    </a:lnTo>
                    <a:lnTo>
                      <a:pt x="4291" y="199"/>
                    </a:lnTo>
                    <a:lnTo>
                      <a:pt x="4292" y="205"/>
                    </a:lnTo>
                    <a:lnTo>
                      <a:pt x="4293" y="212"/>
                    </a:lnTo>
                    <a:lnTo>
                      <a:pt x="4295" y="219"/>
                    </a:lnTo>
                    <a:lnTo>
                      <a:pt x="4298" y="225"/>
                    </a:lnTo>
                    <a:lnTo>
                      <a:pt x="4301" y="231"/>
                    </a:lnTo>
                    <a:lnTo>
                      <a:pt x="4284" y="239"/>
                    </a:lnTo>
                    <a:lnTo>
                      <a:pt x="4265" y="247"/>
                    </a:lnTo>
                    <a:lnTo>
                      <a:pt x="4248" y="254"/>
                    </a:lnTo>
                    <a:lnTo>
                      <a:pt x="4228" y="260"/>
                    </a:lnTo>
                    <a:lnTo>
                      <a:pt x="4218" y="262"/>
                    </a:lnTo>
                    <a:lnTo>
                      <a:pt x="4209" y="263"/>
                    </a:lnTo>
                    <a:lnTo>
                      <a:pt x="4200" y="263"/>
                    </a:lnTo>
                    <a:lnTo>
                      <a:pt x="4190" y="261"/>
                    </a:lnTo>
                    <a:lnTo>
                      <a:pt x="4181" y="259"/>
                    </a:lnTo>
                    <a:lnTo>
                      <a:pt x="4173" y="254"/>
                    </a:lnTo>
                    <a:lnTo>
                      <a:pt x="4164" y="248"/>
                    </a:lnTo>
                    <a:lnTo>
                      <a:pt x="4156" y="240"/>
                    </a:lnTo>
                    <a:lnTo>
                      <a:pt x="4148" y="235"/>
                    </a:lnTo>
                    <a:lnTo>
                      <a:pt x="4140" y="227"/>
                    </a:lnTo>
                    <a:lnTo>
                      <a:pt x="4134" y="220"/>
                    </a:lnTo>
                    <a:lnTo>
                      <a:pt x="4129" y="212"/>
                    </a:lnTo>
                    <a:lnTo>
                      <a:pt x="4125" y="202"/>
                    </a:lnTo>
                    <a:lnTo>
                      <a:pt x="4122" y="193"/>
                    </a:lnTo>
                    <a:lnTo>
                      <a:pt x="4119" y="183"/>
                    </a:lnTo>
                    <a:lnTo>
                      <a:pt x="4118" y="173"/>
                    </a:lnTo>
                    <a:lnTo>
                      <a:pt x="4118" y="164"/>
                    </a:lnTo>
                    <a:lnTo>
                      <a:pt x="4119" y="153"/>
                    </a:lnTo>
                    <a:lnTo>
                      <a:pt x="4122" y="144"/>
                    </a:lnTo>
                    <a:lnTo>
                      <a:pt x="4125" y="133"/>
                    </a:lnTo>
                    <a:lnTo>
                      <a:pt x="4129" y="125"/>
                    </a:lnTo>
                    <a:lnTo>
                      <a:pt x="4134" y="116"/>
                    </a:lnTo>
                    <a:lnTo>
                      <a:pt x="4140" y="107"/>
                    </a:lnTo>
                    <a:lnTo>
                      <a:pt x="4148" y="100"/>
                    </a:lnTo>
                    <a:lnTo>
                      <a:pt x="4167" y="82"/>
                    </a:lnTo>
                    <a:lnTo>
                      <a:pt x="4187" y="66"/>
                    </a:lnTo>
                    <a:lnTo>
                      <a:pt x="4198" y="57"/>
                    </a:lnTo>
                    <a:lnTo>
                      <a:pt x="4209" y="50"/>
                    </a:lnTo>
                    <a:lnTo>
                      <a:pt x="4219" y="44"/>
                    </a:lnTo>
                    <a:lnTo>
                      <a:pt x="4231" y="38"/>
                    </a:lnTo>
                    <a:lnTo>
                      <a:pt x="4242" y="33"/>
                    </a:lnTo>
                    <a:lnTo>
                      <a:pt x="4254" y="29"/>
                    </a:lnTo>
                    <a:lnTo>
                      <a:pt x="4266" y="27"/>
                    </a:lnTo>
                    <a:lnTo>
                      <a:pt x="4278" y="25"/>
                    </a:lnTo>
                    <a:lnTo>
                      <a:pt x="4290" y="26"/>
                    </a:lnTo>
                    <a:lnTo>
                      <a:pt x="4304" y="27"/>
                    </a:lnTo>
                    <a:lnTo>
                      <a:pt x="4316" y="31"/>
                    </a:lnTo>
                    <a:lnTo>
                      <a:pt x="4330" y="37"/>
                    </a:lnTo>
                    <a:close/>
                    <a:moveTo>
                      <a:pt x="6071" y="202"/>
                    </a:moveTo>
                    <a:lnTo>
                      <a:pt x="6071" y="212"/>
                    </a:lnTo>
                    <a:lnTo>
                      <a:pt x="6070" y="221"/>
                    </a:lnTo>
                    <a:lnTo>
                      <a:pt x="6069" y="231"/>
                    </a:lnTo>
                    <a:lnTo>
                      <a:pt x="6066" y="241"/>
                    </a:lnTo>
                    <a:lnTo>
                      <a:pt x="6063" y="250"/>
                    </a:lnTo>
                    <a:lnTo>
                      <a:pt x="6059" y="259"/>
                    </a:lnTo>
                    <a:lnTo>
                      <a:pt x="6054" y="268"/>
                    </a:lnTo>
                    <a:lnTo>
                      <a:pt x="6047" y="276"/>
                    </a:lnTo>
                    <a:lnTo>
                      <a:pt x="6041" y="285"/>
                    </a:lnTo>
                    <a:lnTo>
                      <a:pt x="6034" y="292"/>
                    </a:lnTo>
                    <a:lnTo>
                      <a:pt x="6027" y="299"/>
                    </a:lnTo>
                    <a:lnTo>
                      <a:pt x="6018" y="306"/>
                    </a:lnTo>
                    <a:lnTo>
                      <a:pt x="6010" y="312"/>
                    </a:lnTo>
                    <a:lnTo>
                      <a:pt x="6000" y="317"/>
                    </a:lnTo>
                    <a:lnTo>
                      <a:pt x="5991" y="322"/>
                    </a:lnTo>
                    <a:lnTo>
                      <a:pt x="5982" y="325"/>
                    </a:lnTo>
                    <a:lnTo>
                      <a:pt x="5975" y="325"/>
                    </a:lnTo>
                    <a:lnTo>
                      <a:pt x="5969" y="323"/>
                    </a:lnTo>
                    <a:lnTo>
                      <a:pt x="5963" y="321"/>
                    </a:lnTo>
                    <a:lnTo>
                      <a:pt x="5958" y="318"/>
                    </a:lnTo>
                    <a:lnTo>
                      <a:pt x="5953" y="315"/>
                    </a:lnTo>
                    <a:lnTo>
                      <a:pt x="5948" y="311"/>
                    </a:lnTo>
                    <a:lnTo>
                      <a:pt x="5944" y="306"/>
                    </a:lnTo>
                    <a:lnTo>
                      <a:pt x="5940" y="301"/>
                    </a:lnTo>
                    <a:lnTo>
                      <a:pt x="5932" y="291"/>
                    </a:lnTo>
                    <a:lnTo>
                      <a:pt x="5924" y="280"/>
                    </a:lnTo>
                    <a:lnTo>
                      <a:pt x="5917" y="270"/>
                    </a:lnTo>
                    <a:lnTo>
                      <a:pt x="5910" y="262"/>
                    </a:lnTo>
                    <a:lnTo>
                      <a:pt x="5915" y="250"/>
                    </a:lnTo>
                    <a:lnTo>
                      <a:pt x="5920" y="239"/>
                    </a:lnTo>
                    <a:lnTo>
                      <a:pt x="5928" y="227"/>
                    </a:lnTo>
                    <a:lnTo>
                      <a:pt x="5936" y="217"/>
                    </a:lnTo>
                    <a:lnTo>
                      <a:pt x="5945" y="206"/>
                    </a:lnTo>
                    <a:lnTo>
                      <a:pt x="5956" y="196"/>
                    </a:lnTo>
                    <a:lnTo>
                      <a:pt x="5966" y="188"/>
                    </a:lnTo>
                    <a:lnTo>
                      <a:pt x="5978" y="180"/>
                    </a:lnTo>
                    <a:lnTo>
                      <a:pt x="5990" y="175"/>
                    </a:lnTo>
                    <a:lnTo>
                      <a:pt x="6002" y="172"/>
                    </a:lnTo>
                    <a:lnTo>
                      <a:pt x="6008" y="171"/>
                    </a:lnTo>
                    <a:lnTo>
                      <a:pt x="6014" y="170"/>
                    </a:lnTo>
                    <a:lnTo>
                      <a:pt x="6019" y="170"/>
                    </a:lnTo>
                    <a:lnTo>
                      <a:pt x="6025" y="171"/>
                    </a:lnTo>
                    <a:lnTo>
                      <a:pt x="6032" y="172"/>
                    </a:lnTo>
                    <a:lnTo>
                      <a:pt x="6038" y="174"/>
                    </a:lnTo>
                    <a:lnTo>
                      <a:pt x="6043" y="177"/>
                    </a:lnTo>
                    <a:lnTo>
                      <a:pt x="6049" y="180"/>
                    </a:lnTo>
                    <a:lnTo>
                      <a:pt x="6055" y="185"/>
                    </a:lnTo>
                    <a:lnTo>
                      <a:pt x="6061" y="190"/>
                    </a:lnTo>
                    <a:lnTo>
                      <a:pt x="6066" y="195"/>
                    </a:lnTo>
                    <a:lnTo>
                      <a:pt x="6071" y="202"/>
                    </a:lnTo>
                    <a:close/>
                    <a:moveTo>
                      <a:pt x="4636" y="282"/>
                    </a:moveTo>
                    <a:lnTo>
                      <a:pt x="4637" y="289"/>
                    </a:lnTo>
                    <a:lnTo>
                      <a:pt x="4637" y="295"/>
                    </a:lnTo>
                    <a:lnTo>
                      <a:pt x="4637" y="301"/>
                    </a:lnTo>
                    <a:lnTo>
                      <a:pt x="4637" y="307"/>
                    </a:lnTo>
                    <a:lnTo>
                      <a:pt x="4635" y="313"/>
                    </a:lnTo>
                    <a:lnTo>
                      <a:pt x="4634" y="318"/>
                    </a:lnTo>
                    <a:lnTo>
                      <a:pt x="4632" y="323"/>
                    </a:lnTo>
                    <a:lnTo>
                      <a:pt x="4629" y="328"/>
                    </a:lnTo>
                    <a:lnTo>
                      <a:pt x="4622" y="338"/>
                    </a:lnTo>
                    <a:lnTo>
                      <a:pt x="4613" y="345"/>
                    </a:lnTo>
                    <a:lnTo>
                      <a:pt x="4609" y="348"/>
                    </a:lnTo>
                    <a:lnTo>
                      <a:pt x="4604" y="351"/>
                    </a:lnTo>
                    <a:lnTo>
                      <a:pt x="4599" y="353"/>
                    </a:lnTo>
                    <a:lnTo>
                      <a:pt x="4594" y="355"/>
                    </a:lnTo>
                    <a:lnTo>
                      <a:pt x="4584" y="356"/>
                    </a:lnTo>
                    <a:lnTo>
                      <a:pt x="4574" y="356"/>
                    </a:lnTo>
                    <a:lnTo>
                      <a:pt x="4565" y="356"/>
                    </a:lnTo>
                    <a:lnTo>
                      <a:pt x="4556" y="355"/>
                    </a:lnTo>
                    <a:lnTo>
                      <a:pt x="4547" y="354"/>
                    </a:lnTo>
                    <a:lnTo>
                      <a:pt x="4538" y="352"/>
                    </a:lnTo>
                    <a:lnTo>
                      <a:pt x="4530" y="349"/>
                    </a:lnTo>
                    <a:lnTo>
                      <a:pt x="4523" y="345"/>
                    </a:lnTo>
                    <a:lnTo>
                      <a:pt x="4514" y="341"/>
                    </a:lnTo>
                    <a:lnTo>
                      <a:pt x="4508" y="336"/>
                    </a:lnTo>
                    <a:lnTo>
                      <a:pt x="4502" y="330"/>
                    </a:lnTo>
                    <a:lnTo>
                      <a:pt x="4497" y="324"/>
                    </a:lnTo>
                    <a:lnTo>
                      <a:pt x="4491" y="317"/>
                    </a:lnTo>
                    <a:lnTo>
                      <a:pt x="4488" y="309"/>
                    </a:lnTo>
                    <a:lnTo>
                      <a:pt x="4485" y="300"/>
                    </a:lnTo>
                    <a:lnTo>
                      <a:pt x="4483" y="291"/>
                    </a:lnTo>
                    <a:lnTo>
                      <a:pt x="4484" y="284"/>
                    </a:lnTo>
                    <a:lnTo>
                      <a:pt x="4486" y="275"/>
                    </a:lnTo>
                    <a:lnTo>
                      <a:pt x="4488" y="268"/>
                    </a:lnTo>
                    <a:lnTo>
                      <a:pt x="4491" y="262"/>
                    </a:lnTo>
                    <a:lnTo>
                      <a:pt x="4496" y="255"/>
                    </a:lnTo>
                    <a:lnTo>
                      <a:pt x="4500" y="249"/>
                    </a:lnTo>
                    <a:lnTo>
                      <a:pt x="4505" y="244"/>
                    </a:lnTo>
                    <a:lnTo>
                      <a:pt x="4510" y="239"/>
                    </a:lnTo>
                    <a:lnTo>
                      <a:pt x="4515" y="235"/>
                    </a:lnTo>
                    <a:lnTo>
                      <a:pt x="4522" y="230"/>
                    </a:lnTo>
                    <a:lnTo>
                      <a:pt x="4528" y="226"/>
                    </a:lnTo>
                    <a:lnTo>
                      <a:pt x="4534" y="223"/>
                    </a:lnTo>
                    <a:lnTo>
                      <a:pt x="4540" y="221"/>
                    </a:lnTo>
                    <a:lnTo>
                      <a:pt x="4548" y="219"/>
                    </a:lnTo>
                    <a:lnTo>
                      <a:pt x="4554" y="218"/>
                    </a:lnTo>
                    <a:lnTo>
                      <a:pt x="4561" y="217"/>
                    </a:lnTo>
                    <a:lnTo>
                      <a:pt x="4568" y="217"/>
                    </a:lnTo>
                    <a:lnTo>
                      <a:pt x="4575" y="217"/>
                    </a:lnTo>
                    <a:lnTo>
                      <a:pt x="4581" y="218"/>
                    </a:lnTo>
                    <a:lnTo>
                      <a:pt x="4587" y="219"/>
                    </a:lnTo>
                    <a:lnTo>
                      <a:pt x="4594" y="221"/>
                    </a:lnTo>
                    <a:lnTo>
                      <a:pt x="4600" y="223"/>
                    </a:lnTo>
                    <a:lnTo>
                      <a:pt x="4606" y="226"/>
                    </a:lnTo>
                    <a:lnTo>
                      <a:pt x="4611" y="230"/>
                    </a:lnTo>
                    <a:lnTo>
                      <a:pt x="4617" y="235"/>
                    </a:lnTo>
                    <a:lnTo>
                      <a:pt x="4621" y="240"/>
                    </a:lnTo>
                    <a:lnTo>
                      <a:pt x="4625" y="245"/>
                    </a:lnTo>
                    <a:lnTo>
                      <a:pt x="4628" y="251"/>
                    </a:lnTo>
                    <a:lnTo>
                      <a:pt x="4631" y="259"/>
                    </a:lnTo>
                    <a:lnTo>
                      <a:pt x="4633" y="266"/>
                    </a:lnTo>
                    <a:lnTo>
                      <a:pt x="4635" y="274"/>
                    </a:lnTo>
                    <a:lnTo>
                      <a:pt x="4636" y="282"/>
                    </a:lnTo>
                    <a:close/>
                    <a:moveTo>
                      <a:pt x="5451" y="291"/>
                    </a:moveTo>
                    <a:lnTo>
                      <a:pt x="5454" y="306"/>
                    </a:lnTo>
                    <a:lnTo>
                      <a:pt x="5456" y="320"/>
                    </a:lnTo>
                    <a:lnTo>
                      <a:pt x="5456" y="334"/>
                    </a:lnTo>
                    <a:lnTo>
                      <a:pt x="5454" y="346"/>
                    </a:lnTo>
                    <a:lnTo>
                      <a:pt x="5452" y="357"/>
                    </a:lnTo>
                    <a:lnTo>
                      <a:pt x="5448" y="369"/>
                    </a:lnTo>
                    <a:lnTo>
                      <a:pt x="5444" y="380"/>
                    </a:lnTo>
                    <a:lnTo>
                      <a:pt x="5438" y="391"/>
                    </a:lnTo>
                    <a:lnTo>
                      <a:pt x="5431" y="401"/>
                    </a:lnTo>
                    <a:lnTo>
                      <a:pt x="5424" y="411"/>
                    </a:lnTo>
                    <a:lnTo>
                      <a:pt x="5416" y="421"/>
                    </a:lnTo>
                    <a:lnTo>
                      <a:pt x="5407" y="429"/>
                    </a:lnTo>
                    <a:lnTo>
                      <a:pt x="5390" y="448"/>
                    </a:lnTo>
                    <a:lnTo>
                      <a:pt x="5371" y="465"/>
                    </a:lnTo>
                    <a:lnTo>
                      <a:pt x="5362" y="468"/>
                    </a:lnTo>
                    <a:lnTo>
                      <a:pt x="5353" y="468"/>
                    </a:lnTo>
                    <a:lnTo>
                      <a:pt x="5347" y="468"/>
                    </a:lnTo>
                    <a:lnTo>
                      <a:pt x="5341" y="466"/>
                    </a:lnTo>
                    <a:lnTo>
                      <a:pt x="5336" y="462"/>
                    </a:lnTo>
                    <a:lnTo>
                      <a:pt x="5331" y="458"/>
                    </a:lnTo>
                    <a:lnTo>
                      <a:pt x="5327" y="452"/>
                    </a:lnTo>
                    <a:lnTo>
                      <a:pt x="5324" y="447"/>
                    </a:lnTo>
                    <a:lnTo>
                      <a:pt x="5319" y="434"/>
                    </a:lnTo>
                    <a:lnTo>
                      <a:pt x="5315" y="419"/>
                    </a:lnTo>
                    <a:lnTo>
                      <a:pt x="5312" y="405"/>
                    </a:lnTo>
                    <a:lnTo>
                      <a:pt x="5306" y="393"/>
                    </a:lnTo>
                    <a:lnTo>
                      <a:pt x="5304" y="379"/>
                    </a:lnTo>
                    <a:lnTo>
                      <a:pt x="5303" y="365"/>
                    </a:lnTo>
                    <a:lnTo>
                      <a:pt x="5303" y="351"/>
                    </a:lnTo>
                    <a:lnTo>
                      <a:pt x="5304" y="338"/>
                    </a:lnTo>
                    <a:lnTo>
                      <a:pt x="5306" y="325"/>
                    </a:lnTo>
                    <a:lnTo>
                      <a:pt x="5311" y="313"/>
                    </a:lnTo>
                    <a:lnTo>
                      <a:pt x="5315" y="300"/>
                    </a:lnTo>
                    <a:lnTo>
                      <a:pt x="5320" y="289"/>
                    </a:lnTo>
                    <a:lnTo>
                      <a:pt x="5326" y="278"/>
                    </a:lnTo>
                    <a:lnTo>
                      <a:pt x="5334" y="268"/>
                    </a:lnTo>
                    <a:lnTo>
                      <a:pt x="5341" y="259"/>
                    </a:lnTo>
                    <a:lnTo>
                      <a:pt x="5349" y="250"/>
                    </a:lnTo>
                    <a:lnTo>
                      <a:pt x="5359" y="242"/>
                    </a:lnTo>
                    <a:lnTo>
                      <a:pt x="5368" y="235"/>
                    </a:lnTo>
                    <a:lnTo>
                      <a:pt x="5377" y="228"/>
                    </a:lnTo>
                    <a:lnTo>
                      <a:pt x="5388" y="223"/>
                    </a:lnTo>
                    <a:lnTo>
                      <a:pt x="5395" y="223"/>
                    </a:lnTo>
                    <a:lnTo>
                      <a:pt x="5402" y="224"/>
                    </a:lnTo>
                    <a:lnTo>
                      <a:pt x="5409" y="226"/>
                    </a:lnTo>
                    <a:lnTo>
                      <a:pt x="5414" y="228"/>
                    </a:lnTo>
                    <a:lnTo>
                      <a:pt x="5419" y="232"/>
                    </a:lnTo>
                    <a:lnTo>
                      <a:pt x="5423" y="237"/>
                    </a:lnTo>
                    <a:lnTo>
                      <a:pt x="5427" y="241"/>
                    </a:lnTo>
                    <a:lnTo>
                      <a:pt x="5430" y="246"/>
                    </a:lnTo>
                    <a:lnTo>
                      <a:pt x="5437" y="257"/>
                    </a:lnTo>
                    <a:lnTo>
                      <a:pt x="5442" y="269"/>
                    </a:lnTo>
                    <a:lnTo>
                      <a:pt x="5447" y="280"/>
                    </a:lnTo>
                    <a:lnTo>
                      <a:pt x="5451" y="291"/>
                    </a:lnTo>
                    <a:close/>
                    <a:moveTo>
                      <a:pt x="5744" y="376"/>
                    </a:moveTo>
                    <a:lnTo>
                      <a:pt x="5739" y="381"/>
                    </a:lnTo>
                    <a:lnTo>
                      <a:pt x="5732" y="386"/>
                    </a:lnTo>
                    <a:lnTo>
                      <a:pt x="5724" y="390"/>
                    </a:lnTo>
                    <a:lnTo>
                      <a:pt x="5717" y="392"/>
                    </a:lnTo>
                    <a:lnTo>
                      <a:pt x="5710" y="395"/>
                    </a:lnTo>
                    <a:lnTo>
                      <a:pt x="5701" y="396"/>
                    </a:lnTo>
                    <a:lnTo>
                      <a:pt x="5693" y="397"/>
                    </a:lnTo>
                    <a:lnTo>
                      <a:pt x="5685" y="397"/>
                    </a:lnTo>
                    <a:lnTo>
                      <a:pt x="5676" y="396"/>
                    </a:lnTo>
                    <a:lnTo>
                      <a:pt x="5668" y="395"/>
                    </a:lnTo>
                    <a:lnTo>
                      <a:pt x="5660" y="394"/>
                    </a:lnTo>
                    <a:lnTo>
                      <a:pt x="5652" y="391"/>
                    </a:lnTo>
                    <a:lnTo>
                      <a:pt x="5645" y="388"/>
                    </a:lnTo>
                    <a:lnTo>
                      <a:pt x="5638" y="385"/>
                    </a:lnTo>
                    <a:lnTo>
                      <a:pt x="5632" y="380"/>
                    </a:lnTo>
                    <a:lnTo>
                      <a:pt x="5625" y="376"/>
                    </a:lnTo>
                    <a:lnTo>
                      <a:pt x="5621" y="367"/>
                    </a:lnTo>
                    <a:lnTo>
                      <a:pt x="5614" y="356"/>
                    </a:lnTo>
                    <a:lnTo>
                      <a:pt x="5608" y="347"/>
                    </a:lnTo>
                    <a:lnTo>
                      <a:pt x="5600" y="337"/>
                    </a:lnTo>
                    <a:lnTo>
                      <a:pt x="5597" y="331"/>
                    </a:lnTo>
                    <a:lnTo>
                      <a:pt x="5595" y="326"/>
                    </a:lnTo>
                    <a:lnTo>
                      <a:pt x="5594" y="321"/>
                    </a:lnTo>
                    <a:lnTo>
                      <a:pt x="5594" y="315"/>
                    </a:lnTo>
                    <a:lnTo>
                      <a:pt x="5594" y="310"/>
                    </a:lnTo>
                    <a:lnTo>
                      <a:pt x="5596" y="303"/>
                    </a:lnTo>
                    <a:lnTo>
                      <a:pt x="5599" y="297"/>
                    </a:lnTo>
                    <a:lnTo>
                      <a:pt x="5604" y="291"/>
                    </a:lnTo>
                    <a:lnTo>
                      <a:pt x="5607" y="284"/>
                    </a:lnTo>
                    <a:lnTo>
                      <a:pt x="5611" y="276"/>
                    </a:lnTo>
                    <a:lnTo>
                      <a:pt x="5615" y="270"/>
                    </a:lnTo>
                    <a:lnTo>
                      <a:pt x="5621" y="264"/>
                    </a:lnTo>
                    <a:lnTo>
                      <a:pt x="5626" y="259"/>
                    </a:lnTo>
                    <a:lnTo>
                      <a:pt x="5633" y="253"/>
                    </a:lnTo>
                    <a:lnTo>
                      <a:pt x="5640" y="249"/>
                    </a:lnTo>
                    <a:lnTo>
                      <a:pt x="5647" y="245"/>
                    </a:lnTo>
                    <a:lnTo>
                      <a:pt x="5654" y="242"/>
                    </a:lnTo>
                    <a:lnTo>
                      <a:pt x="5662" y="240"/>
                    </a:lnTo>
                    <a:lnTo>
                      <a:pt x="5670" y="238"/>
                    </a:lnTo>
                    <a:lnTo>
                      <a:pt x="5677" y="237"/>
                    </a:lnTo>
                    <a:lnTo>
                      <a:pt x="5685" y="237"/>
                    </a:lnTo>
                    <a:lnTo>
                      <a:pt x="5692" y="237"/>
                    </a:lnTo>
                    <a:lnTo>
                      <a:pt x="5699" y="239"/>
                    </a:lnTo>
                    <a:lnTo>
                      <a:pt x="5707" y="240"/>
                    </a:lnTo>
                    <a:lnTo>
                      <a:pt x="5709" y="249"/>
                    </a:lnTo>
                    <a:lnTo>
                      <a:pt x="5712" y="257"/>
                    </a:lnTo>
                    <a:lnTo>
                      <a:pt x="5716" y="265"/>
                    </a:lnTo>
                    <a:lnTo>
                      <a:pt x="5720" y="273"/>
                    </a:lnTo>
                    <a:lnTo>
                      <a:pt x="5730" y="288"/>
                    </a:lnTo>
                    <a:lnTo>
                      <a:pt x="5738" y="303"/>
                    </a:lnTo>
                    <a:lnTo>
                      <a:pt x="5742" y="312"/>
                    </a:lnTo>
                    <a:lnTo>
                      <a:pt x="5745" y="319"/>
                    </a:lnTo>
                    <a:lnTo>
                      <a:pt x="5747" y="327"/>
                    </a:lnTo>
                    <a:lnTo>
                      <a:pt x="5749" y="337"/>
                    </a:lnTo>
                    <a:lnTo>
                      <a:pt x="5749" y="346"/>
                    </a:lnTo>
                    <a:lnTo>
                      <a:pt x="5749" y="355"/>
                    </a:lnTo>
                    <a:lnTo>
                      <a:pt x="5747" y="366"/>
                    </a:lnTo>
                    <a:lnTo>
                      <a:pt x="5744" y="376"/>
                    </a:lnTo>
                    <a:close/>
                    <a:moveTo>
                      <a:pt x="4971" y="393"/>
                    </a:moveTo>
                    <a:lnTo>
                      <a:pt x="4980" y="478"/>
                    </a:lnTo>
                    <a:lnTo>
                      <a:pt x="4963" y="474"/>
                    </a:lnTo>
                    <a:lnTo>
                      <a:pt x="4946" y="471"/>
                    </a:lnTo>
                    <a:lnTo>
                      <a:pt x="4929" y="468"/>
                    </a:lnTo>
                    <a:lnTo>
                      <a:pt x="4911" y="467"/>
                    </a:lnTo>
                    <a:lnTo>
                      <a:pt x="4895" y="467"/>
                    </a:lnTo>
                    <a:lnTo>
                      <a:pt x="4877" y="467"/>
                    </a:lnTo>
                    <a:lnTo>
                      <a:pt x="4859" y="468"/>
                    </a:lnTo>
                    <a:lnTo>
                      <a:pt x="4843" y="469"/>
                    </a:lnTo>
                    <a:lnTo>
                      <a:pt x="4808" y="473"/>
                    </a:lnTo>
                    <a:lnTo>
                      <a:pt x="4774" y="479"/>
                    </a:lnTo>
                    <a:lnTo>
                      <a:pt x="4741" y="487"/>
                    </a:lnTo>
                    <a:lnTo>
                      <a:pt x="4708" y="495"/>
                    </a:lnTo>
                    <a:lnTo>
                      <a:pt x="4707" y="487"/>
                    </a:lnTo>
                    <a:lnTo>
                      <a:pt x="4706" y="478"/>
                    </a:lnTo>
                    <a:lnTo>
                      <a:pt x="4706" y="471"/>
                    </a:lnTo>
                    <a:lnTo>
                      <a:pt x="4707" y="463"/>
                    </a:lnTo>
                    <a:lnTo>
                      <a:pt x="4709" y="455"/>
                    </a:lnTo>
                    <a:lnTo>
                      <a:pt x="4711" y="447"/>
                    </a:lnTo>
                    <a:lnTo>
                      <a:pt x="4714" y="440"/>
                    </a:lnTo>
                    <a:lnTo>
                      <a:pt x="4718" y="433"/>
                    </a:lnTo>
                    <a:lnTo>
                      <a:pt x="4725" y="418"/>
                    </a:lnTo>
                    <a:lnTo>
                      <a:pt x="4735" y="404"/>
                    </a:lnTo>
                    <a:lnTo>
                      <a:pt x="4746" y="390"/>
                    </a:lnTo>
                    <a:lnTo>
                      <a:pt x="4757" y="376"/>
                    </a:lnTo>
                    <a:lnTo>
                      <a:pt x="4782" y="350"/>
                    </a:lnTo>
                    <a:lnTo>
                      <a:pt x="4808" y="325"/>
                    </a:lnTo>
                    <a:lnTo>
                      <a:pt x="4820" y="313"/>
                    </a:lnTo>
                    <a:lnTo>
                      <a:pt x="4830" y="299"/>
                    </a:lnTo>
                    <a:lnTo>
                      <a:pt x="4841" y="287"/>
                    </a:lnTo>
                    <a:lnTo>
                      <a:pt x="4848" y="274"/>
                    </a:lnTo>
                    <a:lnTo>
                      <a:pt x="4858" y="276"/>
                    </a:lnTo>
                    <a:lnTo>
                      <a:pt x="4869" y="278"/>
                    </a:lnTo>
                    <a:lnTo>
                      <a:pt x="4879" y="282"/>
                    </a:lnTo>
                    <a:lnTo>
                      <a:pt x="4890" y="288"/>
                    </a:lnTo>
                    <a:lnTo>
                      <a:pt x="4900" y="294"/>
                    </a:lnTo>
                    <a:lnTo>
                      <a:pt x="4909" y="300"/>
                    </a:lnTo>
                    <a:lnTo>
                      <a:pt x="4919" y="307"/>
                    </a:lnTo>
                    <a:lnTo>
                      <a:pt x="4927" y="316"/>
                    </a:lnTo>
                    <a:lnTo>
                      <a:pt x="4935" y="325"/>
                    </a:lnTo>
                    <a:lnTo>
                      <a:pt x="4943" y="335"/>
                    </a:lnTo>
                    <a:lnTo>
                      <a:pt x="4950" y="344"/>
                    </a:lnTo>
                    <a:lnTo>
                      <a:pt x="4956" y="353"/>
                    </a:lnTo>
                    <a:lnTo>
                      <a:pt x="4961" y="364"/>
                    </a:lnTo>
                    <a:lnTo>
                      <a:pt x="4966" y="373"/>
                    </a:lnTo>
                    <a:lnTo>
                      <a:pt x="4969" y="384"/>
                    </a:lnTo>
                    <a:lnTo>
                      <a:pt x="4971" y="39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0" name="Freeform 758">
                <a:extLst>
                  <a:ext uri="{FF2B5EF4-FFF2-40B4-BE49-F238E27FC236}">
                    <a16:creationId xmlns:a16="http://schemas.microsoft.com/office/drawing/2014/main" id="{8A7EBB3C-F8CF-4F89-BC65-F13FDB138C9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19" y="2217"/>
                <a:ext cx="1253" cy="75"/>
              </a:xfrm>
              <a:custGeom>
                <a:avLst/>
                <a:gdLst>
                  <a:gd name="T0" fmla="*/ 5928 w 8774"/>
                  <a:gd name="T1" fmla="*/ 469 h 520"/>
                  <a:gd name="T2" fmla="*/ 5884 w 8774"/>
                  <a:gd name="T3" fmla="*/ 430 h 520"/>
                  <a:gd name="T4" fmla="*/ 5803 w 8774"/>
                  <a:gd name="T5" fmla="*/ 464 h 520"/>
                  <a:gd name="T6" fmla="*/ 5568 w 8774"/>
                  <a:gd name="T7" fmla="*/ 512 h 520"/>
                  <a:gd name="T8" fmla="*/ 5521 w 8774"/>
                  <a:gd name="T9" fmla="*/ 498 h 520"/>
                  <a:gd name="T10" fmla="*/ 5277 w 8774"/>
                  <a:gd name="T11" fmla="*/ 493 h 520"/>
                  <a:gd name="T12" fmla="*/ 5212 w 8774"/>
                  <a:gd name="T13" fmla="*/ 503 h 520"/>
                  <a:gd name="T14" fmla="*/ 4454 w 8774"/>
                  <a:gd name="T15" fmla="*/ 481 h 520"/>
                  <a:gd name="T16" fmla="*/ 4363 w 8774"/>
                  <a:gd name="T17" fmla="*/ 501 h 520"/>
                  <a:gd name="T18" fmla="*/ 4140 w 8774"/>
                  <a:gd name="T19" fmla="*/ 499 h 520"/>
                  <a:gd name="T20" fmla="*/ 4149 w 8774"/>
                  <a:gd name="T21" fmla="*/ 446 h 520"/>
                  <a:gd name="T22" fmla="*/ 4191 w 8774"/>
                  <a:gd name="T23" fmla="*/ 347 h 520"/>
                  <a:gd name="T24" fmla="*/ 4147 w 8774"/>
                  <a:gd name="T25" fmla="*/ 285 h 520"/>
                  <a:gd name="T26" fmla="*/ 4044 w 8774"/>
                  <a:gd name="T27" fmla="*/ 325 h 520"/>
                  <a:gd name="T28" fmla="*/ 3975 w 8774"/>
                  <a:gd name="T29" fmla="*/ 423 h 520"/>
                  <a:gd name="T30" fmla="*/ 4013 w 8774"/>
                  <a:gd name="T31" fmla="*/ 499 h 520"/>
                  <a:gd name="T32" fmla="*/ 3252 w 8774"/>
                  <a:gd name="T33" fmla="*/ 520 h 520"/>
                  <a:gd name="T34" fmla="*/ 3389 w 8774"/>
                  <a:gd name="T35" fmla="*/ 440 h 520"/>
                  <a:gd name="T36" fmla="*/ 3374 w 8774"/>
                  <a:gd name="T37" fmla="*/ 309 h 520"/>
                  <a:gd name="T38" fmla="*/ 3289 w 8774"/>
                  <a:gd name="T39" fmla="*/ 296 h 520"/>
                  <a:gd name="T40" fmla="*/ 3135 w 8774"/>
                  <a:gd name="T41" fmla="*/ 413 h 520"/>
                  <a:gd name="T42" fmla="*/ 3114 w 8774"/>
                  <a:gd name="T43" fmla="*/ 500 h 520"/>
                  <a:gd name="T44" fmla="*/ 2833 w 8774"/>
                  <a:gd name="T45" fmla="*/ 413 h 520"/>
                  <a:gd name="T46" fmla="*/ 3085 w 8774"/>
                  <a:gd name="T47" fmla="*/ 255 h 520"/>
                  <a:gd name="T48" fmla="*/ 3200 w 8774"/>
                  <a:gd name="T49" fmla="*/ 199 h 520"/>
                  <a:gd name="T50" fmla="*/ 3096 w 8774"/>
                  <a:gd name="T51" fmla="*/ 188 h 520"/>
                  <a:gd name="T52" fmla="*/ 2959 w 8774"/>
                  <a:gd name="T53" fmla="*/ 118 h 520"/>
                  <a:gd name="T54" fmla="*/ 4333 w 8774"/>
                  <a:gd name="T55" fmla="*/ 14 h 520"/>
                  <a:gd name="T56" fmla="*/ 4343 w 8774"/>
                  <a:gd name="T57" fmla="*/ 59 h 520"/>
                  <a:gd name="T58" fmla="*/ 4420 w 8774"/>
                  <a:gd name="T59" fmla="*/ 55 h 520"/>
                  <a:gd name="T60" fmla="*/ 5020 w 8774"/>
                  <a:gd name="T61" fmla="*/ 7 h 520"/>
                  <a:gd name="T62" fmla="*/ 5032 w 8774"/>
                  <a:gd name="T63" fmla="*/ 73 h 520"/>
                  <a:gd name="T64" fmla="*/ 5079 w 8774"/>
                  <a:gd name="T65" fmla="*/ 131 h 520"/>
                  <a:gd name="T66" fmla="*/ 5183 w 8774"/>
                  <a:gd name="T67" fmla="*/ 57 h 520"/>
                  <a:gd name="T68" fmla="*/ 5379 w 8774"/>
                  <a:gd name="T69" fmla="*/ 13 h 520"/>
                  <a:gd name="T70" fmla="*/ 5403 w 8774"/>
                  <a:gd name="T71" fmla="*/ 90 h 520"/>
                  <a:gd name="T72" fmla="*/ 5482 w 8774"/>
                  <a:gd name="T73" fmla="*/ 112 h 520"/>
                  <a:gd name="T74" fmla="*/ 5602 w 8774"/>
                  <a:gd name="T75" fmla="*/ 53 h 520"/>
                  <a:gd name="T76" fmla="*/ 5902 w 8774"/>
                  <a:gd name="T77" fmla="*/ 17 h 520"/>
                  <a:gd name="T78" fmla="*/ 5963 w 8774"/>
                  <a:gd name="T79" fmla="*/ 116 h 520"/>
                  <a:gd name="T80" fmla="*/ 6057 w 8774"/>
                  <a:gd name="T81" fmla="*/ 78 h 520"/>
                  <a:gd name="T82" fmla="*/ 6066 w 8774"/>
                  <a:gd name="T83" fmla="*/ 20 h 520"/>
                  <a:gd name="T84" fmla="*/ 6926 w 8774"/>
                  <a:gd name="T85" fmla="*/ 1 h 520"/>
                  <a:gd name="T86" fmla="*/ 6949 w 8774"/>
                  <a:gd name="T87" fmla="*/ 3 h 520"/>
                  <a:gd name="T88" fmla="*/ 8182 w 8774"/>
                  <a:gd name="T89" fmla="*/ 178 h 520"/>
                  <a:gd name="T90" fmla="*/ 7929 w 8774"/>
                  <a:gd name="T91" fmla="*/ 464 h 520"/>
                  <a:gd name="T92" fmla="*/ 203 w 8774"/>
                  <a:gd name="T93" fmla="*/ 191 h 520"/>
                  <a:gd name="T94" fmla="*/ 1832 w 8774"/>
                  <a:gd name="T95" fmla="*/ 7 h 520"/>
                  <a:gd name="T96" fmla="*/ 1878 w 8774"/>
                  <a:gd name="T97" fmla="*/ 15 h 520"/>
                  <a:gd name="T98" fmla="*/ 2025 w 8774"/>
                  <a:gd name="T99" fmla="*/ 129 h 520"/>
                  <a:gd name="T100" fmla="*/ 2045 w 8774"/>
                  <a:gd name="T101" fmla="*/ 169 h 520"/>
                  <a:gd name="T102" fmla="*/ 2127 w 8774"/>
                  <a:gd name="T103" fmla="*/ 35 h 520"/>
                  <a:gd name="T104" fmla="*/ 2169 w 8774"/>
                  <a:gd name="T105" fmla="*/ 52 h 520"/>
                  <a:gd name="T106" fmla="*/ 2127 w 8774"/>
                  <a:gd name="T107" fmla="*/ 192 h 520"/>
                  <a:gd name="T108" fmla="*/ 2268 w 8774"/>
                  <a:gd name="T109" fmla="*/ 26 h 520"/>
                  <a:gd name="T110" fmla="*/ 2884 w 8774"/>
                  <a:gd name="T111" fmla="*/ 116 h 520"/>
                  <a:gd name="T112" fmla="*/ 2934 w 8774"/>
                  <a:gd name="T113" fmla="*/ 245 h 520"/>
                  <a:gd name="T114" fmla="*/ 8723 w 8774"/>
                  <a:gd name="T115" fmla="*/ 279 h 520"/>
                  <a:gd name="T116" fmla="*/ 8667 w 8774"/>
                  <a:gd name="T117" fmla="*/ 211 h 520"/>
                  <a:gd name="T118" fmla="*/ 8773 w 8774"/>
                  <a:gd name="T119" fmla="*/ 143 h 520"/>
                  <a:gd name="T120" fmla="*/ 8744 w 8774"/>
                  <a:gd name="T121" fmla="*/ 265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774" h="520">
                    <a:moveTo>
                      <a:pt x="7864" y="520"/>
                    </a:moveTo>
                    <a:lnTo>
                      <a:pt x="5915" y="520"/>
                    </a:lnTo>
                    <a:lnTo>
                      <a:pt x="5918" y="512"/>
                    </a:lnTo>
                    <a:lnTo>
                      <a:pt x="5921" y="505"/>
                    </a:lnTo>
                    <a:lnTo>
                      <a:pt x="5924" y="498"/>
                    </a:lnTo>
                    <a:lnTo>
                      <a:pt x="5926" y="490"/>
                    </a:lnTo>
                    <a:lnTo>
                      <a:pt x="5927" y="483"/>
                    </a:lnTo>
                    <a:lnTo>
                      <a:pt x="5928" y="476"/>
                    </a:lnTo>
                    <a:lnTo>
                      <a:pt x="5928" y="469"/>
                    </a:lnTo>
                    <a:lnTo>
                      <a:pt x="5928" y="461"/>
                    </a:lnTo>
                    <a:lnTo>
                      <a:pt x="5923" y="454"/>
                    </a:lnTo>
                    <a:lnTo>
                      <a:pt x="5918" y="449"/>
                    </a:lnTo>
                    <a:lnTo>
                      <a:pt x="5912" y="444"/>
                    </a:lnTo>
                    <a:lnTo>
                      <a:pt x="5906" y="439"/>
                    </a:lnTo>
                    <a:lnTo>
                      <a:pt x="5901" y="436"/>
                    </a:lnTo>
                    <a:lnTo>
                      <a:pt x="5895" y="433"/>
                    </a:lnTo>
                    <a:lnTo>
                      <a:pt x="5889" y="431"/>
                    </a:lnTo>
                    <a:lnTo>
                      <a:pt x="5884" y="430"/>
                    </a:lnTo>
                    <a:lnTo>
                      <a:pt x="5877" y="429"/>
                    </a:lnTo>
                    <a:lnTo>
                      <a:pt x="5871" y="429"/>
                    </a:lnTo>
                    <a:lnTo>
                      <a:pt x="5865" y="430"/>
                    </a:lnTo>
                    <a:lnTo>
                      <a:pt x="5859" y="431"/>
                    </a:lnTo>
                    <a:lnTo>
                      <a:pt x="5847" y="434"/>
                    </a:lnTo>
                    <a:lnTo>
                      <a:pt x="5836" y="439"/>
                    </a:lnTo>
                    <a:lnTo>
                      <a:pt x="5824" y="447"/>
                    </a:lnTo>
                    <a:lnTo>
                      <a:pt x="5814" y="455"/>
                    </a:lnTo>
                    <a:lnTo>
                      <a:pt x="5803" y="464"/>
                    </a:lnTo>
                    <a:lnTo>
                      <a:pt x="5794" y="475"/>
                    </a:lnTo>
                    <a:lnTo>
                      <a:pt x="5786" y="485"/>
                    </a:lnTo>
                    <a:lnTo>
                      <a:pt x="5778" y="497"/>
                    </a:lnTo>
                    <a:lnTo>
                      <a:pt x="5772" y="508"/>
                    </a:lnTo>
                    <a:lnTo>
                      <a:pt x="5767" y="520"/>
                    </a:lnTo>
                    <a:lnTo>
                      <a:pt x="5571" y="520"/>
                    </a:lnTo>
                    <a:lnTo>
                      <a:pt x="5570" y="518"/>
                    </a:lnTo>
                    <a:lnTo>
                      <a:pt x="5569" y="514"/>
                    </a:lnTo>
                    <a:lnTo>
                      <a:pt x="5568" y="512"/>
                    </a:lnTo>
                    <a:lnTo>
                      <a:pt x="5567" y="510"/>
                    </a:lnTo>
                    <a:lnTo>
                      <a:pt x="5566" y="507"/>
                    </a:lnTo>
                    <a:lnTo>
                      <a:pt x="5565" y="505"/>
                    </a:lnTo>
                    <a:lnTo>
                      <a:pt x="5564" y="502"/>
                    </a:lnTo>
                    <a:lnTo>
                      <a:pt x="5564" y="499"/>
                    </a:lnTo>
                    <a:lnTo>
                      <a:pt x="5553" y="497"/>
                    </a:lnTo>
                    <a:lnTo>
                      <a:pt x="5543" y="496"/>
                    </a:lnTo>
                    <a:lnTo>
                      <a:pt x="5532" y="496"/>
                    </a:lnTo>
                    <a:lnTo>
                      <a:pt x="5521" y="498"/>
                    </a:lnTo>
                    <a:lnTo>
                      <a:pt x="5510" y="502"/>
                    </a:lnTo>
                    <a:lnTo>
                      <a:pt x="5500" y="506"/>
                    </a:lnTo>
                    <a:lnTo>
                      <a:pt x="5490" y="512"/>
                    </a:lnTo>
                    <a:lnTo>
                      <a:pt x="5480" y="520"/>
                    </a:lnTo>
                    <a:lnTo>
                      <a:pt x="5295" y="520"/>
                    </a:lnTo>
                    <a:lnTo>
                      <a:pt x="5292" y="512"/>
                    </a:lnTo>
                    <a:lnTo>
                      <a:pt x="5287" y="505"/>
                    </a:lnTo>
                    <a:lnTo>
                      <a:pt x="5282" y="498"/>
                    </a:lnTo>
                    <a:lnTo>
                      <a:pt x="5277" y="493"/>
                    </a:lnTo>
                    <a:lnTo>
                      <a:pt x="5271" y="487"/>
                    </a:lnTo>
                    <a:lnTo>
                      <a:pt x="5263" y="484"/>
                    </a:lnTo>
                    <a:lnTo>
                      <a:pt x="5254" y="482"/>
                    </a:lnTo>
                    <a:lnTo>
                      <a:pt x="5245" y="482"/>
                    </a:lnTo>
                    <a:lnTo>
                      <a:pt x="5237" y="485"/>
                    </a:lnTo>
                    <a:lnTo>
                      <a:pt x="5231" y="489"/>
                    </a:lnTo>
                    <a:lnTo>
                      <a:pt x="5225" y="494"/>
                    </a:lnTo>
                    <a:lnTo>
                      <a:pt x="5219" y="498"/>
                    </a:lnTo>
                    <a:lnTo>
                      <a:pt x="5212" y="503"/>
                    </a:lnTo>
                    <a:lnTo>
                      <a:pt x="5207" y="508"/>
                    </a:lnTo>
                    <a:lnTo>
                      <a:pt x="5201" y="513"/>
                    </a:lnTo>
                    <a:lnTo>
                      <a:pt x="5196" y="520"/>
                    </a:lnTo>
                    <a:lnTo>
                      <a:pt x="4489" y="520"/>
                    </a:lnTo>
                    <a:lnTo>
                      <a:pt x="4485" y="509"/>
                    </a:lnTo>
                    <a:lnTo>
                      <a:pt x="4479" y="500"/>
                    </a:lnTo>
                    <a:lnTo>
                      <a:pt x="4471" y="491"/>
                    </a:lnTo>
                    <a:lnTo>
                      <a:pt x="4463" y="485"/>
                    </a:lnTo>
                    <a:lnTo>
                      <a:pt x="4454" y="481"/>
                    </a:lnTo>
                    <a:lnTo>
                      <a:pt x="4444" y="478"/>
                    </a:lnTo>
                    <a:lnTo>
                      <a:pt x="4434" y="476"/>
                    </a:lnTo>
                    <a:lnTo>
                      <a:pt x="4422" y="476"/>
                    </a:lnTo>
                    <a:lnTo>
                      <a:pt x="4412" y="477"/>
                    </a:lnTo>
                    <a:lnTo>
                      <a:pt x="4402" y="479"/>
                    </a:lnTo>
                    <a:lnTo>
                      <a:pt x="4391" y="483"/>
                    </a:lnTo>
                    <a:lnTo>
                      <a:pt x="4381" y="487"/>
                    </a:lnTo>
                    <a:lnTo>
                      <a:pt x="4371" y="494"/>
                    </a:lnTo>
                    <a:lnTo>
                      <a:pt x="4363" y="501"/>
                    </a:lnTo>
                    <a:lnTo>
                      <a:pt x="4356" y="510"/>
                    </a:lnTo>
                    <a:lnTo>
                      <a:pt x="4350" y="520"/>
                    </a:lnTo>
                    <a:lnTo>
                      <a:pt x="4082" y="520"/>
                    </a:lnTo>
                    <a:lnTo>
                      <a:pt x="4091" y="518"/>
                    </a:lnTo>
                    <a:lnTo>
                      <a:pt x="4101" y="514"/>
                    </a:lnTo>
                    <a:lnTo>
                      <a:pt x="4111" y="510"/>
                    </a:lnTo>
                    <a:lnTo>
                      <a:pt x="4121" y="507"/>
                    </a:lnTo>
                    <a:lnTo>
                      <a:pt x="4131" y="503"/>
                    </a:lnTo>
                    <a:lnTo>
                      <a:pt x="4140" y="499"/>
                    </a:lnTo>
                    <a:lnTo>
                      <a:pt x="4148" y="495"/>
                    </a:lnTo>
                    <a:lnTo>
                      <a:pt x="4158" y="490"/>
                    </a:lnTo>
                    <a:lnTo>
                      <a:pt x="4155" y="484"/>
                    </a:lnTo>
                    <a:lnTo>
                      <a:pt x="4152" y="478"/>
                    </a:lnTo>
                    <a:lnTo>
                      <a:pt x="4150" y="471"/>
                    </a:lnTo>
                    <a:lnTo>
                      <a:pt x="4149" y="464"/>
                    </a:lnTo>
                    <a:lnTo>
                      <a:pt x="4148" y="458"/>
                    </a:lnTo>
                    <a:lnTo>
                      <a:pt x="4148" y="452"/>
                    </a:lnTo>
                    <a:lnTo>
                      <a:pt x="4149" y="446"/>
                    </a:lnTo>
                    <a:lnTo>
                      <a:pt x="4150" y="440"/>
                    </a:lnTo>
                    <a:lnTo>
                      <a:pt x="4154" y="428"/>
                    </a:lnTo>
                    <a:lnTo>
                      <a:pt x="4159" y="416"/>
                    </a:lnTo>
                    <a:lnTo>
                      <a:pt x="4164" y="405"/>
                    </a:lnTo>
                    <a:lnTo>
                      <a:pt x="4170" y="394"/>
                    </a:lnTo>
                    <a:lnTo>
                      <a:pt x="4177" y="382"/>
                    </a:lnTo>
                    <a:lnTo>
                      <a:pt x="4183" y="370"/>
                    </a:lnTo>
                    <a:lnTo>
                      <a:pt x="4188" y="358"/>
                    </a:lnTo>
                    <a:lnTo>
                      <a:pt x="4191" y="347"/>
                    </a:lnTo>
                    <a:lnTo>
                      <a:pt x="4193" y="334"/>
                    </a:lnTo>
                    <a:lnTo>
                      <a:pt x="4194" y="322"/>
                    </a:lnTo>
                    <a:lnTo>
                      <a:pt x="4193" y="315"/>
                    </a:lnTo>
                    <a:lnTo>
                      <a:pt x="4192" y="309"/>
                    </a:lnTo>
                    <a:lnTo>
                      <a:pt x="4190" y="302"/>
                    </a:lnTo>
                    <a:lnTo>
                      <a:pt x="4187" y="296"/>
                    </a:lnTo>
                    <a:lnTo>
                      <a:pt x="4173" y="290"/>
                    </a:lnTo>
                    <a:lnTo>
                      <a:pt x="4161" y="286"/>
                    </a:lnTo>
                    <a:lnTo>
                      <a:pt x="4147" y="285"/>
                    </a:lnTo>
                    <a:lnTo>
                      <a:pt x="4135" y="284"/>
                    </a:lnTo>
                    <a:lnTo>
                      <a:pt x="4123" y="286"/>
                    </a:lnTo>
                    <a:lnTo>
                      <a:pt x="4111" y="288"/>
                    </a:lnTo>
                    <a:lnTo>
                      <a:pt x="4099" y="292"/>
                    </a:lnTo>
                    <a:lnTo>
                      <a:pt x="4088" y="297"/>
                    </a:lnTo>
                    <a:lnTo>
                      <a:pt x="4076" y="303"/>
                    </a:lnTo>
                    <a:lnTo>
                      <a:pt x="4066" y="309"/>
                    </a:lnTo>
                    <a:lnTo>
                      <a:pt x="4055" y="316"/>
                    </a:lnTo>
                    <a:lnTo>
                      <a:pt x="4044" y="325"/>
                    </a:lnTo>
                    <a:lnTo>
                      <a:pt x="4024" y="341"/>
                    </a:lnTo>
                    <a:lnTo>
                      <a:pt x="4005" y="359"/>
                    </a:lnTo>
                    <a:lnTo>
                      <a:pt x="3997" y="366"/>
                    </a:lnTo>
                    <a:lnTo>
                      <a:pt x="3991" y="375"/>
                    </a:lnTo>
                    <a:lnTo>
                      <a:pt x="3986" y="384"/>
                    </a:lnTo>
                    <a:lnTo>
                      <a:pt x="3982" y="392"/>
                    </a:lnTo>
                    <a:lnTo>
                      <a:pt x="3979" y="403"/>
                    </a:lnTo>
                    <a:lnTo>
                      <a:pt x="3976" y="412"/>
                    </a:lnTo>
                    <a:lnTo>
                      <a:pt x="3975" y="423"/>
                    </a:lnTo>
                    <a:lnTo>
                      <a:pt x="3975" y="432"/>
                    </a:lnTo>
                    <a:lnTo>
                      <a:pt x="3976" y="442"/>
                    </a:lnTo>
                    <a:lnTo>
                      <a:pt x="3979" y="452"/>
                    </a:lnTo>
                    <a:lnTo>
                      <a:pt x="3982" y="461"/>
                    </a:lnTo>
                    <a:lnTo>
                      <a:pt x="3986" y="471"/>
                    </a:lnTo>
                    <a:lnTo>
                      <a:pt x="3991" y="479"/>
                    </a:lnTo>
                    <a:lnTo>
                      <a:pt x="3997" y="486"/>
                    </a:lnTo>
                    <a:lnTo>
                      <a:pt x="4005" y="494"/>
                    </a:lnTo>
                    <a:lnTo>
                      <a:pt x="4013" y="499"/>
                    </a:lnTo>
                    <a:lnTo>
                      <a:pt x="4017" y="503"/>
                    </a:lnTo>
                    <a:lnTo>
                      <a:pt x="4021" y="507"/>
                    </a:lnTo>
                    <a:lnTo>
                      <a:pt x="4024" y="510"/>
                    </a:lnTo>
                    <a:lnTo>
                      <a:pt x="4029" y="512"/>
                    </a:lnTo>
                    <a:lnTo>
                      <a:pt x="4033" y="515"/>
                    </a:lnTo>
                    <a:lnTo>
                      <a:pt x="4037" y="516"/>
                    </a:lnTo>
                    <a:lnTo>
                      <a:pt x="4042" y="519"/>
                    </a:lnTo>
                    <a:lnTo>
                      <a:pt x="4046" y="520"/>
                    </a:lnTo>
                    <a:lnTo>
                      <a:pt x="3252" y="520"/>
                    </a:lnTo>
                    <a:lnTo>
                      <a:pt x="3282" y="510"/>
                    </a:lnTo>
                    <a:lnTo>
                      <a:pt x="3311" y="500"/>
                    </a:lnTo>
                    <a:lnTo>
                      <a:pt x="3325" y="494"/>
                    </a:lnTo>
                    <a:lnTo>
                      <a:pt x="3338" y="486"/>
                    </a:lnTo>
                    <a:lnTo>
                      <a:pt x="3350" y="479"/>
                    </a:lnTo>
                    <a:lnTo>
                      <a:pt x="3362" y="471"/>
                    </a:lnTo>
                    <a:lnTo>
                      <a:pt x="3372" y="461"/>
                    </a:lnTo>
                    <a:lnTo>
                      <a:pt x="3380" y="452"/>
                    </a:lnTo>
                    <a:lnTo>
                      <a:pt x="3389" y="440"/>
                    </a:lnTo>
                    <a:lnTo>
                      <a:pt x="3395" y="428"/>
                    </a:lnTo>
                    <a:lnTo>
                      <a:pt x="3399" y="415"/>
                    </a:lnTo>
                    <a:lnTo>
                      <a:pt x="3402" y="401"/>
                    </a:lnTo>
                    <a:lnTo>
                      <a:pt x="3402" y="385"/>
                    </a:lnTo>
                    <a:lnTo>
                      <a:pt x="3401" y="367"/>
                    </a:lnTo>
                    <a:lnTo>
                      <a:pt x="3394" y="355"/>
                    </a:lnTo>
                    <a:lnTo>
                      <a:pt x="3388" y="340"/>
                    </a:lnTo>
                    <a:lnTo>
                      <a:pt x="3381" y="324"/>
                    </a:lnTo>
                    <a:lnTo>
                      <a:pt x="3374" y="309"/>
                    </a:lnTo>
                    <a:lnTo>
                      <a:pt x="3370" y="302"/>
                    </a:lnTo>
                    <a:lnTo>
                      <a:pt x="3365" y="296"/>
                    </a:lnTo>
                    <a:lnTo>
                      <a:pt x="3359" y="289"/>
                    </a:lnTo>
                    <a:lnTo>
                      <a:pt x="3353" y="285"/>
                    </a:lnTo>
                    <a:lnTo>
                      <a:pt x="3347" y="281"/>
                    </a:lnTo>
                    <a:lnTo>
                      <a:pt x="3339" y="279"/>
                    </a:lnTo>
                    <a:lnTo>
                      <a:pt x="3330" y="278"/>
                    </a:lnTo>
                    <a:lnTo>
                      <a:pt x="3321" y="279"/>
                    </a:lnTo>
                    <a:lnTo>
                      <a:pt x="3289" y="296"/>
                    </a:lnTo>
                    <a:lnTo>
                      <a:pt x="3255" y="314"/>
                    </a:lnTo>
                    <a:lnTo>
                      <a:pt x="3239" y="324"/>
                    </a:lnTo>
                    <a:lnTo>
                      <a:pt x="3222" y="335"/>
                    </a:lnTo>
                    <a:lnTo>
                      <a:pt x="3206" y="346"/>
                    </a:lnTo>
                    <a:lnTo>
                      <a:pt x="3190" y="358"/>
                    </a:lnTo>
                    <a:lnTo>
                      <a:pt x="3175" y="371"/>
                    </a:lnTo>
                    <a:lnTo>
                      <a:pt x="3160" y="384"/>
                    </a:lnTo>
                    <a:lnTo>
                      <a:pt x="3147" y="399"/>
                    </a:lnTo>
                    <a:lnTo>
                      <a:pt x="3135" y="413"/>
                    </a:lnTo>
                    <a:lnTo>
                      <a:pt x="3125" y="429"/>
                    </a:lnTo>
                    <a:lnTo>
                      <a:pt x="3116" y="446"/>
                    </a:lnTo>
                    <a:lnTo>
                      <a:pt x="3113" y="455"/>
                    </a:lnTo>
                    <a:lnTo>
                      <a:pt x="3109" y="463"/>
                    </a:lnTo>
                    <a:lnTo>
                      <a:pt x="3106" y="473"/>
                    </a:lnTo>
                    <a:lnTo>
                      <a:pt x="3104" y="482"/>
                    </a:lnTo>
                    <a:lnTo>
                      <a:pt x="3106" y="489"/>
                    </a:lnTo>
                    <a:lnTo>
                      <a:pt x="3109" y="495"/>
                    </a:lnTo>
                    <a:lnTo>
                      <a:pt x="3114" y="500"/>
                    </a:lnTo>
                    <a:lnTo>
                      <a:pt x="3118" y="505"/>
                    </a:lnTo>
                    <a:lnTo>
                      <a:pt x="3123" y="509"/>
                    </a:lnTo>
                    <a:lnTo>
                      <a:pt x="3129" y="513"/>
                    </a:lnTo>
                    <a:lnTo>
                      <a:pt x="3134" y="516"/>
                    </a:lnTo>
                    <a:lnTo>
                      <a:pt x="3141" y="520"/>
                    </a:lnTo>
                    <a:lnTo>
                      <a:pt x="2726" y="520"/>
                    </a:lnTo>
                    <a:lnTo>
                      <a:pt x="2760" y="483"/>
                    </a:lnTo>
                    <a:lnTo>
                      <a:pt x="2797" y="448"/>
                    </a:lnTo>
                    <a:lnTo>
                      <a:pt x="2833" y="413"/>
                    </a:lnTo>
                    <a:lnTo>
                      <a:pt x="2872" y="379"/>
                    </a:lnTo>
                    <a:lnTo>
                      <a:pt x="2911" y="347"/>
                    </a:lnTo>
                    <a:lnTo>
                      <a:pt x="2952" y="315"/>
                    </a:lnTo>
                    <a:lnTo>
                      <a:pt x="2994" y="286"/>
                    </a:lnTo>
                    <a:lnTo>
                      <a:pt x="3036" y="257"/>
                    </a:lnTo>
                    <a:lnTo>
                      <a:pt x="3049" y="258"/>
                    </a:lnTo>
                    <a:lnTo>
                      <a:pt x="3061" y="257"/>
                    </a:lnTo>
                    <a:lnTo>
                      <a:pt x="3073" y="257"/>
                    </a:lnTo>
                    <a:lnTo>
                      <a:pt x="3085" y="255"/>
                    </a:lnTo>
                    <a:lnTo>
                      <a:pt x="3108" y="251"/>
                    </a:lnTo>
                    <a:lnTo>
                      <a:pt x="3130" y="246"/>
                    </a:lnTo>
                    <a:lnTo>
                      <a:pt x="3153" y="238"/>
                    </a:lnTo>
                    <a:lnTo>
                      <a:pt x="3175" y="231"/>
                    </a:lnTo>
                    <a:lnTo>
                      <a:pt x="3197" y="223"/>
                    </a:lnTo>
                    <a:lnTo>
                      <a:pt x="3219" y="214"/>
                    </a:lnTo>
                    <a:lnTo>
                      <a:pt x="3213" y="209"/>
                    </a:lnTo>
                    <a:lnTo>
                      <a:pt x="3206" y="204"/>
                    </a:lnTo>
                    <a:lnTo>
                      <a:pt x="3200" y="199"/>
                    </a:lnTo>
                    <a:lnTo>
                      <a:pt x="3193" y="196"/>
                    </a:lnTo>
                    <a:lnTo>
                      <a:pt x="3185" y="192"/>
                    </a:lnTo>
                    <a:lnTo>
                      <a:pt x="3178" y="189"/>
                    </a:lnTo>
                    <a:lnTo>
                      <a:pt x="3171" y="188"/>
                    </a:lnTo>
                    <a:lnTo>
                      <a:pt x="3163" y="186"/>
                    </a:lnTo>
                    <a:lnTo>
                      <a:pt x="3147" y="185"/>
                    </a:lnTo>
                    <a:lnTo>
                      <a:pt x="3130" y="185"/>
                    </a:lnTo>
                    <a:lnTo>
                      <a:pt x="3114" y="186"/>
                    </a:lnTo>
                    <a:lnTo>
                      <a:pt x="3096" y="188"/>
                    </a:lnTo>
                    <a:lnTo>
                      <a:pt x="3061" y="193"/>
                    </a:lnTo>
                    <a:lnTo>
                      <a:pt x="3027" y="198"/>
                    </a:lnTo>
                    <a:lnTo>
                      <a:pt x="3010" y="199"/>
                    </a:lnTo>
                    <a:lnTo>
                      <a:pt x="2994" y="199"/>
                    </a:lnTo>
                    <a:lnTo>
                      <a:pt x="2979" y="198"/>
                    </a:lnTo>
                    <a:lnTo>
                      <a:pt x="2963" y="193"/>
                    </a:lnTo>
                    <a:lnTo>
                      <a:pt x="2960" y="168"/>
                    </a:lnTo>
                    <a:lnTo>
                      <a:pt x="2959" y="143"/>
                    </a:lnTo>
                    <a:lnTo>
                      <a:pt x="2959" y="118"/>
                    </a:lnTo>
                    <a:lnTo>
                      <a:pt x="2960" y="94"/>
                    </a:lnTo>
                    <a:lnTo>
                      <a:pt x="2963" y="69"/>
                    </a:lnTo>
                    <a:lnTo>
                      <a:pt x="2968" y="47"/>
                    </a:lnTo>
                    <a:lnTo>
                      <a:pt x="2974" y="23"/>
                    </a:lnTo>
                    <a:lnTo>
                      <a:pt x="2980" y="0"/>
                    </a:lnTo>
                    <a:lnTo>
                      <a:pt x="4338" y="0"/>
                    </a:lnTo>
                    <a:lnTo>
                      <a:pt x="4337" y="4"/>
                    </a:lnTo>
                    <a:lnTo>
                      <a:pt x="4335" y="9"/>
                    </a:lnTo>
                    <a:lnTo>
                      <a:pt x="4333" y="14"/>
                    </a:lnTo>
                    <a:lnTo>
                      <a:pt x="4332" y="19"/>
                    </a:lnTo>
                    <a:lnTo>
                      <a:pt x="4330" y="25"/>
                    </a:lnTo>
                    <a:lnTo>
                      <a:pt x="4329" y="30"/>
                    </a:lnTo>
                    <a:lnTo>
                      <a:pt x="4328" y="35"/>
                    </a:lnTo>
                    <a:lnTo>
                      <a:pt x="4328" y="40"/>
                    </a:lnTo>
                    <a:lnTo>
                      <a:pt x="4331" y="48"/>
                    </a:lnTo>
                    <a:lnTo>
                      <a:pt x="4335" y="52"/>
                    </a:lnTo>
                    <a:lnTo>
                      <a:pt x="4339" y="56"/>
                    </a:lnTo>
                    <a:lnTo>
                      <a:pt x="4343" y="59"/>
                    </a:lnTo>
                    <a:lnTo>
                      <a:pt x="4348" y="61"/>
                    </a:lnTo>
                    <a:lnTo>
                      <a:pt x="4354" y="62"/>
                    </a:lnTo>
                    <a:lnTo>
                      <a:pt x="4359" y="62"/>
                    </a:lnTo>
                    <a:lnTo>
                      <a:pt x="4365" y="62"/>
                    </a:lnTo>
                    <a:lnTo>
                      <a:pt x="4377" y="61"/>
                    </a:lnTo>
                    <a:lnTo>
                      <a:pt x="4389" y="60"/>
                    </a:lnTo>
                    <a:lnTo>
                      <a:pt x="4401" y="60"/>
                    </a:lnTo>
                    <a:lnTo>
                      <a:pt x="4412" y="62"/>
                    </a:lnTo>
                    <a:lnTo>
                      <a:pt x="4420" y="55"/>
                    </a:lnTo>
                    <a:lnTo>
                      <a:pt x="4428" y="48"/>
                    </a:lnTo>
                    <a:lnTo>
                      <a:pt x="4435" y="40"/>
                    </a:lnTo>
                    <a:lnTo>
                      <a:pt x="4442" y="32"/>
                    </a:lnTo>
                    <a:lnTo>
                      <a:pt x="4449" y="25"/>
                    </a:lnTo>
                    <a:lnTo>
                      <a:pt x="4454" y="16"/>
                    </a:lnTo>
                    <a:lnTo>
                      <a:pt x="4460" y="8"/>
                    </a:lnTo>
                    <a:lnTo>
                      <a:pt x="4464" y="0"/>
                    </a:lnTo>
                    <a:lnTo>
                      <a:pt x="5020" y="0"/>
                    </a:lnTo>
                    <a:lnTo>
                      <a:pt x="5020" y="7"/>
                    </a:lnTo>
                    <a:lnTo>
                      <a:pt x="5020" y="14"/>
                    </a:lnTo>
                    <a:lnTo>
                      <a:pt x="5021" y="22"/>
                    </a:lnTo>
                    <a:lnTo>
                      <a:pt x="5021" y="30"/>
                    </a:lnTo>
                    <a:lnTo>
                      <a:pt x="5022" y="37"/>
                    </a:lnTo>
                    <a:lnTo>
                      <a:pt x="5022" y="45"/>
                    </a:lnTo>
                    <a:lnTo>
                      <a:pt x="5023" y="54"/>
                    </a:lnTo>
                    <a:lnTo>
                      <a:pt x="5024" y="62"/>
                    </a:lnTo>
                    <a:lnTo>
                      <a:pt x="5028" y="67"/>
                    </a:lnTo>
                    <a:lnTo>
                      <a:pt x="5032" y="73"/>
                    </a:lnTo>
                    <a:lnTo>
                      <a:pt x="5036" y="80"/>
                    </a:lnTo>
                    <a:lnTo>
                      <a:pt x="5039" y="86"/>
                    </a:lnTo>
                    <a:lnTo>
                      <a:pt x="5046" y="100"/>
                    </a:lnTo>
                    <a:lnTo>
                      <a:pt x="5053" y="113"/>
                    </a:lnTo>
                    <a:lnTo>
                      <a:pt x="5057" y="118"/>
                    </a:lnTo>
                    <a:lnTo>
                      <a:pt x="5061" y="124"/>
                    </a:lnTo>
                    <a:lnTo>
                      <a:pt x="5066" y="127"/>
                    </a:lnTo>
                    <a:lnTo>
                      <a:pt x="5072" y="130"/>
                    </a:lnTo>
                    <a:lnTo>
                      <a:pt x="5079" y="131"/>
                    </a:lnTo>
                    <a:lnTo>
                      <a:pt x="5086" y="131"/>
                    </a:lnTo>
                    <a:lnTo>
                      <a:pt x="5095" y="129"/>
                    </a:lnTo>
                    <a:lnTo>
                      <a:pt x="5104" y="126"/>
                    </a:lnTo>
                    <a:lnTo>
                      <a:pt x="5122" y="111"/>
                    </a:lnTo>
                    <a:lnTo>
                      <a:pt x="5138" y="98"/>
                    </a:lnTo>
                    <a:lnTo>
                      <a:pt x="5155" y="85"/>
                    </a:lnTo>
                    <a:lnTo>
                      <a:pt x="5170" y="72"/>
                    </a:lnTo>
                    <a:lnTo>
                      <a:pt x="5177" y="64"/>
                    </a:lnTo>
                    <a:lnTo>
                      <a:pt x="5183" y="57"/>
                    </a:lnTo>
                    <a:lnTo>
                      <a:pt x="5189" y="49"/>
                    </a:lnTo>
                    <a:lnTo>
                      <a:pt x="5195" y="40"/>
                    </a:lnTo>
                    <a:lnTo>
                      <a:pt x="5199" y="31"/>
                    </a:lnTo>
                    <a:lnTo>
                      <a:pt x="5202" y="22"/>
                    </a:lnTo>
                    <a:lnTo>
                      <a:pt x="5204" y="11"/>
                    </a:lnTo>
                    <a:lnTo>
                      <a:pt x="5206" y="0"/>
                    </a:lnTo>
                    <a:lnTo>
                      <a:pt x="5381" y="0"/>
                    </a:lnTo>
                    <a:lnTo>
                      <a:pt x="5380" y="6"/>
                    </a:lnTo>
                    <a:lnTo>
                      <a:pt x="5379" y="13"/>
                    </a:lnTo>
                    <a:lnTo>
                      <a:pt x="5378" y="20"/>
                    </a:lnTo>
                    <a:lnTo>
                      <a:pt x="5379" y="28"/>
                    </a:lnTo>
                    <a:lnTo>
                      <a:pt x="5380" y="36"/>
                    </a:lnTo>
                    <a:lnTo>
                      <a:pt x="5382" y="44"/>
                    </a:lnTo>
                    <a:lnTo>
                      <a:pt x="5385" y="53"/>
                    </a:lnTo>
                    <a:lnTo>
                      <a:pt x="5389" y="62"/>
                    </a:lnTo>
                    <a:lnTo>
                      <a:pt x="5393" y="73"/>
                    </a:lnTo>
                    <a:lnTo>
                      <a:pt x="5398" y="83"/>
                    </a:lnTo>
                    <a:lnTo>
                      <a:pt x="5403" y="90"/>
                    </a:lnTo>
                    <a:lnTo>
                      <a:pt x="5410" y="98"/>
                    </a:lnTo>
                    <a:lnTo>
                      <a:pt x="5418" y="103"/>
                    </a:lnTo>
                    <a:lnTo>
                      <a:pt x="5426" y="107"/>
                    </a:lnTo>
                    <a:lnTo>
                      <a:pt x="5434" y="110"/>
                    </a:lnTo>
                    <a:lnTo>
                      <a:pt x="5444" y="112"/>
                    </a:lnTo>
                    <a:lnTo>
                      <a:pt x="5453" y="113"/>
                    </a:lnTo>
                    <a:lnTo>
                      <a:pt x="5462" y="113"/>
                    </a:lnTo>
                    <a:lnTo>
                      <a:pt x="5473" y="113"/>
                    </a:lnTo>
                    <a:lnTo>
                      <a:pt x="5482" y="112"/>
                    </a:lnTo>
                    <a:lnTo>
                      <a:pt x="5502" y="109"/>
                    </a:lnTo>
                    <a:lnTo>
                      <a:pt x="5521" y="104"/>
                    </a:lnTo>
                    <a:lnTo>
                      <a:pt x="5528" y="98"/>
                    </a:lnTo>
                    <a:lnTo>
                      <a:pt x="5535" y="91"/>
                    </a:lnTo>
                    <a:lnTo>
                      <a:pt x="5545" y="85"/>
                    </a:lnTo>
                    <a:lnTo>
                      <a:pt x="5554" y="80"/>
                    </a:lnTo>
                    <a:lnTo>
                      <a:pt x="5573" y="68"/>
                    </a:lnTo>
                    <a:lnTo>
                      <a:pt x="5593" y="58"/>
                    </a:lnTo>
                    <a:lnTo>
                      <a:pt x="5602" y="53"/>
                    </a:lnTo>
                    <a:lnTo>
                      <a:pt x="5612" y="48"/>
                    </a:lnTo>
                    <a:lnTo>
                      <a:pt x="5620" y="41"/>
                    </a:lnTo>
                    <a:lnTo>
                      <a:pt x="5627" y="34"/>
                    </a:lnTo>
                    <a:lnTo>
                      <a:pt x="5634" y="27"/>
                    </a:lnTo>
                    <a:lnTo>
                      <a:pt x="5640" y="18"/>
                    </a:lnTo>
                    <a:lnTo>
                      <a:pt x="5644" y="9"/>
                    </a:lnTo>
                    <a:lnTo>
                      <a:pt x="5647" y="0"/>
                    </a:lnTo>
                    <a:lnTo>
                      <a:pt x="5896" y="0"/>
                    </a:lnTo>
                    <a:lnTo>
                      <a:pt x="5902" y="17"/>
                    </a:lnTo>
                    <a:lnTo>
                      <a:pt x="5909" y="37"/>
                    </a:lnTo>
                    <a:lnTo>
                      <a:pt x="5916" y="56"/>
                    </a:lnTo>
                    <a:lnTo>
                      <a:pt x="5925" y="74"/>
                    </a:lnTo>
                    <a:lnTo>
                      <a:pt x="5930" y="82"/>
                    </a:lnTo>
                    <a:lnTo>
                      <a:pt x="5936" y="90"/>
                    </a:lnTo>
                    <a:lnTo>
                      <a:pt x="5942" y="98"/>
                    </a:lnTo>
                    <a:lnTo>
                      <a:pt x="5948" y="105"/>
                    </a:lnTo>
                    <a:lnTo>
                      <a:pt x="5954" y="111"/>
                    </a:lnTo>
                    <a:lnTo>
                      <a:pt x="5963" y="116"/>
                    </a:lnTo>
                    <a:lnTo>
                      <a:pt x="5970" y="122"/>
                    </a:lnTo>
                    <a:lnTo>
                      <a:pt x="5979" y="126"/>
                    </a:lnTo>
                    <a:lnTo>
                      <a:pt x="5994" y="119"/>
                    </a:lnTo>
                    <a:lnTo>
                      <a:pt x="6010" y="112"/>
                    </a:lnTo>
                    <a:lnTo>
                      <a:pt x="6024" y="104"/>
                    </a:lnTo>
                    <a:lnTo>
                      <a:pt x="6039" y="94"/>
                    </a:lnTo>
                    <a:lnTo>
                      <a:pt x="6045" y="89"/>
                    </a:lnTo>
                    <a:lnTo>
                      <a:pt x="6051" y="84"/>
                    </a:lnTo>
                    <a:lnTo>
                      <a:pt x="6057" y="78"/>
                    </a:lnTo>
                    <a:lnTo>
                      <a:pt x="6062" y="72"/>
                    </a:lnTo>
                    <a:lnTo>
                      <a:pt x="6066" y="64"/>
                    </a:lnTo>
                    <a:lnTo>
                      <a:pt x="6069" y="57"/>
                    </a:lnTo>
                    <a:lnTo>
                      <a:pt x="6071" y="49"/>
                    </a:lnTo>
                    <a:lnTo>
                      <a:pt x="6073" y="40"/>
                    </a:lnTo>
                    <a:lnTo>
                      <a:pt x="6071" y="35"/>
                    </a:lnTo>
                    <a:lnTo>
                      <a:pt x="6070" y="31"/>
                    </a:lnTo>
                    <a:lnTo>
                      <a:pt x="6068" y="26"/>
                    </a:lnTo>
                    <a:lnTo>
                      <a:pt x="6066" y="20"/>
                    </a:lnTo>
                    <a:lnTo>
                      <a:pt x="6065" y="15"/>
                    </a:lnTo>
                    <a:lnTo>
                      <a:pt x="6063" y="10"/>
                    </a:lnTo>
                    <a:lnTo>
                      <a:pt x="6061" y="5"/>
                    </a:lnTo>
                    <a:lnTo>
                      <a:pt x="6059" y="0"/>
                    </a:lnTo>
                    <a:lnTo>
                      <a:pt x="6925" y="0"/>
                    </a:lnTo>
                    <a:lnTo>
                      <a:pt x="6925" y="0"/>
                    </a:lnTo>
                    <a:lnTo>
                      <a:pt x="6925" y="0"/>
                    </a:lnTo>
                    <a:lnTo>
                      <a:pt x="6925" y="1"/>
                    </a:lnTo>
                    <a:lnTo>
                      <a:pt x="6926" y="1"/>
                    </a:lnTo>
                    <a:lnTo>
                      <a:pt x="6926" y="2"/>
                    </a:lnTo>
                    <a:lnTo>
                      <a:pt x="6926" y="2"/>
                    </a:lnTo>
                    <a:lnTo>
                      <a:pt x="6926" y="2"/>
                    </a:lnTo>
                    <a:lnTo>
                      <a:pt x="6927" y="3"/>
                    </a:lnTo>
                    <a:lnTo>
                      <a:pt x="6931" y="2"/>
                    </a:lnTo>
                    <a:lnTo>
                      <a:pt x="6935" y="2"/>
                    </a:lnTo>
                    <a:lnTo>
                      <a:pt x="6939" y="2"/>
                    </a:lnTo>
                    <a:lnTo>
                      <a:pt x="6944" y="2"/>
                    </a:lnTo>
                    <a:lnTo>
                      <a:pt x="6949" y="3"/>
                    </a:lnTo>
                    <a:lnTo>
                      <a:pt x="6954" y="2"/>
                    </a:lnTo>
                    <a:lnTo>
                      <a:pt x="6958" y="2"/>
                    </a:lnTo>
                    <a:lnTo>
                      <a:pt x="6962" y="0"/>
                    </a:lnTo>
                    <a:lnTo>
                      <a:pt x="8302" y="0"/>
                    </a:lnTo>
                    <a:lnTo>
                      <a:pt x="8279" y="36"/>
                    </a:lnTo>
                    <a:lnTo>
                      <a:pt x="8255" y="72"/>
                    </a:lnTo>
                    <a:lnTo>
                      <a:pt x="8231" y="107"/>
                    </a:lnTo>
                    <a:lnTo>
                      <a:pt x="8207" y="142"/>
                    </a:lnTo>
                    <a:lnTo>
                      <a:pt x="8182" y="178"/>
                    </a:lnTo>
                    <a:lnTo>
                      <a:pt x="8157" y="212"/>
                    </a:lnTo>
                    <a:lnTo>
                      <a:pt x="8131" y="246"/>
                    </a:lnTo>
                    <a:lnTo>
                      <a:pt x="8104" y="279"/>
                    </a:lnTo>
                    <a:lnTo>
                      <a:pt x="8077" y="311"/>
                    </a:lnTo>
                    <a:lnTo>
                      <a:pt x="8049" y="343"/>
                    </a:lnTo>
                    <a:lnTo>
                      <a:pt x="8020" y="375"/>
                    </a:lnTo>
                    <a:lnTo>
                      <a:pt x="7991" y="406"/>
                    </a:lnTo>
                    <a:lnTo>
                      <a:pt x="7960" y="435"/>
                    </a:lnTo>
                    <a:lnTo>
                      <a:pt x="7929" y="464"/>
                    </a:lnTo>
                    <a:lnTo>
                      <a:pt x="7897" y="493"/>
                    </a:lnTo>
                    <a:lnTo>
                      <a:pt x="7864" y="520"/>
                    </a:lnTo>
                    <a:close/>
                    <a:moveTo>
                      <a:pt x="2636" y="520"/>
                    </a:moveTo>
                    <a:lnTo>
                      <a:pt x="0" y="520"/>
                    </a:lnTo>
                    <a:lnTo>
                      <a:pt x="38" y="453"/>
                    </a:lnTo>
                    <a:lnTo>
                      <a:pt x="78" y="387"/>
                    </a:lnTo>
                    <a:lnTo>
                      <a:pt x="118" y="322"/>
                    </a:lnTo>
                    <a:lnTo>
                      <a:pt x="160" y="256"/>
                    </a:lnTo>
                    <a:lnTo>
                      <a:pt x="203" y="191"/>
                    </a:lnTo>
                    <a:lnTo>
                      <a:pt x="246" y="127"/>
                    </a:lnTo>
                    <a:lnTo>
                      <a:pt x="289" y="63"/>
                    </a:lnTo>
                    <a:lnTo>
                      <a:pt x="334" y="0"/>
                    </a:lnTo>
                    <a:lnTo>
                      <a:pt x="1836" y="0"/>
                    </a:lnTo>
                    <a:lnTo>
                      <a:pt x="1835" y="1"/>
                    </a:lnTo>
                    <a:lnTo>
                      <a:pt x="1835" y="2"/>
                    </a:lnTo>
                    <a:lnTo>
                      <a:pt x="1834" y="4"/>
                    </a:lnTo>
                    <a:lnTo>
                      <a:pt x="1833" y="5"/>
                    </a:lnTo>
                    <a:lnTo>
                      <a:pt x="1832" y="7"/>
                    </a:lnTo>
                    <a:lnTo>
                      <a:pt x="1832" y="8"/>
                    </a:lnTo>
                    <a:lnTo>
                      <a:pt x="1831" y="9"/>
                    </a:lnTo>
                    <a:lnTo>
                      <a:pt x="1830" y="11"/>
                    </a:lnTo>
                    <a:lnTo>
                      <a:pt x="1864" y="40"/>
                    </a:lnTo>
                    <a:lnTo>
                      <a:pt x="1867" y="35"/>
                    </a:lnTo>
                    <a:lnTo>
                      <a:pt x="1869" y="30"/>
                    </a:lnTo>
                    <a:lnTo>
                      <a:pt x="1872" y="25"/>
                    </a:lnTo>
                    <a:lnTo>
                      <a:pt x="1874" y="20"/>
                    </a:lnTo>
                    <a:lnTo>
                      <a:pt x="1878" y="15"/>
                    </a:lnTo>
                    <a:lnTo>
                      <a:pt x="1881" y="10"/>
                    </a:lnTo>
                    <a:lnTo>
                      <a:pt x="1883" y="5"/>
                    </a:lnTo>
                    <a:lnTo>
                      <a:pt x="1886" y="0"/>
                    </a:lnTo>
                    <a:lnTo>
                      <a:pt x="2074" y="0"/>
                    </a:lnTo>
                    <a:lnTo>
                      <a:pt x="2063" y="25"/>
                    </a:lnTo>
                    <a:lnTo>
                      <a:pt x="2054" y="51"/>
                    </a:lnTo>
                    <a:lnTo>
                      <a:pt x="2043" y="77"/>
                    </a:lnTo>
                    <a:lnTo>
                      <a:pt x="2034" y="103"/>
                    </a:lnTo>
                    <a:lnTo>
                      <a:pt x="2025" y="129"/>
                    </a:lnTo>
                    <a:lnTo>
                      <a:pt x="2014" y="155"/>
                    </a:lnTo>
                    <a:lnTo>
                      <a:pt x="2005" y="180"/>
                    </a:lnTo>
                    <a:lnTo>
                      <a:pt x="1995" y="206"/>
                    </a:lnTo>
                    <a:lnTo>
                      <a:pt x="2004" y="204"/>
                    </a:lnTo>
                    <a:lnTo>
                      <a:pt x="2011" y="201"/>
                    </a:lnTo>
                    <a:lnTo>
                      <a:pt x="2017" y="197"/>
                    </a:lnTo>
                    <a:lnTo>
                      <a:pt x="2023" y="192"/>
                    </a:lnTo>
                    <a:lnTo>
                      <a:pt x="2035" y="182"/>
                    </a:lnTo>
                    <a:lnTo>
                      <a:pt x="2045" y="169"/>
                    </a:lnTo>
                    <a:lnTo>
                      <a:pt x="2055" y="156"/>
                    </a:lnTo>
                    <a:lnTo>
                      <a:pt x="2063" y="141"/>
                    </a:lnTo>
                    <a:lnTo>
                      <a:pt x="2071" y="127"/>
                    </a:lnTo>
                    <a:lnTo>
                      <a:pt x="2080" y="111"/>
                    </a:lnTo>
                    <a:lnTo>
                      <a:pt x="2087" y="94"/>
                    </a:lnTo>
                    <a:lnTo>
                      <a:pt x="2095" y="79"/>
                    </a:lnTo>
                    <a:lnTo>
                      <a:pt x="2105" y="63"/>
                    </a:lnTo>
                    <a:lnTo>
                      <a:pt x="2115" y="49"/>
                    </a:lnTo>
                    <a:lnTo>
                      <a:pt x="2127" y="35"/>
                    </a:lnTo>
                    <a:lnTo>
                      <a:pt x="2139" y="23"/>
                    </a:lnTo>
                    <a:lnTo>
                      <a:pt x="2145" y="16"/>
                    </a:lnTo>
                    <a:lnTo>
                      <a:pt x="2154" y="11"/>
                    </a:lnTo>
                    <a:lnTo>
                      <a:pt x="2161" y="7"/>
                    </a:lnTo>
                    <a:lnTo>
                      <a:pt x="2169" y="3"/>
                    </a:lnTo>
                    <a:lnTo>
                      <a:pt x="2171" y="15"/>
                    </a:lnTo>
                    <a:lnTo>
                      <a:pt x="2173" y="28"/>
                    </a:lnTo>
                    <a:lnTo>
                      <a:pt x="2171" y="40"/>
                    </a:lnTo>
                    <a:lnTo>
                      <a:pt x="2169" y="52"/>
                    </a:lnTo>
                    <a:lnTo>
                      <a:pt x="2165" y="64"/>
                    </a:lnTo>
                    <a:lnTo>
                      <a:pt x="2161" y="77"/>
                    </a:lnTo>
                    <a:lnTo>
                      <a:pt x="2157" y="89"/>
                    </a:lnTo>
                    <a:lnTo>
                      <a:pt x="2152" y="101"/>
                    </a:lnTo>
                    <a:lnTo>
                      <a:pt x="2141" y="126"/>
                    </a:lnTo>
                    <a:lnTo>
                      <a:pt x="2133" y="152"/>
                    </a:lnTo>
                    <a:lnTo>
                      <a:pt x="2130" y="165"/>
                    </a:lnTo>
                    <a:lnTo>
                      <a:pt x="2128" y="178"/>
                    </a:lnTo>
                    <a:lnTo>
                      <a:pt x="2127" y="192"/>
                    </a:lnTo>
                    <a:lnTo>
                      <a:pt x="2128" y="206"/>
                    </a:lnTo>
                    <a:lnTo>
                      <a:pt x="2169" y="214"/>
                    </a:lnTo>
                    <a:lnTo>
                      <a:pt x="2183" y="187"/>
                    </a:lnTo>
                    <a:lnTo>
                      <a:pt x="2196" y="160"/>
                    </a:lnTo>
                    <a:lnTo>
                      <a:pt x="2210" y="133"/>
                    </a:lnTo>
                    <a:lnTo>
                      <a:pt x="2224" y="106"/>
                    </a:lnTo>
                    <a:lnTo>
                      <a:pt x="2238" y="80"/>
                    </a:lnTo>
                    <a:lnTo>
                      <a:pt x="2254" y="53"/>
                    </a:lnTo>
                    <a:lnTo>
                      <a:pt x="2268" y="26"/>
                    </a:lnTo>
                    <a:lnTo>
                      <a:pt x="2284" y="0"/>
                    </a:lnTo>
                    <a:lnTo>
                      <a:pt x="2910" y="0"/>
                    </a:lnTo>
                    <a:lnTo>
                      <a:pt x="2905" y="15"/>
                    </a:lnTo>
                    <a:lnTo>
                      <a:pt x="2901" y="32"/>
                    </a:lnTo>
                    <a:lnTo>
                      <a:pt x="2896" y="49"/>
                    </a:lnTo>
                    <a:lnTo>
                      <a:pt x="2893" y="65"/>
                    </a:lnTo>
                    <a:lnTo>
                      <a:pt x="2889" y="82"/>
                    </a:lnTo>
                    <a:lnTo>
                      <a:pt x="2886" y="100"/>
                    </a:lnTo>
                    <a:lnTo>
                      <a:pt x="2884" y="116"/>
                    </a:lnTo>
                    <a:lnTo>
                      <a:pt x="2883" y="134"/>
                    </a:lnTo>
                    <a:lnTo>
                      <a:pt x="2885" y="150"/>
                    </a:lnTo>
                    <a:lnTo>
                      <a:pt x="2888" y="165"/>
                    </a:lnTo>
                    <a:lnTo>
                      <a:pt x="2894" y="180"/>
                    </a:lnTo>
                    <a:lnTo>
                      <a:pt x="2899" y="194"/>
                    </a:lnTo>
                    <a:lnTo>
                      <a:pt x="2906" y="208"/>
                    </a:lnTo>
                    <a:lnTo>
                      <a:pt x="2915" y="221"/>
                    </a:lnTo>
                    <a:lnTo>
                      <a:pt x="2924" y="233"/>
                    </a:lnTo>
                    <a:lnTo>
                      <a:pt x="2934" y="245"/>
                    </a:lnTo>
                    <a:lnTo>
                      <a:pt x="2893" y="275"/>
                    </a:lnTo>
                    <a:lnTo>
                      <a:pt x="2853" y="307"/>
                    </a:lnTo>
                    <a:lnTo>
                      <a:pt x="2813" y="339"/>
                    </a:lnTo>
                    <a:lnTo>
                      <a:pt x="2776" y="374"/>
                    </a:lnTo>
                    <a:lnTo>
                      <a:pt x="2739" y="408"/>
                    </a:lnTo>
                    <a:lnTo>
                      <a:pt x="2704" y="445"/>
                    </a:lnTo>
                    <a:lnTo>
                      <a:pt x="2670" y="482"/>
                    </a:lnTo>
                    <a:lnTo>
                      <a:pt x="2636" y="520"/>
                    </a:lnTo>
                    <a:close/>
                    <a:moveTo>
                      <a:pt x="8723" y="279"/>
                    </a:moveTo>
                    <a:lnTo>
                      <a:pt x="8642" y="279"/>
                    </a:lnTo>
                    <a:lnTo>
                      <a:pt x="8642" y="272"/>
                    </a:lnTo>
                    <a:lnTo>
                      <a:pt x="8642" y="264"/>
                    </a:lnTo>
                    <a:lnTo>
                      <a:pt x="8642" y="258"/>
                    </a:lnTo>
                    <a:lnTo>
                      <a:pt x="8643" y="252"/>
                    </a:lnTo>
                    <a:lnTo>
                      <a:pt x="8647" y="240"/>
                    </a:lnTo>
                    <a:lnTo>
                      <a:pt x="8652" y="230"/>
                    </a:lnTo>
                    <a:lnTo>
                      <a:pt x="8659" y="221"/>
                    </a:lnTo>
                    <a:lnTo>
                      <a:pt x="8667" y="211"/>
                    </a:lnTo>
                    <a:lnTo>
                      <a:pt x="8675" y="203"/>
                    </a:lnTo>
                    <a:lnTo>
                      <a:pt x="8686" y="194"/>
                    </a:lnTo>
                    <a:lnTo>
                      <a:pt x="8708" y="178"/>
                    </a:lnTo>
                    <a:lnTo>
                      <a:pt x="8731" y="162"/>
                    </a:lnTo>
                    <a:lnTo>
                      <a:pt x="8742" y="154"/>
                    </a:lnTo>
                    <a:lnTo>
                      <a:pt x="8754" y="144"/>
                    </a:lnTo>
                    <a:lnTo>
                      <a:pt x="8764" y="135"/>
                    </a:lnTo>
                    <a:lnTo>
                      <a:pt x="8774" y="126"/>
                    </a:lnTo>
                    <a:lnTo>
                      <a:pt x="8773" y="143"/>
                    </a:lnTo>
                    <a:lnTo>
                      <a:pt x="8773" y="163"/>
                    </a:lnTo>
                    <a:lnTo>
                      <a:pt x="8773" y="185"/>
                    </a:lnTo>
                    <a:lnTo>
                      <a:pt x="8772" y="207"/>
                    </a:lnTo>
                    <a:lnTo>
                      <a:pt x="8770" y="217"/>
                    </a:lnTo>
                    <a:lnTo>
                      <a:pt x="8768" y="228"/>
                    </a:lnTo>
                    <a:lnTo>
                      <a:pt x="8764" y="238"/>
                    </a:lnTo>
                    <a:lnTo>
                      <a:pt x="8759" y="248"/>
                    </a:lnTo>
                    <a:lnTo>
                      <a:pt x="8752" y="257"/>
                    </a:lnTo>
                    <a:lnTo>
                      <a:pt x="8744" y="265"/>
                    </a:lnTo>
                    <a:lnTo>
                      <a:pt x="8735" y="273"/>
                    </a:lnTo>
                    <a:lnTo>
                      <a:pt x="8723" y="27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1" name="Freeform 759">
                <a:extLst>
                  <a:ext uri="{FF2B5EF4-FFF2-40B4-BE49-F238E27FC236}">
                    <a16:creationId xmlns:a16="http://schemas.microsoft.com/office/drawing/2014/main" id="{F2578C94-957E-451F-A79E-50C25CD1912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41" y="2180"/>
                <a:ext cx="1231" cy="74"/>
              </a:xfrm>
              <a:custGeom>
                <a:avLst/>
                <a:gdLst>
                  <a:gd name="T0" fmla="*/ 8556 w 8616"/>
                  <a:gd name="T1" fmla="*/ 435 h 520"/>
                  <a:gd name="T2" fmla="*/ 8613 w 8616"/>
                  <a:gd name="T3" fmla="*/ 471 h 520"/>
                  <a:gd name="T4" fmla="*/ 2876 w 8616"/>
                  <a:gd name="T5" fmla="*/ 520 h 520"/>
                  <a:gd name="T6" fmla="*/ 2972 w 8616"/>
                  <a:gd name="T7" fmla="*/ 507 h 520"/>
                  <a:gd name="T8" fmla="*/ 3013 w 8616"/>
                  <a:gd name="T9" fmla="*/ 449 h 520"/>
                  <a:gd name="T10" fmla="*/ 2805 w 8616"/>
                  <a:gd name="T11" fmla="*/ 454 h 520"/>
                  <a:gd name="T12" fmla="*/ 2828 w 8616"/>
                  <a:gd name="T13" fmla="*/ 243 h 520"/>
                  <a:gd name="T14" fmla="*/ 3292 w 8616"/>
                  <a:gd name="T15" fmla="*/ 24 h 520"/>
                  <a:gd name="T16" fmla="*/ 3256 w 8616"/>
                  <a:gd name="T17" fmla="*/ 154 h 520"/>
                  <a:gd name="T18" fmla="*/ 3324 w 8616"/>
                  <a:gd name="T19" fmla="*/ 212 h 520"/>
                  <a:gd name="T20" fmla="*/ 3447 w 8616"/>
                  <a:gd name="T21" fmla="*/ 191 h 520"/>
                  <a:gd name="T22" fmla="*/ 3519 w 8616"/>
                  <a:gd name="T23" fmla="*/ 100 h 520"/>
                  <a:gd name="T24" fmla="*/ 3461 w 8616"/>
                  <a:gd name="T25" fmla="*/ 0 h 520"/>
                  <a:gd name="T26" fmla="*/ 3745 w 8616"/>
                  <a:gd name="T27" fmla="*/ 145 h 520"/>
                  <a:gd name="T28" fmla="*/ 3814 w 8616"/>
                  <a:gd name="T29" fmla="*/ 240 h 520"/>
                  <a:gd name="T30" fmla="*/ 3920 w 8616"/>
                  <a:gd name="T31" fmla="*/ 230 h 520"/>
                  <a:gd name="T32" fmla="*/ 3942 w 8616"/>
                  <a:gd name="T33" fmla="*/ 96 h 520"/>
                  <a:gd name="T34" fmla="*/ 6426 w 8616"/>
                  <a:gd name="T35" fmla="*/ 3 h 520"/>
                  <a:gd name="T36" fmla="*/ 6394 w 8616"/>
                  <a:gd name="T37" fmla="*/ 71 h 520"/>
                  <a:gd name="T38" fmla="*/ 6446 w 8616"/>
                  <a:gd name="T39" fmla="*/ 176 h 520"/>
                  <a:gd name="T40" fmla="*/ 6508 w 8616"/>
                  <a:gd name="T41" fmla="*/ 152 h 520"/>
                  <a:gd name="T42" fmla="*/ 6532 w 8616"/>
                  <a:gd name="T43" fmla="*/ 6 h 520"/>
                  <a:gd name="T44" fmla="*/ 8032 w 8616"/>
                  <a:gd name="T45" fmla="*/ 428 h 520"/>
                  <a:gd name="T46" fmla="*/ 272 w 8616"/>
                  <a:gd name="T47" fmla="*/ 127 h 520"/>
                  <a:gd name="T48" fmla="*/ 1672 w 8616"/>
                  <a:gd name="T49" fmla="*/ 272 h 520"/>
                  <a:gd name="T50" fmla="*/ 2000 w 8616"/>
                  <a:gd name="T51" fmla="*/ 57 h 520"/>
                  <a:gd name="T52" fmla="*/ 1865 w 8616"/>
                  <a:gd name="T53" fmla="*/ 453 h 520"/>
                  <a:gd name="T54" fmla="*/ 1969 w 8616"/>
                  <a:gd name="T55" fmla="*/ 296 h 520"/>
                  <a:gd name="T56" fmla="*/ 2003 w 8616"/>
                  <a:gd name="T57" fmla="*/ 338 h 520"/>
                  <a:gd name="T58" fmla="*/ 2073 w 8616"/>
                  <a:gd name="T59" fmla="*/ 354 h 520"/>
                  <a:gd name="T60" fmla="*/ 2400 w 8616"/>
                  <a:gd name="T61" fmla="*/ 13 h 520"/>
                  <a:gd name="T62" fmla="*/ 2837 w 8616"/>
                  <a:gd name="T63" fmla="*/ 90 h 520"/>
                  <a:gd name="T64" fmla="*/ 2727 w 8616"/>
                  <a:gd name="T65" fmla="*/ 367 h 520"/>
                  <a:gd name="T66" fmla="*/ 2771 w 8616"/>
                  <a:gd name="T67" fmla="*/ 510 h 520"/>
                  <a:gd name="T68" fmla="*/ 2199 w 8616"/>
                  <a:gd name="T69" fmla="*/ 78 h 520"/>
                  <a:gd name="T70" fmla="*/ 2177 w 8616"/>
                  <a:gd name="T71" fmla="*/ 6 h 520"/>
                  <a:gd name="T72" fmla="*/ 5022 w 8616"/>
                  <a:gd name="T73" fmla="*/ 322 h 520"/>
                  <a:gd name="T74" fmla="*/ 4903 w 8616"/>
                  <a:gd name="T75" fmla="*/ 385 h 520"/>
                  <a:gd name="T76" fmla="*/ 4862 w 8616"/>
                  <a:gd name="T77" fmla="*/ 267 h 520"/>
                  <a:gd name="T78" fmla="*/ 4935 w 8616"/>
                  <a:gd name="T79" fmla="*/ 111 h 520"/>
                  <a:gd name="T80" fmla="*/ 5022 w 8616"/>
                  <a:gd name="T81" fmla="*/ 112 h 520"/>
                  <a:gd name="T82" fmla="*/ 6809 w 8616"/>
                  <a:gd name="T83" fmla="*/ 254 h 520"/>
                  <a:gd name="T84" fmla="*/ 6753 w 8616"/>
                  <a:gd name="T85" fmla="*/ 234 h 520"/>
                  <a:gd name="T86" fmla="*/ 6805 w 8616"/>
                  <a:gd name="T87" fmla="*/ 156 h 520"/>
                  <a:gd name="T88" fmla="*/ 6823 w 8616"/>
                  <a:gd name="T89" fmla="*/ 237 h 520"/>
                  <a:gd name="T90" fmla="*/ 4307 w 8616"/>
                  <a:gd name="T91" fmla="*/ 260 h 520"/>
                  <a:gd name="T92" fmla="*/ 4196 w 8616"/>
                  <a:gd name="T93" fmla="*/ 323 h 520"/>
                  <a:gd name="T94" fmla="*/ 4186 w 8616"/>
                  <a:gd name="T95" fmla="*/ 247 h 520"/>
                  <a:gd name="T96" fmla="*/ 4287 w 8616"/>
                  <a:gd name="T97" fmla="*/ 147 h 520"/>
                  <a:gd name="T98" fmla="*/ 5489 w 8616"/>
                  <a:gd name="T99" fmla="*/ 238 h 520"/>
                  <a:gd name="T100" fmla="*/ 5427 w 8616"/>
                  <a:gd name="T101" fmla="*/ 324 h 520"/>
                  <a:gd name="T102" fmla="*/ 5286 w 8616"/>
                  <a:gd name="T103" fmla="*/ 373 h 520"/>
                  <a:gd name="T104" fmla="*/ 5222 w 8616"/>
                  <a:gd name="T105" fmla="*/ 297 h 520"/>
                  <a:gd name="T106" fmla="*/ 5256 w 8616"/>
                  <a:gd name="T107" fmla="*/ 217 h 520"/>
                  <a:gd name="T108" fmla="*/ 5403 w 8616"/>
                  <a:gd name="T109" fmla="*/ 154 h 520"/>
                  <a:gd name="T110" fmla="*/ 5486 w 8616"/>
                  <a:gd name="T111" fmla="*/ 221 h 520"/>
                  <a:gd name="T112" fmla="*/ 5852 w 8616"/>
                  <a:gd name="T113" fmla="*/ 373 h 520"/>
                  <a:gd name="T114" fmla="*/ 5754 w 8616"/>
                  <a:gd name="T115" fmla="*/ 304 h 520"/>
                  <a:gd name="T116" fmla="*/ 5754 w 8616"/>
                  <a:gd name="T117" fmla="*/ 200 h 520"/>
                  <a:gd name="T118" fmla="*/ 5872 w 8616"/>
                  <a:gd name="T119" fmla="*/ 212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616" h="520">
                    <a:moveTo>
                      <a:pt x="8592" y="520"/>
                    </a:moveTo>
                    <a:lnTo>
                      <a:pt x="8484" y="520"/>
                    </a:lnTo>
                    <a:lnTo>
                      <a:pt x="8486" y="510"/>
                    </a:lnTo>
                    <a:lnTo>
                      <a:pt x="8490" y="499"/>
                    </a:lnTo>
                    <a:lnTo>
                      <a:pt x="8494" y="490"/>
                    </a:lnTo>
                    <a:lnTo>
                      <a:pt x="8501" y="481"/>
                    </a:lnTo>
                    <a:lnTo>
                      <a:pt x="8508" y="472"/>
                    </a:lnTo>
                    <a:lnTo>
                      <a:pt x="8516" y="465"/>
                    </a:lnTo>
                    <a:lnTo>
                      <a:pt x="8526" y="457"/>
                    </a:lnTo>
                    <a:lnTo>
                      <a:pt x="8535" y="449"/>
                    </a:lnTo>
                    <a:lnTo>
                      <a:pt x="8556" y="435"/>
                    </a:lnTo>
                    <a:lnTo>
                      <a:pt x="8577" y="420"/>
                    </a:lnTo>
                    <a:lnTo>
                      <a:pt x="8587" y="413"/>
                    </a:lnTo>
                    <a:lnTo>
                      <a:pt x="8598" y="404"/>
                    </a:lnTo>
                    <a:lnTo>
                      <a:pt x="8607" y="396"/>
                    </a:lnTo>
                    <a:lnTo>
                      <a:pt x="8616" y="387"/>
                    </a:lnTo>
                    <a:lnTo>
                      <a:pt x="8615" y="401"/>
                    </a:lnTo>
                    <a:lnTo>
                      <a:pt x="8615" y="417"/>
                    </a:lnTo>
                    <a:lnTo>
                      <a:pt x="8615" y="435"/>
                    </a:lnTo>
                    <a:lnTo>
                      <a:pt x="8615" y="453"/>
                    </a:lnTo>
                    <a:lnTo>
                      <a:pt x="8615" y="462"/>
                    </a:lnTo>
                    <a:lnTo>
                      <a:pt x="8613" y="471"/>
                    </a:lnTo>
                    <a:lnTo>
                      <a:pt x="8612" y="481"/>
                    </a:lnTo>
                    <a:lnTo>
                      <a:pt x="8610" y="489"/>
                    </a:lnTo>
                    <a:lnTo>
                      <a:pt x="8607" y="497"/>
                    </a:lnTo>
                    <a:lnTo>
                      <a:pt x="8603" y="506"/>
                    </a:lnTo>
                    <a:lnTo>
                      <a:pt x="8598" y="513"/>
                    </a:lnTo>
                    <a:lnTo>
                      <a:pt x="8592" y="520"/>
                    </a:lnTo>
                    <a:close/>
                    <a:moveTo>
                      <a:pt x="7962" y="520"/>
                    </a:moveTo>
                    <a:lnTo>
                      <a:pt x="2874" y="520"/>
                    </a:lnTo>
                    <a:lnTo>
                      <a:pt x="2875" y="520"/>
                    </a:lnTo>
                    <a:lnTo>
                      <a:pt x="2875" y="520"/>
                    </a:lnTo>
                    <a:lnTo>
                      <a:pt x="2876" y="520"/>
                    </a:lnTo>
                    <a:lnTo>
                      <a:pt x="2876" y="519"/>
                    </a:lnTo>
                    <a:lnTo>
                      <a:pt x="2876" y="519"/>
                    </a:lnTo>
                    <a:lnTo>
                      <a:pt x="2877" y="519"/>
                    </a:lnTo>
                    <a:lnTo>
                      <a:pt x="2877" y="518"/>
                    </a:lnTo>
                    <a:lnTo>
                      <a:pt x="2878" y="518"/>
                    </a:lnTo>
                    <a:lnTo>
                      <a:pt x="2891" y="519"/>
                    </a:lnTo>
                    <a:lnTo>
                      <a:pt x="2903" y="518"/>
                    </a:lnTo>
                    <a:lnTo>
                      <a:pt x="2915" y="518"/>
                    </a:lnTo>
                    <a:lnTo>
                      <a:pt x="2927" y="516"/>
                    </a:lnTo>
                    <a:lnTo>
                      <a:pt x="2950" y="512"/>
                    </a:lnTo>
                    <a:lnTo>
                      <a:pt x="2972" y="507"/>
                    </a:lnTo>
                    <a:lnTo>
                      <a:pt x="2995" y="499"/>
                    </a:lnTo>
                    <a:lnTo>
                      <a:pt x="3017" y="492"/>
                    </a:lnTo>
                    <a:lnTo>
                      <a:pt x="3039" y="484"/>
                    </a:lnTo>
                    <a:lnTo>
                      <a:pt x="3061" y="475"/>
                    </a:lnTo>
                    <a:lnTo>
                      <a:pt x="3055" y="470"/>
                    </a:lnTo>
                    <a:lnTo>
                      <a:pt x="3048" y="465"/>
                    </a:lnTo>
                    <a:lnTo>
                      <a:pt x="3042" y="460"/>
                    </a:lnTo>
                    <a:lnTo>
                      <a:pt x="3035" y="457"/>
                    </a:lnTo>
                    <a:lnTo>
                      <a:pt x="3027" y="453"/>
                    </a:lnTo>
                    <a:lnTo>
                      <a:pt x="3020" y="450"/>
                    </a:lnTo>
                    <a:lnTo>
                      <a:pt x="3013" y="449"/>
                    </a:lnTo>
                    <a:lnTo>
                      <a:pt x="3005" y="447"/>
                    </a:lnTo>
                    <a:lnTo>
                      <a:pt x="2989" y="446"/>
                    </a:lnTo>
                    <a:lnTo>
                      <a:pt x="2972" y="446"/>
                    </a:lnTo>
                    <a:lnTo>
                      <a:pt x="2956" y="447"/>
                    </a:lnTo>
                    <a:lnTo>
                      <a:pt x="2938" y="449"/>
                    </a:lnTo>
                    <a:lnTo>
                      <a:pt x="2903" y="454"/>
                    </a:lnTo>
                    <a:lnTo>
                      <a:pt x="2869" y="459"/>
                    </a:lnTo>
                    <a:lnTo>
                      <a:pt x="2852" y="460"/>
                    </a:lnTo>
                    <a:lnTo>
                      <a:pt x="2836" y="460"/>
                    </a:lnTo>
                    <a:lnTo>
                      <a:pt x="2821" y="459"/>
                    </a:lnTo>
                    <a:lnTo>
                      <a:pt x="2805" y="454"/>
                    </a:lnTo>
                    <a:lnTo>
                      <a:pt x="2803" y="439"/>
                    </a:lnTo>
                    <a:lnTo>
                      <a:pt x="2802" y="423"/>
                    </a:lnTo>
                    <a:lnTo>
                      <a:pt x="2801" y="408"/>
                    </a:lnTo>
                    <a:lnTo>
                      <a:pt x="2801" y="392"/>
                    </a:lnTo>
                    <a:lnTo>
                      <a:pt x="2801" y="376"/>
                    </a:lnTo>
                    <a:lnTo>
                      <a:pt x="2802" y="361"/>
                    </a:lnTo>
                    <a:lnTo>
                      <a:pt x="2803" y="346"/>
                    </a:lnTo>
                    <a:lnTo>
                      <a:pt x="2805" y="330"/>
                    </a:lnTo>
                    <a:lnTo>
                      <a:pt x="2811" y="301"/>
                    </a:lnTo>
                    <a:lnTo>
                      <a:pt x="2819" y="272"/>
                    </a:lnTo>
                    <a:lnTo>
                      <a:pt x="2828" y="243"/>
                    </a:lnTo>
                    <a:lnTo>
                      <a:pt x="2839" y="214"/>
                    </a:lnTo>
                    <a:lnTo>
                      <a:pt x="2851" y="186"/>
                    </a:lnTo>
                    <a:lnTo>
                      <a:pt x="2866" y="159"/>
                    </a:lnTo>
                    <a:lnTo>
                      <a:pt x="2882" y="131"/>
                    </a:lnTo>
                    <a:lnTo>
                      <a:pt x="2898" y="104"/>
                    </a:lnTo>
                    <a:lnTo>
                      <a:pt x="2916" y="77"/>
                    </a:lnTo>
                    <a:lnTo>
                      <a:pt x="2935" y="51"/>
                    </a:lnTo>
                    <a:lnTo>
                      <a:pt x="2955" y="25"/>
                    </a:lnTo>
                    <a:lnTo>
                      <a:pt x="2975" y="0"/>
                    </a:lnTo>
                    <a:lnTo>
                      <a:pt x="3302" y="0"/>
                    </a:lnTo>
                    <a:lnTo>
                      <a:pt x="3292" y="24"/>
                    </a:lnTo>
                    <a:lnTo>
                      <a:pt x="3280" y="50"/>
                    </a:lnTo>
                    <a:lnTo>
                      <a:pt x="3273" y="64"/>
                    </a:lnTo>
                    <a:lnTo>
                      <a:pt x="3268" y="76"/>
                    </a:lnTo>
                    <a:lnTo>
                      <a:pt x="3263" y="90"/>
                    </a:lnTo>
                    <a:lnTo>
                      <a:pt x="3258" y="103"/>
                    </a:lnTo>
                    <a:lnTo>
                      <a:pt x="3255" y="117"/>
                    </a:lnTo>
                    <a:lnTo>
                      <a:pt x="3254" y="129"/>
                    </a:lnTo>
                    <a:lnTo>
                      <a:pt x="3253" y="136"/>
                    </a:lnTo>
                    <a:lnTo>
                      <a:pt x="3254" y="142"/>
                    </a:lnTo>
                    <a:lnTo>
                      <a:pt x="3255" y="148"/>
                    </a:lnTo>
                    <a:lnTo>
                      <a:pt x="3256" y="154"/>
                    </a:lnTo>
                    <a:lnTo>
                      <a:pt x="3258" y="161"/>
                    </a:lnTo>
                    <a:lnTo>
                      <a:pt x="3261" y="167"/>
                    </a:lnTo>
                    <a:lnTo>
                      <a:pt x="3264" y="172"/>
                    </a:lnTo>
                    <a:lnTo>
                      <a:pt x="3269" y="178"/>
                    </a:lnTo>
                    <a:lnTo>
                      <a:pt x="3273" y="184"/>
                    </a:lnTo>
                    <a:lnTo>
                      <a:pt x="3280" y="190"/>
                    </a:lnTo>
                    <a:lnTo>
                      <a:pt x="3287" y="195"/>
                    </a:lnTo>
                    <a:lnTo>
                      <a:pt x="3294" y="200"/>
                    </a:lnTo>
                    <a:lnTo>
                      <a:pt x="3305" y="205"/>
                    </a:lnTo>
                    <a:lnTo>
                      <a:pt x="3315" y="210"/>
                    </a:lnTo>
                    <a:lnTo>
                      <a:pt x="3324" y="212"/>
                    </a:lnTo>
                    <a:lnTo>
                      <a:pt x="3334" y="212"/>
                    </a:lnTo>
                    <a:lnTo>
                      <a:pt x="3344" y="211"/>
                    </a:lnTo>
                    <a:lnTo>
                      <a:pt x="3354" y="209"/>
                    </a:lnTo>
                    <a:lnTo>
                      <a:pt x="3363" y="205"/>
                    </a:lnTo>
                    <a:lnTo>
                      <a:pt x="3372" y="202"/>
                    </a:lnTo>
                    <a:lnTo>
                      <a:pt x="3391" y="195"/>
                    </a:lnTo>
                    <a:lnTo>
                      <a:pt x="3410" y="189"/>
                    </a:lnTo>
                    <a:lnTo>
                      <a:pt x="3419" y="188"/>
                    </a:lnTo>
                    <a:lnTo>
                      <a:pt x="3429" y="187"/>
                    </a:lnTo>
                    <a:lnTo>
                      <a:pt x="3438" y="189"/>
                    </a:lnTo>
                    <a:lnTo>
                      <a:pt x="3447" y="191"/>
                    </a:lnTo>
                    <a:lnTo>
                      <a:pt x="3463" y="178"/>
                    </a:lnTo>
                    <a:lnTo>
                      <a:pt x="3480" y="167"/>
                    </a:lnTo>
                    <a:lnTo>
                      <a:pt x="3487" y="161"/>
                    </a:lnTo>
                    <a:lnTo>
                      <a:pt x="3494" y="154"/>
                    </a:lnTo>
                    <a:lnTo>
                      <a:pt x="3502" y="148"/>
                    </a:lnTo>
                    <a:lnTo>
                      <a:pt x="3507" y="141"/>
                    </a:lnTo>
                    <a:lnTo>
                      <a:pt x="3512" y="134"/>
                    </a:lnTo>
                    <a:lnTo>
                      <a:pt x="3516" y="126"/>
                    </a:lnTo>
                    <a:lnTo>
                      <a:pt x="3518" y="118"/>
                    </a:lnTo>
                    <a:lnTo>
                      <a:pt x="3519" y="110"/>
                    </a:lnTo>
                    <a:lnTo>
                      <a:pt x="3519" y="100"/>
                    </a:lnTo>
                    <a:lnTo>
                      <a:pt x="3517" y="91"/>
                    </a:lnTo>
                    <a:lnTo>
                      <a:pt x="3513" y="79"/>
                    </a:lnTo>
                    <a:lnTo>
                      <a:pt x="3507" y="68"/>
                    </a:lnTo>
                    <a:lnTo>
                      <a:pt x="3504" y="58"/>
                    </a:lnTo>
                    <a:lnTo>
                      <a:pt x="3500" y="48"/>
                    </a:lnTo>
                    <a:lnTo>
                      <a:pt x="3495" y="40"/>
                    </a:lnTo>
                    <a:lnTo>
                      <a:pt x="3489" y="30"/>
                    </a:lnTo>
                    <a:lnTo>
                      <a:pt x="3483" y="22"/>
                    </a:lnTo>
                    <a:lnTo>
                      <a:pt x="3477" y="15"/>
                    </a:lnTo>
                    <a:lnTo>
                      <a:pt x="3469" y="6"/>
                    </a:lnTo>
                    <a:lnTo>
                      <a:pt x="3461" y="0"/>
                    </a:lnTo>
                    <a:lnTo>
                      <a:pt x="3829" y="0"/>
                    </a:lnTo>
                    <a:lnTo>
                      <a:pt x="3817" y="12"/>
                    </a:lnTo>
                    <a:lnTo>
                      <a:pt x="3806" y="24"/>
                    </a:lnTo>
                    <a:lnTo>
                      <a:pt x="3794" y="37"/>
                    </a:lnTo>
                    <a:lnTo>
                      <a:pt x="3785" y="51"/>
                    </a:lnTo>
                    <a:lnTo>
                      <a:pt x="3776" y="66"/>
                    </a:lnTo>
                    <a:lnTo>
                      <a:pt x="3767" y="80"/>
                    </a:lnTo>
                    <a:lnTo>
                      <a:pt x="3760" y="96"/>
                    </a:lnTo>
                    <a:lnTo>
                      <a:pt x="3754" y="112"/>
                    </a:lnTo>
                    <a:lnTo>
                      <a:pt x="3749" y="128"/>
                    </a:lnTo>
                    <a:lnTo>
                      <a:pt x="3745" y="145"/>
                    </a:lnTo>
                    <a:lnTo>
                      <a:pt x="3742" y="163"/>
                    </a:lnTo>
                    <a:lnTo>
                      <a:pt x="3741" y="179"/>
                    </a:lnTo>
                    <a:lnTo>
                      <a:pt x="3742" y="197"/>
                    </a:lnTo>
                    <a:lnTo>
                      <a:pt x="3744" y="215"/>
                    </a:lnTo>
                    <a:lnTo>
                      <a:pt x="3748" y="233"/>
                    </a:lnTo>
                    <a:lnTo>
                      <a:pt x="3753" y="250"/>
                    </a:lnTo>
                    <a:lnTo>
                      <a:pt x="3763" y="251"/>
                    </a:lnTo>
                    <a:lnTo>
                      <a:pt x="3774" y="250"/>
                    </a:lnTo>
                    <a:lnTo>
                      <a:pt x="3784" y="248"/>
                    </a:lnTo>
                    <a:lnTo>
                      <a:pt x="3794" y="246"/>
                    </a:lnTo>
                    <a:lnTo>
                      <a:pt x="3814" y="240"/>
                    </a:lnTo>
                    <a:lnTo>
                      <a:pt x="3834" y="234"/>
                    </a:lnTo>
                    <a:lnTo>
                      <a:pt x="3843" y="231"/>
                    </a:lnTo>
                    <a:lnTo>
                      <a:pt x="3854" y="229"/>
                    </a:lnTo>
                    <a:lnTo>
                      <a:pt x="3862" y="228"/>
                    </a:lnTo>
                    <a:lnTo>
                      <a:pt x="3872" y="228"/>
                    </a:lnTo>
                    <a:lnTo>
                      <a:pt x="3881" y="229"/>
                    </a:lnTo>
                    <a:lnTo>
                      <a:pt x="3889" y="231"/>
                    </a:lnTo>
                    <a:lnTo>
                      <a:pt x="3898" y="236"/>
                    </a:lnTo>
                    <a:lnTo>
                      <a:pt x="3906" y="242"/>
                    </a:lnTo>
                    <a:lnTo>
                      <a:pt x="3913" y="237"/>
                    </a:lnTo>
                    <a:lnTo>
                      <a:pt x="3920" y="230"/>
                    </a:lnTo>
                    <a:lnTo>
                      <a:pt x="3926" y="223"/>
                    </a:lnTo>
                    <a:lnTo>
                      <a:pt x="3930" y="216"/>
                    </a:lnTo>
                    <a:lnTo>
                      <a:pt x="3934" y="209"/>
                    </a:lnTo>
                    <a:lnTo>
                      <a:pt x="3938" y="201"/>
                    </a:lnTo>
                    <a:lnTo>
                      <a:pt x="3940" y="193"/>
                    </a:lnTo>
                    <a:lnTo>
                      <a:pt x="3943" y="185"/>
                    </a:lnTo>
                    <a:lnTo>
                      <a:pt x="3947" y="167"/>
                    </a:lnTo>
                    <a:lnTo>
                      <a:pt x="3948" y="148"/>
                    </a:lnTo>
                    <a:lnTo>
                      <a:pt x="3949" y="129"/>
                    </a:lnTo>
                    <a:lnTo>
                      <a:pt x="3949" y="111"/>
                    </a:lnTo>
                    <a:lnTo>
                      <a:pt x="3942" y="96"/>
                    </a:lnTo>
                    <a:lnTo>
                      <a:pt x="3936" y="80"/>
                    </a:lnTo>
                    <a:lnTo>
                      <a:pt x="3930" y="64"/>
                    </a:lnTo>
                    <a:lnTo>
                      <a:pt x="3923" y="48"/>
                    </a:lnTo>
                    <a:lnTo>
                      <a:pt x="3915" y="33"/>
                    </a:lnTo>
                    <a:lnTo>
                      <a:pt x="3906" y="20"/>
                    </a:lnTo>
                    <a:lnTo>
                      <a:pt x="3901" y="14"/>
                    </a:lnTo>
                    <a:lnTo>
                      <a:pt x="3895" y="8"/>
                    </a:lnTo>
                    <a:lnTo>
                      <a:pt x="3888" y="4"/>
                    </a:lnTo>
                    <a:lnTo>
                      <a:pt x="3882" y="0"/>
                    </a:lnTo>
                    <a:lnTo>
                      <a:pt x="6428" y="0"/>
                    </a:lnTo>
                    <a:lnTo>
                      <a:pt x="6426" y="3"/>
                    </a:lnTo>
                    <a:lnTo>
                      <a:pt x="6423" y="6"/>
                    </a:lnTo>
                    <a:lnTo>
                      <a:pt x="6421" y="11"/>
                    </a:lnTo>
                    <a:lnTo>
                      <a:pt x="6419" y="14"/>
                    </a:lnTo>
                    <a:lnTo>
                      <a:pt x="6416" y="18"/>
                    </a:lnTo>
                    <a:lnTo>
                      <a:pt x="6414" y="22"/>
                    </a:lnTo>
                    <a:lnTo>
                      <a:pt x="6413" y="26"/>
                    </a:lnTo>
                    <a:lnTo>
                      <a:pt x="6411" y="29"/>
                    </a:lnTo>
                    <a:lnTo>
                      <a:pt x="6405" y="40"/>
                    </a:lnTo>
                    <a:lnTo>
                      <a:pt x="6400" y="50"/>
                    </a:lnTo>
                    <a:lnTo>
                      <a:pt x="6396" y="61"/>
                    </a:lnTo>
                    <a:lnTo>
                      <a:pt x="6394" y="71"/>
                    </a:lnTo>
                    <a:lnTo>
                      <a:pt x="6394" y="82"/>
                    </a:lnTo>
                    <a:lnTo>
                      <a:pt x="6395" y="93"/>
                    </a:lnTo>
                    <a:lnTo>
                      <a:pt x="6397" y="103"/>
                    </a:lnTo>
                    <a:lnTo>
                      <a:pt x="6400" y="115"/>
                    </a:lnTo>
                    <a:lnTo>
                      <a:pt x="6404" y="125"/>
                    </a:lnTo>
                    <a:lnTo>
                      <a:pt x="6409" y="135"/>
                    </a:lnTo>
                    <a:lnTo>
                      <a:pt x="6415" y="144"/>
                    </a:lnTo>
                    <a:lnTo>
                      <a:pt x="6422" y="153"/>
                    </a:lnTo>
                    <a:lnTo>
                      <a:pt x="6429" y="162"/>
                    </a:lnTo>
                    <a:lnTo>
                      <a:pt x="6437" y="170"/>
                    </a:lnTo>
                    <a:lnTo>
                      <a:pt x="6446" y="176"/>
                    </a:lnTo>
                    <a:lnTo>
                      <a:pt x="6454" y="182"/>
                    </a:lnTo>
                    <a:lnTo>
                      <a:pt x="6460" y="184"/>
                    </a:lnTo>
                    <a:lnTo>
                      <a:pt x="6466" y="184"/>
                    </a:lnTo>
                    <a:lnTo>
                      <a:pt x="6473" y="184"/>
                    </a:lnTo>
                    <a:lnTo>
                      <a:pt x="6478" y="181"/>
                    </a:lnTo>
                    <a:lnTo>
                      <a:pt x="6483" y="180"/>
                    </a:lnTo>
                    <a:lnTo>
                      <a:pt x="6487" y="177"/>
                    </a:lnTo>
                    <a:lnTo>
                      <a:pt x="6491" y="175"/>
                    </a:lnTo>
                    <a:lnTo>
                      <a:pt x="6496" y="171"/>
                    </a:lnTo>
                    <a:lnTo>
                      <a:pt x="6502" y="163"/>
                    </a:lnTo>
                    <a:lnTo>
                      <a:pt x="6508" y="152"/>
                    </a:lnTo>
                    <a:lnTo>
                      <a:pt x="6512" y="141"/>
                    </a:lnTo>
                    <a:lnTo>
                      <a:pt x="6516" y="128"/>
                    </a:lnTo>
                    <a:lnTo>
                      <a:pt x="6523" y="101"/>
                    </a:lnTo>
                    <a:lnTo>
                      <a:pt x="6527" y="72"/>
                    </a:lnTo>
                    <a:lnTo>
                      <a:pt x="6531" y="43"/>
                    </a:lnTo>
                    <a:lnTo>
                      <a:pt x="6535" y="17"/>
                    </a:lnTo>
                    <a:lnTo>
                      <a:pt x="6534" y="15"/>
                    </a:lnTo>
                    <a:lnTo>
                      <a:pt x="6534" y="13"/>
                    </a:lnTo>
                    <a:lnTo>
                      <a:pt x="6533" y="11"/>
                    </a:lnTo>
                    <a:lnTo>
                      <a:pt x="6533" y="8"/>
                    </a:lnTo>
                    <a:lnTo>
                      <a:pt x="6532" y="6"/>
                    </a:lnTo>
                    <a:lnTo>
                      <a:pt x="6531" y="4"/>
                    </a:lnTo>
                    <a:lnTo>
                      <a:pt x="6531" y="2"/>
                    </a:lnTo>
                    <a:lnTo>
                      <a:pt x="6530" y="0"/>
                    </a:lnTo>
                    <a:lnTo>
                      <a:pt x="8299" y="0"/>
                    </a:lnTo>
                    <a:lnTo>
                      <a:pt x="8259" y="68"/>
                    </a:lnTo>
                    <a:lnTo>
                      <a:pt x="8220" y="136"/>
                    </a:lnTo>
                    <a:lnTo>
                      <a:pt x="8180" y="202"/>
                    </a:lnTo>
                    <a:lnTo>
                      <a:pt x="8139" y="268"/>
                    </a:lnTo>
                    <a:lnTo>
                      <a:pt x="8097" y="334"/>
                    </a:lnTo>
                    <a:lnTo>
                      <a:pt x="8054" y="397"/>
                    </a:lnTo>
                    <a:lnTo>
                      <a:pt x="8032" y="428"/>
                    </a:lnTo>
                    <a:lnTo>
                      <a:pt x="8009" y="460"/>
                    </a:lnTo>
                    <a:lnTo>
                      <a:pt x="7986" y="490"/>
                    </a:lnTo>
                    <a:lnTo>
                      <a:pt x="7962" y="520"/>
                    </a:lnTo>
                    <a:close/>
                    <a:moveTo>
                      <a:pt x="2755" y="520"/>
                    </a:moveTo>
                    <a:lnTo>
                      <a:pt x="0" y="520"/>
                    </a:lnTo>
                    <a:lnTo>
                      <a:pt x="44" y="454"/>
                    </a:lnTo>
                    <a:lnTo>
                      <a:pt x="88" y="388"/>
                    </a:lnTo>
                    <a:lnTo>
                      <a:pt x="132" y="322"/>
                    </a:lnTo>
                    <a:lnTo>
                      <a:pt x="178" y="258"/>
                    </a:lnTo>
                    <a:lnTo>
                      <a:pt x="225" y="192"/>
                    </a:lnTo>
                    <a:lnTo>
                      <a:pt x="272" y="127"/>
                    </a:lnTo>
                    <a:lnTo>
                      <a:pt x="320" y="64"/>
                    </a:lnTo>
                    <a:lnTo>
                      <a:pt x="368" y="0"/>
                    </a:lnTo>
                    <a:lnTo>
                      <a:pt x="1807" y="0"/>
                    </a:lnTo>
                    <a:lnTo>
                      <a:pt x="1791" y="35"/>
                    </a:lnTo>
                    <a:lnTo>
                      <a:pt x="1775" y="69"/>
                    </a:lnTo>
                    <a:lnTo>
                      <a:pt x="1758" y="103"/>
                    </a:lnTo>
                    <a:lnTo>
                      <a:pt x="1741" y="137"/>
                    </a:lnTo>
                    <a:lnTo>
                      <a:pt x="1724" y="171"/>
                    </a:lnTo>
                    <a:lnTo>
                      <a:pt x="1707" y="204"/>
                    </a:lnTo>
                    <a:lnTo>
                      <a:pt x="1689" y="239"/>
                    </a:lnTo>
                    <a:lnTo>
                      <a:pt x="1672" y="272"/>
                    </a:lnTo>
                    <a:lnTo>
                      <a:pt x="1706" y="301"/>
                    </a:lnTo>
                    <a:lnTo>
                      <a:pt x="1726" y="265"/>
                    </a:lnTo>
                    <a:lnTo>
                      <a:pt x="1745" y="227"/>
                    </a:lnTo>
                    <a:lnTo>
                      <a:pt x="1763" y="190"/>
                    </a:lnTo>
                    <a:lnTo>
                      <a:pt x="1782" y="152"/>
                    </a:lnTo>
                    <a:lnTo>
                      <a:pt x="1801" y="115"/>
                    </a:lnTo>
                    <a:lnTo>
                      <a:pt x="1819" y="76"/>
                    </a:lnTo>
                    <a:lnTo>
                      <a:pt x="1836" y="38"/>
                    </a:lnTo>
                    <a:lnTo>
                      <a:pt x="1854" y="0"/>
                    </a:lnTo>
                    <a:lnTo>
                      <a:pt x="2025" y="0"/>
                    </a:lnTo>
                    <a:lnTo>
                      <a:pt x="2000" y="57"/>
                    </a:lnTo>
                    <a:lnTo>
                      <a:pt x="1975" y="116"/>
                    </a:lnTo>
                    <a:lnTo>
                      <a:pt x="1950" y="174"/>
                    </a:lnTo>
                    <a:lnTo>
                      <a:pt x="1926" y="233"/>
                    </a:lnTo>
                    <a:lnTo>
                      <a:pt x="1903" y="292"/>
                    </a:lnTo>
                    <a:lnTo>
                      <a:pt x="1881" y="350"/>
                    </a:lnTo>
                    <a:lnTo>
                      <a:pt x="1859" y="409"/>
                    </a:lnTo>
                    <a:lnTo>
                      <a:pt x="1837" y="467"/>
                    </a:lnTo>
                    <a:lnTo>
                      <a:pt x="1846" y="465"/>
                    </a:lnTo>
                    <a:lnTo>
                      <a:pt x="1853" y="462"/>
                    </a:lnTo>
                    <a:lnTo>
                      <a:pt x="1859" y="458"/>
                    </a:lnTo>
                    <a:lnTo>
                      <a:pt x="1865" y="453"/>
                    </a:lnTo>
                    <a:lnTo>
                      <a:pt x="1877" y="443"/>
                    </a:lnTo>
                    <a:lnTo>
                      <a:pt x="1887" y="430"/>
                    </a:lnTo>
                    <a:lnTo>
                      <a:pt x="1897" y="417"/>
                    </a:lnTo>
                    <a:lnTo>
                      <a:pt x="1905" y="402"/>
                    </a:lnTo>
                    <a:lnTo>
                      <a:pt x="1913" y="388"/>
                    </a:lnTo>
                    <a:lnTo>
                      <a:pt x="1922" y="372"/>
                    </a:lnTo>
                    <a:lnTo>
                      <a:pt x="1929" y="355"/>
                    </a:lnTo>
                    <a:lnTo>
                      <a:pt x="1937" y="340"/>
                    </a:lnTo>
                    <a:lnTo>
                      <a:pt x="1947" y="324"/>
                    </a:lnTo>
                    <a:lnTo>
                      <a:pt x="1957" y="310"/>
                    </a:lnTo>
                    <a:lnTo>
                      <a:pt x="1969" y="296"/>
                    </a:lnTo>
                    <a:lnTo>
                      <a:pt x="1981" y="284"/>
                    </a:lnTo>
                    <a:lnTo>
                      <a:pt x="1987" y="277"/>
                    </a:lnTo>
                    <a:lnTo>
                      <a:pt x="1996" y="272"/>
                    </a:lnTo>
                    <a:lnTo>
                      <a:pt x="2003" y="268"/>
                    </a:lnTo>
                    <a:lnTo>
                      <a:pt x="2011" y="264"/>
                    </a:lnTo>
                    <a:lnTo>
                      <a:pt x="2013" y="276"/>
                    </a:lnTo>
                    <a:lnTo>
                      <a:pt x="2015" y="289"/>
                    </a:lnTo>
                    <a:lnTo>
                      <a:pt x="2013" y="301"/>
                    </a:lnTo>
                    <a:lnTo>
                      <a:pt x="2011" y="313"/>
                    </a:lnTo>
                    <a:lnTo>
                      <a:pt x="2007" y="325"/>
                    </a:lnTo>
                    <a:lnTo>
                      <a:pt x="2003" y="338"/>
                    </a:lnTo>
                    <a:lnTo>
                      <a:pt x="1999" y="350"/>
                    </a:lnTo>
                    <a:lnTo>
                      <a:pt x="1994" y="362"/>
                    </a:lnTo>
                    <a:lnTo>
                      <a:pt x="1983" y="387"/>
                    </a:lnTo>
                    <a:lnTo>
                      <a:pt x="1975" y="413"/>
                    </a:lnTo>
                    <a:lnTo>
                      <a:pt x="1972" y="426"/>
                    </a:lnTo>
                    <a:lnTo>
                      <a:pt x="1970" y="439"/>
                    </a:lnTo>
                    <a:lnTo>
                      <a:pt x="1969" y="453"/>
                    </a:lnTo>
                    <a:lnTo>
                      <a:pt x="1970" y="467"/>
                    </a:lnTo>
                    <a:lnTo>
                      <a:pt x="2011" y="475"/>
                    </a:lnTo>
                    <a:lnTo>
                      <a:pt x="2042" y="415"/>
                    </a:lnTo>
                    <a:lnTo>
                      <a:pt x="2073" y="354"/>
                    </a:lnTo>
                    <a:lnTo>
                      <a:pt x="2106" y="295"/>
                    </a:lnTo>
                    <a:lnTo>
                      <a:pt x="2141" y="236"/>
                    </a:lnTo>
                    <a:lnTo>
                      <a:pt x="2176" y="176"/>
                    </a:lnTo>
                    <a:lnTo>
                      <a:pt x="2213" y="117"/>
                    </a:lnTo>
                    <a:lnTo>
                      <a:pt x="2250" y="58"/>
                    </a:lnTo>
                    <a:lnTo>
                      <a:pt x="2288" y="0"/>
                    </a:lnTo>
                    <a:lnTo>
                      <a:pt x="2374" y="0"/>
                    </a:lnTo>
                    <a:lnTo>
                      <a:pt x="2377" y="17"/>
                    </a:lnTo>
                    <a:lnTo>
                      <a:pt x="2398" y="17"/>
                    </a:lnTo>
                    <a:lnTo>
                      <a:pt x="2399" y="15"/>
                    </a:lnTo>
                    <a:lnTo>
                      <a:pt x="2400" y="13"/>
                    </a:lnTo>
                    <a:lnTo>
                      <a:pt x="2401" y="11"/>
                    </a:lnTo>
                    <a:lnTo>
                      <a:pt x="2401" y="8"/>
                    </a:lnTo>
                    <a:lnTo>
                      <a:pt x="2402" y="6"/>
                    </a:lnTo>
                    <a:lnTo>
                      <a:pt x="2403" y="4"/>
                    </a:lnTo>
                    <a:lnTo>
                      <a:pt x="2404" y="2"/>
                    </a:lnTo>
                    <a:lnTo>
                      <a:pt x="2405" y="0"/>
                    </a:lnTo>
                    <a:lnTo>
                      <a:pt x="2901" y="0"/>
                    </a:lnTo>
                    <a:lnTo>
                      <a:pt x="2885" y="22"/>
                    </a:lnTo>
                    <a:lnTo>
                      <a:pt x="2868" y="45"/>
                    </a:lnTo>
                    <a:lnTo>
                      <a:pt x="2852" y="67"/>
                    </a:lnTo>
                    <a:lnTo>
                      <a:pt x="2837" y="90"/>
                    </a:lnTo>
                    <a:lnTo>
                      <a:pt x="2822" y="114"/>
                    </a:lnTo>
                    <a:lnTo>
                      <a:pt x="2808" y="137"/>
                    </a:lnTo>
                    <a:lnTo>
                      <a:pt x="2795" y="162"/>
                    </a:lnTo>
                    <a:lnTo>
                      <a:pt x="2783" y="186"/>
                    </a:lnTo>
                    <a:lnTo>
                      <a:pt x="2771" y="211"/>
                    </a:lnTo>
                    <a:lnTo>
                      <a:pt x="2762" y="236"/>
                    </a:lnTo>
                    <a:lnTo>
                      <a:pt x="2752" y="261"/>
                    </a:lnTo>
                    <a:lnTo>
                      <a:pt x="2744" y="287"/>
                    </a:lnTo>
                    <a:lnTo>
                      <a:pt x="2738" y="314"/>
                    </a:lnTo>
                    <a:lnTo>
                      <a:pt x="2731" y="340"/>
                    </a:lnTo>
                    <a:lnTo>
                      <a:pt x="2727" y="367"/>
                    </a:lnTo>
                    <a:lnTo>
                      <a:pt x="2725" y="395"/>
                    </a:lnTo>
                    <a:lnTo>
                      <a:pt x="2727" y="411"/>
                    </a:lnTo>
                    <a:lnTo>
                      <a:pt x="2730" y="426"/>
                    </a:lnTo>
                    <a:lnTo>
                      <a:pt x="2736" y="441"/>
                    </a:lnTo>
                    <a:lnTo>
                      <a:pt x="2741" y="455"/>
                    </a:lnTo>
                    <a:lnTo>
                      <a:pt x="2748" y="469"/>
                    </a:lnTo>
                    <a:lnTo>
                      <a:pt x="2757" y="482"/>
                    </a:lnTo>
                    <a:lnTo>
                      <a:pt x="2766" y="494"/>
                    </a:lnTo>
                    <a:lnTo>
                      <a:pt x="2776" y="506"/>
                    </a:lnTo>
                    <a:lnTo>
                      <a:pt x="2773" y="508"/>
                    </a:lnTo>
                    <a:lnTo>
                      <a:pt x="2771" y="510"/>
                    </a:lnTo>
                    <a:lnTo>
                      <a:pt x="2768" y="511"/>
                    </a:lnTo>
                    <a:lnTo>
                      <a:pt x="2766" y="513"/>
                    </a:lnTo>
                    <a:lnTo>
                      <a:pt x="2763" y="515"/>
                    </a:lnTo>
                    <a:lnTo>
                      <a:pt x="2761" y="517"/>
                    </a:lnTo>
                    <a:lnTo>
                      <a:pt x="2759" y="519"/>
                    </a:lnTo>
                    <a:lnTo>
                      <a:pt x="2755" y="520"/>
                    </a:lnTo>
                    <a:close/>
                    <a:moveTo>
                      <a:pt x="2179" y="0"/>
                    </a:moveTo>
                    <a:lnTo>
                      <a:pt x="2252" y="0"/>
                    </a:lnTo>
                    <a:lnTo>
                      <a:pt x="2235" y="26"/>
                    </a:lnTo>
                    <a:lnTo>
                      <a:pt x="2218" y="52"/>
                    </a:lnTo>
                    <a:lnTo>
                      <a:pt x="2199" y="78"/>
                    </a:lnTo>
                    <a:lnTo>
                      <a:pt x="2180" y="103"/>
                    </a:lnTo>
                    <a:lnTo>
                      <a:pt x="2161" y="128"/>
                    </a:lnTo>
                    <a:lnTo>
                      <a:pt x="2142" y="152"/>
                    </a:lnTo>
                    <a:lnTo>
                      <a:pt x="2122" y="176"/>
                    </a:lnTo>
                    <a:lnTo>
                      <a:pt x="2101" y="200"/>
                    </a:lnTo>
                    <a:lnTo>
                      <a:pt x="2173" y="17"/>
                    </a:lnTo>
                    <a:lnTo>
                      <a:pt x="2174" y="15"/>
                    </a:lnTo>
                    <a:lnTo>
                      <a:pt x="2174" y="13"/>
                    </a:lnTo>
                    <a:lnTo>
                      <a:pt x="2175" y="11"/>
                    </a:lnTo>
                    <a:lnTo>
                      <a:pt x="2176" y="8"/>
                    </a:lnTo>
                    <a:lnTo>
                      <a:pt x="2177" y="6"/>
                    </a:lnTo>
                    <a:lnTo>
                      <a:pt x="2177" y="4"/>
                    </a:lnTo>
                    <a:lnTo>
                      <a:pt x="2178" y="2"/>
                    </a:lnTo>
                    <a:lnTo>
                      <a:pt x="2179" y="0"/>
                    </a:lnTo>
                    <a:close/>
                    <a:moveTo>
                      <a:pt x="5048" y="250"/>
                    </a:moveTo>
                    <a:lnTo>
                      <a:pt x="5048" y="264"/>
                    </a:lnTo>
                    <a:lnTo>
                      <a:pt x="5046" y="275"/>
                    </a:lnTo>
                    <a:lnTo>
                      <a:pt x="5043" y="287"/>
                    </a:lnTo>
                    <a:lnTo>
                      <a:pt x="5039" y="296"/>
                    </a:lnTo>
                    <a:lnTo>
                      <a:pt x="5035" y="305"/>
                    </a:lnTo>
                    <a:lnTo>
                      <a:pt x="5028" y="314"/>
                    </a:lnTo>
                    <a:lnTo>
                      <a:pt x="5022" y="322"/>
                    </a:lnTo>
                    <a:lnTo>
                      <a:pt x="5015" y="329"/>
                    </a:lnTo>
                    <a:lnTo>
                      <a:pt x="4999" y="344"/>
                    </a:lnTo>
                    <a:lnTo>
                      <a:pt x="4982" y="358"/>
                    </a:lnTo>
                    <a:lnTo>
                      <a:pt x="4964" y="371"/>
                    </a:lnTo>
                    <a:lnTo>
                      <a:pt x="4946" y="387"/>
                    </a:lnTo>
                    <a:lnTo>
                      <a:pt x="4937" y="390"/>
                    </a:lnTo>
                    <a:lnTo>
                      <a:pt x="4928" y="392"/>
                    </a:lnTo>
                    <a:lnTo>
                      <a:pt x="4921" y="392"/>
                    </a:lnTo>
                    <a:lnTo>
                      <a:pt x="4914" y="391"/>
                    </a:lnTo>
                    <a:lnTo>
                      <a:pt x="4908" y="388"/>
                    </a:lnTo>
                    <a:lnTo>
                      <a:pt x="4903" y="385"/>
                    </a:lnTo>
                    <a:lnTo>
                      <a:pt x="4899" y="379"/>
                    </a:lnTo>
                    <a:lnTo>
                      <a:pt x="4895" y="374"/>
                    </a:lnTo>
                    <a:lnTo>
                      <a:pt x="4888" y="361"/>
                    </a:lnTo>
                    <a:lnTo>
                      <a:pt x="4881" y="347"/>
                    </a:lnTo>
                    <a:lnTo>
                      <a:pt x="4878" y="341"/>
                    </a:lnTo>
                    <a:lnTo>
                      <a:pt x="4874" y="334"/>
                    </a:lnTo>
                    <a:lnTo>
                      <a:pt x="4870" y="328"/>
                    </a:lnTo>
                    <a:lnTo>
                      <a:pt x="4866" y="323"/>
                    </a:lnTo>
                    <a:lnTo>
                      <a:pt x="4864" y="303"/>
                    </a:lnTo>
                    <a:lnTo>
                      <a:pt x="4863" y="285"/>
                    </a:lnTo>
                    <a:lnTo>
                      <a:pt x="4862" y="267"/>
                    </a:lnTo>
                    <a:lnTo>
                      <a:pt x="4863" y="249"/>
                    </a:lnTo>
                    <a:lnTo>
                      <a:pt x="4864" y="233"/>
                    </a:lnTo>
                    <a:lnTo>
                      <a:pt x="4867" y="217"/>
                    </a:lnTo>
                    <a:lnTo>
                      <a:pt x="4870" y="201"/>
                    </a:lnTo>
                    <a:lnTo>
                      <a:pt x="4875" y="187"/>
                    </a:lnTo>
                    <a:lnTo>
                      <a:pt x="4881" y="173"/>
                    </a:lnTo>
                    <a:lnTo>
                      <a:pt x="4889" y="160"/>
                    </a:lnTo>
                    <a:lnTo>
                      <a:pt x="4898" y="147"/>
                    </a:lnTo>
                    <a:lnTo>
                      <a:pt x="4908" y="135"/>
                    </a:lnTo>
                    <a:lnTo>
                      <a:pt x="4921" y="122"/>
                    </a:lnTo>
                    <a:lnTo>
                      <a:pt x="4935" y="111"/>
                    </a:lnTo>
                    <a:lnTo>
                      <a:pt x="4950" y="100"/>
                    </a:lnTo>
                    <a:lnTo>
                      <a:pt x="4968" y="90"/>
                    </a:lnTo>
                    <a:lnTo>
                      <a:pt x="4975" y="89"/>
                    </a:lnTo>
                    <a:lnTo>
                      <a:pt x="4982" y="89"/>
                    </a:lnTo>
                    <a:lnTo>
                      <a:pt x="4990" y="90"/>
                    </a:lnTo>
                    <a:lnTo>
                      <a:pt x="4996" y="92"/>
                    </a:lnTo>
                    <a:lnTo>
                      <a:pt x="5001" y="94"/>
                    </a:lnTo>
                    <a:lnTo>
                      <a:pt x="5006" y="96"/>
                    </a:lnTo>
                    <a:lnTo>
                      <a:pt x="5011" y="99"/>
                    </a:lnTo>
                    <a:lnTo>
                      <a:pt x="5015" y="103"/>
                    </a:lnTo>
                    <a:lnTo>
                      <a:pt x="5022" y="112"/>
                    </a:lnTo>
                    <a:lnTo>
                      <a:pt x="5026" y="122"/>
                    </a:lnTo>
                    <a:lnTo>
                      <a:pt x="5030" y="134"/>
                    </a:lnTo>
                    <a:lnTo>
                      <a:pt x="5034" y="146"/>
                    </a:lnTo>
                    <a:lnTo>
                      <a:pt x="5037" y="173"/>
                    </a:lnTo>
                    <a:lnTo>
                      <a:pt x="5040" y="201"/>
                    </a:lnTo>
                    <a:lnTo>
                      <a:pt x="5041" y="215"/>
                    </a:lnTo>
                    <a:lnTo>
                      <a:pt x="5043" y="227"/>
                    </a:lnTo>
                    <a:lnTo>
                      <a:pt x="5045" y="240"/>
                    </a:lnTo>
                    <a:lnTo>
                      <a:pt x="5048" y="250"/>
                    </a:lnTo>
                    <a:close/>
                    <a:moveTo>
                      <a:pt x="6810" y="250"/>
                    </a:moveTo>
                    <a:lnTo>
                      <a:pt x="6809" y="254"/>
                    </a:lnTo>
                    <a:lnTo>
                      <a:pt x="6807" y="258"/>
                    </a:lnTo>
                    <a:lnTo>
                      <a:pt x="6805" y="260"/>
                    </a:lnTo>
                    <a:lnTo>
                      <a:pt x="6802" y="261"/>
                    </a:lnTo>
                    <a:lnTo>
                      <a:pt x="6797" y="263"/>
                    </a:lnTo>
                    <a:lnTo>
                      <a:pt x="6792" y="264"/>
                    </a:lnTo>
                    <a:lnTo>
                      <a:pt x="6785" y="263"/>
                    </a:lnTo>
                    <a:lnTo>
                      <a:pt x="6779" y="263"/>
                    </a:lnTo>
                    <a:lnTo>
                      <a:pt x="6774" y="263"/>
                    </a:lnTo>
                    <a:lnTo>
                      <a:pt x="6769" y="264"/>
                    </a:lnTo>
                    <a:lnTo>
                      <a:pt x="6760" y="249"/>
                    </a:lnTo>
                    <a:lnTo>
                      <a:pt x="6753" y="234"/>
                    </a:lnTo>
                    <a:lnTo>
                      <a:pt x="6749" y="219"/>
                    </a:lnTo>
                    <a:lnTo>
                      <a:pt x="6745" y="203"/>
                    </a:lnTo>
                    <a:lnTo>
                      <a:pt x="6742" y="188"/>
                    </a:lnTo>
                    <a:lnTo>
                      <a:pt x="6737" y="172"/>
                    </a:lnTo>
                    <a:lnTo>
                      <a:pt x="6734" y="156"/>
                    </a:lnTo>
                    <a:lnTo>
                      <a:pt x="6730" y="140"/>
                    </a:lnTo>
                    <a:lnTo>
                      <a:pt x="6760" y="111"/>
                    </a:lnTo>
                    <a:lnTo>
                      <a:pt x="6774" y="124"/>
                    </a:lnTo>
                    <a:lnTo>
                      <a:pt x="6790" y="140"/>
                    </a:lnTo>
                    <a:lnTo>
                      <a:pt x="6798" y="148"/>
                    </a:lnTo>
                    <a:lnTo>
                      <a:pt x="6805" y="156"/>
                    </a:lnTo>
                    <a:lnTo>
                      <a:pt x="6812" y="165"/>
                    </a:lnTo>
                    <a:lnTo>
                      <a:pt x="6819" y="174"/>
                    </a:lnTo>
                    <a:lnTo>
                      <a:pt x="6824" y="184"/>
                    </a:lnTo>
                    <a:lnTo>
                      <a:pt x="6828" y="193"/>
                    </a:lnTo>
                    <a:lnTo>
                      <a:pt x="6830" y="202"/>
                    </a:lnTo>
                    <a:lnTo>
                      <a:pt x="6831" y="212"/>
                    </a:lnTo>
                    <a:lnTo>
                      <a:pt x="6830" y="217"/>
                    </a:lnTo>
                    <a:lnTo>
                      <a:pt x="6829" y="222"/>
                    </a:lnTo>
                    <a:lnTo>
                      <a:pt x="6828" y="226"/>
                    </a:lnTo>
                    <a:lnTo>
                      <a:pt x="6826" y="231"/>
                    </a:lnTo>
                    <a:lnTo>
                      <a:pt x="6823" y="237"/>
                    </a:lnTo>
                    <a:lnTo>
                      <a:pt x="6820" y="241"/>
                    </a:lnTo>
                    <a:lnTo>
                      <a:pt x="6816" y="246"/>
                    </a:lnTo>
                    <a:lnTo>
                      <a:pt x="6810" y="250"/>
                    </a:lnTo>
                    <a:close/>
                    <a:moveTo>
                      <a:pt x="4322" y="200"/>
                    </a:moveTo>
                    <a:lnTo>
                      <a:pt x="4322" y="210"/>
                    </a:lnTo>
                    <a:lnTo>
                      <a:pt x="4321" y="218"/>
                    </a:lnTo>
                    <a:lnTo>
                      <a:pt x="4319" y="227"/>
                    </a:lnTo>
                    <a:lnTo>
                      <a:pt x="4317" y="236"/>
                    </a:lnTo>
                    <a:lnTo>
                      <a:pt x="4314" y="244"/>
                    </a:lnTo>
                    <a:lnTo>
                      <a:pt x="4310" y="252"/>
                    </a:lnTo>
                    <a:lnTo>
                      <a:pt x="4307" y="260"/>
                    </a:lnTo>
                    <a:lnTo>
                      <a:pt x="4302" y="268"/>
                    </a:lnTo>
                    <a:lnTo>
                      <a:pt x="4293" y="283"/>
                    </a:lnTo>
                    <a:lnTo>
                      <a:pt x="4281" y="296"/>
                    </a:lnTo>
                    <a:lnTo>
                      <a:pt x="4268" y="310"/>
                    </a:lnTo>
                    <a:lnTo>
                      <a:pt x="4254" y="323"/>
                    </a:lnTo>
                    <a:lnTo>
                      <a:pt x="4243" y="321"/>
                    </a:lnTo>
                    <a:lnTo>
                      <a:pt x="4231" y="321"/>
                    </a:lnTo>
                    <a:lnTo>
                      <a:pt x="4219" y="322"/>
                    </a:lnTo>
                    <a:lnTo>
                      <a:pt x="4207" y="323"/>
                    </a:lnTo>
                    <a:lnTo>
                      <a:pt x="4201" y="323"/>
                    </a:lnTo>
                    <a:lnTo>
                      <a:pt x="4196" y="323"/>
                    </a:lnTo>
                    <a:lnTo>
                      <a:pt x="4190" y="322"/>
                    </a:lnTo>
                    <a:lnTo>
                      <a:pt x="4185" y="320"/>
                    </a:lnTo>
                    <a:lnTo>
                      <a:pt x="4181" y="317"/>
                    </a:lnTo>
                    <a:lnTo>
                      <a:pt x="4177" y="313"/>
                    </a:lnTo>
                    <a:lnTo>
                      <a:pt x="4173" y="309"/>
                    </a:lnTo>
                    <a:lnTo>
                      <a:pt x="4170" y="301"/>
                    </a:lnTo>
                    <a:lnTo>
                      <a:pt x="4171" y="291"/>
                    </a:lnTo>
                    <a:lnTo>
                      <a:pt x="4174" y="279"/>
                    </a:lnTo>
                    <a:lnTo>
                      <a:pt x="4177" y="269"/>
                    </a:lnTo>
                    <a:lnTo>
                      <a:pt x="4181" y="259"/>
                    </a:lnTo>
                    <a:lnTo>
                      <a:pt x="4186" y="247"/>
                    </a:lnTo>
                    <a:lnTo>
                      <a:pt x="4192" y="238"/>
                    </a:lnTo>
                    <a:lnTo>
                      <a:pt x="4197" y="227"/>
                    </a:lnTo>
                    <a:lnTo>
                      <a:pt x="4203" y="217"/>
                    </a:lnTo>
                    <a:lnTo>
                      <a:pt x="4217" y="198"/>
                    </a:lnTo>
                    <a:lnTo>
                      <a:pt x="4231" y="180"/>
                    </a:lnTo>
                    <a:lnTo>
                      <a:pt x="4247" y="164"/>
                    </a:lnTo>
                    <a:lnTo>
                      <a:pt x="4262" y="149"/>
                    </a:lnTo>
                    <a:lnTo>
                      <a:pt x="4270" y="146"/>
                    </a:lnTo>
                    <a:lnTo>
                      <a:pt x="4276" y="145"/>
                    </a:lnTo>
                    <a:lnTo>
                      <a:pt x="4282" y="145"/>
                    </a:lnTo>
                    <a:lnTo>
                      <a:pt x="4287" y="147"/>
                    </a:lnTo>
                    <a:lnTo>
                      <a:pt x="4293" y="149"/>
                    </a:lnTo>
                    <a:lnTo>
                      <a:pt x="4297" y="152"/>
                    </a:lnTo>
                    <a:lnTo>
                      <a:pt x="4301" y="155"/>
                    </a:lnTo>
                    <a:lnTo>
                      <a:pt x="4305" y="160"/>
                    </a:lnTo>
                    <a:lnTo>
                      <a:pt x="4311" y="170"/>
                    </a:lnTo>
                    <a:lnTo>
                      <a:pt x="4317" y="180"/>
                    </a:lnTo>
                    <a:lnTo>
                      <a:pt x="4320" y="191"/>
                    </a:lnTo>
                    <a:lnTo>
                      <a:pt x="4322" y="200"/>
                    </a:lnTo>
                    <a:close/>
                    <a:moveTo>
                      <a:pt x="5486" y="221"/>
                    </a:moveTo>
                    <a:lnTo>
                      <a:pt x="5488" y="229"/>
                    </a:lnTo>
                    <a:lnTo>
                      <a:pt x="5489" y="238"/>
                    </a:lnTo>
                    <a:lnTo>
                      <a:pt x="5490" y="245"/>
                    </a:lnTo>
                    <a:lnTo>
                      <a:pt x="5490" y="252"/>
                    </a:lnTo>
                    <a:lnTo>
                      <a:pt x="5489" y="259"/>
                    </a:lnTo>
                    <a:lnTo>
                      <a:pt x="5488" y="265"/>
                    </a:lnTo>
                    <a:lnTo>
                      <a:pt x="5486" y="271"/>
                    </a:lnTo>
                    <a:lnTo>
                      <a:pt x="5484" y="276"/>
                    </a:lnTo>
                    <a:lnTo>
                      <a:pt x="5477" y="287"/>
                    </a:lnTo>
                    <a:lnTo>
                      <a:pt x="5469" y="295"/>
                    </a:lnTo>
                    <a:lnTo>
                      <a:pt x="5460" y="303"/>
                    </a:lnTo>
                    <a:lnTo>
                      <a:pt x="5449" y="311"/>
                    </a:lnTo>
                    <a:lnTo>
                      <a:pt x="5427" y="324"/>
                    </a:lnTo>
                    <a:lnTo>
                      <a:pt x="5403" y="337"/>
                    </a:lnTo>
                    <a:lnTo>
                      <a:pt x="5392" y="343"/>
                    </a:lnTo>
                    <a:lnTo>
                      <a:pt x="5382" y="349"/>
                    </a:lnTo>
                    <a:lnTo>
                      <a:pt x="5371" y="358"/>
                    </a:lnTo>
                    <a:lnTo>
                      <a:pt x="5363" y="365"/>
                    </a:lnTo>
                    <a:lnTo>
                      <a:pt x="5344" y="370"/>
                    </a:lnTo>
                    <a:lnTo>
                      <a:pt x="5324" y="373"/>
                    </a:lnTo>
                    <a:lnTo>
                      <a:pt x="5315" y="374"/>
                    </a:lnTo>
                    <a:lnTo>
                      <a:pt x="5304" y="374"/>
                    </a:lnTo>
                    <a:lnTo>
                      <a:pt x="5295" y="374"/>
                    </a:lnTo>
                    <a:lnTo>
                      <a:pt x="5286" y="373"/>
                    </a:lnTo>
                    <a:lnTo>
                      <a:pt x="5276" y="371"/>
                    </a:lnTo>
                    <a:lnTo>
                      <a:pt x="5268" y="368"/>
                    </a:lnTo>
                    <a:lnTo>
                      <a:pt x="5260" y="364"/>
                    </a:lnTo>
                    <a:lnTo>
                      <a:pt x="5252" y="359"/>
                    </a:lnTo>
                    <a:lnTo>
                      <a:pt x="5245" y="351"/>
                    </a:lnTo>
                    <a:lnTo>
                      <a:pt x="5240" y="344"/>
                    </a:lnTo>
                    <a:lnTo>
                      <a:pt x="5235" y="334"/>
                    </a:lnTo>
                    <a:lnTo>
                      <a:pt x="5231" y="323"/>
                    </a:lnTo>
                    <a:lnTo>
                      <a:pt x="5227" y="314"/>
                    </a:lnTo>
                    <a:lnTo>
                      <a:pt x="5224" y="305"/>
                    </a:lnTo>
                    <a:lnTo>
                      <a:pt x="5222" y="297"/>
                    </a:lnTo>
                    <a:lnTo>
                      <a:pt x="5221" y="289"/>
                    </a:lnTo>
                    <a:lnTo>
                      <a:pt x="5220" y="281"/>
                    </a:lnTo>
                    <a:lnTo>
                      <a:pt x="5220" y="274"/>
                    </a:lnTo>
                    <a:lnTo>
                      <a:pt x="5221" y="267"/>
                    </a:lnTo>
                    <a:lnTo>
                      <a:pt x="5223" y="261"/>
                    </a:lnTo>
                    <a:lnTo>
                      <a:pt x="5225" y="254"/>
                    </a:lnTo>
                    <a:lnTo>
                      <a:pt x="5228" y="248"/>
                    </a:lnTo>
                    <a:lnTo>
                      <a:pt x="5232" y="242"/>
                    </a:lnTo>
                    <a:lnTo>
                      <a:pt x="5236" y="237"/>
                    </a:lnTo>
                    <a:lnTo>
                      <a:pt x="5245" y="226"/>
                    </a:lnTo>
                    <a:lnTo>
                      <a:pt x="5256" y="217"/>
                    </a:lnTo>
                    <a:lnTo>
                      <a:pt x="5268" y="208"/>
                    </a:lnTo>
                    <a:lnTo>
                      <a:pt x="5281" y="200"/>
                    </a:lnTo>
                    <a:lnTo>
                      <a:pt x="5293" y="193"/>
                    </a:lnTo>
                    <a:lnTo>
                      <a:pt x="5307" y="186"/>
                    </a:lnTo>
                    <a:lnTo>
                      <a:pt x="5333" y="173"/>
                    </a:lnTo>
                    <a:lnTo>
                      <a:pt x="5355" y="162"/>
                    </a:lnTo>
                    <a:lnTo>
                      <a:pt x="5363" y="159"/>
                    </a:lnTo>
                    <a:lnTo>
                      <a:pt x="5373" y="155"/>
                    </a:lnTo>
                    <a:lnTo>
                      <a:pt x="5383" y="154"/>
                    </a:lnTo>
                    <a:lnTo>
                      <a:pt x="5393" y="153"/>
                    </a:lnTo>
                    <a:lnTo>
                      <a:pt x="5403" y="154"/>
                    </a:lnTo>
                    <a:lnTo>
                      <a:pt x="5414" y="155"/>
                    </a:lnTo>
                    <a:lnTo>
                      <a:pt x="5424" y="157"/>
                    </a:lnTo>
                    <a:lnTo>
                      <a:pt x="5435" y="161"/>
                    </a:lnTo>
                    <a:lnTo>
                      <a:pt x="5444" y="165"/>
                    </a:lnTo>
                    <a:lnTo>
                      <a:pt x="5452" y="170"/>
                    </a:lnTo>
                    <a:lnTo>
                      <a:pt x="5461" y="176"/>
                    </a:lnTo>
                    <a:lnTo>
                      <a:pt x="5468" y="184"/>
                    </a:lnTo>
                    <a:lnTo>
                      <a:pt x="5474" y="192"/>
                    </a:lnTo>
                    <a:lnTo>
                      <a:pt x="5480" y="200"/>
                    </a:lnTo>
                    <a:lnTo>
                      <a:pt x="5484" y="211"/>
                    </a:lnTo>
                    <a:lnTo>
                      <a:pt x="5486" y="221"/>
                    </a:lnTo>
                    <a:close/>
                    <a:moveTo>
                      <a:pt x="5915" y="301"/>
                    </a:moveTo>
                    <a:lnTo>
                      <a:pt x="5913" y="310"/>
                    </a:lnTo>
                    <a:lnTo>
                      <a:pt x="5911" y="318"/>
                    </a:lnTo>
                    <a:lnTo>
                      <a:pt x="5908" y="325"/>
                    </a:lnTo>
                    <a:lnTo>
                      <a:pt x="5904" y="333"/>
                    </a:lnTo>
                    <a:lnTo>
                      <a:pt x="5899" y="339"/>
                    </a:lnTo>
                    <a:lnTo>
                      <a:pt x="5893" y="345"/>
                    </a:lnTo>
                    <a:lnTo>
                      <a:pt x="5887" y="350"/>
                    </a:lnTo>
                    <a:lnTo>
                      <a:pt x="5881" y="355"/>
                    </a:lnTo>
                    <a:lnTo>
                      <a:pt x="5866" y="365"/>
                    </a:lnTo>
                    <a:lnTo>
                      <a:pt x="5852" y="373"/>
                    </a:lnTo>
                    <a:lnTo>
                      <a:pt x="5836" y="380"/>
                    </a:lnTo>
                    <a:lnTo>
                      <a:pt x="5821" y="387"/>
                    </a:lnTo>
                    <a:lnTo>
                      <a:pt x="5811" y="382"/>
                    </a:lnTo>
                    <a:lnTo>
                      <a:pt x="5803" y="376"/>
                    </a:lnTo>
                    <a:lnTo>
                      <a:pt x="5794" y="370"/>
                    </a:lnTo>
                    <a:lnTo>
                      <a:pt x="5786" y="363"/>
                    </a:lnTo>
                    <a:lnTo>
                      <a:pt x="5780" y="354"/>
                    </a:lnTo>
                    <a:lnTo>
                      <a:pt x="5773" y="345"/>
                    </a:lnTo>
                    <a:lnTo>
                      <a:pt x="5767" y="336"/>
                    </a:lnTo>
                    <a:lnTo>
                      <a:pt x="5762" y="325"/>
                    </a:lnTo>
                    <a:lnTo>
                      <a:pt x="5754" y="304"/>
                    </a:lnTo>
                    <a:lnTo>
                      <a:pt x="5745" y="284"/>
                    </a:lnTo>
                    <a:lnTo>
                      <a:pt x="5738" y="262"/>
                    </a:lnTo>
                    <a:lnTo>
                      <a:pt x="5732" y="242"/>
                    </a:lnTo>
                    <a:lnTo>
                      <a:pt x="5732" y="236"/>
                    </a:lnTo>
                    <a:lnTo>
                      <a:pt x="5733" y="228"/>
                    </a:lnTo>
                    <a:lnTo>
                      <a:pt x="5734" y="223"/>
                    </a:lnTo>
                    <a:lnTo>
                      <a:pt x="5737" y="217"/>
                    </a:lnTo>
                    <a:lnTo>
                      <a:pt x="5740" y="213"/>
                    </a:lnTo>
                    <a:lnTo>
                      <a:pt x="5744" y="208"/>
                    </a:lnTo>
                    <a:lnTo>
                      <a:pt x="5748" y="203"/>
                    </a:lnTo>
                    <a:lnTo>
                      <a:pt x="5754" y="200"/>
                    </a:lnTo>
                    <a:lnTo>
                      <a:pt x="5764" y="193"/>
                    </a:lnTo>
                    <a:lnTo>
                      <a:pt x="5777" y="189"/>
                    </a:lnTo>
                    <a:lnTo>
                      <a:pt x="5788" y="185"/>
                    </a:lnTo>
                    <a:lnTo>
                      <a:pt x="5801" y="182"/>
                    </a:lnTo>
                    <a:lnTo>
                      <a:pt x="5814" y="182"/>
                    </a:lnTo>
                    <a:lnTo>
                      <a:pt x="5827" y="185"/>
                    </a:lnTo>
                    <a:lnTo>
                      <a:pt x="5837" y="188"/>
                    </a:lnTo>
                    <a:lnTo>
                      <a:pt x="5847" y="192"/>
                    </a:lnTo>
                    <a:lnTo>
                      <a:pt x="5857" y="197"/>
                    </a:lnTo>
                    <a:lnTo>
                      <a:pt x="5865" y="204"/>
                    </a:lnTo>
                    <a:lnTo>
                      <a:pt x="5872" y="212"/>
                    </a:lnTo>
                    <a:lnTo>
                      <a:pt x="5880" y="220"/>
                    </a:lnTo>
                    <a:lnTo>
                      <a:pt x="5886" y="229"/>
                    </a:lnTo>
                    <a:lnTo>
                      <a:pt x="5891" y="239"/>
                    </a:lnTo>
                    <a:lnTo>
                      <a:pt x="5896" y="249"/>
                    </a:lnTo>
                    <a:lnTo>
                      <a:pt x="5901" y="260"/>
                    </a:lnTo>
                    <a:lnTo>
                      <a:pt x="5908" y="280"/>
                    </a:lnTo>
                    <a:lnTo>
                      <a:pt x="5915" y="30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2" name="Freeform 760">
                <a:extLst>
                  <a:ext uri="{FF2B5EF4-FFF2-40B4-BE49-F238E27FC236}">
                    <a16:creationId xmlns:a16="http://schemas.microsoft.com/office/drawing/2014/main" id="{16E9048F-3EE0-4E8D-8D5F-5F7E546ACA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66" y="2143"/>
                <a:ext cx="1275" cy="74"/>
              </a:xfrm>
              <a:custGeom>
                <a:avLst/>
                <a:gdLst>
                  <a:gd name="T0" fmla="*/ 6640 w 8920"/>
                  <a:gd name="T1" fmla="*/ 506 h 521"/>
                  <a:gd name="T2" fmla="*/ 6643 w 8920"/>
                  <a:gd name="T3" fmla="*/ 434 h 521"/>
                  <a:gd name="T4" fmla="*/ 6568 w 8920"/>
                  <a:gd name="T5" fmla="*/ 461 h 521"/>
                  <a:gd name="T6" fmla="*/ 5690 w 8920"/>
                  <a:gd name="T7" fmla="*/ 464 h 521"/>
                  <a:gd name="T8" fmla="*/ 5588 w 8920"/>
                  <a:gd name="T9" fmla="*/ 453 h 521"/>
                  <a:gd name="T10" fmla="*/ 5558 w 8920"/>
                  <a:gd name="T11" fmla="*/ 506 h 521"/>
                  <a:gd name="T12" fmla="*/ 5313 w 8920"/>
                  <a:gd name="T13" fmla="*/ 502 h 521"/>
                  <a:gd name="T14" fmla="*/ 5268 w 8920"/>
                  <a:gd name="T15" fmla="*/ 425 h 521"/>
                  <a:gd name="T16" fmla="*/ 5144 w 8920"/>
                  <a:gd name="T17" fmla="*/ 439 h 521"/>
                  <a:gd name="T18" fmla="*/ 4872 w 8920"/>
                  <a:gd name="T19" fmla="*/ 521 h 521"/>
                  <a:gd name="T20" fmla="*/ 4865 w 8920"/>
                  <a:gd name="T21" fmla="*/ 475 h 521"/>
                  <a:gd name="T22" fmla="*/ 4820 w 8920"/>
                  <a:gd name="T23" fmla="*/ 352 h 521"/>
                  <a:gd name="T24" fmla="*/ 4717 w 8920"/>
                  <a:gd name="T25" fmla="*/ 413 h 521"/>
                  <a:gd name="T26" fmla="*/ 4134 w 8920"/>
                  <a:gd name="T27" fmla="*/ 513 h 521"/>
                  <a:gd name="T28" fmla="*/ 4129 w 8920"/>
                  <a:gd name="T29" fmla="*/ 420 h 521"/>
                  <a:gd name="T30" fmla="*/ 4051 w 8920"/>
                  <a:gd name="T31" fmla="*/ 446 h 521"/>
                  <a:gd name="T32" fmla="*/ 2716 w 8920"/>
                  <a:gd name="T33" fmla="*/ 374 h 521"/>
                  <a:gd name="T34" fmla="*/ 3003 w 8920"/>
                  <a:gd name="T35" fmla="*/ 69 h 521"/>
                  <a:gd name="T36" fmla="*/ 3198 w 8920"/>
                  <a:gd name="T37" fmla="*/ 60 h 521"/>
                  <a:gd name="T38" fmla="*/ 3197 w 8920"/>
                  <a:gd name="T39" fmla="*/ 5 h 521"/>
                  <a:gd name="T40" fmla="*/ 8008 w 8920"/>
                  <a:gd name="T41" fmla="*/ 456 h 521"/>
                  <a:gd name="T42" fmla="*/ 2179 w 8920"/>
                  <a:gd name="T43" fmla="*/ 154 h 521"/>
                  <a:gd name="T44" fmla="*/ 2640 w 8920"/>
                  <a:gd name="T45" fmla="*/ 0 h 521"/>
                  <a:gd name="T46" fmla="*/ 2644 w 8920"/>
                  <a:gd name="T47" fmla="*/ 9 h 521"/>
                  <a:gd name="T48" fmla="*/ 2961 w 8920"/>
                  <a:gd name="T49" fmla="*/ 23 h 521"/>
                  <a:gd name="T50" fmla="*/ 2680 w 8920"/>
                  <a:gd name="T51" fmla="*/ 322 h 521"/>
                  <a:gd name="T52" fmla="*/ 1584 w 8920"/>
                  <a:gd name="T53" fmla="*/ 456 h 521"/>
                  <a:gd name="T54" fmla="*/ 1880 w 8920"/>
                  <a:gd name="T55" fmla="*/ 192 h 521"/>
                  <a:gd name="T56" fmla="*/ 195 w 8920"/>
                  <a:gd name="T57" fmla="*/ 257 h 521"/>
                  <a:gd name="T58" fmla="*/ 1105 w 8920"/>
                  <a:gd name="T59" fmla="*/ 16 h 521"/>
                  <a:gd name="T60" fmla="*/ 1137 w 8920"/>
                  <a:gd name="T61" fmla="*/ 0 h 521"/>
                  <a:gd name="T62" fmla="*/ 2228 w 8920"/>
                  <a:gd name="T63" fmla="*/ 0 h 521"/>
                  <a:gd name="T64" fmla="*/ 1948 w 8920"/>
                  <a:gd name="T65" fmla="*/ 434 h 521"/>
                  <a:gd name="T66" fmla="*/ 2286 w 8920"/>
                  <a:gd name="T67" fmla="*/ 0 h 521"/>
                  <a:gd name="T68" fmla="*/ 2286 w 8920"/>
                  <a:gd name="T69" fmla="*/ 0 h 521"/>
                  <a:gd name="T70" fmla="*/ 3877 w 8920"/>
                  <a:gd name="T71" fmla="*/ 252 h 521"/>
                  <a:gd name="T72" fmla="*/ 3821 w 8920"/>
                  <a:gd name="T73" fmla="*/ 179 h 521"/>
                  <a:gd name="T74" fmla="*/ 3906 w 8920"/>
                  <a:gd name="T75" fmla="*/ 119 h 521"/>
                  <a:gd name="T76" fmla="*/ 3340 w 8920"/>
                  <a:gd name="T77" fmla="*/ 386 h 521"/>
                  <a:gd name="T78" fmla="*/ 3243 w 8920"/>
                  <a:gd name="T79" fmla="*/ 448 h 521"/>
                  <a:gd name="T80" fmla="*/ 3118 w 8920"/>
                  <a:gd name="T81" fmla="*/ 460 h 521"/>
                  <a:gd name="T82" fmla="*/ 3077 w 8920"/>
                  <a:gd name="T83" fmla="*/ 395 h 521"/>
                  <a:gd name="T84" fmla="*/ 3127 w 8920"/>
                  <a:gd name="T85" fmla="*/ 256 h 521"/>
                  <a:gd name="T86" fmla="*/ 3228 w 8920"/>
                  <a:gd name="T87" fmla="*/ 231 h 521"/>
                  <a:gd name="T88" fmla="*/ 3331 w 8920"/>
                  <a:gd name="T89" fmla="*/ 328 h 521"/>
                  <a:gd name="T90" fmla="*/ 6311 w 8920"/>
                  <a:gd name="T91" fmla="*/ 437 h 521"/>
                  <a:gd name="T92" fmla="*/ 6239 w 8920"/>
                  <a:gd name="T93" fmla="*/ 404 h 521"/>
                  <a:gd name="T94" fmla="*/ 6235 w 8920"/>
                  <a:gd name="T95" fmla="*/ 289 h 521"/>
                  <a:gd name="T96" fmla="*/ 6328 w 8920"/>
                  <a:gd name="T97" fmla="*/ 234 h 521"/>
                  <a:gd name="T98" fmla="*/ 3773 w 8920"/>
                  <a:gd name="T99" fmla="*/ 389 h 521"/>
                  <a:gd name="T100" fmla="*/ 3730 w 8920"/>
                  <a:gd name="T101" fmla="*/ 502 h 521"/>
                  <a:gd name="T102" fmla="*/ 3608 w 8920"/>
                  <a:gd name="T103" fmla="*/ 508 h 521"/>
                  <a:gd name="T104" fmla="*/ 3579 w 8920"/>
                  <a:gd name="T105" fmla="*/ 369 h 521"/>
                  <a:gd name="T106" fmla="*/ 3695 w 8920"/>
                  <a:gd name="T107" fmla="*/ 256 h 521"/>
                  <a:gd name="T108" fmla="*/ 3773 w 8920"/>
                  <a:gd name="T109" fmla="*/ 371 h 521"/>
                  <a:gd name="T110" fmla="*/ 8898 w 8920"/>
                  <a:gd name="T111" fmla="*/ 241 h 521"/>
                  <a:gd name="T112" fmla="*/ 8833 w 8920"/>
                  <a:gd name="T113" fmla="*/ 198 h 521"/>
                  <a:gd name="T114" fmla="*/ 8877 w 8920"/>
                  <a:gd name="T115" fmla="*/ 115 h 521"/>
                  <a:gd name="T116" fmla="*/ 8919 w 8920"/>
                  <a:gd name="T117" fmla="*/ 176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920" h="521">
                    <a:moveTo>
                      <a:pt x="7968" y="521"/>
                    </a:moveTo>
                    <a:lnTo>
                      <a:pt x="6628" y="521"/>
                    </a:lnTo>
                    <a:lnTo>
                      <a:pt x="6629" y="520"/>
                    </a:lnTo>
                    <a:lnTo>
                      <a:pt x="6630" y="519"/>
                    </a:lnTo>
                    <a:lnTo>
                      <a:pt x="6630" y="518"/>
                    </a:lnTo>
                    <a:lnTo>
                      <a:pt x="6631" y="516"/>
                    </a:lnTo>
                    <a:lnTo>
                      <a:pt x="6632" y="515"/>
                    </a:lnTo>
                    <a:lnTo>
                      <a:pt x="6633" y="513"/>
                    </a:lnTo>
                    <a:lnTo>
                      <a:pt x="6634" y="512"/>
                    </a:lnTo>
                    <a:lnTo>
                      <a:pt x="6634" y="510"/>
                    </a:lnTo>
                    <a:lnTo>
                      <a:pt x="6640" y="506"/>
                    </a:lnTo>
                    <a:lnTo>
                      <a:pt x="6644" y="501"/>
                    </a:lnTo>
                    <a:lnTo>
                      <a:pt x="6647" y="497"/>
                    </a:lnTo>
                    <a:lnTo>
                      <a:pt x="6650" y="491"/>
                    </a:lnTo>
                    <a:lnTo>
                      <a:pt x="6652" y="486"/>
                    </a:lnTo>
                    <a:lnTo>
                      <a:pt x="6653" y="482"/>
                    </a:lnTo>
                    <a:lnTo>
                      <a:pt x="6654" y="477"/>
                    </a:lnTo>
                    <a:lnTo>
                      <a:pt x="6655" y="472"/>
                    </a:lnTo>
                    <a:lnTo>
                      <a:pt x="6654" y="462"/>
                    </a:lnTo>
                    <a:lnTo>
                      <a:pt x="6652" y="453"/>
                    </a:lnTo>
                    <a:lnTo>
                      <a:pt x="6648" y="444"/>
                    </a:lnTo>
                    <a:lnTo>
                      <a:pt x="6643" y="434"/>
                    </a:lnTo>
                    <a:lnTo>
                      <a:pt x="6636" y="425"/>
                    </a:lnTo>
                    <a:lnTo>
                      <a:pt x="6629" y="416"/>
                    </a:lnTo>
                    <a:lnTo>
                      <a:pt x="6622" y="408"/>
                    </a:lnTo>
                    <a:lnTo>
                      <a:pt x="6614" y="400"/>
                    </a:lnTo>
                    <a:lnTo>
                      <a:pt x="6598" y="384"/>
                    </a:lnTo>
                    <a:lnTo>
                      <a:pt x="6584" y="371"/>
                    </a:lnTo>
                    <a:lnTo>
                      <a:pt x="6554" y="400"/>
                    </a:lnTo>
                    <a:lnTo>
                      <a:pt x="6558" y="415"/>
                    </a:lnTo>
                    <a:lnTo>
                      <a:pt x="6561" y="431"/>
                    </a:lnTo>
                    <a:lnTo>
                      <a:pt x="6565" y="447"/>
                    </a:lnTo>
                    <a:lnTo>
                      <a:pt x="6568" y="461"/>
                    </a:lnTo>
                    <a:lnTo>
                      <a:pt x="6572" y="477"/>
                    </a:lnTo>
                    <a:lnTo>
                      <a:pt x="6576" y="491"/>
                    </a:lnTo>
                    <a:lnTo>
                      <a:pt x="6582" y="506"/>
                    </a:lnTo>
                    <a:lnTo>
                      <a:pt x="6591" y="521"/>
                    </a:lnTo>
                    <a:lnTo>
                      <a:pt x="5725" y="521"/>
                    </a:lnTo>
                    <a:lnTo>
                      <a:pt x="5718" y="505"/>
                    </a:lnTo>
                    <a:lnTo>
                      <a:pt x="5710" y="489"/>
                    </a:lnTo>
                    <a:lnTo>
                      <a:pt x="5706" y="483"/>
                    </a:lnTo>
                    <a:lnTo>
                      <a:pt x="5701" y="476"/>
                    </a:lnTo>
                    <a:lnTo>
                      <a:pt x="5695" y="470"/>
                    </a:lnTo>
                    <a:lnTo>
                      <a:pt x="5690" y="464"/>
                    </a:lnTo>
                    <a:lnTo>
                      <a:pt x="5684" y="459"/>
                    </a:lnTo>
                    <a:lnTo>
                      <a:pt x="5677" y="455"/>
                    </a:lnTo>
                    <a:lnTo>
                      <a:pt x="5669" y="451"/>
                    </a:lnTo>
                    <a:lnTo>
                      <a:pt x="5662" y="448"/>
                    </a:lnTo>
                    <a:lnTo>
                      <a:pt x="5654" y="445"/>
                    </a:lnTo>
                    <a:lnTo>
                      <a:pt x="5644" y="444"/>
                    </a:lnTo>
                    <a:lnTo>
                      <a:pt x="5635" y="442"/>
                    </a:lnTo>
                    <a:lnTo>
                      <a:pt x="5625" y="442"/>
                    </a:lnTo>
                    <a:lnTo>
                      <a:pt x="5612" y="445"/>
                    </a:lnTo>
                    <a:lnTo>
                      <a:pt x="5601" y="449"/>
                    </a:lnTo>
                    <a:lnTo>
                      <a:pt x="5588" y="453"/>
                    </a:lnTo>
                    <a:lnTo>
                      <a:pt x="5578" y="460"/>
                    </a:lnTo>
                    <a:lnTo>
                      <a:pt x="5572" y="463"/>
                    </a:lnTo>
                    <a:lnTo>
                      <a:pt x="5568" y="468"/>
                    </a:lnTo>
                    <a:lnTo>
                      <a:pt x="5564" y="473"/>
                    </a:lnTo>
                    <a:lnTo>
                      <a:pt x="5561" y="477"/>
                    </a:lnTo>
                    <a:lnTo>
                      <a:pt x="5558" y="483"/>
                    </a:lnTo>
                    <a:lnTo>
                      <a:pt x="5557" y="488"/>
                    </a:lnTo>
                    <a:lnTo>
                      <a:pt x="5556" y="496"/>
                    </a:lnTo>
                    <a:lnTo>
                      <a:pt x="5556" y="502"/>
                    </a:lnTo>
                    <a:lnTo>
                      <a:pt x="5557" y="504"/>
                    </a:lnTo>
                    <a:lnTo>
                      <a:pt x="5558" y="506"/>
                    </a:lnTo>
                    <a:lnTo>
                      <a:pt x="5558" y="509"/>
                    </a:lnTo>
                    <a:lnTo>
                      <a:pt x="5559" y="511"/>
                    </a:lnTo>
                    <a:lnTo>
                      <a:pt x="5560" y="513"/>
                    </a:lnTo>
                    <a:lnTo>
                      <a:pt x="5560" y="515"/>
                    </a:lnTo>
                    <a:lnTo>
                      <a:pt x="5561" y="518"/>
                    </a:lnTo>
                    <a:lnTo>
                      <a:pt x="5562" y="521"/>
                    </a:lnTo>
                    <a:lnTo>
                      <a:pt x="5313" y="521"/>
                    </a:lnTo>
                    <a:lnTo>
                      <a:pt x="5313" y="516"/>
                    </a:lnTo>
                    <a:lnTo>
                      <a:pt x="5314" y="511"/>
                    </a:lnTo>
                    <a:lnTo>
                      <a:pt x="5314" y="507"/>
                    </a:lnTo>
                    <a:lnTo>
                      <a:pt x="5313" y="502"/>
                    </a:lnTo>
                    <a:lnTo>
                      <a:pt x="5313" y="497"/>
                    </a:lnTo>
                    <a:lnTo>
                      <a:pt x="5312" y="493"/>
                    </a:lnTo>
                    <a:lnTo>
                      <a:pt x="5311" y="486"/>
                    </a:lnTo>
                    <a:lnTo>
                      <a:pt x="5310" y="481"/>
                    </a:lnTo>
                    <a:lnTo>
                      <a:pt x="5308" y="471"/>
                    </a:lnTo>
                    <a:lnTo>
                      <a:pt x="5304" y="460"/>
                    </a:lnTo>
                    <a:lnTo>
                      <a:pt x="5298" y="452"/>
                    </a:lnTo>
                    <a:lnTo>
                      <a:pt x="5292" y="444"/>
                    </a:lnTo>
                    <a:lnTo>
                      <a:pt x="5285" y="436"/>
                    </a:lnTo>
                    <a:lnTo>
                      <a:pt x="5276" y="430"/>
                    </a:lnTo>
                    <a:lnTo>
                      <a:pt x="5268" y="425"/>
                    </a:lnTo>
                    <a:lnTo>
                      <a:pt x="5259" y="421"/>
                    </a:lnTo>
                    <a:lnTo>
                      <a:pt x="5248" y="417"/>
                    </a:lnTo>
                    <a:lnTo>
                      <a:pt x="5238" y="415"/>
                    </a:lnTo>
                    <a:lnTo>
                      <a:pt x="5227" y="414"/>
                    </a:lnTo>
                    <a:lnTo>
                      <a:pt x="5217" y="413"/>
                    </a:lnTo>
                    <a:lnTo>
                      <a:pt x="5207" y="414"/>
                    </a:lnTo>
                    <a:lnTo>
                      <a:pt x="5197" y="415"/>
                    </a:lnTo>
                    <a:lnTo>
                      <a:pt x="5187" y="419"/>
                    </a:lnTo>
                    <a:lnTo>
                      <a:pt x="5179" y="422"/>
                    </a:lnTo>
                    <a:lnTo>
                      <a:pt x="5162" y="430"/>
                    </a:lnTo>
                    <a:lnTo>
                      <a:pt x="5144" y="439"/>
                    </a:lnTo>
                    <a:lnTo>
                      <a:pt x="5124" y="449"/>
                    </a:lnTo>
                    <a:lnTo>
                      <a:pt x="5105" y="460"/>
                    </a:lnTo>
                    <a:lnTo>
                      <a:pt x="5095" y="465"/>
                    </a:lnTo>
                    <a:lnTo>
                      <a:pt x="5086" y="472"/>
                    </a:lnTo>
                    <a:lnTo>
                      <a:pt x="5077" y="479"/>
                    </a:lnTo>
                    <a:lnTo>
                      <a:pt x="5069" y="486"/>
                    </a:lnTo>
                    <a:lnTo>
                      <a:pt x="5062" y="494"/>
                    </a:lnTo>
                    <a:lnTo>
                      <a:pt x="5057" y="502"/>
                    </a:lnTo>
                    <a:lnTo>
                      <a:pt x="5051" y="511"/>
                    </a:lnTo>
                    <a:lnTo>
                      <a:pt x="5047" y="521"/>
                    </a:lnTo>
                    <a:lnTo>
                      <a:pt x="4872" y="521"/>
                    </a:lnTo>
                    <a:lnTo>
                      <a:pt x="4872" y="519"/>
                    </a:lnTo>
                    <a:lnTo>
                      <a:pt x="4872" y="518"/>
                    </a:lnTo>
                    <a:lnTo>
                      <a:pt x="4872" y="516"/>
                    </a:lnTo>
                    <a:lnTo>
                      <a:pt x="4872" y="515"/>
                    </a:lnTo>
                    <a:lnTo>
                      <a:pt x="4872" y="514"/>
                    </a:lnTo>
                    <a:lnTo>
                      <a:pt x="4872" y="513"/>
                    </a:lnTo>
                    <a:lnTo>
                      <a:pt x="4872" y="512"/>
                    </a:lnTo>
                    <a:lnTo>
                      <a:pt x="4872" y="510"/>
                    </a:lnTo>
                    <a:lnTo>
                      <a:pt x="4869" y="500"/>
                    </a:lnTo>
                    <a:lnTo>
                      <a:pt x="4867" y="487"/>
                    </a:lnTo>
                    <a:lnTo>
                      <a:pt x="4865" y="475"/>
                    </a:lnTo>
                    <a:lnTo>
                      <a:pt x="4864" y="461"/>
                    </a:lnTo>
                    <a:lnTo>
                      <a:pt x="4861" y="433"/>
                    </a:lnTo>
                    <a:lnTo>
                      <a:pt x="4858" y="406"/>
                    </a:lnTo>
                    <a:lnTo>
                      <a:pt x="4854" y="394"/>
                    </a:lnTo>
                    <a:lnTo>
                      <a:pt x="4850" y="382"/>
                    </a:lnTo>
                    <a:lnTo>
                      <a:pt x="4846" y="372"/>
                    </a:lnTo>
                    <a:lnTo>
                      <a:pt x="4839" y="363"/>
                    </a:lnTo>
                    <a:lnTo>
                      <a:pt x="4835" y="359"/>
                    </a:lnTo>
                    <a:lnTo>
                      <a:pt x="4830" y="356"/>
                    </a:lnTo>
                    <a:lnTo>
                      <a:pt x="4825" y="354"/>
                    </a:lnTo>
                    <a:lnTo>
                      <a:pt x="4820" y="352"/>
                    </a:lnTo>
                    <a:lnTo>
                      <a:pt x="4814" y="350"/>
                    </a:lnTo>
                    <a:lnTo>
                      <a:pt x="4806" y="349"/>
                    </a:lnTo>
                    <a:lnTo>
                      <a:pt x="4799" y="349"/>
                    </a:lnTo>
                    <a:lnTo>
                      <a:pt x="4792" y="350"/>
                    </a:lnTo>
                    <a:lnTo>
                      <a:pt x="4777" y="358"/>
                    </a:lnTo>
                    <a:lnTo>
                      <a:pt x="4765" y="366"/>
                    </a:lnTo>
                    <a:lnTo>
                      <a:pt x="4753" y="375"/>
                    </a:lnTo>
                    <a:lnTo>
                      <a:pt x="4743" y="384"/>
                    </a:lnTo>
                    <a:lnTo>
                      <a:pt x="4734" y="394"/>
                    </a:lnTo>
                    <a:lnTo>
                      <a:pt x="4725" y="403"/>
                    </a:lnTo>
                    <a:lnTo>
                      <a:pt x="4717" y="413"/>
                    </a:lnTo>
                    <a:lnTo>
                      <a:pt x="4711" y="424"/>
                    </a:lnTo>
                    <a:lnTo>
                      <a:pt x="4704" y="434"/>
                    </a:lnTo>
                    <a:lnTo>
                      <a:pt x="4700" y="446"/>
                    </a:lnTo>
                    <a:lnTo>
                      <a:pt x="4696" y="457"/>
                    </a:lnTo>
                    <a:lnTo>
                      <a:pt x="4692" y="469"/>
                    </a:lnTo>
                    <a:lnTo>
                      <a:pt x="4690" y="481"/>
                    </a:lnTo>
                    <a:lnTo>
                      <a:pt x="4688" y="494"/>
                    </a:lnTo>
                    <a:lnTo>
                      <a:pt x="4687" y="507"/>
                    </a:lnTo>
                    <a:lnTo>
                      <a:pt x="4686" y="521"/>
                    </a:lnTo>
                    <a:lnTo>
                      <a:pt x="4130" y="521"/>
                    </a:lnTo>
                    <a:lnTo>
                      <a:pt x="4134" y="513"/>
                    </a:lnTo>
                    <a:lnTo>
                      <a:pt x="4137" y="506"/>
                    </a:lnTo>
                    <a:lnTo>
                      <a:pt x="4140" y="499"/>
                    </a:lnTo>
                    <a:lnTo>
                      <a:pt x="4142" y="491"/>
                    </a:lnTo>
                    <a:lnTo>
                      <a:pt x="4144" y="484"/>
                    </a:lnTo>
                    <a:lnTo>
                      <a:pt x="4145" y="476"/>
                    </a:lnTo>
                    <a:lnTo>
                      <a:pt x="4146" y="468"/>
                    </a:lnTo>
                    <a:lnTo>
                      <a:pt x="4146" y="460"/>
                    </a:lnTo>
                    <a:lnTo>
                      <a:pt x="4144" y="451"/>
                    </a:lnTo>
                    <a:lnTo>
                      <a:pt x="4141" y="440"/>
                    </a:lnTo>
                    <a:lnTo>
                      <a:pt x="4135" y="430"/>
                    </a:lnTo>
                    <a:lnTo>
                      <a:pt x="4129" y="420"/>
                    </a:lnTo>
                    <a:lnTo>
                      <a:pt x="4125" y="415"/>
                    </a:lnTo>
                    <a:lnTo>
                      <a:pt x="4121" y="412"/>
                    </a:lnTo>
                    <a:lnTo>
                      <a:pt x="4117" y="409"/>
                    </a:lnTo>
                    <a:lnTo>
                      <a:pt x="4111" y="407"/>
                    </a:lnTo>
                    <a:lnTo>
                      <a:pt x="4106" y="405"/>
                    </a:lnTo>
                    <a:lnTo>
                      <a:pt x="4100" y="405"/>
                    </a:lnTo>
                    <a:lnTo>
                      <a:pt x="4094" y="406"/>
                    </a:lnTo>
                    <a:lnTo>
                      <a:pt x="4086" y="409"/>
                    </a:lnTo>
                    <a:lnTo>
                      <a:pt x="4075" y="421"/>
                    </a:lnTo>
                    <a:lnTo>
                      <a:pt x="4062" y="432"/>
                    </a:lnTo>
                    <a:lnTo>
                      <a:pt x="4051" y="446"/>
                    </a:lnTo>
                    <a:lnTo>
                      <a:pt x="4039" y="459"/>
                    </a:lnTo>
                    <a:lnTo>
                      <a:pt x="4029" y="474"/>
                    </a:lnTo>
                    <a:lnTo>
                      <a:pt x="4020" y="488"/>
                    </a:lnTo>
                    <a:lnTo>
                      <a:pt x="4011" y="504"/>
                    </a:lnTo>
                    <a:lnTo>
                      <a:pt x="4004" y="521"/>
                    </a:lnTo>
                    <a:lnTo>
                      <a:pt x="2646" y="521"/>
                    </a:lnTo>
                    <a:lnTo>
                      <a:pt x="2657" y="490"/>
                    </a:lnTo>
                    <a:lnTo>
                      <a:pt x="2669" y="460"/>
                    </a:lnTo>
                    <a:lnTo>
                      <a:pt x="2684" y="431"/>
                    </a:lnTo>
                    <a:lnTo>
                      <a:pt x="2699" y="402"/>
                    </a:lnTo>
                    <a:lnTo>
                      <a:pt x="2716" y="374"/>
                    </a:lnTo>
                    <a:lnTo>
                      <a:pt x="2735" y="346"/>
                    </a:lnTo>
                    <a:lnTo>
                      <a:pt x="2755" y="317"/>
                    </a:lnTo>
                    <a:lnTo>
                      <a:pt x="2774" y="290"/>
                    </a:lnTo>
                    <a:lnTo>
                      <a:pt x="2796" y="264"/>
                    </a:lnTo>
                    <a:lnTo>
                      <a:pt x="2818" y="237"/>
                    </a:lnTo>
                    <a:lnTo>
                      <a:pt x="2841" y="211"/>
                    </a:lnTo>
                    <a:lnTo>
                      <a:pt x="2864" y="185"/>
                    </a:lnTo>
                    <a:lnTo>
                      <a:pt x="2910" y="135"/>
                    </a:lnTo>
                    <a:lnTo>
                      <a:pt x="2957" y="86"/>
                    </a:lnTo>
                    <a:lnTo>
                      <a:pt x="2980" y="77"/>
                    </a:lnTo>
                    <a:lnTo>
                      <a:pt x="3003" y="69"/>
                    </a:lnTo>
                    <a:lnTo>
                      <a:pt x="3025" y="62"/>
                    </a:lnTo>
                    <a:lnTo>
                      <a:pt x="3049" y="57"/>
                    </a:lnTo>
                    <a:lnTo>
                      <a:pt x="3073" y="52"/>
                    </a:lnTo>
                    <a:lnTo>
                      <a:pt x="3097" y="49"/>
                    </a:lnTo>
                    <a:lnTo>
                      <a:pt x="3122" y="45"/>
                    </a:lnTo>
                    <a:lnTo>
                      <a:pt x="3148" y="43"/>
                    </a:lnTo>
                    <a:lnTo>
                      <a:pt x="3169" y="94"/>
                    </a:lnTo>
                    <a:lnTo>
                      <a:pt x="3177" y="87"/>
                    </a:lnTo>
                    <a:lnTo>
                      <a:pt x="3184" y="80"/>
                    </a:lnTo>
                    <a:lnTo>
                      <a:pt x="3191" y="71"/>
                    </a:lnTo>
                    <a:lnTo>
                      <a:pt x="3198" y="60"/>
                    </a:lnTo>
                    <a:lnTo>
                      <a:pt x="3205" y="50"/>
                    </a:lnTo>
                    <a:lnTo>
                      <a:pt x="3209" y="38"/>
                    </a:lnTo>
                    <a:lnTo>
                      <a:pt x="3211" y="33"/>
                    </a:lnTo>
                    <a:lnTo>
                      <a:pt x="3212" y="27"/>
                    </a:lnTo>
                    <a:lnTo>
                      <a:pt x="3212" y="20"/>
                    </a:lnTo>
                    <a:lnTo>
                      <a:pt x="3212" y="14"/>
                    </a:lnTo>
                    <a:lnTo>
                      <a:pt x="3209" y="12"/>
                    </a:lnTo>
                    <a:lnTo>
                      <a:pt x="3206" y="10"/>
                    </a:lnTo>
                    <a:lnTo>
                      <a:pt x="3204" y="8"/>
                    </a:lnTo>
                    <a:lnTo>
                      <a:pt x="3201" y="6"/>
                    </a:lnTo>
                    <a:lnTo>
                      <a:pt x="3197" y="5"/>
                    </a:lnTo>
                    <a:lnTo>
                      <a:pt x="3195" y="3"/>
                    </a:lnTo>
                    <a:lnTo>
                      <a:pt x="3192" y="2"/>
                    </a:lnTo>
                    <a:lnTo>
                      <a:pt x="3189" y="0"/>
                    </a:lnTo>
                    <a:lnTo>
                      <a:pt x="8274" y="0"/>
                    </a:lnTo>
                    <a:lnTo>
                      <a:pt x="8235" y="64"/>
                    </a:lnTo>
                    <a:lnTo>
                      <a:pt x="8197" y="130"/>
                    </a:lnTo>
                    <a:lnTo>
                      <a:pt x="8159" y="195"/>
                    </a:lnTo>
                    <a:lnTo>
                      <a:pt x="8121" y="260"/>
                    </a:lnTo>
                    <a:lnTo>
                      <a:pt x="8084" y="326"/>
                    </a:lnTo>
                    <a:lnTo>
                      <a:pt x="8046" y="391"/>
                    </a:lnTo>
                    <a:lnTo>
                      <a:pt x="8008" y="456"/>
                    </a:lnTo>
                    <a:lnTo>
                      <a:pt x="7968" y="521"/>
                    </a:lnTo>
                    <a:close/>
                    <a:moveTo>
                      <a:pt x="2576" y="521"/>
                    </a:moveTo>
                    <a:lnTo>
                      <a:pt x="1950" y="521"/>
                    </a:lnTo>
                    <a:lnTo>
                      <a:pt x="1977" y="474"/>
                    </a:lnTo>
                    <a:lnTo>
                      <a:pt x="2005" y="428"/>
                    </a:lnTo>
                    <a:lnTo>
                      <a:pt x="2033" y="382"/>
                    </a:lnTo>
                    <a:lnTo>
                      <a:pt x="2063" y="336"/>
                    </a:lnTo>
                    <a:lnTo>
                      <a:pt x="2092" y="290"/>
                    </a:lnTo>
                    <a:lnTo>
                      <a:pt x="2121" y="245"/>
                    </a:lnTo>
                    <a:lnTo>
                      <a:pt x="2150" y="200"/>
                    </a:lnTo>
                    <a:lnTo>
                      <a:pt x="2179" y="154"/>
                    </a:lnTo>
                    <a:lnTo>
                      <a:pt x="2201" y="277"/>
                    </a:lnTo>
                    <a:lnTo>
                      <a:pt x="2222" y="277"/>
                    </a:lnTo>
                    <a:lnTo>
                      <a:pt x="2237" y="241"/>
                    </a:lnTo>
                    <a:lnTo>
                      <a:pt x="2252" y="206"/>
                    </a:lnTo>
                    <a:lnTo>
                      <a:pt x="2269" y="172"/>
                    </a:lnTo>
                    <a:lnTo>
                      <a:pt x="2286" y="136"/>
                    </a:lnTo>
                    <a:lnTo>
                      <a:pt x="2304" y="102"/>
                    </a:lnTo>
                    <a:lnTo>
                      <a:pt x="2324" y="67"/>
                    </a:lnTo>
                    <a:lnTo>
                      <a:pt x="2344" y="34"/>
                    </a:lnTo>
                    <a:lnTo>
                      <a:pt x="2365" y="0"/>
                    </a:lnTo>
                    <a:lnTo>
                      <a:pt x="2640" y="0"/>
                    </a:lnTo>
                    <a:lnTo>
                      <a:pt x="2639" y="2"/>
                    </a:lnTo>
                    <a:lnTo>
                      <a:pt x="2639" y="3"/>
                    </a:lnTo>
                    <a:lnTo>
                      <a:pt x="2639" y="5"/>
                    </a:lnTo>
                    <a:lnTo>
                      <a:pt x="2639" y="7"/>
                    </a:lnTo>
                    <a:lnTo>
                      <a:pt x="2639" y="9"/>
                    </a:lnTo>
                    <a:lnTo>
                      <a:pt x="2639" y="10"/>
                    </a:lnTo>
                    <a:lnTo>
                      <a:pt x="2639" y="12"/>
                    </a:lnTo>
                    <a:lnTo>
                      <a:pt x="2639" y="14"/>
                    </a:lnTo>
                    <a:lnTo>
                      <a:pt x="2640" y="12"/>
                    </a:lnTo>
                    <a:lnTo>
                      <a:pt x="2642" y="10"/>
                    </a:lnTo>
                    <a:lnTo>
                      <a:pt x="2644" y="9"/>
                    </a:lnTo>
                    <a:lnTo>
                      <a:pt x="2645" y="7"/>
                    </a:lnTo>
                    <a:lnTo>
                      <a:pt x="2647" y="5"/>
                    </a:lnTo>
                    <a:lnTo>
                      <a:pt x="2649" y="3"/>
                    </a:lnTo>
                    <a:lnTo>
                      <a:pt x="2650" y="2"/>
                    </a:lnTo>
                    <a:lnTo>
                      <a:pt x="2652" y="0"/>
                    </a:lnTo>
                    <a:lnTo>
                      <a:pt x="3029" y="0"/>
                    </a:lnTo>
                    <a:lnTo>
                      <a:pt x="3015" y="4"/>
                    </a:lnTo>
                    <a:lnTo>
                      <a:pt x="3002" y="9"/>
                    </a:lnTo>
                    <a:lnTo>
                      <a:pt x="2988" y="13"/>
                    </a:lnTo>
                    <a:lnTo>
                      <a:pt x="2974" y="18"/>
                    </a:lnTo>
                    <a:lnTo>
                      <a:pt x="2961" y="23"/>
                    </a:lnTo>
                    <a:lnTo>
                      <a:pt x="2948" y="27"/>
                    </a:lnTo>
                    <a:lnTo>
                      <a:pt x="2936" y="31"/>
                    </a:lnTo>
                    <a:lnTo>
                      <a:pt x="2923" y="35"/>
                    </a:lnTo>
                    <a:lnTo>
                      <a:pt x="2874" y="89"/>
                    </a:lnTo>
                    <a:lnTo>
                      <a:pt x="2823" y="144"/>
                    </a:lnTo>
                    <a:lnTo>
                      <a:pt x="2798" y="173"/>
                    </a:lnTo>
                    <a:lnTo>
                      <a:pt x="2773" y="201"/>
                    </a:lnTo>
                    <a:lnTo>
                      <a:pt x="2749" y="231"/>
                    </a:lnTo>
                    <a:lnTo>
                      <a:pt x="2725" y="260"/>
                    </a:lnTo>
                    <a:lnTo>
                      <a:pt x="2702" y="290"/>
                    </a:lnTo>
                    <a:lnTo>
                      <a:pt x="2680" y="322"/>
                    </a:lnTo>
                    <a:lnTo>
                      <a:pt x="2659" y="353"/>
                    </a:lnTo>
                    <a:lnTo>
                      <a:pt x="2639" y="385"/>
                    </a:lnTo>
                    <a:lnTo>
                      <a:pt x="2621" y="417"/>
                    </a:lnTo>
                    <a:lnTo>
                      <a:pt x="2604" y="451"/>
                    </a:lnTo>
                    <a:lnTo>
                      <a:pt x="2596" y="469"/>
                    </a:lnTo>
                    <a:lnTo>
                      <a:pt x="2589" y="485"/>
                    </a:lnTo>
                    <a:lnTo>
                      <a:pt x="2583" y="503"/>
                    </a:lnTo>
                    <a:lnTo>
                      <a:pt x="2576" y="521"/>
                    </a:lnTo>
                    <a:close/>
                    <a:moveTo>
                      <a:pt x="1740" y="521"/>
                    </a:moveTo>
                    <a:lnTo>
                      <a:pt x="1552" y="521"/>
                    </a:lnTo>
                    <a:lnTo>
                      <a:pt x="1584" y="456"/>
                    </a:lnTo>
                    <a:lnTo>
                      <a:pt x="1617" y="391"/>
                    </a:lnTo>
                    <a:lnTo>
                      <a:pt x="1647" y="327"/>
                    </a:lnTo>
                    <a:lnTo>
                      <a:pt x="1677" y="261"/>
                    </a:lnTo>
                    <a:lnTo>
                      <a:pt x="1707" y="196"/>
                    </a:lnTo>
                    <a:lnTo>
                      <a:pt x="1737" y="130"/>
                    </a:lnTo>
                    <a:lnTo>
                      <a:pt x="1769" y="64"/>
                    </a:lnTo>
                    <a:lnTo>
                      <a:pt x="1800" y="0"/>
                    </a:lnTo>
                    <a:lnTo>
                      <a:pt x="1977" y="0"/>
                    </a:lnTo>
                    <a:lnTo>
                      <a:pt x="1944" y="63"/>
                    </a:lnTo>
                    <a:lnTo>
                      <a:pt x="1911" y="128"/>
                    </a:lnTo>
                    <a:lnTo>
                      <a:pt x="1880" y="192"/>
                    </a:lnTo>
                    <a:lnTo>
                      <a:pt x="1850" y="257"/>
                    </a:lnTo>
                    <a:lnTo>
                      <a:pt x="1822" y="323"/>
                    </a:lnTo>
                    <a:lnTo>
                      <a:pt x="1794" y="388"/>
                    </a:lnTo>
                    <a:lnTo>
                      <a:pt x="1767" y="454"/>
                    </a:lnTo>
                    <a:lnTo>
                      <a:pt x="1740" y="521"/>
                    </a:lnTo>
                    <a:close/>
                    <a:moveTo>
                      <a:pt x="1502" y="521"/>
                    </a:moveTo>
                    <a:lnTo>
                      <a:pt x="0" y="521"/>
                    </a:lnTo>
                    <a:lnTo>
                      <a:pt x="48" y="454"/>
                    </a:lnTo>
                    <a:lnTo>
                      <a:pt x="96" y="387"/>
                    </a:lnTo>
                    <a:lnTo>
                      <a:pt x="145" y="323"/>
                    </a:lnTo>
                    <a:lnTo>
                      <a:pt x="195" y="257"/>
                    </a:lnTo>
                    <a:lnTo>
                      <a:pt x="245" y="192"/>
                    </a:lnTo>
                    <a:lnTo>
                      <a:pt x="296" y="128"/>
                    </a:lnTo>
                    <a:lnTo>
                      <a:pt x="348" y="63"/>
                    </a:lnTo>
                    <a:lnTo>
                      <a:pt x="400" y="0"/>
                    </a:lnTo>
                    <a:lnTo>
                      <a:pt x="1115" y="0"/>
                    </a:lnTo>
                    <a:lnTo>
                      <a:pt x="1113" y="3"/>
                    </a:lnTo>
                    <a:lnTo>
                      <a:pt x="1111" y="6"/>
                    </a:lnTo>
                    <a:lnTo>
                      <a:pt x="1109" y="8"/>
                    </a:lnTo>
                    <a:lnTo>
                      <a:pt x="1108" y="11"/>
                    </a:lnTo>
                    <a:lnTo>
                      <a:pt x="1106" y="14"/>
                    </a:lnTo>
                    <a:lnTo>
                      <a:pt x="1105" y="16"/>
                    </a:lnTo>
                    <a:lnTo>
                      <a:pt x="1103" y="19"/>
                    </a:lnTo>
                    <a:lnTo>
                      <a:pt x="1101" y="23"/>
                    </a:lnTo>
                    <a:lnTo>
                      <a:pt x="1123" y="23"/>
                    </a:lnTo>
                    <a:lnTo>
                      <a:pt x="1124" y="19"/>
                    </a:lnTo>
                    <a:lnTo>
                      <a:pt x="1126" y="16"/>
                    </a:lnTo>
                    <a:lnTo>
                      <a:pt x="1128" y="14"/>
                    </a:lnTo>
                    <a:lnTo>
                      <a:pt x="1130" y="11"/>
                    </a:lnTo>
                    <a:lnTo>
                      <a:pt x="1132" y="8"/>
                    </a:lnTo>
                    <a:lnTo>
                      <a:pt x="1133" y="6"/>
                    </a:lnTo>
                    <a:lnTo>
                      <a:pt x="1135" y="3"/>
                    </a:lnTo>
                    <a:lnTo>
                      <a:pt x="1137" y="0"/>
                    </a:lnTo>
                    <a:lnTo>
                      <a:pt x="1752" y="0"/>
                    </a:lnTo>
                    <a:lnTo>
                      <a:pt x="1722" y="65"/>
                    </a:lnTo>
                    <a:lnTo>
                      <a:pt x="1692" y="131"/>
                    </a:lnTo>
                    <a:lnTo>
                      <a:pt x="1661" y="198"/>
                    </a:lnTo>
                    <a:lnTo>
                      <a:pt x="1630" y="262"/>
                    </a:lnTo>
                    <a:lnTo>
                      <a:pt x="1599" y="328"/>
                    </a:lnTo>
                    <a:lnTo>
                      <a:pt x="1568" y="392"/>
                    </a:lnTo>
                    <a:lnTo>
                      <a:pt x="1535" y="457"/>
                    </a:lnTo>
                    <a:lnTo>
                      <a:pt x="1502" y="521"/>
                    </a:lnTo>
                    <a:close/>
                    <a:moveTo>
                      <a:pt x="2120" y="0"/>
                    </a:moveTo>
                    <a:lnTo>
                      <a:pt x="2228" y="0"/>
                    </a:lnTo>
                    <a:lnTo>
                      <a:pt x="2194" y="61"/>
                    </a:lnTo>
                    <a:lnTo>
                      <a:pt x="2159" y="123"/>
                    </a:lnTo>
                    <a:lnTo>
                      <a:pt x="2125" y="182"/>
                    </a:lnTo>
                    <a:lnTo>
                      <a:pt x="2089" y="241"/>
                    </a:lnTo>
                    <a:lnTo>
                      <a:pt x="2070" y="271"/>
                    </a:lnTo>
                    <a:lnTo>
                      <a:pt x="2051" y="299"/>
                    </a:lnTo>
                    <a:lnTo>
                      <a:pt x="2031" y="327"/>
                    </a:lnTo>
                    <a:lnTo>
                      <a:pt x="2012" y="354"/>
                    </a:lnTo>
                    <a:lnTo>
                      <a:pt x="1991" y="382"/>
                    </a:lnTo>
                    <a:lnTo>
                      <a:pt x="1970" y="408"/>
                    </a:lnTo>
                    <a:lnTo>
                      <a:pt x="1948" y="434"/>
                    </a:lnTo>
                    <a:lnTo>
                      <a:pt x="1925" y="460"/>
                    </a:lnTo>
                    <a:lnTo>
                      <a:pt x="1997" y="277"/>
                    </a:lnTo>
                    <a:lnTo>
                      <a:pt x="2009" y="241"/>
                    </a:lnTo>
                    <a:lnTo>
                      <a:pt x="2022" y="206"/>
                    </a:lnTo>
                    <a:lnTo>
                      <a:pt x="2037" y="171"/>
                    </a:lnTo>
                    <a:lnTo>
                      <a:pt x="2051" y="136"/>
                    </a:lnTo>
                    <a:lnTo>
                      <a:pt x="2068" y="101"/>
                    </a:lnTo>
                    <a:lnTo>
                      <a:pt x="2084" y="67"/>
                    </a:lnTo>
                    <a:lnTo>
                      <a:pt x="2101" y="33"/>
                    </a:lnTo>
                    <a:lnTo>
                      <a:pt x="2120" y="0"/>
                    </a:lnTo>
                    <a:close/>
                    <a:moveTo>
                      <a:pt x="2286" y="0"/>
                    </a:moveTo>
                    <a:lnTo>
                      <a:pt x="2344" y="0"/>
                    </a:lnTo>
                    <a:lnTo>
                      <a:pt x="2281" y="86"/>
                    </a:lnTo>
                    <a:lnTo>
                      <a:pt x="2273" y="43"/>
                    </a:lnTo>
                    <a:lnTo>
                      <a:pt x="2274" y="38"/>
                    </a:lnTo>
                    <a:lnTo>
                      <a:pt x="2276" y="33"/>
                    </a:lnTo>
                    <a:lnTo>
                      <a:pt x="2277" y="27"/>
                    </a:lnTo>
                    <a:lnTo>
                      <a:pt x="2279" y="22"/>
                    </a:lnTo>
                    <a:lnTo>
                      <a:pt x="2280" y="16"/>
                    </a:lnTo>
                    <a:lnTo>
                      <a:pt x="2282" y="10"/>
                    </a:lnTo>
                    <a:lnTo>
                      <a:pt x="2283" y="5"/>
                    </a:lnTo>
                    <a:lnTo>
                      <a:pt x="2286" y="0"/>
                    </a:lnTo>
                    <a:close/>
                    <a:moveTo>
                      <a:pt x="3925" y="146"/>
                    </a:moveTo>
                    <a:lnTo>
                      <a:pt x="3921" y="162"/>
                    </a:lnTo>
                    <a:lnTo>
                      <a:pt x="3917" y="180"/>
                    </a:lnTo>
                    <a:lnTo>
                      <a:pt x="3911" y="198"/>
                    </a:lnTo>
                    <a:lnTo>
                      <a:pt x="3906" y="215"/>
                    </a:lnTo>
                    <a:lnTo>
                      <a:pt x="3903" y="223"/>
                    </a:lnTo>
                    <a:lnTo>
                      <a:pt x="3899" y="230"/>
                    </a:lnTo>
                    <a:lnTo>
                      <a:pt x="3895" y="237"/>
                    </a:lnTo>
                    <a:lnTo>
                      <a:pt x="3889" y="242"/>
                    </a:lnTo>
                    <a:lnTo>
                      <a:pt x="3883" y="248"/>
                    </a:lnTo>
                    <a:lnTo>
                      <a:pt x="3877" y="252"/>
                    </a:lnTo>
                    <a:lnTo>
                      <a:pt x="3870" y="255"/>
                    </a:lnTo>
                    <a:lnTo>
                      <a:pt x="3861" y="256"/>
                    </a:lnTo>
                    <a:lnTo>
                      <a:pt x="3850" y="251"/>
                    </a:lnTo>
                    <a:lnTo>
                      <a:pt x="3840" y="243"/>
                    </a:lnTo>
                    <a:lnTo>
                      <a:pt x="3832" y="236"/>
                    </a:lnTo>
                    <a:lnTo>
                      <a:pt x="3826" y="228"/>
                    </a:lnTo>
                    <a:lnTo>
                      <a:pt x="3822" y="218"/>
                    </a:lnTo>
                    <a:lnTo>
                      <a:pt x="3819" y="209"/>
                    </a:lnTo>
                    <a:lnTo>
                      <a:pt x="3818" y="200"/>
                    </a:lnTo>
                    <a:lnTo>
                      <a:pt x="3819" y="189"/>
                    </a:lnTo>
                    <a:lnTo>
                      <a:pt x="3821" y="179"/>
                    </a:lnTo>
                    <a:lnTo>
                      <a:pt x="3825" y="168"/>
                    </a:lnTo>
                    <a:lnTo>
                      <a:pt x="3829" y="158"/>
                    </a:lnTo>
                    <a:lnTo>
                      <a:pt x="3836" y="149"/>
                    </a:lnTo>
                    <a:lnTo>
                      <a:pt x="3844" y="139"/>
                    </a:lnTo>
                    <a:lnTo>
                      <a:pt x="3853" y="131"/>
                    </a:lnTo>
                    <a:lnTo>
                      <a:pt x="3863" y="123"/>
                    </a:lnTo>
                    <a:lnTo>
                      <a:pt x="3874" y="115"/>
                    </a:lnTo>
                    <a:lnTo>
                      <a:pt x="3883" y="113"/>
                    </a:lnTo>
                    <a:lnTo>
                      <a:pt x="3891" y="114"/>
                    </a:lnTo>
                    <a:lnTo>
                      <a:pt x="3900" y="115"/>
                    </a:lnTo>
                    <a:lnTo>
                      <a:pt x="3906" y="119"/>
                    </a:lnTo>
                    <a:lnTo>
                      <a:pt x="3912" y="125"/>
                    </a:lnTo>
                    <a:lnTo>
                      <a:pt x="3918" y="131"/>
                    </a:lnTo>
                    <a:lnTo>
                      <a:pt x="3922" y="138"/>
                    </a:lnTo>
                    <a:lnTo>
                      <a:pt x="3925" y="146"/>
                    </a:lnTo>
                    <a:close/>
                    <a:moveTo>
                      <a:pt x="3331" y="328"/>
                    </a:moveTo>
                    <a:lnTo>
                      <a:pt x="3337" y="339"/>
                    </a:lnTo>
                    <a:lnTo>
                      <a:pt x="3341" y="351"/>
                    </a:lnTo>
                    <a:lnTo>
                      <a:pt x="3343" y="360"/>
                    </a:lnTo>
                    <a:lnTo>
                      <a:pt x="3343" y="370"/>
                    </a:lnTo>
                    <a:lnTo>
                      <a:pt x="3342" y="378"/>
                    </a:lnTo>
                    <a:lnTo>
                      <a:pt x="3340" y="386"/>
                    </a:lnTo>
                    <a:lnTo>
                      <a:pt x="3336" y="394"/>
                    </a:lnTo>
                    <a:lnTo>
                      <a:pt x="3331" y="401"/>
                    </a:lnTo>
                    <a:lnTo>
                      <a:pt x="3326" y="408"/>
                    </a:lnTo>
                    <a:lnTo>
                      <a:pt x="3318" y="414"/>
                    </a:lnTo>
                    <a:lnTo>
                      <a:pt x="3311" y="421"/>
                    </a:lnTo>
                    <a:lnTo>
                      <a:pt x="3304" y="427"/>
                    </a:lnTo>
                    <a:lnTo>
                      <a:pt x="3287" y="438"/>
                    </a:lnTo>
                    <a:lnTo>
                      <a:pt x="3271" y="451"/>
                    </a:lnTo>
                    <a:lnTo>
                      <a:pt x="3262" y="449"/>
                    </a:lnTo>
                    <a:lnTo>
                      <a:pt x="3253" y="447"/>
                    </a:lnTo>
                    <a:lnTo>
                      <a:pt x="3243" y="448"/>
                    </a:lnTo>
                    <a:lnTo>
                      <a:pt x="3234" y="449"/>
                    </a:lnTo>
                    <a:lnTo>
                      <a:pt x="3215" y="455"/>
                    </a:lnTo>
                    <a:lnTo>
                      <a:pt x="3196" y="462"/>
                    </a:lnTo>
                    <a:lnTo>
                      <a:pt x="3187" y="465"/>
                    </a:lnTo>
                    <a:lnTo>
                      <a:pt x="3178" y="469"/>
                    </a:lnTo>
                    <a:lnTo>
                      <a:pt x="3168" y="471"/>
                    </a:lnTo>
                    <a:lnTo>
                      <a:pt x="3158" y="472"/>
                    </a:lnTo>
                    <a:lnTo>
                      <a:pt x="3148" y="472"/>
                    </a:lnTo>
                    <a:lnTo>
                      <a:pt x="3139" y="470"/>
                    </a:lnTo>
                    <a:lnTo>
                      <a:pt x="3129" y="465"/>
                    </a:lnTo>
                    <a:lnTo>
                      <a:pt x="3118" y="460"/>
                    </a:lnTo>
                    <a:lnTo>
                      <a:pt x="3110" y="455"/>
                    </a:lnTo>
                    <a:lnTo>
                      <a:pt x="3104" y="449"/>
                    </a:lnTo>
                    <a:lnTo>
                      <a:pt x="3097" y="444"/>
                    </a:lnTo>
                    <a:lnTo>
                      <a:pt x="3092" y="437"/>
                    </a:lnTo>
                    <a:lnTo>
                      <a:pt x="3088" y="432"/>
                    </a:lnTo>
                    <a:lnTo>
                      <a:pt x="3085" y="426"/>
                    </a:lnTo>
                    <a:lnTo>
                      <a:pt x="3082" y="420"/>
                    </a:lnTo>
                    <a:lnTo>
                      <a:pt x="3080" y="413"/>
                    </a:lnTo>
                    <a:lnTo>
                      <a:pt x="3079" y="407"/>
                    </a:lnTo>
                    <a:lnTo>
                      <a:pt x="3078" y="401"/>
                    </a:lnTo>
                    <a:lnTo>
                      <a:pt x="3077" y="395"/>
                    </a:lnTo>
                    <a:lnTo>
                      <a:pt x="3078" y="388"/>
                    </a:lnTo>
                    <a:lnTo>
                      <a:pt x="3080" y="375"/>
                    </a:lnTo>
                    <a:lnTo>
                      <a:pt x="3083" y="361"/>
                    </a:lnTo>
                    <a:lnTo>
                      <a:pt x="3087" y="348"/>
                    </a:lnTo>
                    <a:lnTo>
                      <a:pt x="3093" y="334"/>
                    </a:lnTo>
                    <a:lnTo>
                      <a:pt x="3099" y="321"/>
                    </a:lnTo>
                    <a:lnTo>
                      <a:pt x="3106" y="307"/>
                    </a:lnTo>
                    <a:lnTo>
                      <a:pt x="3112" y="293"/>
                    </a:lnTo>
                    <a:lnTo>
                      <a:pt x="3118" y="281"/>
                    </a:lnTo>
                    <a:lnTo>
                      <a:pt x="3122" y="268"/>
                    </a:lnTo>
                    <a:lnTo>
                      <a:pt x="3127" y="256"/>
                    </a:lnTo>
                    <a:lnTo>
                      <a:pt x="3133" y="251"/>
                    </a:lnTo>
                    <a:lnTo>
                      <a:pt x="3139" y="246"/>
                    </a:lnTo>
                    <a:lnTo>
                      <a:pt x="3145" y="241"/>
                    </a:lnTo>
                    <a:lnTo>
                      <a:pt x="3152" y="237"/>
                    </a:lnTo>
                    <a:lnTo>
                      <a:pt x="3159" y="234"/>
                    </a:lnTo>
                    <a:lnTo>
                      <a:pt x="3166" y="232"/>
                    </a:lnTo>
                    <a:lnTo>
                      <a:pt x="3173" y="230"/>
                    </a:lnTo>
                    <a:lnTo>
                      <a:pt x="3181" y="228"/>
                    </a:lnTo>
                    <a:lnTo>
                      <a:pt x="3196" y="228"/>
                    </a:lnTo>
                    <a:lnTo>
                      <a:pt x="3212" y="228"/>
                    </a:lnTo>
                    <a:lnTo>
                      <a:pt x="3228" y="231"/>
                    </a:lnTo>
                    <a:lnTo>
                      <a:pt x="3243" y="236"/>
                    </a:lnTo>
                    <a:lnTo>
                      <a:pt x="3258" y="242"/>
                    </a:lnTo>
                    <a:lnTo>
                      <a:pt x="3272" y="251"/>
                    </a:lnTo>
                    <a:lnTo>
                      <a:pt x="3286" y="261"/>
                    </a:lnTo>
                    <a:lnTo>
                      <a:pt x="3299" y="272"/>
                    </a:lnTo>
                    <a:lnTo>
                      <a:pt x="3309" y="284"/>
                    </a:lnTo>
                    <a:lnTo>
                      <a:pt x="3318" y="298"/>
                    </a:lnTo>
                    <a:lnTo>
                      <a:pt x="3322" y="305"/>
                    </a:lnTo>
                    <a:lnTo>
                      <a:pt x="3326" y="312"/>
                    </a:lnTo>
                    <a:lnTo>
                      <a:pt x="3329" y="321"/>
                    </a:lnTo>
                    <a:lnTo>
                      <a:pt x="3331" y="328"/>
                    </a:lnTo>
                    <a:close/>
                    <a:moveTo>
                      <a:pt x="6359" y="277"/>
                    </a:moveTo>
                    <a:lnTo>
                      <a:pt x="6355" y="303"/>
                    </a:lnTo>
                    <a:lnTo>
                      <a:pt x="6351" y="332"/>
                    </a:lnTo>
                    <a:lnTo>
                      <a:pt x="6347" y="361"/>
                    </a:lnTo>
                    <a:lnTo>
                      <a:pt x="6340" y="388"/>
                    </a:lnTo>
                    <a:lnTo>
                      <a:pt x="6336" y="401"/>
                    </a:lnTo>
                    <a:lnTo>
                      <a:pt x="6332" y="412"/>
                    </a:lnTo>
                    <a:lnTo>
                      <a:pt x="6326" y="423"/>
                    </a:lnTo>
                    <a:lnTo>
                      <a:pt x="6320" y="431"/>
                    </a:lnTo>
                    <a:lnTo>
                      <a:pt x="6315" y="435"/>
                    </a:lnTo>
                    <a:lnTo>
                      <a:pt x="6311" y="437"/>
                    </a:lnTo>
                    <a:lnTo>
                      <a:pt x="6307" y="440"/>
                    </a:lnTo>
                    <a:lnTo>
                      <a:pt x="6302" y="441"/>
                    </a:lnTo>
                    <a:lnTo>
                      <a:pt x="6297" y="444"/>
                    </a:lnTo>
                    <a:lnTo>
                      <a:pt x="6290" y="444"/>
                    </a:lnTo>
                    <a:lnTo>
                      <a:pt x="6284" y="444"/>
                    </a:lnTo>
                    <a:lnTo>
                      <a:pt x="6278" y="442"/>
                    </a:lnTo>
                    <a:lnTo>
                      <a:pt x="6270" y="436"/>
                    </a:lnTo>
                    <a:lnTo>
                      <a:pt x="6261" y="430"/>
                    </a:lnTo>
                    <a:lnTo>
                      <a:pt x="6253" y="422"/>
                    </a:lnTo>
                    <a:lnTo>
                      <a:pt x="6246" y="413"/>
                    </a:lnTo>
                    <a:lnTo>
                      <a:pt x="6239" y="404"/>
                    </a:lnTo>
                    <a:lnTo>
                      <a:pt x="6233" y="395"/>
                    </a:lnTo>
                    <a:lnTo>
                      <a:pt x="6228" y="385"/>
                    </a:lnTo>
                    <a:lnTo>
                      <a:pt x="6224" y="375"/>
                    </a:lnTo>
                    <a:lnTo>
                      <a:pt x="6221" y="363"/>
                    </a:lnTo>
                    <a:lnTo>
                      <a:pt x="6219" y="353"/>
                    </a:lnTo>
                    <a:lnTo>
                      <a:pt x="6218" y="342"/>
                    </a:lnTo>
                    <a:lnTo>
                      <a:pt x="6218" y="331"/>
                    </a:lnTo>
                    <a:lnTo>
                      <a:pt x="6220" y="321"/>
                    </a:lnTo>
                    <a:lnTo>
                      <a:pt x="6224" y="310"/>
                    </a:lnTo>
                    <a:lnTo>
                      <a:pt x="6229" y="300"/>
                    </a:lnTo>
                    <a:lnTo>
                      <a:pt x="6235" y="289"/>
                    </a:lnTo>
                    <a:lnTo>
                      <a:pt x="6239" y="279"/>
                    </a:lnTo>
                    <a:lnTo>
                      <a:pt x="6246" y="270"/>
                    </a:lnTo>
                    <a:lnTo>
                      <a:pt x="6252" y="260"/>
                    </a:lnTo>
                    <a:lnTo>
                      <a:pt x="6260" y="252"/>
                    </a:lnTo>
                    <a:lnTo>
                      <a:pt x="6270" y="246"/>
                    </a:lnTo>
                    <a:lnTo>
                      <a:pt x="6279" y="239"/>
                    </a:lnTo>
                    <a:lnTo>
                      <a:pt x="6288" y="235"/>
                    </a:lnTo>
                    <a:lnTo>
                      <a:pt x="6299" y="233"/>
                    </a:lnTo>
                    <a:lnTo>
                      <a:pt x="6309" y="231"/>
                    </a:lnTo>
                    <a:lnTo>
                      <a:pt x="6319" y="232"/>
                    </a:lnTo>
                    <a:lnTo>
                      <a:pt x="6328" y="234"/>
                    </a:lnTo>
                    <a:lnTo>
                      <a:pt x="6336" y="238"/>
                    </a:lnTo>
                    <a:lnTo>
                      <a:pt x="6340" y="241"/>
                    </a:lnTo>
                    <a:lnTo>
                      <a:pt x="6345" y="245"/>
                    </a:lnTo>
                    <a:lnTo>
                      <a:pt x="6348" y="249"/>
                    </a:lnTo>
                    <a:lnTo>
                      <a:pt x="6351" y="253"/>
                    </a:lnTo>
                    <a:lnTo>
                      <a:pt x="6353" y="258"/>
                    </a:lnTo>
                    <a:lnTo>
                      <a:pt x="6355" y="264"/>
                    </a:lnTo>
                    <a:lnTo>
                      <a:pt x="6357" y="271"/>
                    </a:lnTo>
                    <a:lnTo>
                      <a:pt x="6359" y="277"/>
                    </a:lnTo>
                    <a:close/>
                    <a:moveTo>
                      <a:pt x="3773" y="371"/>
                    </a:moveTo>
                    <a:lnTo>
                      <a:pt x="3773" y="389"/>
                    </a:lnTo>
                    <a:lnTo>
                      <a:pt x="3772" y="408"/>
                    </a:lnTo>
                    <a:lnTo>
                      <a:pt x="3771" y="427"/>
                    </a:lnTo>
                    <a:lnTo>
                      <a:pt x="3767" y="445"/>
                    </a:lnTo>
                    <a:lnTo>
                      <a:pt x="3764" y="453"/>
                    </a:lnTo>
                    <a:lnTo>
                      <a:pt x="3762" y="461"/>
                    </a:lnTo>
                    <a:lnTo>
                      <a:pt x="3758" y="469"/>
                    </a:lnTo>
                    <a:lnTo>
                      <a:pt x="3754" y="476"/>
                    </a:lnTo>
                    <a:lnTo>
                      <a:pt x="3750" y="483"/>
                    </a:lnTo>
                    <a:lnTo>
                      <a:pt x="3744" y="490"/>
                    </a:lnTo>
                    <a:lnTo>
                      <a:pt x="3737" y="497"/>
                    </a:lnTo>
                    <a:lnTo>
                      <a:pt x="3730" y="502"/>
                    </a:lnTo>
                    <a:lnTo>
                      <a:pt x="3722" y="496"/>
                    </a:lnTo>
                    <a:lnTo>
                      <a:pt x="3713" y="491"/>
                    </a:lnTo>
                    <a:lnTo>
                      <a:pt x="3705" y="489"/>
                    </a:lnTo>
                    <a:lnTo>
                      <a:pt x="3696" y="488"/>
                    </a:lnTo>
                    <a:lnTo>
                      <a:pt x="3686" y="488"/>
                    </a:lnTo>
                    <a:lnTo>
                      <a:pt x="3678" y="489"/>
                    </a:lnTo>
                    <a:lnTo>
                      <a:pt x="3667" y="491"/>
                    </a:lnTo>
                    <a:lnTo>
                      <a:pt x="3658" y="494"/>
                    </a:lnTo>
                    <a:lnTo>
                      <a:pt x="3638" y="500"/>
                    </a:lnTo>
                    <a:lnTo>
                      <a:pt x="3618" y="506"/>
                    </a:lnTo>
                    <a:lnTo>
                      <a:pt x="3608" y="508"/>
                    </a:lnTo>
                    <a:lnTo>
                      <a:pt x="3598" y="510"/>
                    </a:lnTo>
                    <a:lnTo>
                      <a:pt x="3587" y="511"/>
                    </a:lnTo>
                    <a:lnTo>
                      <a:pt x="3577" y="510"/>
                    </a:lnTo>
                    <a:lnTo>
                      <a:pt x="3572" y="493"/>
                    </a:lnTo>
                    <a:lnTo>
                      <a:pt x="3567" y="474"/>
                    </a:lnTo>
                    <a:lnTo>
                      <a:pt x="3566" y="456"/>
                    </a:lnTo>
                    <a:lnTo>
                      <a:pt x="3565" y="438"/>
                    </a:lnTo>
                    <a:lnTo>
                      <a:pt x="3567" y="421"/>
                    </a:lnTo>
                    <a:lnTo>
                      <a:pt x="3569" y="403"/>
                    </a:lnTo>
                    <a:lnTo>
                      <a:pt x="3574" y="385"/>
                    </a:lnTo>
                    <a:lnTo>
                      <a:pt x="3579" y="369"/>
                    </a:lnTo>
                    <a:lnTo>
                      <a:pt x="3586" y="353"/>
                    </a:lnTo>
                    <a:lnTo>
                      <a:pt x="3593" y="337"/>
                    </a:lnTo>
                    <a:lnTo>
                      <a:pt x="3602" y="322"/>
                    </a:lnTo>
                    <a:lnTo>
                      <a:pt x="3611" y="307"/>
                    </a:lnTo>
                    <a:lnTo>
                      <a:pt x="3622" y="293"/>
                    </a:lnTo>
                    <a:lnTo>
                      <a:pt x="3633" y="280"/>
                    </a:lnTo>
                    <a:lnTo>
                      <a:pt x="3646" y="267"/>
                    </a:lnTo>
                    <a:lnTo>
                      <a:pt x="3658" y="256"/>
                    </a:lnTo>
                    <a:lnTo>
                      <a:pt x="3672" y="254"/>
                    </a:lnTo>
                    <a:lnTo>
                      <a:pt x="3684" y="254"/>
                    </a:lnTo>
                    <a:lnTo>
                      <a:pt x="3695" y="256"/>
                    </a:lnTo>
                    <a:lnTo>
                      <a:pt x="3705" y="259"/>
                    </a:lnTo>
                    <a:lnTo>
                      <a:pt x="3714" y="264"/>
                    </a:lnTo>
                    <a:lnTo>
                      <a:pt x="3722" y="272"/>
                    </a:lnTo>
                    <a:lnTo>
                      <a:pt x="3729" y="279"/>
                    </a:lnTo>
                    <a:lnTo>
                      <a:pt x="3736" y="287"/>
                    </a:lnTo>
                    <a:lnTo>
                      <a:pt x="3741" y="298"/>
                    </a:lnTo>
                    <a:lnTo>
                      <a:pt x="3747" y="307"/>
                    </a:lnTo>
                    <a:lnTo>
                      <a:pt x="3752" y="318"/>
                    </a:lnTo>
                    <a:lnTo>
                      <a:pt x="3756" y="329"/>
                    </a:lnTo>
                    <a:lnTo>
                      <a:pt x="3764" y="351"/>
                    </a:lnTo>
                    <a:lnTo>
                      <a:pt x="3773" y="371"/>
                    </a:lnTo>
                    <a:close/>
                    <a:moveTo>
                      <a:pt x="8920" y="188"/>
                    </a:moveTo>
                    <a:lnTo>
                      <a:pt x="8920" y="196"/>
                    </a:lnTo>
                    <a:lnTo>
                      <a:pt x="8920" y="205"/>
                    </a:lnTo>
                    <a:lnTo>
                      <a:pt x="8919" y="215"/>
                    </a:lnTo>
                    <a:lnTo>
                      <a:pt x="8917" y="225"/>
                    </a:lnTo>
                    <a:lnTo>
                      <a:pt x="8916" y="229"/>
                    </a:lnTo>
                    <a:lnTo>
                      <a:pt x="8913" y="233"/>
                    </a:lnTo>
                    <a:lnTo>
                      <a:pt x="8910" y="236"/>
                    </a:lnTo>
                    <a:lnTo>
                      <a:pt x="8907" y="238"/>
                    </a:lnTo>
                    <a:lnTo>
                      <a:pt x="8903" y="240"/>
                    </a:lnTo>
                    <a:lnTo>
                      <a:pt x="8898" y="241"/>
                    </a:lnTo>
                    <a:lnTo>
                      <a:pt x="8893" y="240"/>
                    </a:lnTo>
                    <a:lnTo>
                      <a:pt x="8885" y="239"/>
                    </a:lnTo>
                    <a:lnTo>
                      <a:pt x="8878" y="239"/>
                    </a:lnTo>
                    <a:lnTo>
                      <a:pt x="8870" y="239"/>
                    </a:lnTo>
                    <a:lnTo>
                      <a:pt x="8861" y="237"/>
                    </a:lnTo>
                    <a:lnTo>
                      <a:pt x="8854" y="233"/>
                    </a:lnTo>
                    <a:lnTo>
                      <a:pt x="8847" y="228"/>
                    </a:lnTo>
                    <a:lnTo>
                      <a:pt x="8842" y="222"/>
                    </a:lnTo>
                    <a:lnTo>
                      <a:pt x="8837" y="214"/>
                    </a:lnTo>
                    <a:lnTo>
                      <a:pt x="8835" y="205"/>
                    </a:lnTo>
                    <a:lnTo>
                      <a:pt x="8833" y="198"/>
                    </a:lnTo>
                    <a:lnTo>
                      <a:pt x="8833" y="191"/>
                    </a:lnTo>
                    <a:lnTo>
                      <a:pt x="8833" y="184"/>
                    </a:lnTo>
                    <a:lnTo>
                      <a:pt x="8833" y="178"/>
                    </a:lnTo>
                    <a:lnTo>
                      <a:pt x="8835" y="172"/>
                    </a:lnTo>
                    <a:lnTo>
                      <a:pt x="8836" y="165"/>
                    </a:lnTo>
                    <a:lnTo>
                      <a:pt x="8838" y="160"/>
                    </a:lnTo>
                    <a:lnTo>
                      <a:pt x="8842" y="154"/>
                    </a:lnTo>
                    <a:lnTo>
                      <a:pt x="8849" y="143"/>
                    </a:lnTo>
                    <a:lnTo>
                      <a:pt x="8857" y="133"/>
                    </a:lnTo>
                    <a:lnTo>
                      <a:pt x="8867" y="124"/>
                    </a:lnTo>
                    <a:lnTo>
                      <a:pt x="8877" y="115"/>
                    </a:lnTo>
                    <a:lnTo>
                      <a:pt x="8884" y="115"/>
                    </a:lnTo>
                    <a:lnTo>
                      <a:pt x="8892" y="115"/>
                    </a:lnTo>
                    <a:lnTo>
                      <a:pt x="8897" y="116"/>
                    </a:lnTo>
                    <a:lnTo>
                      <a:pt x="8901" y="119"/>
                    </a:lnTo>
                    <a:lnTo>
                      <a:pt x="8905" y="123"/>
                    </a:lnTo>
                    <a:lnTo>
                      <a:pt x="8908" y="127"/>
                    </a:lnTo>
                    <a:lnTo>
                      <a:pt x="8910" y="132"/>
                    </a:lnTo>
                    <a:lnTo>
                      <a:pt x="8912" y="137"/>
                    </a:lnTo>
                    <a:lnTo>
                      <a:pt x="8916" y="150"/>
                    </a:lnTo>
                    <a:lnTo>
                      <a:pt x="8918" y="163"/>
                    </a:lnTo>
                    <a:lnTo>
                      <a:pt x="8919" y="176"/>
                    </a:lnTo>
                    <a:lnTo>
                      <a:pt x="8920" y="18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3" name="Freeform 761">
                <a:extLst>
                  <a:ext uri="{FF2B5EF4-FFF2-40B4-BE49-F238E27FC236}">
                    <a16:creationId xmlns:a16="http://schemas.microsoft.com/office/drawing/2014/main" id="{99A8EF03-61E4-4D41-826E-7F7F932F45B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4" y="2106"/>
                <a:ext cx="1307" cy="74"/>
              </a:xfrm>
              <a:custGeom>
                <a:avLst/>
                <a:gdLst>
                  <a:gd name="T0" fmla="*/ 6414 w 9149"/>
                  <a:gd name="T1" fmla="*/ 495 h 521"/>
                  <a:gd name="T2" fmla="*/ 6364 w 9149"/>
                  <a:gd name="T3" fmla="*/ 501 h 521"/>
                  <a:gd name="T4" fmla="*/ 3782 w 9149"/>
                  <a:gd name="T5" fmla="*/ 517 h 521"/>
                  <a:gd name="T6" fmla="*/ 3743 w 9149"/>
                  <a:gd name="T7" fmla="*/ 517 h 521"/>
                  <a:gd name="T8" fmla="*/ 3739 w 9149"/>
                  <a:gd name="T9" fmla="*/ 521 h 521"/>
                  <a:gd name="T10" fmla="*/ 3311 w 9149"/>
                  <a:gd name="T11" fmla="*/ 492 h 521"/>
                  <a:gd name="T12" fmla="*/ 3239 w 9149"/>
                  <a:gd name="T13" fmla="*/ 498 h 521"/>
                  <a:gd name="T14" fmla="*/ 3213 w 9149"/>
                  <a:gd name="T15" fmla="*/ 519 h 521"/>
                  <a:gd name="T16" fmla="*/ 2924 w 9149"/>
                  <a:gd name="T17" fmla="*/ 476 h 521"/>
                  <a:gd name="T18" fmla="*/ 3066 w 9149"/>
                  <a:gd name="T19" fmla="*/ 338 h 521"/>
                  <a:gd name="T20" fmla="*/ 3234 w 9149"/>
                  <a:gd name="T21" fmla="*/ 304 h 521"/>
                  <a:gd name="T22" fmla="*/ 3295 w 9149"/>
                  <a:gd name="T23" fmla="*/ 299 h 521"/>
                  <a:gd name="T24" fmla="*/ 3272 w 9149"/>
                  <a:gd name="T25" fmla="*/ 259 h 521"/>
                  <a:gd name="T26" fmla="*/ 3191 w 9149"/>
                  <a:gd name="T27" fmla="*/ 245 h 521"/>
                  <a:gd name="T28" fmla="*/ 3044 w 9149"/>
                  <a:gd name="T29" fmla="*/ 285 h 521"/>
                  <a:gd name="T30" fmla="*/ 2860 w 9149"/>
                  <a:gd name="T31" fmla="*/ 462 h 521"/>
                  <a:gd name="T32" fmla="*/ 2378 w 9149"/>
                  <a:gd name="T33" fmla="*/ 387 h 521"/>
                  <a:gd name="T34" fmla="*/ 2583 w 9149"/>
                  <a:gd name="T35" fmla="*/ 64 h 521"/>
                  <a:gd name="T36" fmla="*/ 2755 w 9149"/>
                  <a:gd name="T37" fmla="*/ 155 h 521"/>
                  <a:gd name="T38" fmla="*/ 2725 w 9149"/>
                  <a:gd name="T39" fmla="*/ 275 h 521"/>
                  <a:gd name="T40" fmla="*/ 2851 w 9149"/>
                  <a:gd name="T41" fmla="*/ 112 h 521"/>
                  <a:gd name="T42" fmla="*/ 8527 w 9149"/>
                  <a:gd name="T43" fmla="*/ 3 h 521"/>
                  <a:gd name="T44" fmla="*/ 8441 w 9149"/>
                  <a:gd name="T45" fmla="*/ 130 h 521"/>
                  <a:gd name="T46" fmla="*/ 2284 w 9149"/>
                  <a:gd name="T47" fmla="*/ 521 h 521"/>
                  <a:gd name="T48" fmla="*/ 2249 w 9149"/>
                  <a:gd name="T49" fmla="*/ 442 h 521"/>
                  <a:gd name="T50" fmla="*/ 2114 w 9149"/>
                  <a:gd name="T51" fmla="*/ 451 h 521"/>
                  <a:gd name="T52" fmla="*/ 2229 w 9149"/>
                  <a:gd name="T53" fmla="*/ 220 h 521"/>
                  <a:gd name="T54" fmla="*/ 2421 w 9149"/>
                  <a:gd name="T55" fmla="*/ 66 h 521"/>
                  <a:gd name="T56" fmla="*/ 2162 w 9149"/>
                  <a:gd name="T57" fmla="*/ 521 h 521"/>
                  <a:gd name="T58" fmla="*/ 1911 w 9149"/>
                  <a:gd name="T59" fmla="*/ 210 h 521"/>
                  <a:gd name="T60" fmla="*/ 2020 w 9149"/>
                  <a:gd name="T61" fmla="*/ 15 h 521"/>
                  <a:gd name="T62" fmla="*/ 2138 w 9149"/>
                  <a:gd name="T63" fmla="*/ 126 h 521"/>
                  <a:gd name="T64" fmla="*/ 1717 w 9149"/>
                  <a:gd name="T65" fmla="*/ 521 h 521"/>
                  <a:gd name="T66" fmla="*/ 598 w 9149"/>
                  <a:gd name="T67" fmla="*/ 128 h 521"/>
                  <a:gd name="T68" fmla="*/ 1276 w 9149"/>
                  <a:gd name="T69" fmla="*/ 142 h 521"/>
                  <a:gd name="T70" fmla="*/ 1257 w 9149"/>
                  <a:gd name="T71" fmla="*/ 212 h 521"/>
                  <a:gd name="T72" fmla="*/ 1794 w 9149"/>
                  <a:gd name="T73" fmla="*/ 0 h 521"/>
                  <a:gd name="T74" fmla="*/ 1798 w 9149"/>
                  <a:gd name="T75" fmla="*/ 5 h 521"/>
                  <a:gd name="T76" fmla="*/ 1838 w 9149"/>
                  <a:gd name="T77" fmla="*/ 261 h 521"/>
                  <a:gd name="T78" fmla="*/ 58 w 9149"/>
                  <a:gd name="T79" fmla="*/ 7 h 521"/>
                  <a:gd name="T80" fmla="*/ 2 w 9149"/>
                  <a:gd name="T81" fmla="*/ 50 h 521"/>
                  <a:gd name="T82" fmla="*/ 0 w 9149"/>
                  <a:gd name="T83" fmla="*/ 6 h 521"/>
                  <a:gd name="T84" fmla="*/ 526 w 9149"/>
                  <a:gd name="T85" fmla="*/ 111 h 521"/>
                  <a:gd name="T86" fmla="*/ 436 w 9149"/>
                  <a:gd name="T87" fmla="*/ 130 h 521"/>
                  <a:gd name="T88" fmla="*/ 2618 w 9149"/>
                  <a:gd name="T89" fmla="*/ 0 h 521"/>
                  <a:gd name="T90" fmla="*/ 2392 w 9149"/>
                  <a:gd name="T91" fmla="*/ 203 h 521"/>
                  <a:gd name="T92" fmla="*/ 2512 w 9149"/>
                  <a:gd name="T93" fmla="*/ 0 h 521"/>
                  <a:gd name="T94" fmla="*/ 3985 w 9149"/>
                  <a:gd name="T95" fmla="*/ 491 h 521"/>
                  <a:gd name="T96" fmla="*/ 3936 w 9149"/>
                  <a:gd name="T97" fmla="*/ 512 h 521"/>
                  <a:gd name="T98" fmla="*/ 3905 w 9149"/>
                  <a:gd name="T99" fmla="*/ 450 h 521"/>
                  <a:gd name="T100" fmla="*/ 3949 w 9149"/>
                  <a:gd name="T101" fmla="*/ 384 h 521"/>
                  <a:gd name="T102" fmla="*/ 4004 w 9149"/>
                  <a:gd name="T103" fmla="*/ 392 h 521"/>
                  <a:gd name="T104" fmla="*/ 9149 w 9149"/>
                  <a:gd name="T105" fmla="*/ 175 h 521"/>
                  <a:gd name="T106" fmla="*/ 9131 w 9149"/>
                  <a:gd name="T107" fmla="*/ 194 h 521"/>
                  <a:gd name="T108" fmla="*/ 9095 w 9149"/>
                  <a:gd name="T109" fmla="*/ 164 h 521"/>
                  <a:gd name="T110" fmla="*/ 9124 w 9149"/>
                  <a:gd name="T111" fmla="*/ 139 h 521"/>
                  <a:gd name="T112" fmla="*/ 9006 w 9149"/>
                  <a:gd name="T113" fmla="*/ 466 h 521"/>
                  <a:gd name="T114" fmla="*/ 8989 w 9149"/>
                  <a:gd name="T115" fmla="*/ 501 h 521"/>
                  <a:gd name="T116" fmla="*/ 8940 w 9149"/>
                  <a:gd name="T117" fmla="*/ 494 h 521"/>
                  <a:gd name="T118" fmla="*/ 8919 w 9149"/>
                  <a:gd name="T119" fmla="*/ 445 h 521"/>
                  <a:gd name="T120" fmla="*/ 8943 w 9149"/>
                  <a:gd name="T121" fmla="*/ 394 h 521"/>
                  <a:gd name="T122" fmla="*/ 8991 w 9149"/>
                  <a:gd name="T123" fmla="*/ 384 h 521"/>
                  <a:gd name="T124" fmla="*/ 9006 w 9149"/>
                  <a:gd name="T125" fmla="*/ 449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49" h="521">
                    <a:moveTo>
                      <a:pt x="8209" y="521"/>
                    </a:moveTo>
                    <a:lnTo>
                      <a:pt x="6440" y="521"/>
                    </a:lnTo>
                    <a:lnTo>
                      <a:pt x="6436" y="514"/>
                    </a:lnTo>
                    <a:lnTo>
                      <a:pt x="6432" y="508"/>
                    </a:lnTo>
                    <a:lnTo>
                      <a:pt x="6426" y="502"/>
                    </a:lnTo>
                    <a:lnTo>
                      <a:pt x="6420" y="498"/>
                    </a:lnTo>
                    <a:lnTo>
                      <a:pt x="6414" y="495"/>
                    </a:lnTo>
                    <a:lnTo>
                      <a:pt x="6408" y="493"/>
                    </a:lnTo>
                    <a:lnTo>
                      <a:pt x="6400" y="492"/>
                    </a:lnTo>
                    <a:lnTo>
                      <a:pt x="6393" y="492"/>
                    </a:lnTo>
                    <a:lnTo>
                      <a:pt x="6386" y="493"/>
                    </a:lnTo>
                    <a:lnTo>
                      <a:pt x="6379" y="495"/>
                    </a:lnTo>
                    <a:lnTo>
                      <a:pt x="6371" y="497"/>
                    </a:lnTo>
                    <a:lnTo>
                      <a:pt x="6364" y="501"/>
                    </a:lnTo>
                    <a:lnTo>
                      <a:pt x="6357" y="504"/>
                    </a:lnTo>
                    <a:lnTo>
                      <a:pt x="6350" y="510"/>
                    </a:lnTo>
                    <a:lnTo>
                      <a:pt x="6344" y="515"/>
                    </a:lnTo>
                    <a:lnTo>
                      <a:pt x="6338" y="521"/>
                    </a:lnTo>
                    <a:lnTo>
                      <a:pt x="3792" y="521"/>
                    </a:lnTo>
                    <a:lnTo>
                      <a:pt x="3787" y="519"/>
                    </a:lnTo>
                    <a:lnTo>
                      <a:pt x="3782" y="517"/>
                    </a:lnTo>
                    <a:lnTo>
                      <a:pt x="3776" y="516"/>
                    </a:lnTo>
                    <a:lnTo>
                      <a:pt x="3770" y="515"/>
                    </a:lnTo>
                    <a:lnTo>
                      <a:pt x="3764" y="515"/>
                    </a:lnTo>
                    <a:lnTo>
                      <a:pt x="3758" y="515"/>
                    </a:lnTo>
                    <a:lnTo>
                      <a:pt x="3751" y="516"/>
                    </a:lnTo>
                    <a:lnTo>
                      <a:pt x="3744" y="517"/>
                    </a:lnTo>
                    <a:lnTo>
                      <a:pt x="3743" y="517"/>
                    </a:lnTo>
                    <a:lnTo>
                      <a:pt x="3743" y="518"/>
                    </a:lnTo>
                    <a:lnTo>
                      <a:pt x="3742" y="518"/>
                    </a:lnTo>
                    <a:lnTo>
                      <a:pt x="3741" y="519"/>
                    </a:lnTo>
                    <a:lnTo>
                      <a:pt x="3741" y="519"/>
                    </a:lnTo>
                    <a:lnTo>
                      <a:pt x="3740" y="520"/>
                    </a:lnTo>
                    <a:lnTo>
                      <a:pt x="3740" y="520"/>
                    </a:lnTo>
                    <a:lnTo>
                      <a:pt x="3739" y="521"/>
                    </a:lnTo>
                    <a:lnTo>
                      <a:pt x="3371" y="521"/>
                    </a:lnTo>
                    <a:lnTo>
                      <a:pt x="3362" y="514"/>
                    </a:lnTo>
                    <a:lnTo>
                      <a:pt x="3352" y="509"/>
                    </a:lnTo>
                    <a:lnTo>
                      <a:pt x="3342" y="503"/>
                    </a:lnTo>
                    <a:lnTo>
                      <a:pt x="3332" y="498"/>
                    </a:lnTo>
                    <a:lnTo>
                      <a:pt x="3321" y="495"/>
                    </a:lnTo>
                    <a:lnTo>
                      <a:pt x="3311" y="492"/>
                    </a:lnTo>
                    <a:lnTo>
                      <a:pt x="3300" y="490"/>
                    </a:lnTo>
                    <a:lnTo>
                      <a:pt x="3290" y="489"/>
                    </a:lnTo>
                    <a:lnTo>
                      <a:pt x="3278" y="489"/>
                    </a:lnTo>
                    <a:lnTo>
                      <a:pt x="3268" y="489"/>
                    </a:lnTo>
                    <a:lnTo>
                      <a:pt x="3257" y="491"/>
                    </a:lnTo>
                    <a:lnTo>
                      <a:pt x="3248" y="494"/>
                    </a:lnTo>
                    <a:lnTo>
                      <a:pt x="3239" y="498"/>
                    </a:lnTo>
                    <a:lnTo>
                      <a:pt x="3229" y="503"/>
                    </a:lnTo>
                    <a:lnTo>
                      <a:pt x="3221" y="510"/>
                    </a:lnTo>
                    <a:lnTo>
                      <a:pt x="3213" y="517"/>
                    </a:lnTo>
                    <a:lnTo>
                      <a:pt x="3213" y="517"/>
                    </a:lnTo>
                    <a:lnTo>
                      <a:pt x="3213" y="518"/>
                    </a:lnTo>
                    <a:lnTo>
                      <a:pt x="3213" y="518"/>
                    </a:lnTo>
                    <a:lnTo>
                      <a:pt x="3213" y="519"/>
                    </a:lnTo>
                    <a:lnTo>
                      <a:pt x="3213" y="519"/>
                    </a:lnTo>
                    <a:lnTo>
                      <a:pt x="3212" y="520"/>
                    </a:lnTo>
                    <a:lnTo>
                      <a:pt x="3212" y="520"/>
                    </a:lnTo>
                    <a:lnTo>
                      <a:pt x="3212" y="521"/>
                    </a:lnTo>
                    <a:lnTo>
                      <a:pt x="2885" y="521"/>
                    </a:lnTo>
                    <a:lnTo>
                      <a:pt x="2904" y="498"/>
                    </a:lnTo>
                    <a:lnTo>
                      <a:pt x="2924" y="476"/>
                    </a:lnTo>
                    <a:lnTo>
                      <a:pt x="2943" y="453"/>
                    </a:lnTo>
                    <a:lnTo>
                      <a:pt x="2962" y="432"/>
                    </a:lnTo>
                    <a:lnTo>
                      <a:pt x="2983" y="411"/>
                    </a:lnTo>
                    <a:lnTo>
                      <a:pt x="3003" y="389"/>
                    </a:lnTo>
                    <a:lnTo>
                      <a:pt x="3023" y="368"/>
                    </a:lnTo>
                    <a:lnTo>
                      <a:pt x="3043" y="347"/>
                    </a:lnTo>
                    <a:lnTo>
                      <a:pt x="3066" y="338"/>
                    </a:lnTo>
                    <a:lnTo>
                      <a:pt x="3089" y="330"/>
                    </a:lnTo>
                    <a:lnTo>
                      <a:pt x="3111" y="323"/>
                    </a:lnTo>
                    <a:lnTo>
                      <a:pt x="3135" y="318"/>
                    </a:lnTo>
                    <a:lnTo>
                      <a:pt x="3159" y="313"/>
                    </a:lnTo>
                    <a:lnTo>
                      <a:pt x="3183" y="310"/>
                    </a:lnTo>
                    <a:lnTo>
                      <a:pt x="3208" y="306"/>
                    </a:lnTo>
                    <a:lnTo>
                      <a:pt x="3234" y="304"/>
                    </a:lnTo>
                    <a:lnTo>
                      <a:pt x="3255" y="355"/>
                    </a:lnTo>
                    <a:lnTo>
                      <a:pt x="3263" y="348"/>
                    </a:lnTo>
                    <a:lnTo>
                      <a:pt x="3270" y="341"/>
                    </a:lnTo>
                    <a:lnTo>
                      <a:pt x="3277" y="332"/>
                    </a:lnTo>
                    <a:lnTo>
                      <a:pt x="3284" y="321"/>
                    </a:lnTo>
                    <a:lnTo>
                      <a:pt x="3291" y="311"/>
                    </a:lnTo>
                    <a:lnTo>
                      <a:pt x="3295" y="299"/>
                    </a:lnTo>
                    <a:lnTo>
                      <a:pt x="3297" y="294"/>
                    </a:lnTo>
                    <a:lnTo>
                      <a:pt x="3298" y="288"/>
                    </a:lnTo>
                    <a:lnTo>
                      <a:pt x="3298" y="281"/>
                    </a:lnTo>
                    <a:lnTo>
                      <a:pt x="3298" y="275"/>
                    </a:lnTo>
                    <a:lnTo>
                      <a:pt x="3290" y="269"/>
                    </a:lnTo>
                    <a:lnTo>
                      <a:pt x="3280" y="264"/>
                    </a:lnTo>
                    <a:lnTo>
                      <a:pt x="3272" y="259"/>
                    </a:lnTo>
                    <a:lnTo>
                      <a:pt x="3264" y="255"/>
                    </a:lnTo>
                    <a:lnTo>
                      <a:pt x="3254" y="252"/>
                    </a:lnTo>
                    <a:lnTo>
                      <a:pt x="3246" y="249"/>
                    </a:lnTo>
                    <a:lnTo>
                      <a:pt x="3237" y="247"/>
                    </a:lnTo>
                    <a:lnTo>
                      <a:pt x="3227" y="246"/>
                    </a:lnTo>
                    <a:lnTo>
                      <a:pt x="3209" y="245"/>
                    </a:lnTo>
                    <a:lnTo>
                      <a:pt x="3191" y="245"/>
                    </a:lnTo>
                    <a:lnTo>
                      <a:pt x="3172" y="247"/>
                    </a:lnTo>
                    <a:lnTo>
                      <a:pt x="3153" y="250"/>
                    </a:lnTo>
                    <a:lnTo>
                      <a:pt x="3134" y="255"/>
                    </a:lnTo>
                    <a:lnTo>
                      <a:pt x="3116" y="261"/>
                    </a:lnTo>
                    <a:lnTo>
                      <a:pt x="3098" y="266"/>
                    </a:lnTo>
                    <a:lnTo>
                      <a:pt x="3079" y="272"/>
                    </a:lnTo>
                    <a:lnTo>
                      <a:pt x="3044" y="285"/>
                    </a:lnTo>
                    <a:lnTo>
                      <a:pt x="3009" y="296"/>
                    </a:lnTo>
                    <a:lnTo>
                      <a:pt x="2984" y="323"/>
                    </a:lnTo>
                    <a:lnTo>
                      <a:pt x="2960" y="350"/>
                    </a:lnTo>
                    <a:lnTo>
                      <a:pt x="2935" y="377"/>
                    </a:lnTo>
                    <a:lnTo>
                      <a:pt x="2910" y="405"/>
                    </a:lnTo>
                    <a:lnTo>
                      <a:pt x="2884" y="434"/>
                    </a:lnTo>
                    <a:lnTo>
                      <a:pt x="2860" y="462"/>
                    </a:lnTo>
                    <a:lnTo>
                      <a:pt x="2835" y="491"/>
                    </a:lnTo>
                    <a:lnTo>
                      <a:pt x="2811" y="521"/>
                    </a:lnTo>
                    <a:lnTo>
                      <a:pt x="2315" y="521"/>
                    </a:lnTo>
                    <a:lnTo>
                      <a:pt x="2329" y="487"/>
                    </a:lnTo>
                    <a:lnTo>
                      <a:pt x="2344" y="453"/>
                    </a:lnTo>
                    <a:lnTo>
                      <a:pt x="2360" y="420"/>
                    </a:lnTo>
                    <a:lnTo>
                      <a:pt x="2378" y="387"/>
                    </a:lnTo>
                    <a:lnTo>
                      <a:pt x="2396" y="353"/>
                    </a:lnTo>
                    <a:lnTo>
                      <a:pt x="2414" y="321"/>
                    </a:lnTo>
                    <a:lnTo>
                      <a:pt x="2434" y="288"/>
                    </a:lnTo>
                    <a:lnTo>
                      <a:pt x="2454" y="255"/>
                    </a:lnTo>
                    <a:lnTo>
                      <a:pt x="2496" y="191"/>
                    </a:lnTo>
                    <a:lnTo>
                      <a:pt x="2538" y="127"/>
                    </a:lnTo>
                    <a:lnTo>
                      <a:pt x="2583" y="64"/>
                    </a:lnTo>
                    <a:lnTo>
                      <a:pt x="2628" y="0"/>
                    </a:lnTo>
                    <a:lnTo>
                      <a:pt x="2825" y="0"/>
                    </a:lnTo>
                    <a:lnTo>
                      <a:pt x="2810" y="36"/>
                    </a:lnTo>
                    <a:lnTo>
                      <a:pt x="2795" y="70"/>
                    </a:lnTo>
                    <a:lnTo>
                      <a:pt x="2778" y="104"/>
                    </a:lnTo>
                    <a:lnTo>
                      <a:pt x="2762" y="139"/>
                    </a:lnTo>
                    <a:lnTo>
                      <a:pt x="2755" y="155"/>
                    </a:lnTo>
                    <a:lnTo>
                      <a:pt x="2748" y="172"/>
                    </a:lnTo>
                    <a:lnTo>
                      <a:pt x="2743" y="190"/>
                    </a:lnTo>
                    <a:lnTo>
                      <a:pt x="2736" y="206"/>
                    </a:lnTo>
                    <a:lnTo>
                      <a:pt x="2732" y="223"/>
                    </a:lnTo>
                    <a:lnTo>
                      <a:pt x="2728" y="241"/>
                    </a:lnTo>
                    <a:lnTo>
                      <a:pt x="2726" y="258"/>
                    </a:lnTo>
                    <a:lnTo>
                      <a:pt x="2725" y="275"/>
                    </a:lnTo>
                    <a:lnTo>
                      <a:pt x="2739" y="261"/>
                    </a:lnTo>
                    <a:lnTo>
                      <a:pt x="2753" y="245"/>
                    </a:lnTo>
                    <a:lnTo>
                      <a:pt x="2767" y="229"/>
                    </a:lnTo>
                    <a:lnTo>
                      <a:pt x="2780" y="214"/>
                    </a:lnTo>
                    <a:lnTo>
                      <a:pt x="2805" y="180"/>
                    </a:lnTo>
                    <a:lnTo>
                      <a:pt x="2829" y="147"/>
                    </a:lnTo>
                    <a:lnTo>
                      <a:pt x="2851" y="112"/>
                    </a:lnTo>
                    <a:lnTo>
                      <a:pt x="2872" y="75"/>
                    </a:lnTo>
                    <a:lnTo>
                      <a:pt x="2893" y="39"/>
                    </a:lnTo>
                    <a:lnTo>
                      <a:pt x="2912" y="0"/>
                    </a:lnTo>
                    <a:lnTo>
                      <a:pt x="8528" y="0"/>
                    </a:lnTo>
                    <a:lnTo>
                      <a:pt x="8528" y="1"/>
                    </a:lnTo>
                    <a:lnTo>
                      <a:pt x="8527" y="2"/>
                    </a:lnTo>
                    <a:lnTo>
                      <a:pt x="8527" y="3"/>
                    </a:lnTo>
                    <a:lnTo>
                      <a:pt x="8527" y="4"/>
                    </a:lnTo>
                    <a:lnTo>
                      <a:pt x="8526" y="4"/>
                    </a:lnTo>
                    <a:lnTo>
                      <a:pt x="8526" y="5"/>
                    </a:lnTo>
                    <a:lnTo>
                      <a:pt x="8526" y="6"/>
                    </a:lnTo>
                    <a:lnTo>
                      <a:pt x="8526" y="7"/>
                    </a:lnTo>
                    <a:lnTo>
                      <a:pt x="8483" y="68"/>
                    </a:lnTo>
                    <a:lnTo>
                      <a:pt x="8441" y="130"/>
                    </a:lnTo>
                    <a:lnTo>
                      <a:pt x="8400" y="194"/>
                    </a:lnTo>
                    <a:lnTo>
                      <a:pt x="8361" y="258"/>
                    </a:lnTo>
                    <a:lnTo>
                      <a:pt x="8322" y="323"/>
                    </a:lnTo>
                    <a:lnTo>
                      <a:pt x="8284" y="389"/>
                    </a:lnTo>
                    <a:lnTo>
                      <a:pt x="8246" y="454"/>
                    </a:lnTo>
                    <a:lnTo>
                      <a:pt x="8209" y="521"/>
                    </a:lnTo>
                    <a:close/>
                    <a:moveTo>
                      <a:pt x="2284" y="521"/>
                    </a:moveTo>
                    <a:lnTo>
                      <a:pt x="2198" y="521"/>
                    </a:lnTo>
                    <a:lnTo>
                      <a:pt x="2206" y="508"/>
                    </a:lnTo>
                    <a:lnTo>
                      <a:pt x="2214" y="494"/>
                    </a:lnTo>
                    <a:lnTo>
                      <a:pt x="2223" y="482"/>
                    </a:lnTo>
                    <a:lnTo>
                      <a:pt x="2232" y="468"/>
                    </a:lnTo>
                    <a:lnTo>
                      <a:pt x="2240" y="454"/>
                    </a:lnTo>
                    <a:lnTo>
                      <a:pt x="2249" y="442"/>
                    </a:lnTo>
                    <a:lnTo>
                      <a:pt x="2257" y="428"/>
                    </a:lnTo>
                    <a:lnTo>
                      <a:pt x="2265" y="415"/>
                    </a:lnTo>
                    <a:lnTo>
                      <a:pt x="2284" y="521"/>
                    </a:lnTo>
                    <a:close/>
                    <a:moveTo>
                      <a:pt x="2162" y="521"/>
                    </a:moveTo>
                    <a:lnTo>
                      <a:pt x="2089" y="521"/>
                    </a:lnTo>
                    <a:lnTo>
                      <a:pt x="2101" y="486"/>
                    </a:lnTo>
                    <a:lnTo>
                      <a:pt x="2114" y="451"/>
                    </a:lnTo>
                    <a:lnTo>
                      <a:pt x="2129" y="418"/>
                    </a:lnTo>
                    <a:lnTo>
                      <a:pt x="2143" y="384"/>
                    </a:lnTo>
                    <a:lnTo>
                      <a:pt x="2159" y="350"/>
                    </a:lnTo>
                    <a:lnTo>
                      <a:pt x="2176" y="318"/>
                    </a:lnTo>
                    <a:lnTo>
                      <a:pt x="2192" y="285"/>
                    </a:lnTo>
                    <a:lnTo>
                      <a:pt x="2211" y="252"/>
                    </a:lnTo>
                    <a:lnTo>
                      <a:pt x="2229" y="220"/>
                    </a:lnTo>
                    <a:lnTo>
                      <a:pt x="2249" y="188"/>
                    </a:lnTo>
                    <a:lnTo>
                      <a:pt x="2268" y="156"/>
                    </a:lnTo>
                    <a:lnTo>
                      <a:pt x="2288" y="125"/>
                    </a:lnTo>
                    <a:lnTo>
                      <a:pt x="2330" y="63"/>
                    </a:lnTo>
                    <a:lnTo>
                      <a:pt x="2374" y="0"/>
                    </a:lnTo>
                    <a:lnTo>
                      <a:pt x="2459" y="0"/>
                    </a:lnTo>
                    <a:lnTo>
                      <a:pt x="2421" y="66"/>
                    </a:lnTo>
                    <a:lnTo>
                      <a:pt x="2384" y="131"/>
                    </a:lnTo>
                    <a:lnTo>
                      <a:pt x="2348" y="198"/>
                    </a:lnTo>
                    <a:lnTo>
                      <a:pt x="2312" y="264"/>
                    </a:lnTo>
                    <a:lnTo>
                      <a:pt x="2276" y="329"/>
                    </a:lnTo>
                    <a:lnTo>
                      <a:pt x="2239" y="395"/>
                    </a:lnTo>
                    <a:lnTo>
                      <a:pt x="2202" y="459"/>
                    </a:lnTo>
                    <a:lnTo>
                      <a:pt x="2162" y="521"/>
                    </a:lnTo>
                    <a:close/>
                    <a:moveTo>
                      <a:pt x="1935" y="521"/>
                    </a:moveTo>
                    <a:lnTo>
                      <a:pt x="1764" y="521"/>
                    </a:lnTo>
                    <a:lnTo>
                      <a:pt x="1793" y="459"/>
                    </a:lnTo>
                    <a:lnTo>
                      <a:pt x="1821" y="396"/>
                    </a:lnTo>
                    <a:lnTo>
                      <a:pt x="1851" y="334"/>
                    </a:lnTo>
                    <a:lnTo>
                      <a:pt x="1881" y="271"/>
                    </a:lnTo>
                    <a:lnTo>
                      <a:pt x="1911" y="210"/>
                    </a:lnTo>
                    <a:lnTo>
                      <a:pt x="1943" y="149"/>
                    </a:lnTo>
                    <a:lnTo>
                      <a:pt x="1977" y="89"/>
                    </a:lnTo>
                    <a:lnTo>
                      <a:pt x="2011" y="28"/>
                    </a:lnTo>
                    <a:lnTo>
                      <a:pt x="2013" y="25"/>
                    </a:lnTo>
                    <a:lnTo>
                      <a:pt x="2015" y="21"/>
                    </a:lnTo>
                    <a:lnTo>
                      <a:pt x="2018" y="18"/>
                    </a:lnTo>
                    <a:lnTo>
                      <a:pt x="2020" y="15"/>
                    </a:lnTo>
                    <a:lnTo>
                      <a:pt x="2022" y="11"/>
                    </a:lnTo>
                    <a:lnTo>
                      <a:pt x="2025" y="7"/>
                    </a:lnTo>
                    <a:lnTo>
                      <a:pt x="2028" y="4"/>
                    </a:lnTo>
                    <a:lnTo>
                      <a:pt x="2030" y="0"/>
                    </a:lnTo>
                    <a:lnTo>
                      <a:pt x="2215" y="0"/>
                    </a:lnTo>
                    <a:lnTo>
                      <a:pt x="2176" y="63"/>
                    </a:lnTo>
                    <a:lnTo>
                      <a:pt x="2138" y="126"/>
                    </a:lnTo>
                    <a:lnTo>
                      <a:pt x="2101" y="191"/>
                    </a:lnTo>
                    <a:lnTo>
                      <a:pt x="2065" y="255"/>
                    </a:lnTo>
                    <a:lnTo>
                      <a:pt x="2031" y="321"/>
                    </a:lnTo>
                    <a:lnTo>
                      <a:pt x="1998" y="388"/>
                    </a:lnTo>
                    <a:lnTo>
                      <a:pt x="1966" y="453"/>
                    </a:lnTo>
                    <a:lnTo>
                      <a:pt x="1935" y="521"/>
                    </a:lnTo>
                    <a:close/>
                    <a:moveTo>
                      <a:pt x="1717" y="521"/>
                    </a:moveTo>
                    <a:lnTo>
                      <a:pt x="278" y="521"/>
                    </a:lnTo>
                    <a:lnTo>
                      <a:pt x="330" y="454"/>
                    </a:lnTo>
                    <a:lnTo>
                      <a:pt x="382" y="389"/>
                    </a:lnTo>
                    <a:lnTo>
                      <a:pt x="435" y="323"/>
                    </a:lnTo>
                    <a:lnTo>
                      <a:pt x="488" y="258"/>
                    </a:lnTo>
                    <a:lnTo>
                      <a:pt x="543" y="193"/>
                    </a:lnTo>
                    <a:lnTo>
                      <a:pt x="598" y="128"/>
                    </a:lnTo>
                    <a:lnTo>
                      <a:pt x="653" y="65"/>
                    </a:lnTo>
                    <a:lnTo>
                      <a:pt x="709" y="0"/>
                    </a:lnTo>
                    <a:lnTo>
                      <a:pt x="1374" y="0"/>
                    </a:lnTo>
                    <a:lnTo>
                      <a:pt x="1349" y="36"/>
                    </a:lnTo>
                    <a:lnTo>
                      <a:pt x="1324" y="71"/>
                    </a:lnTo>
                    <a:lnTo>
                      <a:pt x="1300" y="106"/>
                    </a:lnTo>
                    <a:lnTo>
                      <a:pt x="1276" y="142"/>
                    </a:lnTo>
                    <a:lnTo>
                      <a:pt x="1253" y="177"/>
                    </a:lnTo>
                    <a:lnTo>
                      <a:pt x="1230" y="213"/>
                    </a:lnTo>
                    <a:lnTo>
                      <a:pt x="1209" y="248"/>
                    </a:lnTo>
                    <a:lnTo>
                      <a:pt x="1187" y="284"/>
                    </a:lnTo>
                    <a:lnTo>
                      <a:pt x="1209" y="284"/>
                    </a:lnTo>
                    <a:lnTo>
                      <a:pt x="1231" y="247"/>
                    </a:lnTo>
                    <a:lnTo>
                      <a:pt x="1257" y="212"/>
                    </a:lnTo>
                    <a:lnTo>
                      <a:pt x="1280" y="175"/>
                    </a:lnTo>
                    <a:lnTo>
                      <a:pt x="1305" y="140"/>
                    </a:lnTo>
                    <a:lnTo>
                      <a:pt x="1330" y="105"/>
                    </a:lnTo>
                    <a:lnTo>
                      <a:pt x="1356" y="70"/>
                    </a:lnTo>
                    <a:lnTo>
                      <a:pt x="1382" y="36"/>
                    </a:lnTo>
                    <a:lnTo>
                      <a:pt x="1408" y="0"/>
                    </a:lnTo>
                    <a:lnTo>
                      <a:pt x="1794" y="0"/>
                    </a:lnTo>
                    <a:lnTo>
                      <a:pt x="1786" y="20"/>
                    </a:lnTo>
                    <a:lnTo>
                      <a:pt x="1788" y="18"/>
                    </a:lnTo>
                    <a:lnTo>
                      <a:pt x="1790" y="15"/>
                    </a:lnTo>
                    <a:lnTo>
                      <a:pt x="1792" y="13"/>
                    </a:lnTo>
                    <a:lnTo>
                      <a:pt x="1794" y="11"/>
                    </a:lnTo>
                    <a:lnTo>
                      <a:pt x="1796" y="7"/>
                    </a:lnTo>
                    <a:lnTo>
                      <a:pt x="1798" y="5"/>
                    </a:lnTo>
                    <a:lnTo>
                      <a:pt x="1800" y="3"/>
                    </a:lnTo>
                    <a:lnTo>
                      <a:pt x="1803" y="0"/>
                    </a:lnTo>
                    <a:lnTo>
                      <a:pt x="1961" y="0"/>
                    </a:lnTo>
                    <a:lnTo>
                      <a:pt x="1930" y="65"/>
                    </a:lnTo>
                    <a:lnTo>
                      <a:pt x="1898" y="130"/>
                    </a:lnTo>
                    <a:lnTo>
                      <a:pt x="1868" y="195"/>
                    </a:lnTo>
                    <a:lnTo>
                      <a:pt x="1838" y="261"/>
                    </a:lnTo>
                    <a:lnTo>
                      <a:pt x="1808" y="325"/>
                    </a:lnTo>
                    <a:lnTo>
                      <a:pt x="1778" y="391"/>
                    </a:lnTo>
                    <a:lnTo>
                      <a:pt x="1747" y="457"/>
                    </a:lnTo>
                    <a:lnTo>
                      <a:pt x="1717" y="521"/>
                    </a:lnTo>
                    <a:close/>
                    <a:moveTo>
                      <a:pt x="0" y="0"/>
                    </a:moveTo>
                    <a:lnTo>
                      <a:pt x="65" y="0"/>
                    </a:lnTo>
                    <a:lnTo>
                      <a:pt x="58" y="7"/>
                    </a:lnTo>
                    <a:lnTo>
                      <a:pt x="51" y="14"/>
                    </a:lnTo>
                    <a:lnTo>
                      <a:pt x="42" y="20"/>
                    </a:lnTo>
                    <a:lnTo>
                      <a:pt x="35" y="26"/>
                    </a:lnTo>
                    <a:lnTo>
                      <a:pt x="27" y="31"/>
                    </a:lnTo>
                    <a:lnTo>
                      <a:pt x="18" y="38"/>
                    </a:lnTo>
                    <a:lnTo>
                      <a:pt x="10" y="44"/>
                    </a:lnTo>
                    <a:lnTo>
                      <a:pt x="2" y="50"/>
                    </a:lnTo>
                    <a:lnTo>
                      <a:pt x="2" y="44"/>
                    </a:lnTo>
                    <a:lnTo>
                      <a:pt x="1" y="38"/>
                    </a:lnTo>
                    <a:lnTo>
                      <a:pt x="1" y="31"/>
                    </a:lnTo>
                    <a:lnTo>
                      <a:pt x="1" y="25"/>
                    </a:lnTo>
                    <a:lnTo>
                      <a:pt x="1" y="19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  <a:moveTo>
                      <a:pt x="473" y="0"/>
                    </a:moveTo>
                    <a:lnTo>
                      <a:pt x="622" y="0"/>
                    </a:lnTo>
                    <a:lnTo>
                      <a:pt x="598" y="28"/>
                    </a:lnTo>
                    <a:lnTo>
                      <a:pt x="574" y="56"/>
                    </a:lnTo>
                    <a:lnTo>
                      <a:pt x="550" y="84"/>
                    </a:lnTo>
                    <a:lnTo>
                      <a:pt x="526" y="111"/>
                    </a:lnTo>
                    <a:lnTo>
                      <a:pt x="502" y="137"/>
                    </a:lnTo>
                    <a:lnTo>
                      <a:pt x="478" y="163"/>
                    </a:lnTo>
                    <a:lnTo>
                      <a:pt x="454" y="188"/>
                    </a:lnTo>
                    <a:lnTo>
                      <a:pt x="431" y="211"/>
                    </a:lnTo>
                    <a:lnTo>
                      <a:pt x="431" y="185"/>
                    </a:lnTo>
                    <a:lnTo>
                      <a:pt x="433" y="157"/>
                    </a:lnTo>
                    <a:lnTo>
                      <a:pt x="436" y="130"/>
                    </a:lnTo>
                    <a:lnTo>
                      <a:pt x="441" y="104"/>
                    </a:lnTo>
                    <a:lnTo>
                      <a:pt x="447" y="78"/>
                    </a:lnTo>
                    <a:lnTo>
                      <a:pt x="454" y="52"/>
                    </a:lnTo>
                    <a:lnTo>
                      <a:pt x="463" y="26"/>
                    </a:lnTo>
                    <a:lnTo>
                      <a:pt x="473" y="0"/>
                    </a:lnTo>
                    <a:close/>
                    <a:moveTo>
                      <a:pt x="2512" y="0"/>
                    </a:moveTo>
                    <a:lnTo>
                      <a:pt x="2618" y="0"/>
                    </a:lnTo>
                    <a:lnTo>
                      <a:pt x="2367" y="347"/>
                    </a:lnTo>
                    <a:lnTo>
                      <a:pt x="2359" y="304"/>
                    </a:lnTo>
                    <a:lnTo>
                      <a:pt x="2364" y="284"/>
                    </a:lnTo>
                    <a:lnTo>
                      <a:pt x="2371" y="264"/>
                    </a:lnTo>
                    <a:lnTo>
                      <a:pt x="2378" y="243"/>
                    </a:lnTo>
                    <a:lnTo>
                      <a:pt x="2385" y="223"/>
                    </a:lnTo>
                    <a:lnTo>
                      <a:pt x="2392" y="203"/>
                    </a:lnTo>
                    <a:lnTo>
                      <a:pt x="2402" y="185"/>
                    </a:lnTo>
                    <a:lnTo>
                      <a:pt x="2410" y="165"/>
                    </a:lnTo>
                    <a:lnTo>
                      <a:pt x="2421" y="146"/>
                    </a:lnTo>
                    <a:lnTo>
                      <a:pt x="2440" y="109"/>
                    </a:lnTo>
                    <a:lnTo>
                      <a:pt x="2463" y="72"/>
                    </a:lnTo>
                    <a:lnTo>
                      <a:pt x="2487" y="36"/>
                    </a:lnTo>
                    <a:lnTo>
                      <a:pt x="2512" y="0"/>
                    </a:lnTo>
                    <a:close/>
                    <a:moveTo>
                      <a:pt x="4011" y="407"/>
                    </a:moveTo>
                    <a:lnTo>
                      <a:pt x="4007" y="423"/>
                    </a:lnTo>
                    <a:lnTo>
                      <a:pt x="4003" y="441"/>
                    </a:lnTo>
                    <a:lnTo>
                      <a:pt x="3997" y="459"/>
                    </a:lnTo>
                    <a:lnTo>
                      <a:pt x="3992" y="476"/>
                    </a:lnTo>
                    <a:lnTo>
                      <a:pt x="3989" y="484"/>
                    </a:lnTo>
                    <a:lnTo>
                      <a:pt x="3985" y="491"/>
                    </a:lnTo>
                    <a:lnTo>
                      <a:pt x="3981" y="498"/>
                    </a:lnTo>
                    <a:lnTo>
                      <a:pt x="3975" y="503"/>
                    </a:lnTo>
                    <a:lnTo>
                      <a:pt x="3969" y="509"/>
                    </a:lnTo>
                    <a:lnTo>
                      <a:pt x="3963" y="513"/>
                    </a:lnTo>
                    <a:lnTo>
                      <a:pt x="3956" y="516"/>
                    </a:lnTo>
                    <a:lnTo>
                      <a:pt x="3947" y="517"/>
                    </a:lnTo>
                    <a:lnTo>
                      <a:pt x="3936" y="512"/>
                    </a:lnTo>
                    <a:lnTo>
                      <a:pt x="3926" y="504"/>
                    </a:lnTo>
                    <a:lnTo>
                      <a:pt x="3918" y="497"/>
                    </a:lnTo>
                    <a:lnTo>
                      <a:pt x="3912" y="489"/>
                    </a:lnTo>
                    <a:lnTo>
                      <a:pt x="3908" y="479"/>
                    </a:lnTo>
                    <a:lnTo>
                      <a:pt x="3905" y="470"/>
                    </a:lnTo>
                    <a:lnTo>
                      <a:pt x="3904" y="461"/>
                    </a:lnTo>
                    <a:lnTo>
                      <a:pt x="3905" y="450"/>
                    </a:lnTo>
                    <a:lnTo>
                      <a:pt x="3907" y="440"/>
                    </a:lnTo>
                    <a:lnTo>
                      <a:pt x="3911" y="429"/>
                    </a:lnTo>
                    <a:lnTo>
                      <a:pt x="3915" y="419"/>
                    </a:lnTo>
                    <a:lnTo>
                      <a:pt x="3922" y="410"/>
                    </a:lnTo>
                    <a:lnTo>
                      <a:pt x="3930" y="400"/>
                    </a:lnTo>
                    <a:lnTo>
                      <a:pt x="3939" y="392"/>
                    </a:lnTo>
                    <a:lnTo>
                      <a:pt x="3949" y="384"/>
                    </a:lnTo>
                    <a:lnTo>
                      <a:pt x="3960" y="376"/>
                    </a:lnTo>
                    <a:lnTo>
                      <a:pt x="3969" y="374"/>
                    </a:lnTo>
                    <a:lnTo>
                      <a:pt x="3977" y="375"/>
                    </a:lnTo>
                    <a:lnTo>
                      <a:pt x="3986" y="376"/>
                    </a:lnTo>
                    <a:lnTo>
                      <a:pt x="3992" y="380"/>
                    </a:lnTo>
                    <a:lnTo>
                      <a:pt x="3998" y="386"/>
                    </a:lnTo>
                    <a:lnTo>
                      <a:pt x="4004" y="392"/>
                    </a:lnTo>
                    <a:lnTo>
                      <a:pt x="4008" y="399"/>
                    </a:lnTo>
                    <a:lnTo>
                      <a:pt x="4011" y="407"/>
                    </a:lnTo>
                    <a:close/>
                    <a:moveTo>
                      <a:pt x="9146" y="143"/>
                    </a:moveTo>
                    <a:lnTo>
                      <a:pt x="9146" y="150"/>
                    </a:lnTo>
                    <a:lnTo>
                      <a:pt x="9147" y="159"/>
                    </a:lnTo>
                    <a:lnTo>
                      <a:pt x="9149" y="167"/>
                    </a:lnTo>
                    <a:lnTo>
                      <a:pt x="9149" y="175"/>
                    </a:lnTo>
                    <a:lnTo>
                      <a:pt x="9147" y="179"/>
                    </a:lnTo>
                    <a:lnTo>
                      <a:pt x="9146" y="183"/>
                    </a:lnTo>
                    <a:lnTo>
                      <a:pt x="9144" y="186"/>
                    </a:lnTo>
                    <a:lnTo>
                      <a:pt x="9142" y="189"/>
                    </a:lnTo>
                    <a:lnTo>
                      <a:pt x="9139" y="191"/>
                    </a:lnTo>
                    <a:lnTo>
                      <a:pt x="9135" y="193"/>
                    </a:lnTo>
                    <a:lnTo>
                      <a:pt x="9131" y="194"/>
                    </a:lnTo>
                    <a:lnTo>
                      <a:pt x="9125" y="194"/>
                    </a:lnTo>
                    <a:lnTo>
                      <a:pt x="9095" y="194"/>
                    </a:lnTo>
                    <a:lnTo>
                      <a:pt x="9093" y="188"/>
                    </a:lnTo>
                    <a:lnTo>
                      <a:pt x="9092" y="181"/>
                    </a:lnTo>
                    <a:lnTo>
                      <a:pt x="9092" y="175"/>
                    </a:lnTo>
                    <a:lnTo>
                      <a:pt x="9093" y="170"/>
                    </a:lnTo>
                    <a:lnTo>
                      <a:pt x="9095" y="164"/>
                    </a:lnTo>
                    <a:lnTo>
                      <a:pt x="9097" y="159"/>
                    </a:lnTo>
                    <a:lnTo>
                      <a:pt x="9101" y="154"/>
                    </a:lnTo>
                    <a:lnTo>
                      <a:pt x="9105" y="149"/>
                    </a:lnTo>
                    <a:lnTo>
                      <a:pt x="9109" y="146"/>
                    </a:lnTo>
                    <a:lnTo>
                      <a:pt x="9113" y="143"/>
                    </a:lnTo>
                    <a:lnTo>
                      <a:pt x="9118" y="141"/>
                    </a:lnTo>
                    <a:lnTo>
                      <a:pt x="9124" y="139"/>
                    </a:lnTo>
                    <a:lnTo>
                      <a:pt x="9129" y="139"/>
                    </a:lnTo>
                    <a:lnTo>
                      <a:pt x="9135" y="139"/>
                    </a:lnTo>
                    <a:lnTo>
                      <a:pt x="9140" y="141"/>
                    </a:lnTo>
                    <a:lnTo>
                      <a:pt x="9146" y="143"/>
                    </a:lnTo>
                    <a:close/>
                    <a:moveTo>
                      <a:pt x="9006" y="449"/>
                    </a:moveTo>
                    <a:lnTo>
                      <a:pt x="9006" y="457"/>
                    </a:lnTo>
                    <a:lnTo>
                      <a:pt x="9006" y="466"/>
                    </a:lnTo>
                    <a:lnTo>
                      <a:pt x="9005" y="476"/>
                    </a:lnTo>
                    <a:lnTo>
                      <a:pt x="9003" y="486"/>
                    </a:lnTo>
                    <a:lnTo>
                      <a:pt x="9002" y="490"/>
                    </a:lnTo>
                    <a:lnTo>
                      <a:pt x="8999" y="494"/>
                    </a:lnTo>
                    <a:lnTo>
                      <a:pt x="8996" y="497"/>
                    </a:lnTo>
                    <a:lnTo>
                      <a:pt x="8993" y="499"/>
                    </a:lnTo>
                    <a:lnTo>
                      <a:pt x="8989" y="501"/>
                    </a:lnTo>
                    <a:lnTo>
                      <a:pt x="8984" y="502"/>
                    </a:lnTo>
                    <a:lnTo>
                      <a:pt x="8979" y="501"/>
                    </a:lnTo>
                    <a:lnTo>
                      <a:pt x="8971" y="500"/>
                    </a:lnTo>
                    <a:lnTo>
                      <a:pt x="8964" y="500"/>
                    </a:lnTo>
                    <a:lnTo>
                      <a:pt x="8956" y="500"/>
                    </a:lnTo>
                    <a:lnTo>
                      <a:pt x="8947" y="498"/>
                    </a:lnTo>
                    <a:lnTo>
                      <a:pt x="8940" y="494"/>
                    </a:lnTo>
                    <a:lnTo>
                      <a:pt x="8933" y="489"/>
                    </a:lnTo>
                    <a:lnTo>
                      <a:pt x="8928" y="483"/>
                    </a:lnTo>
                    <a:lnTo>
                      <a:pt x="8923" y="475"/>
                    </a:lnTo>
                    <a:lnTo>
                      <a:pt x="8921" y="466"/>
                    </a:lnTo>
                    <a:lnTo>
                      <a:pt x="8919" y="459"/>
                    </a:lnTo>
                    <a:lnTo>
                      <a:pt x="8919" y="452"/>
                    </a:lnTo>
                    <a:lnTo>
                      <a:pt x="8919" y="445"/>
                    </a:lnTo>
                    <a:lnTo>
                      <a:pt x="8919" y="439"/>
                    </a:lnTo>
                    <a:lnTo>
                      <a:pt x="8921" y="433"/>
                    </a:lnTo>
                    <a:lnTo>
                      <a:pt x="8922" y="426"/>
                    </a:lnTo>
                    <a:lnTo>
                      <a:pt x="8924" y="421"/>
                    </a:lnTo>
                    <a:lnTo>
                      <a:pt x="8928" y="415"/>
                    </a:lnTo>
                    <a:lnTo>
                      <a:pt x="8935" y="404"/>
                    </a:lnTo>
                    <a:lnTo>
                      <a:pt x="8943" y="394"/>
                    </a:lnTo>
                    <a:lnTo>
                      <a:pt x="8953" y="385"/>
                    </a:lnTo>
                    <a:lnTo>
                      <a:pt x="8963" y="376"/>
                    </a:lnTo>
                    <a:lnTo>
                      <a:pt x="8970" y="376"/>
                    </a:lnTo>
                    <a:lnTo>
                      <a:pt x="8978" y="376"/>
                    </a:lnTo>
                    <a:lnTo>
                      <a:pt x="8983" y="377"/>
                    </a:lnTo>
                    <a:lnTo>
                      <a:pt x="8987" y="380"/>
                    </a:lnTo>
                    <a:lnTo>
                      <a:pt x="8991" y="384"/>
                    </a:lnTo>
                    <a:lnTo>
                      <a:pt x="8994" y="388"/>
                    </a:lnTo>
                    <a:lnTo>
                      <a:pt x="8996" y="393"/>
                    </a:lnTo>
                    <a:lnTo>
                      <a:pt x="8998" y="398"/>
                    </a:lnTo>
                    <a:lnTo>
                      <a:pt x="9002" y="411"/>
                    </a:lnTo>
                    <a:lnTo>
                      <a:pt x="9004" y="424"/>
                    </a:lnTo>
                    <a:lnTo>
                      <a:pt x="9005" y="437"/>
                    </a:lnTo>
                    <a:lnTo>
                      <a:pt x="9006" y="44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4" name="Freeform 762">
                <a:extLst>
                  <a:ext uri="{FF2B5EF4-FFF2-40B4-BE49-F238E27FC236}">
                    <a16:creationId xmlns:a16="http://schemas.microsoft.com/office/drawing/2014/main" id="{AAF89AD5-73BF-4601-9636-89FEF07D78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4" y="2069"/>
                <a:ext cx="1307" cy="74"/>
              </a:xfrm>
              <a:custGeom>
                <a:avLst/>
                <a:gdLst>
                  <a:gd name="T0" fmla="*/ 3227 w 9149"/>
                  <a:gd name="T1" fmla="*/ 505 h 520"/>
                  <a:gd name="T2" fmla="*/ 3115 w 9149"/>
                  <a:gd name="T3" fmla="*/ 520 h 520"/>
                  <a:gd name="T4" fmla="*/ 2868 w 9149"/>
                  <a:gd name="T5" fmla="*/ 341 h 520"/>
                  <a:gd name="T6" fmla="*/ 3144 w 9149"/>
                  <a:gd name="T7" fmla="*/ 0 h 520"/>
                  <a:gd name="T8" fmla="*/ 3174 w 9149"/>
                  <a:gd name="T9" fmla="*/ 79 h 520"/>
                  <a:gd name="T10" fmla="*/ 3212 w 9149"/>
                  <a:gd name="T11" fmla="*/ 79 h 520"/>
                  <a:gd name="T12" fmla="*/ 8449 w 9149"/>
                  <a:gd name="T13" fmla="*/ 0 h 520"/>
                  <a:gd name="T14" fmla="*/ 8522 w 9149"/>
                  <a:gd name="T15" fmla="*/ 107 h 520"/>
                  <a:gd name="T16" fmla="*/ 8537 w 9149"/>
                  <a:gd name="T17" fmla="*/ 229 h 520"/>
                  <a:gd name="T18" fmla="*/ 8419 w 9149"/>
                  <a:gd name="T19" fmla="*/ 423 h 520"/>
                  <a:gd name="T20" fmla="*/ 2536 w 9149"/>
                  <a:gd name="T21" fmla="*/ 388 h 520"/>
                  <a:gd name="T22" fmla="*/ 2920 w 9149"/>
                  <a:gd name="T23" fmla="*/ 0 h 520"/>
                  <a:gd name="T24" fmla="*/ 2850 w 9149"/>
                  <a:gd name="T25" fmla="*/ 188 h 520"/>
                  <a:gd name="T26" fmla="*/ 2776 w 9149"/>
                  <a:gd name="T27" fmla="*/ 370 h 520"/>
                  <a:gd name="T28" fmla="*/ 2430 w 9149"/>
                  <a:gd name="T29" fmla="*/ 520 h 520"/>
                  <a:gd name="T30" fmla="*/ 2434 w 9149"/>
                  <a:gd name="T31" fmla="*/ 379 h 520"/>
                  <a:gd name="T32" fmla="*/ 2670 w 9149"/>
                  <a:gd name="T33" fmla="*/ 62 h 520"/>
                  <a:gd name="T34" fmla="*/ 2245 w 9149"/>
                  <a:gd name="T35" fmla="*/ 452 h 520"/>
                  <a:gd name="T36" fmla="*/ 2521 w 9149"/>
                  <a:gd name="T37" fmla="*/ 62 h 520"/>
                  <a:gd name="T38" fmla="*/ 2525 w 9149"/>
                  <a:gd name="T39" fmla="*/ 155 h 520"/>
                  <a:gd name="T40" fmla="*/ 2314 w 9149"/>
                  <a:gd name="T41" fmla="*/ 520 h 520"/>
                  <a:gd name="T42" fmla="*/ 1962 w 9149"/>
                  <a:gd name="T43" fmla="*/ 374 h 520"/>
                  <a:gd name="T44" fmla="*/ 2124 w 9149"/>
                  <a:gd name="T45" fmla="*/ 139 h 520"/>
                  <a:gd name="T46" fmla="*/ 2356 w 9149"/>
                  <a:gd name="T47" fmla="*/ 60 h 520"/>
                  <a:gd name="T48" fmla="*/ 2100 w 9149"/>
                  <a:gd name="T49" fmla="*/ 451 h 520"/>
                  <a:gd name="T50" fmla="*/ 1412 w 9149"/>
                  <a:gd name="T51" fmla="*/ 254 h 520"/>
                  <a:gd name="T52" fmla="*/ 1932 w 9149"/>
                  <a:gd name="T53" fmla="*/ 50 h 520"/>
                  <a:gd name="T54" fmla="*/ 1786 w 9149"/>
                  <a:gd name="T55" fmla="*/ 279 h 520"/>
                  <a:gd name="T56" fmla="*/ 1986 w 9149"/>
                  <a:gd name="T57" fmla="*/ 36 h 520"/>
                  <a:gd name="T58" fmla="*/ 1931 w 9149"/>
                  <a:gd name="T59" fmla="*/ 322 h 520"/>
                  <a:gd name="T60" fmla="*/ 598 w 9149"/>
                  <a:gd name="T61" fmla="*/ 387 h 520"/>
                  <a:gd name="T62" fmla="*/ 1047 w 9149"/>
                  <a:gd name="T63" fmla="*/ 0 h 520"/>
                  <a:gd name="T64" fmla="*/ 936 w 9149"/>
                  <a:gd name="T65" fmla="*/ 111 h 520"/>
                  <a:gd name="T66" fmla="*/ 1036 w 9149"/>
                  <a:gd name="T67" fmla="*/ 53 h 520"/>
                  <a:gd name="T68" fmla="*/ 1223 w 9149"/>
                  <a:gd name="T69" fmla="*/ 23 h 520"/>
                  <a:gd name="T70" fmla="*/ 1199 w 9149"/>
                  <a:gd name="T71" fmla="*/ 84 h 520"/>
                  <a:gd name="T72" fmla="*/ 1284 w 9149"/>
                  <a:gd name="T73" fmla="*/ 0 h 520"/>
                  <a:gd name="T74" fmla="*/ 1337 w 9149"/>
                  <a:gd name="T75" fmla="*/ 56 h 520"/>
                  <a:gd name="T76" fmla="*/ 1375 w 9149"/>
                  <a:gd name="T77" fmla="*/ 57 h 520"/>
                  <a:gd name="T78" fmla="*/ 1473 w 9149"/>
                  <a:gd name="T79" fmla="*/ 127 h 520"/>
                  <a:gd name="T80" fmla="*/ 48 w 9149"/>
                  <a:gd name="T81" fmla="*/ 0 h 520"/>
                  <a:gd name="T82" fmla="*/ 160 w 9149"/>
                  <a:gd name="T83" fmla="*/ 165 h 520"/>
                  <a:gd name="T84" fmla="*/ 25 w 9149"/>
                  <a:gd name="T85" fmla="*/ 292 h 520"/>
                  <a:gd name="T86" fmla="*/ 3 w 9149"/>
                  <a:gd name="T87" fmla="*/ 187 h 520"/>
                  <a:gd name="T88" fmla="*/ 34 w 9149"/>
                  <a:gd name="T89" fmla="*/ 36 h 520"/>
                  <a:gd name="T90" fmla="*/ 348 w 9149"/>
                  <a:gd name="T91" fmla="*/ 31 h 520"/>
                  <a:gd name="T92" fmla="*/ 330 w 9149"/>
                  <a:gd name="T93" fmla="*/ 38 h 520"/>
                  <a:gd name="T94" fmla="*/ 864 w 9149"/>
                  <a:gd name="T95" fmla="*/ 0 h 520"/>
                  <a:gd name="T96" fmla="*/ 589 w 9149"/>
                  <a:gd name="T97" fmla="*/ 298 h 520"/>
                  <a:gd name="T98" fmla="*/ 431 w 9149"/>
                  <a:gd name="T99" fmla="*/ 439 h 520"/>
                  <a:gd name="T100" fmla="*/ 474 w 9149"/>
                  <a:gd name="T101" fmla="*/ 257 h 520"/>
                  <a:gd name="T102" fmla="*/ 589 w 9149"/>
                  <a:gd name="T103" fmla="*/ 55 h 520"/>
                  <a:gd name="T104" fmla="*/ 2170 w 9149"/>
                  <a:gd name="T105" fmla="*/ 21 h 520"/>
                  <a:gd name="T106" fmla="*/ 2129 w 9149"/>
                  <a:gd name="T107" fmla="*/ 39 h 520"/>
                  <a:gd name="T108" fmla="*/ 2151 w 9149"/>
                  <a:gd name="T109" fmla="*/ 0 h 520"/>
                  <a:gd name="T110" fmla="*/ 2957 w 9149"/>
                  <a:gd name="T111" fmla="*/ 113 h 520"/>
                  <a:gd name="T112" fmla="*/ 2907 w 9149"/>
                  <a:gd name="T113" fmla="*/ 185 h 520"/>
                  <a:gd name="T114" fmla="*/ 2950 w 9149"/>
                  <a:gd name="T115" fmla="*/ 23 h 520"/>
                  <a:gd name="T116" fmla="*/ 9147 w 9149"/>
                  <a:gd name="T117" fmla="*/ 438 h 520"/>
                  <a:gd name="T118" fmla="*/ 9125 w 9149"/>
                  <a:gd name="T119" fmla="*/ 453 h 520"/>
                  <a:gd name="T120" fmla="*/ 9097 w 9149"/>
                  <a:gd name="T121" fmla="*/ 418 h 520"/>
                  <a:gd name="T122" fmla="*/ 9129 w 9149"/>
                  <a:gd name="T123" fmla="*/ 398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149" h="520">
                    <a:moveTo>
                      <a:pt x="8360" y="520"/>
                    </a:moveTo>
                    <a:lnTo>
                      <a:pt x="3275" y="520"/>
                    </a:lnTo>
                    <a:lnTo>
                      <a:pt x="3266" y="515"/>
                    </a:lnTo>
                    <a:lnTo>
                      <a:pt x="3256" y="511"/>
                    </a:lnTo>
                    <a:lnTo>
                      <a:pt x="3247" y="508"/>
                    </a:lnTo>
                    <a:lnTo>
                      <a:pt x="3237" y="506"/>
                    </a:lnTo>
                    <a:lnTo>
                      <a:pt x="3227" y="505"/>
                    </a:lnTo>
                    <a:lnTo>
                      <a:pt x="3217" y="504"/>
                    </a:lnTo>
                    <a:lnTo>
                      <a:pt x="3206" y="503"/>
                    </a:lnTo>
                    <a:lnTo>
                      <a:pt x="3196" y="504"/>
                    </a:lnTo>
                    <a:lnTo>
                      <a:pt x="3176" y="505"/>
                    </a:lnTo>
                    <a:lnTo>
                      <a:pt x="3155" y="509"/>
                    </a:lnTo>
                    <a:lnTo>
                      <a:pt x="3134" y="513"/>
                    </a:lnTo>
                    <a:lnTo>
                      <a:pt x="3115" y="520"/>
                    </a:lnTo>
                    <a:lnTo>
                      <a:pt x="2738" y="520"/>
                    </a:lnTo>
                    <a:lnTo>
                      <a:pt x="2763" y="493"/>
                    </a:lnTo>
                    <a:lnTo>
                      <a:pt x="2786" y="464"/>
                    </a:lnTo>
                    <a:lnTo>
                      <a:pt x="2808" y="435"/>
                    </a:lnTo>
                    <a:lnTo>
                      <a:pt x="2829" y="405"/>
                    </a:lnTo>
                    <a:lnTo>
                      <a:pt x="2849" y="374"/>
                    </a:lnTo>
                    <a:lnTo>
                      <a:pt x="2868" y="341"/>
                    </a:lnTo>
                    <a:lnTo>
                      <a:pt x="2886" y="309"/>
                    </a:lnTo>
                    <a:lnTo>
                      <a:pt x="2904" y="276"/>
                    </a:lnTo>
                    <a:lnTo>
                      <a:pt x="2937" y="208"/>
                    </a:lnTo>
                    <a:lnTo>
                      <a:pt x="2970" y="138"/>
                    </a:lnTo>
                    <a:lnTo>
                      <a:pt x="3002" y="68"/>
                    </a:lnTo>
                    <a:lnTo>
                      <a:pt x="3035" y="0"/>
                    </a:lnTo>
                    <a:lnTo>
                      <a:pt x="3144" y="0"/>
                    </a:lnTo>
                    <a:lnTo>
                      <a:pt x="3147" y="15"/>
                    </a:lnTo>
                    <a:lnTo>
                      <a:pt x="3150" y="31"/>
                    </a:lnTo>
                    <a:lnTo>
                      <a:pt x="3155" y="46"/>
                    </a:lnTo>
                    <a:lnTo>
                      <a:pt x="3162" y="60"/>
                    </a:lnTo>
                    <a:lnTo>
                      <a:pt x="3165" y="66"/>
                    </a:lnTo>
                    <a:lnTo>
                      <a:pt x="3169" y="73"/>
                    </a:lnTo>
                    <a:lnTo>
                      <a:pt x="3174" y="79"/>
                    </a:lnTo>
                    <a:lnTo>
                      <a:pt x="3179" y="85"/>
                    </a:lnTo>
                    <a:lnTo>
                      <a:pt x="3184" y="90"/>
                    </a:lnTo>
                    <a:lnTo>
                      <a:pt x="3191" y="96"/>
                    </a:lnTo>
                    <a:lnTo>
                      <a:pt x="3197" y="101"/>
                    </a:lnTo>
                    <a:lnTo>
                      <a:pt x="3204" y="105"/>
                    </a:lnTo>
                    <a:lnTo>
                      <a:pt x="3208" y="91"/>
                    </a:lnTo>
                    <a:lnTo>
                      <a:pt x="3212" y="79"/>
                    </a:lnTo>
                    <a:lnTo>
                      <a:pt x="3216" y="65"/>
                    </a:lnTo>
                    <a:lnTo>
                      <a:pt x="3220" y="52"/>
                    </a:lnTo>
                    <a:lnTo>
                      <a:pt x="3223" y="39"/>
                    </a:lnTo>
                    <a:lnTo>
                      <a:pt x="3227" y="26"/>
                    </a:lnTo>
                    <a:lnTo>
                      <a:pt x="3231" y="12"/>
                    </a:lnTo>
                    <a:lnTo>
                      <a:pt x="3234" y="0"/>
                    </a:lnTo>
                    <a:lnTo>
                      <a:pt x="8449" y="0"/>
                    </a:lnTo>
                    <a:lnTo>
                      <a:pt x="8462" y="14"/>
                    </a:lnTo>
                    <a:lnTo>
                      <a:pt x="8474" y="29"/>
                    </a:lnTo>
                    <a:lnTo>
                      <a:pt x="8486" y="43"/>
                    </a:lnTo>
                    <a:lnTo>
                      <a:pt x="8496" y="59"/>
                    </a:lnTo>
                    <a:lnTo>
                      <a:pt x="8506" y="75"/>
                    </a:lnTo>
                    <a:lnTo>
                      <a:pt x="8515" y="90"/>
                    </a:lnTo>
                    <a:lnTo>
                      <a:pt x="8522" y="107"/>
                    </a:lnTo>
                    <a:lnTo>
                      <a:pt x="8528" y="124"/>
                    </a:lnTo>
                    <a:lnTo>
                      <a:pt x="8534" y="140"/>
                    </a:lnTo>
                    <a:lnTo>
                      <a:pt x="8538" y="157"/>
                    </a:lnTo>
                    <a:lnTo>
                      <a:pt x="8540" y="175"/>
                    </a:lnTo>
                    <a:lnTo>
                      <a:pt x="8541" y="192"/>
                    </a:lnTo>
                    <a:lnTo>
                      <a:pt x="8540" y="210"/>
                    </a:lnTo>
                    <a:lnTo>
                      <a:pt x="8537" y="229"/>
                    </a:lnTo>
                    <a:lnTo>
                      <a:pt x="8533" y="248"/>
                    </a:lnTo>
                    <a:lnTo>
                      <a:pt x="8526" y="266"/>
                    </a:lnTo>
                    <a:lnTo>
                      <a:pt x="8503" y="297"/>
                    </a:lnTo>
                    <a:lnTo>
                      <a:pt x="8483" y="328"/>
                    </a:lnTo>
                    <a:lnTo>
                      <a:pt x="8461" y="359"/>
                    </a:lnTo>
                    <a:lnTo>
                      <a:pt x="8440" y="390"/>
                    </a:lnTo>
                    <a:lnTo>
                      <a:pt x="8419" y="423"/>
                    </a:lnTo>
                    <a:lnTo>
                      <a:pt x="8399" y="455"/>
                    </a:lnTo>
                    <a:lnTo>
                      <a:pt x="8379" y="487"/>
                    </a:lnTo>
                    <a:lnTo>
                      <a:pt x="8360" y="520"/>
                    </a:lnTo>
                    <a:close/>
                    <a:moveTo>
                      <a:pt x="2726" y="520"/>
                    </a:moveTo>
                    <a:lnTo>
                      <a:pt x="2451" y="520"/>
                    </a:lnTo>
                    <a:lnTo>
                      <a:pt x="2492" y="454"/>
                    </a:lnTo>
                    <a:lnTo>
                      <a:pt x="2536" y="388"/>
                    </a:lnTo>
                    <a:lnTo>
                      <a:pt x="2582" y="324"/>
                    </a:lnTo>
                    <a:lnTo>
                      <a:pt x="2628" y="259"/>
                    </a:lnTo>
                    <a:lnTo>
                      <a:pt x="2674" y="195"/>
                    </a:lnTo>
                    <a:lnTo>
                      <a:pt x="2720" y="130"/>
                    </a:lnTo>
                    <a:lnTo>
                      <a:pt x="2764" y="65"/>
                    </a:lnTo>
                    <a:lnTo>
                      <a:pt x="2807" y="0"/>
                    </a:lnTo>
                    <a:lnTo>
                      <a:pt x="2920" y="0"/>
                    </a:lnTo>
                    <a:lnTo>
                      <a:pt x="2909" y="27"/>
                    </a:lnTo>
                    <a:lnTo>
                      <a:pt x="2900" y="54"/>
                    </a:lnTo>
                    <a:lnTo>
                      <a:pt x="2890" y="81"/>
                    </a:lnTo>
                    <a:lnTo>
                      <a:pt x="2880" y="108"/>
                    </a:lnTo>
                    <a:lnTo>
                      <a:pt x="2870" y="135"/>
                    </a:lnTo>
                    <a:lnTo>
                      <a:pt x="2860" y="162"/>
                    </a:lnTo>
                    <a:lnTo>
                      <a:pt x="2850" y="188"/>
                    </a:lnTo>
                    <a:lnTo>
                      <a:pt x="2839" y="215"/>
                    </a:lnTo>
                    <a:lnTo>
                      <a:pt x="2833" y="235"/>
                    </a:lnTo>
                    <a:lnTo>
                      <a:pt x="2826" y="255"/>
                    </a:lnTo>
                    <a:lnTo>
                      <a:pt x="2819" y="274"/>
                    </a:lnTo>
                    <a:lnTo>
                      <a:pt x="2810" y="294"/>
                    </a:lnTo>
                    <a:lnTo>
                      <a:pt x="2794" y="331"/>
                    </a:lnTo>
                    <a:lnTo>
                      <a:pt x="2776" y="370"/>
                    </a:lnTo>
                    <a:lnTo>
                      <a:pt x="2758" y="407"/>
                    </a:lnTo>
                    <a:lnTo>
                      <a:pt x="2744" y="445"/>
                    </a:lnTo>
                    <a:lnTo>
                      <a:pt x="2737" y="463"/>
                    </a:lnTo>
                    <a:lnTo>
                      <a:pt x="2732" y="482"/>
                    </a:lnTo>
                    <a:lnTo>
                      <a:pt x="2728" y="501"/>
                    </a:lnTo>
                    <a:lnTo>
                      <a:pt x="2726" y="520"/>
                    </a:lnTo>
                    <a:close/>
                    <a:moveTo>
                      <a:pt x="2430" y="520"/>
                    </a:moveTo>
                    <a:lnTo>
                      <a:pt x="2372" y="520"/>
                    </a:lnTo>
                    <a:lnTo>
                      <a:pt x="2378" y="502"/>
                    </a:lnTo>
                    <a:lnTo>
                      <a:pt x="2384" y="483"/>
                    </a:lnTo>
                    <a:lnTo>
                      <a:pt x="2391" y="465"/>
                    </a:lnTo>
                    <a:lnTo>
                      <a:pt x="2399" y="448"/>
                    </a:lnTo>
                    <a:lnTo>
                      <a:pt x="2415" y="413"/>
                    </a:lnTo>
                    <a:lnTo>
                      <a:pt x="2434" y="379"/>
                    </a:lnTo>
                    <a:lnTo>
                      <a:pt x="2454" y="347"/>
                    </a:lnTo>
                    <a:lnTo>
                      <a:pt x="2475" y="313"/>
                    </a:lnTo>
                    <a:lnTo>
                      <a:pt x="2497" y="281"/>
                    </a:lnTo>
                    <a:lnTo>
                      <a:pt x="2520" y="249"/>
                    </a:lnTo>
                    <a:lnTo>
                      <a:pt x="2569" y="186"/>
                    </a:lnTo>
                    <a:lnTo>
                      <a:pt x="2619" y="124"/>
                    </a:lnTo>
                    <a:lnTo>
                      <a:pt x="2670" y="62"/>
                    </a:lnTo>
                    <a:lnTo>
                      <a:pt x="2720" y="0"/>
                    </a:lnTo>
                    <a:lnTo>
                      <a:pt x="2805" y="0"/>
                    </a:lnTo>
                    <a:lnTo>
                      <a:pt x="2430" y="520"/>
                    </a:lnTo>
                    <a:close/>
                    <a:moveTo>
                      <a:pt x="2314" y="520"/>
                    </a:moveTo>
                    <a:lnTo>
                      <a:pt x="2206" y="520"/>
                    </a:lnTo>
                    <a:lnTo>
                      <a:pt x="2226" y="485"/>
                    </a:lnTo>
                    <a:lnTo>
                      <a:pt x="2245" y="452"/>
                    </a:lnTo>
                    <a:lnTo>
                      <a:pt x="2266" y="419"/>
                    </a:lnTo>
                    <a:lnTo>
                      <a:pt x="2287" y="385"/>
                    </a:lnTo>
                    <a:lnTo>
                      <a:pt x="2331" y="320"/>
                    </a:lnTo>
                    <a:lnTo>
                      <a:pt x="2377" y="254"/>
                    </a:lnTo>
                    <a:lnTo>
                      <a:pt x="2424" y="189"/>
                    </a:lnTo>
                    <a:lnTo>
                      <a:pt x="2472" y="126"/>
                    </a:lnTo>
                    <a:lnTo>
                      <a:pt x="2521" y="62"/>
                    </a:lnTo>
                    <a:lnTo>
                      <a:pt x="2569" y="0"/>
                    </a:lnTo>
                    <a:lnTo>
                      <a:pt x="2640" y="0"/>
                    </a:lnTo>
                    <a:lnTo>
                      <a:pt x="2615" y="29"/>
                    </a:lnTo>
                    <a:lnTo>
                      <a:pt x="2591" y="60"/>
                    </a:lnTo>
                    <a:lnTo>
                      <a:pt x="2569" y="91"/>
                    </a:lnTo>
                    <a:lnTo>
                      <a:pt x="2547" y="123"/>
                    </a:lnTo>
                    <a:lnTo>
                      <a:pt x="2525" y="155"/>
                    </a:lnTo>
                    <a:lnTo>
                      <a:pt x="2504" y="186"/>
                    </a:lnTo>
                    <a:lnTo>
                      <a:pt x="2483" y="220"/>
                    </a:lnTo>
                    <a:lnTo>
                      <a:pt x="2463" y="252"/>
                    </a:lnTo>
                    <a:lnTo>
                      <a:pt x="2425" y="319"/>
                    </a:lnTo>
                    <a:lnTo>
                      <a:pt x="2387" y="385"/>
                    </a:lnTo>
                    <a:lnTo>
                      <a:pt x="2351" y="453"/>
                    </a:lnTo>
                    <a:lnTo>
                      <a:pt x="2314" y="520"/>
                    </a:lnTo>
                    <a:close/>
                    <a:moveTo>
                      <a:pt x="2063" y="520"/>
                    </a:moveTo>
                    <a:lnTo>
                      <a:pt x="1886" y="520"/>
                    </a:lnTo>
                    <a:lnTo>
                      <a:pt x="1901" y="490"/>
                    </a:lnTo>
                    <a:lnTo>
                      <a:pt x="1915" y="461"/>
                    </a:lnTo>
                    <a:lnTo>
                      <a:pt x="1931" y="431"/>
                    </a:lnTo>
                    <a:lnTo>
                      <a:pt x="1946" y="402"/>
                    </a:lnTo>
                    <a:lnTo>
                      <a:pt x="1962" y="374"/>
                    </a:lnTo>
                    <a:lnTo>
                      <a:pt x="1978" y="345"/>
                    </a:lnTo>
                    <a:lnTo>
                      <a:pt x="1994" y="316"/>
                    </a:lnTo>
                    <a:lnTo>
                      <a:pt x="2011" y="287"/>
                    </a:lnTo>
                    <a:lnTo>
                      <a:pt x="2037" y="249"/>
                    </a:lnTo>
                    <a:lnTo>
                      <a:pt x="2064" y="211"/>
                    </a:lnTo>
                    <a:lnTo>
                      <a:pt x="2093" y="175"/>
                    </a:lnTo>
                    <a:lnTo>
                      <a:pt x="2124" y="139"/>
                    </a:lnTo>
                    <a:lnTo>
                      <a:pt x="2155" y="104"/>
                    </a:lnTo>
                    <a:lnTo>
                      <a:pt x="2185" y="70"/>
                    </a:lnTo>
                    <a:lnTo>
                      <a:pt x="2216" y="34"/>
                    </a:lnTo>
                    <a:lnTo>
                      <a:pt x="2248" y="0"/>
                    </a:lnTo>
                    <a:lnTo>
                      <a:pt x="2405" y="0"/>
                    </a:lnTo>
                    <a:lnTo>
                      <a:pt x="2380" y="30"/>
                    </a:lnTo>
                    <a:lnTo>
                      <a:pt x="2356" y="60"/>
                    </a:lnTo>
                    <a:lnTo>
                      <a:pt x="2332" y="91"/>
                    </a:lnTo>
                    <a:lnTo>
                      <a:pt x="2309" y="123"/>
                    </a:lnTo>
                    <a:lnTo>
                      <a:pt x="2264" y="186"/>
                    </a:lnTo>
                    <a:lnTo>
                      <a:pt x="2220" y="251"/>
                    </a:lnTo>
                    <a:lnTo>
                      <a:pt x="2179" y="316"/>
                    </a:lnTo>
                    <a:lnTo>
                      <a:pt x="2139" y="383"/>
                    </a:lnTo>
                    <a:lnTo>
                      <a:pt x="2100" y="451"/>
                    </a:lnTo>
                    <a:lnTo>
                      <a:pt x="2063" y="520"/>
                    </a:lnTo>
                    <a:close/>
                    <a:moveTo>
                      <a:pt x="1838" y="520"/>
                    </a:moveTo>
                    <a:lnTo>
                      <a:pt x="1223" y="520"/>
                    </a:lnTo>
                    <a:lnTo>
                      <a:pt x="1268" y="452"/>
                    </a:lnTo>
                    <a:lnTo>
                      <a:pt x="1315" y="385"/>
                    </a:lnTo>
                    <a:lnTo>
                      <a:pt x="1363" y="320"/>
                    </a:lnTo>
                    <a:lnTo>
                      <a:pt x="1412" y="254"/>
                    </a:lnTo>
                    <a:lnTo>
                      <a:pt x="1462" y="189"/>
                    </a:lnTo>
                    <a:lnTo>
                      <a:pt x="1513" y="126"/>
                    </a:lnTo>
                    <a:lnTo>
                      <a:pt x="1564" y="62"/>
                    </a:lnTo>
                    <a:lnTo>
                      <a:pt x="1617" y="0"/>
                    </a:lnTo>
                    <a:lnTo>
                      <a:pt x="1968" y="0"/>
                    </a:lnTo>
                    <a:lnTo>
                      <a:pt x="1951" y="25"/>
                    </a:lnTo>
                    <a:lnTo>
                      <a:pt x="1932" y="50"/>
                    </a:lnTo>
                    <a:lnTo>
                      <a:pt x="1914" y="76"/>
                    </a:lnTo>
                    <a:lnTo>
                      <a:pt x="1895" y="101"/>
                    </a:lnTo>
                    <a:lnTo>
                      <a:pt x="1878" y="126"/>
                    </a:lnTo>
                    <a:lnTo>
                      <a:pt x="1858" y="150"/>
                    </a:lnTo>
                    <a:lnTo>
                      <a:pt x="1839" y="175"/>
                    </a:lnTo>
                    <a:lnTo>
                      <a:pt x="1819" y="199"/>
                    </a:lnTo>
                    <a:lnTo>
                      <a:pt x="1786" y="279"/>
                    </a:lnTo>
                    <a:lnTo>
                      <a:pt x="1815" y="246"/>
                    </a:lnTo>
                    <a:lnTo>
                      <a:pt x="1843" y="212"/>
                    </a:lnTo>
                    <a:lnTo>
                      <a:pt x="1872" y="178"/>
                    </a:lnTo>
                    <a:lnTo>
                      <a:pt x="1901" y="143"/>
                    </a:lnTo>
                    <a:lnTo>
                      <a:pt x="1930" y="108"/>
                    </a:lnTo>
                    <a:lnTo>
                      <a:pt x="1958" y="72"/>
                    </a:lnTo>
                    <a:lnTo>
                      <a:pt x="1986" y="36"/>
                    </a:lnTo>
                    <a:lnTo>
                      <a:pt x="2014" y="0"/>
                    </a:lnTo>
                    <a:lnTo>
                      <a:pt x="2101" y="0"/>
                    </a:lnTo>
                    <a:lnTo>
                      <a:pt x="2064" y="62"/>
                    </a:lnTo>
                    <a:lnTo>
                      <a:pt x="2030" y="127"/>
                    </a:lnTo>
                    <a:lnTo>
                      <a:pt x="1995" y="190"/>
                    </a:lnTo>
                    <a:lnTo>
                      <a:pt x="1963" y="256"/>
                    </a:lnTo>
                    <a:lnTo>
                      <a:pt x="1931" y="322"/>
                    </a:lnTo>
                    <a:lnTo>
                      <a:pt x="1899" y="387"/>
                    </a:lnTo>
                    <a:lnTo>
                      <a:pt x="1868" y="453"/>
                    </a:lnTo>
                    <a:lnTo>
                      <a:pt x="1838" y="520"/>
                    </a:lnTo>
                    <a:close/>
                    <a:moveTo>
                      <a:pt x="1200" y="520"/>
                    </a:moveTo>
                    <a:lnTo>
                      <a:pt x="486" y="520"/>
                    </a:lnTo>
                    <a:lnTo>
                      <a:pt x="542" y="453"/>
                    </a:lnTo>
                    <a:lnTo>
                      <a:pt x="598" y="387"/>
                    </a:lnTo>
                    <a:lnTo>
                      <a:pt x="654" y="322"/>
                    </a:lnTo>
                    <a:lnTo>
                      <a:pt x="711" y="257"/>
                    </a:lnTo>
                    <a:lnTo>
                      <a:pt x="770" y="191"/>
                    </a:lnTo>
                    <a:lnTo>
                      <a:pt x="828" y="127"/>
                    </a:lnTo>
                    <a:lnTo>
                      <a:pt x="887" y="63"/>
                    </a:lnTo>
                    <a:lnTo>
                      <a:pt x="946" y="0"/>
                    </a:lnTo>
                    <a:lnTo>
                      <a:pt x="1047" y="0"/>
                    </a:lnTo>
                    <a:lnTo>
                      <a:pt x="1031" y="15"/>
                    </a:lnTo>
                    <a:lnTo>
                      <a:pt x="1015" y="32"/>
                    </a:lnTo>
                    <a:lnTo>
                      <a:pt x="999" y="49"/>
                    </a:lnTo>
                    <a:lnTo>
                      <a:pt x="983" y="64"/>
                    </a:lnTo>
                    <a:lnTo>
                      <a:pt x="968" y="80"/>
                    </a:lnTo>
                    <a:lnTo>
                      <a:pt x="951" y="96"/>
                    </a:lnTo>
                    <a:lnTo>
                      <a:pt x="936" y="111"/>
                    </a:lnTo>
                    <a:lnTo>
                      <a:pt x="919" y="126"/>
                    </a:lnTo>
                    <a:lnTo>
                      <a:pt x="932" y="135"/>
                    </a:lnTo>
                    <a:lnTo>
                      <a:pt x="953" y="118"/>
                    </a:lnTo>
                    <a:lnTo>
                      <a:pt x="974" y="103"/>
                    </a:lnTo>
                    <a:lnTo>
                      <a:pt x="995" y="86"/>
                    </a:lnTo>
                    <a:lnTo>
                      <a:pt x="1016" y="70"/>
                    </a:lnTo>
                    <a:lnTo>
                      <a:pt x="1036" y="53"/>
                    </a:lnTo>
                    <a:lnTo>
                      <a:pt x="1055" y="35"/>
                    </a:lnTo>
                    <a:lnTo>
                      <a:pt x="1076" y="17"/>
                    </a:lnTo>
                    <a:lnTo>
                      <a:pt x="1096" y="0"/>
                    </a:lnTo>
                    <a:lnTo>
                      <a:pt x="1245" y="0"/>
                    </a:lnTo>
                    <a:lnTo>
                      <a:pt x="1238" y="7"/>
                    </a:lnTo>
                    <a:lnTo>
                      <a:pt x="1230" y="15"/>
                    </a:lnTo>
                    <a:lnTo>
                      <a:pt x="1223" y="23"/>
                    </a:lnTo>
                    <a:lnTo>
                      <a:pt x="1216" y="31"/>
                    </a:lnTo>
                    <a:lnTo>
                      <a:pt x="1209" y="38"/>
                    </a:lnTo>
                    <a:lnTo>
                      <a:pt x="1201" y="47"/>
                    </a:lnTo>
                    <a:lnTo>
                      <a:pt x="1194" y="55"/>
                    </a:lnTo>
                    <a:lnTo>
                      <a:pt x="1187" y="62"/>
                    </a:lnTo>
                    <a:lnTo>
                      <a:pt x="1187" y="97"/>
                    </a:lnTo>
                    <a:lnTo>
                      <a:pt x="1199" y="84"/>
                    </a:lnTo>
                    <a:lnTo>
                      <a:pt x="1211" y="73"/>
                    </a:lnTo>
                    <a:lnTo>
                      <a:pt x="1222" y="60"/>
                    </a:lnTo>
                    <a:lnTo>
                      <a:pt x="1235" y="48"/>
                    </a:lnTo>
                    <a:lnTo>
                      <a:pt x="1247" y="36"/>
                    </a:lnTo>
                    <a:lnTo>
                      <a:pt x="1259" y="24"/>
                    </a:lnTo>
                    <a:lnTo>
                      <a:pt x="1271" y="11"/>
                    </a:lnTo>
                    <a:lnTo>
                      <a:pt x="1284" y="0"/>
                    </a:lnTo>
                    <a:lnTo>
                      <a:pt x="1389" y="0"/>
                    </a:lnTo>
                    <a:lnTo>
                      <a:pt x="1381" y="9"/>
                    </a:lnTo>
                    <a:lnTo>
                      <a:pt x="1371" y="18"/>
                    </a:lnTo>
                    <a:lnTo>
                      <a:pt x="1363" y="28"/>
                    </a:lnTo>
                    <a:lnTo>
                      <a:pt x="1353" y="37"/>
                    </a:lnTo>
                    <a:lnTo>
                      <a:pt x="1345" y="47"/>
                    </a:lnTo>
                    <a:lnTo>
                      <a:pt x="1337" y="56"/>
                    </a:lnTo>
                    <a:lnTo>
                      <a:pt x="1327" y="65"/>
                    </a:lnTo>
                    <a:lnTo>
                      <a:pt x="1319" y="75"/>
                    </a:lnTo>
                    <a:lnTo>
                      <a:pt x="1319" y="113"/>
                    </a:lnTo>
                    <a:lnTo>
                      <a:pt x="1333" y="100"/>
                    </a:lnTo>
                    <a:lnTo>
                      <a:pt x="1347" y="86"/>
                    </a:lnTo>
                    <a:lnTo>
                      <a:pt x="1361" y="72"/>
                    </a:lnTo>
                    <a:lnTo>
                      <a:pt x="1375" y="57"/>
                    </a:lnTo>
                    <a:lnTo>
                      <a:pt x="1390" y="43"/>
                    </a:lnTo>
                    <a:lnTo>
                      <a:pt x="1404" y="29"/>
                    </a:lnTo>
                    <a:lnTo>
                      <a:pt x="1419" y="14"/>
                    </a:lnTo>
                    <a:lnTo>
                      <a:pt x="1434" y="0"/>
                    </a:lnTo>
                    <a:lnTo>
                      <a:pt x="1575" y="0"/>
                    </a:lnTo>
                    <a:lnTo>
                      <a:pt x="1523" y="63"/>
                    </a:lnTo>
                    <a:lnTo>
                      <a:pt x="1473" y="127"/>
                    </a:lnTo>
                    <a:lnTo>
                      <a:pt x="1424" y="191"/>
                    </a:lnTo>
                    <a:lnTo>
                      <a:pt x="1376" y="257"/>
                    </a:lnTo>
                    <a:lnTo>
                      <a:pt x="1329" y="323"/>
                    </a:lnTo>
                    <a:lnTo>
                      <a:pt x="1286" y="388"/>
                    </a:lnTo>
                    <a:lnTo>
                      <a:pt x="1242" y="454"/>
                    </a:lnTo>
                    <a:lnTo>
                      <a:pt x="1200" y="520"/>
                    </a:lnTo>
                    <a:close/>
                    <a:moveTo>
                      <a:pt x="48" y="0"/>
                    </a:moveTo>
                    <a:lnTo>
                      <a:pt x="283" y="0"/>
                    </a:lnTo>
                    <a:lnTo>
                      <a:pt x="254" y="42"/>
                    </a:lnTo>
                    <a:lnTo>
                      <a:pt x="225" y="84"/>
                    </a:lnTo>
                    <a:lnTo>
                      <a:pt x="209" y="105"/>
                    </a:lnTo>
                    <a:lnTo>
                      <a:pt x="194" y="126"/>
                    </a:lnTo>
                    <a:lnTo>
                      <a:pt x="177" y="146"/>
                    </a:lnTo>
                    <a:lnTo>
                      <a:pt x="160" y="165"/>
                    </a:lnTo>
                    <a:lnTo>
                      <a:pt x="142" y="185"/>
                    </a:lnTo>
                    <a:lnTo>
                      <a:pt x="125" y="204"/>
                    </a:lnTo>
                    <a:lnTo>
                      <a:pt x="106" y="223"/>
                    </a:lnTo>
                    <a:lnTo>
                      <a:pt x="86" y="241"/>
                    </a:lnTo>
                    <a:lnTo>
                      <a:pt x="66" y="259"/>
                    </a:lnTo>
                    <a:lnTo>
                      <a:pt x="46" y="276"/>
                    </a:lnTo>
                    <a:lnTo>
                      <a:pt x="25" y="292"/>
                    </a:lnTo>
                    <a:lnTo>
                      <a:pt x="2" y="309"/>
                    </a:lnTo>
                    <a:lnTo>
                      <a:pt x="1" y="288"/>
                    </a:lnTo>
                    <a:lnTo>
                      <a:pt x="0" y="267"/>
                    </a:lnTo>
                    <a:lnTo>
                      <a:pt x="0" y="248"/>
                    </a:lnTo>
                    <a:lnTo>
                      <a:pt x="0" y="227"/>
                    </a:lnTo>
                    <a:lnTo>
                      <a:pt x="1" y="207"/>
                    </a:lnTo>
                    <a:lnTo>
                      <a:pt x="3" y="187"/>
                    </a:lnTo>
                    <a:lnTo>
                      <a:pt x="5" y="169"/>
                    </a:lnTo>
                    <a:lnTo>
                      <a:pt x="8" y="149"/>
                    </a:lnTo>
                    <a:lnTo>
                      <a:pt x="11" y="129"/>
                    </a:lnTo>
                    <a:lnTo>
                      <a:pt x="14" y="110"/>
                    </a:lnTo>
                    <a:lnTo>
                      <a:pt x="18" y="91"/>
                    </a:lnTo>
                    <a:lnTo>
                      <a:pt x="24" y="73"/>
                    </a:lnTo>
                    <a:lnTo>
                      <a:pt x="34" y="36"/>
                    </a:lnTo>
                    <a:lnTo>
                      <a:pt x="48" y="0"/>
                    </a:lnTo>
                    <a:close/>
                    <a:moveTo>
                      <a:pt x="347" y="0"/>
                    </a:moveTo>
                    <a:lnTo>
                      <a:pt x="375" y="0"/>
                    </a:lnTo>
                    <a:lnTo>
                      <a:pt x="369" y="7"/>
                    </a:lnTo>
                    <a:lnTo>
                      <a:pt x="361" y="14"/>
                    </a:lnTo>
                    <a:lnTo>
                      <a:pt x="354" y="23"/>
                    </a:lnTo>
                    <a:lnTo>
                      <a:pt x="348" y="31"/>
                    </a:lnTo>
                    <a:lnTo>
                      <a:pt x="340" y="38"/>
                    </a:lnTo>
                    <a:lnTo>
                      <a:pt x="334" y="47"/>
                    </a:lnTo>
                    <a:lnTo>
                      <a:pt x="327" y="54"/>
                    </a:lnTo>
                    <a:lnTo>
                      <a:pt x="321" y="62"/>
                    </a:lnTo>
                    <a:lnTo>
                      <a:pt x="324" y="55"/>
                    </a:lnTo>
                    <a:lnTo>
                      <a:pt x="327" y="47"/>
                    </a:lnTo>
                    <a:lnTo>
                      <a:pt x="330" y="38"/>
                    </a:lnTo>
                    <a:lnTo>
                      <a:pt x="333" y="31"/>
                    </a:lnTo>
                    <a:lnTo>
                      <a:pt x="336" y="23"/>
                    </a:lnTo>
                    <a:lnTo>
                      <a:pt x="339" y="15"/>
                    </a:lnTo>
                    <a:lnTo>
                      <a:pt x="344" y="7"/>
                    </a:lnTo>
                    <a:lnTo>
                      <a:pt x="347" y="0"/>
                    </a:lnTo>
                    <a:close/>
                    <a:moveTo>
                      <a:pt x="630" y="0"/>
                    </a:moveTo>
                    <a:lnTo>
                      <a:pt x="864" y="0"/>
                    </a:lnTo>
                    <a:lnTo>
                      <a:pt x="835" y="27"/>
                    </a:lnTo>
                    <a:lnTo>
                      <a:pt x="807" y="55"/>
                    </a:lnTo>
                    <a:lnTo>
                      <a:pt x="779" y="84"/>
                    </a:lnTo>
                    <a:lnTo>
                      <a:pt x="752" y="113"/>
                    </a:lnTo>
                    <a:lnTo>
                      <a:pt x="697" y="175"/>
                    </a:lnTo>
                    <a:lnTo>
                      <a:pt x="643" y="236"/>
                    </a:lnTo>
                    <a:lnTo>
                      <a:pt x="589" y="298"/>
                    </a:lnTo>
                    <a:lnTo>
                      <a:pt x="535" y="358"/>
                    </a:lnTo>
                    <a:lnTo>
                      <a:pt x="509" y="387"/>
                    </a:lnTo>
                    <a:lnTo>
                      <a:pt x="483" y="416"/>
                    </a:lnTo>
                    <a:lnTo>
                      <a:pt x="457" y="444"/>
                    </a:lnTo>
                    <a:lnTo>
                      <a:pt x="431" y="470"/>
                    </a:lnTo>
                    <a:lnTo>
                      <a:pt x="431" y="455"/>
                    </a:lnTo>
                    <a:lnTo>
                      <a:pt x="431" y="439"/>
                    </a:lnTo>
                    <a:lnTo>
                      <a:pt x="432" y="424"/>
                    </a:lnTo>
                    <a:lnTo>
                      <a:pt x="433" y="408"/>
                    </a:lnTo>
                    <a:lnTo>
                      <a:pt x="438" y="378"/>
                    </a:lnTo>
                    <a:lnTo>
                      <a:pt x="445" y="347"/>
                    </a:lnTo>
                    <a:lnTo>
                      <a:pt x="452" y="318"/>
                    </a:lnTo>
                    <a:lnTo>
                      <a:pt x="462" y="287"/>
                    </a:lnTo>
                    <a:lnTo>
                      <a:pt x="474" y="257"/>
                    </a:lnTo>
                    <a:lnTo>
                      <a:pt x="486" y="228"/>
                    </a:lnTo>
                    <a:lnTo>
                      <a:pt x="501" y="199"/>
                    </a:lnTo>
                    <a:lnTo>
                      <a:pt x="517" y="170"/>
                    </a:lnTo>
                    <a:lnTo>
                      <a:pt x="533" y="140"/>
                    </a:lnTo>
                    <a:lnTo>
                      <a:pt x="551" y="112"/>
                    </a:lnTo>
                    <a:lnTo>
                      <a:pt x="570" y="84"/>
                    </a:lnTo>
                    <a:lnTo>
                      <a:pt x="589" y="55"/>
                    </a:lnTo>
                    <a:lnTo>
                      <a:pt x="609" y="27"/>
                    </a:lnTo>
                    <a:lnTo>
                      <a:pt x="630" y="0"/>
                    </a:lnTo>
                    <a:close/>
                    <a:moveTo>
                      <a:pt x="2151" y="0"/>
                    </a:moveTo>
                    <a:lnTo>
                      <a:pt x="2192" y="0"/>
                    </a:lnTo>
                    <a:lnTo>
                      <a:pt x="2185" y="7"/>
                    </a:lnTo>
                    <a:lnTo>
                      <a:pt x="2178" y="14"/>
                    </a:lnTo>
                    <a:lnTo>
                      <a:pt x="2170" y="21"/>
                    </a:lnTo>
                    <a:lnTo>
                      <a:pt x="2163" y="28"/>
                    </a:lnTo>
                    <a:lnTo>
                      <a:pt x="2156" y="35"/>
                    </a:lnTo>
                    <a:lnTo>
                      <a:pt x="2149" y="41"/>
                    </a:lnTo>
                    <a:lnTo>
                      <a:pt x="2141" y="48"/>
                    </a:lnTo>
                    <a:lnTo>
                      <a:pt x="2134" y="54"/>
                    </a:lnTo>
                    <a:lnTo>
                      <a:pt x="2126" y="46"/>
                    </a:lnTo>
                    <a:lnTo>
                      <a:pt x="2129" y="39"/>
                    </a:lnTo>
                    <a:lnTo>
                      <a:pt x="2132" y="34"/>
                    </a:lnTo>
                    <a:lnTo>
                      <a:pt x="2135" y="28"/>
                    </a:lnTo>
                    <a:lnTo>
                      <a:pt x="2138" y="23"/>
                    </a:lnTo>
                    <a:lnTo>
                      <a:pt x="2141" y="16"/>
                    </a:lnTo>
                    <a:lnTo>
                      <a:pt x="2144" y="11"/>
                    </a:lnTo>
                    <a:lnTo>
                      <a:pt x="2148" y="5"/>
                    </a:lnTo>
                    <a:lnTo>
                      <a:pt x="2151" y="0"/>
                    </a:lnTo>
                    <a:close/>
                    <a:moveTo>
                      <a:pt x="2958" y="0"/>
                    </a:moveTo>
                    <a:lnTo>
                      <a:pt x="2997" y="0"/>
                    </a:lnTo>
                    <a:lnTo>
                      <a:pt x="2989" y="25"/>
                    </a:lnTo>
                    <a:lnTo>
                      <a:pt x="2980" y="51"/>
                    </a:lnTo>
                    <a:lnTo>
                      <a:pt x="2972" y="77"/>
                    </a:lnTo>
                    <a:lnTo>
                      <a:pt x="2962" y="101"/>
                    </a:lnTo>
                    <a:lnTo>
                      <a:pt x="2957" y="113"/>
                    </a:lnTo>
                    <a:lnTo>
                      <a:pt x="2952" y="125"/>
                    </a:lnTo>
                    <a:lnTo>
                      <a:pt x="2946" y="136"/>
                    </a:lnTo>
                    <a:lnTo>
                      <a:pt x="2940" y="147"/>
                    </a:lnTo>
                    <a:lnTo>
                      <a:pt x="2932" y="157"/>
                    </a:lnTo>
                    <a:lnTo>
                      <a:pt x="2925" y="167"/>
                    </a:lnTo>
                    <a:lnTo>
                      <a:pt x="2917" y="177"/>
                    </a:lnTo>
                    <a:lnTo>
                      <a:pt x="2907" y="185"/>
                    </a:lnTo>
                    <a:lnTo>
                      <a:pt x="2911" y="162"/>
                    </a:lnTo>
                    <a:lnTo>
                      <a:pt x="2917" y="139"/>
                    </a:lnTo>
                    <a:lnTo>
                      <a:pt x="2923" y="115"/>
                    </a:lnTo>
                    <a:lnTo>
                      <a:pt x="2929" y="92"/>
                    </a:lnTo>
                    <a:lnTo>
                      <a:pt x="2935" y="70"/>
                    </a:lnTo>
                    <a:lnTo>
                      <a:pt x="2943" y="46"/>
                    </a:lnTo>
                    <a:lnTo>
                      <a:pt x="2950" y="23"/>
                    </a:lnTo>
                    <a:lnTo>
                      <a:pt x="2958" y="0"/>
                    </a:lnTo>
                    <a:close/>
                    <a:moveTo>
                      <a:pt x="9146" y="402"/>
                    </a:moveTo>
                    <a:lnTo>
                      <a:pt x="9146" y="409"/>
                    </a:lnTo>
                    <a:lnTo>
                      <a:pt x="9147" y="418"/>
                    </a:lnTo>
                    <a:lnTo>
                      <a:pt x="9149" y="426"/>
                    </a:lnTo>
                    <a:lnTo>
                      <a:pt x="9149" y="434"/>
                    </a:lnTo>
                    <a:lnTo>
                      <a:pt x="9147" y="438"/>
                    </a:lnTo>
                    <a:lnTo>
                      <a:pt x="9146" y="442"/>
                    </a:lnTo>
                    <a:lnTo>
                      <a:pt x="9144" y="445"/>
                    </a:lnTo>
                    <a:lnTo>
                      <a:pt x="9142" y="448"/>
                    </a:lnTo>
                    <a:lnTo>
                      <a:pt x="9139" y="450"/>
                    </a:lnTo>
                    <a:lnTo>
                      <a:pt x="9135" y="452"/>
                    </a:lnTo>
                    <a:lnTo>
                      <a:pt x="9131" y="453"/>
                    </a:lnTo>
                    <a:lnTo>
                      <a:pt x="9125" y="453"/>
                    </a:lnTo>
                    <a:lnTo>
                      <a:pt x="9095" y="453"/>
                    </a:lnTo>
                    <a:lnTo>
                      <a:pt x="9093" y="447"/>
                    </a:lnTo>
                    <a:lnTo>
                      <a:pt x="9092" y="440"/>
                    </a:lnTo>
                    <a:lnTo>
                      <a:pt x="9092" y="434"/>
                    </a:lnTo>
                    <a:lnTo>
                      <a:pt x="9093" y="429"/>
                    </a:lnTo>
                    <a:lnTo>
                      <a:pt x="9095" y="423"/>
                    </a:lnTo>
                    <a:lnTo>
                      <a:pt x="9097" y="418"/>
                    </a:lnTo>
                    <a:lnTo>
                      <a:pt x="9101" y="413"/>
                    </a:lnTo>
                    <a:lnTo>
                      <a:pt x="9105" y="408"/>
                    </a:lnTo>
                    <a:lnTo>
                      <a:pt x="9109" y="405"/>
                    </a:lnTo>
                    <a:lnTo>
                      <a:pt x="9113" y="402"/>
                    </a:lnTo>
                    <a:lnTo>
                      <a:pt x="9118" y="400"/>
                    </a:lnTo>
                    <a:lnTo>
                      <a:pt x="9124" y="398"/>
                    </a:lnTo>
                    <a:lnTo>
                      <a:pt x="9129" y="398"/>
                    </a:lnTo>
                    <a:lnTo>
                      <a:pt x="9135" y="398"/>
                    </a:lnTo>
                    <a:lnTo>
                      <a:pt x="9140" y="400"/>
                    </a:lnTo>
                    <a:lnTo>
                      <a:pt x="9146" y="40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5" name="Freeform 763">
                <a:extLst>
                  <a:ext uri="{FF2B5EF4-FFF2-40B4-BE49-F238E27FC236}">
                    <a16:creationId xmlns:a16="http://schemas.microsoft.com/office/drawing/2014/main" id="{C97C46B2-A750-4F23-9D4D-3818369977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4" y="2031"/>
                <a:ext cx="1337" cy="75"/>
              </a:xfrm>
              <a:custGeom>
                <a:avLst/>
                <a:gdLst>
                  <a:gd name="T0" fmla="*/ 3110 w 9361"/>
                  <a:gd name="T1" fmla="*/ 122 h 520"/>
                  <a:gd name="T2" fmla="*/ 3157 w 9361"/>
                  <a:gd name="T3" fmla="*/ 118 h 520"/>
                  <a:gd name="T4" fmla="*/ 3154 w 9361"/>
                  <a:gd name="T5" fmla="*/ 306 h 520"/>
                  <a:gd name="T6" fmla="*/ 3218 w 9361"/>
                  <a:gd name="T7" fmla="*/ 319 h 520"/>
                  <a:gd name="T8" fmla="*/ 3428 w 9361"/>
                  <a:gd name="T9" fmla="*/ 0 h 520"/>
                  <a:gd name="T10" fmla="*/ 3461 w 9361"/>
                  <a:gd name="T11" fmla="*/ 16 h 520"/>
                  <a:gd name="T12" fmla="*/ 3561 w 9361"/>
                  <a:gd name="T13" fmla="*/ 4 h 520"/>
                  <a:gd name="T14" fmla="*/ 3575 w 9361"/>
                  <a:gd name="T15" fmla="*/ 10 h 520"/>
                  <a:gd name="T16" fmla="*/ 3822 w 9361"/>
                  <a:gd name="T17" fmla="*/ 77 h 520"/>
                  <a:gd name="T18" fmla="*/ 3892 w 9361"/>
                  <a:gd name="T19" fmla="*/ 109 h 520"/>
                  <a:gd name="T20" fmla="*/ 4001 w 9361"/>
                  <a:gd name="T21" fmla="*/ 0 h 520"/>
                  <a:gd name="T22" fmla="*/ 4055 w 9361"/>
                  <a:gd name="T23" fmla="*/ 95 h 520"/>
                  <a:gd name="T24" fmla="*/ 4100 w 9361"/>
                  <a:gd name="T25" fmla="*/ 0 h 520"/>
                  <a:gd name="T26" fmla="*/ 8427 w 9361"/>
                  <a:gd name="T27" fmla="*/ 238 h 520"/>
                  <a:gd name="T28" fmla="*/ 8537 w 9361"/>
                  <a:gd name="T29" fmla="*/ 417 h 520"/>
                  <a:gd name="T30" fmla="*/ 2825 w 9361"/>
                  <a:gd name="T31" fmla="*/ 520 h 520"/>
                  <a:gd name="T32" fmla="*/ 2618 w 9361"/>
                  <a:gd name="T33" fmla="*/ 520 h 520"/>
                  <a:gd name="T34" fmla="*/ 2788 w 9361"/>
                  <a:gd name="T35" fmla="*/ 166 h 520"/>
                  <a:gd name="T36" fmla="*/ 2800 w 9361"/>
                  <a:gd name="T37" fmla="*/ 103 h 520"/>
                  <a:gd name="T38" fmla="*/ 2588 w 9361"/>
                  <a:gd name="T39" fmla="*/ 326 h 520"/>
                  <a:gd name="T40" fmla="*/ 2519 w 9361"/>
                  <a:gd name="T41" fmla="*/ 325 h 520"/>
                  <a:gd name="T42" fmla="*/ 2644 w 9361"/>
                  <a:gd name="T43" fmla="*/ 117 h 520"/>
                  <a:gd name="T44" fmla="*/ 2661 w 9361"/>
                  <a:gd name="T45" fmla="*/ 53 h 520"/>
                  <a:gd name="T46" fmla="*/ 2951 w 9361"/>
                  <a:gd name="T47" fmla="*/ 176 h 520"/>
                  <a:gd name="T48" fmla="*/ 2830 w 9361"/>
                  <a:gd name="T49" fmla="*/ 505 h 520"/>
                  <a:gd name="T50" fmla="*/ 2173 w 9361"/>
                  <a:gd name="T51" fmla="*/ 344 h 520"/>
                  <a:gd name="T52" fmla="*/ 2380 w 9361"/>
                  <a:gd name="T53" fmla="*/ 65 h 520"/>
                  <a:gd name="T54" fmla="*/ 2152 w 9361"/>
                  <a:gd name="T55" fmla="*/ 300 h 520"/>
                  <a:gd name="T56" fmla="*/ 2280 w 9361"/>
                  <a:gd name="T57" fmla="*/ 74 h 520"/>
                  <a:gd name="T58" fmla="*/ 2443 w 9361"/>
                  <a:gd name="T59" fmla="*/ 215 h 520"/>
                  <a:gd name="T60" fmla="*/ 1961 w 9361"/>
                  <a:gd name="T61" fmla="*/ 520 h 520"/>
                  <a:gd name="T62" fmla="*/ 2272 w 9361"/>
                  <a:gd name="T63" fmla="*/ 0 h 520"/>
                  <a:gd name="T64" fmla="*/ 1961 w 9361"/>
                  <a:gd name="T65" fmla="*/ 520 h 520"/>
                  <a:gd name="T66" fmla="*/ 1852 w 9361"/>
                  <a:gd name="T67" fmla="*/ 0 h 520"/>
                  <a:gd name="T68" fmla="*/ 1794 w 9361"/>
                  <a:gd name="T69" fmla="*/ 520 h 520"/>
                  <a:gd name="T70" fmla="*/ 1144 w 9361"/>
                  <a:gd name="T71" fmla="*/ 51 h 520"/>
                  <a:gd name="T72" fmla="*/ 1078 w 9361"/>
                  <a:gd name="T73" fmla="*/ 46 h 520"/>
                  <a:gd name="T74" fmla="*/ 970 w 9361"/>
                  <a:gd name="T75" fmla="*/ 171 h 520"/>
                  <a:gd name="T76" fmla="*/ 622 w 9361"/>
                  <a:gd name="T77" fmla="*/ 520 h 520"/>
                  <a:gd name="T78" fmla="*/ 685 w 9361"/>
                  <a:gd name="T79" fmla="*/ 189 h 520"/>
                  <a:gd name="T80" fmla="*/ 1011 w 9361"/>
                  <a:gd name="T81" fmla="*/ 297 h 520"/>
                  <a:gd name="T82" fmla="*/ 1122 w 9361"/>
                  <a:gd name="T83" fmla="*/ 236 h 520"/>
                  <a:gd name="T84" fmla="*/ 1341 w 9361"/>
                  <a:gd name="T85" fmla="*/ 159 h 520"/>
                  <a:gd name="T86" fmla="*/ 1413 w 9361"/>
                  <a:gd name="T87" fmla="*/ 134 h 520"/>
                  <a:gd name="T88" fmla="*/ 1400 w 9361"/>
                  <a:gd name="T89" fmla="*/ 249 h 520"/>
                  <a:gd name="T90" fmla="*/ 1646 w 9361"/>
                  <a:gd name="T91" fmla="*/ 48 h 520"/>
                  <a:gd name="T92" fmla="*/ 1374 w 9361"/>
                  <a:gd name="T93" fmla="*/ 520 h 520"/>
                  <a:gd name="T94" fmla="*/ 54 w 9361"/>
                  <a:gd name="T95" fmla="*/ 244 h 520"/>
                  <a:gd name="T96" fmla="*/ 399 w 9361"/>
                  <a:gd name="T97" fmla="*/ 68 h 520"/>
                  <a:gd name="T98" fmla="*/ 97 w 9361"/>
                  <a:gd name="T99" fmla="*/ 493 h 520"/>
                  <a:gd name="T100" fmla="*/ 510 w 9361"/>
                  <a:gd name="T101" fmla="*/ 127 h 520"/>
                  <a:gd name="T102" fmla="*/ 329 w 9361"/>
                  <a:gd name="T103" fmla="*/ 302 h 520"/>
                  <a:gd name="T104" fmla="*/ 3081 w 9361"/>
                  <a:gd name="T105" fmla="*/ 0 h 520"/>
                  <a:gd name="T106" fmla="*/ 3021 w 9361"/>
                  <a:gd name="T107" fmla="*/ 199 h 520"/>
                  <a:gd name="T108" fmla="*/ 2941 w 9361"/>
                  <a:gd name="T109" fmla="*/ 406 h 520"/>
                  <a:gd name="T110" fmla="*/ 2962 w 9361"/>
                  <a:gd name="T111" fmla="*/ 248 h 520"/>
                  <a:gd name="T112" fmla="*/ 3233 w 9361"/>
                  <a:gd name="T113" fmla="*/ 0 h 520"/>
                  <a:gd name="T114" fmla="*/ 3202 w 9361"/>
                  <a:gd name="T115" fmla="*/ 204 h 520"/>
                  <a:gd name="T116" fmla="*/ 4062 w 9361"/>
                  <a:gd name="T117" fmla="*/ 0 h 520"/>
                  <a:gd name="T118" fmla="*/ 4062 w 9361"/>
                  <a:gd name="T119" fmla="*/ 0 h 520"/>
                  <a:gd name="T120" fmla="*/ 9355 w 9361"/>
                  <a:gd name="T121" fmla="*/ 12 h 520"/>
                  <a:gd name="T122" fmla="*/ 9307 w 9361"/>
                  <a:gd name="T123" fmla="*/ 17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361" h="520">
                    <a:moveTo>
                      <a:pt x="8528" y="520"/>
                    </a:moveTo>
                    <a:lnTo>
                      <a:pt x="2912" y="520"/>
                    </a:lnTo>
                    <a:lnTo>
                      <a:pt x="2940" y="464"/>
                    </a:lnTo>
                    <a:lnTo>
                      <a:pt x="2967" y="407"/>
                    </a:lnTo>
                    <a:lnTo>
                      <a:pt x="2994" y="348"/>
                    </a:lnTo>
                    <a:lnTo>
                      <a:pt x="3021" y="291"/>
                    </a:lnTo>
                    <a:lnTo>
                      <a:pt x="3049" y="234"/>
                    </a:lnTo>
                    <a:lnTo>
                      <a:pt x="3078" y="177"/>
                    </a:lnTo>
                    <a:lnTo>
                      <a:pt x="3094" y="149"/>
                    </a:lnTo>
                    <a:lnTo>
                      <a:pt x="3110" y="122"/>
                    </a:lnTo>
                    <a:lnTo>
                      <a:pt x="3127" y="95"/>
                    </a:lnTo>
                    <a:lnTo>
                      <a:pt x="3145" y="69"/>
                    </a:lnTo>
                    <a:lnTo>
                      <a:pt x="3162" y="90"/>
                    </a:lnTo>
                    <a:lnTo>
                      <a:pt x="3162" y="95"/>
                    </a:lnTo>
                    <a:lnTo>
                      <a:pt x="3163" y="99"/>
                    </a:lnTo>
                    <a:lnTo>
                      <a:pt x="3163" y="103"/>
                    </a:lnTo>
                    <a:lnTo>
                      <a:pt x="3163" y="108"/>
                    </a:lnTo>
                    <a:lnTo>
                      <a:pt x="3162" y="112"/>
                    </a:lnTo>
                    <a:lnTo>
                      <a:pt x="3160" y="115"/>
                    </a:lnTo>
                    <a:lnTo>
                      <a:pt x="3157" y="118"/>
                    </a:lnTo>
                    <a:lnTo>
                      <a:pt x="3153" y="120"/>
                    </a:lnTo>
                    <a:lnTo>
                      <a:pt x="3149" y="152"/>
                    </a:lnTo>
                    <a:lnTo>
                      <a:pt x="3145" y="188"/>
                    </a:lnTo>
                    <a:lnTo>
                      <a:pt x="3143" y="205"/>
                    </a:lnTo>
                    <a:lnTo>
                      <a:pt x="3143" y="222"/>
                    </a:lnTo>
                    <a:lnTo>
                      <a:pt x="3143" y="240"/>
                    </a:lnTo>
                    <a:lnTo>
                      <a:pt x="3144" y="258"/>
                    </a:lnTo>
                    <a:lnTo>
                      <a:pt x="3146" y="274"/>
                    </a:lnTo>
                    <a:lnTo>
                      <a:pt x="3149" y="290"/>
                    </a:lnTo>
                    <a:lnTo>
                      <a:pt x="3154" y="306"/>
                    </a:lnTo>
                    <a:lnTo>
                      <a:pt x="3160" y="320"/>
                    </a:lnTo>
                    <a:lnTo>
                      <a:pt x="3165" y="326"/>
                    </a:lnTo>
                    <a:lnTo>
                      <a:pt x="3169" y="334"/>
                    </a:lnTo>
                    <a:lnTo>
                      <a:pt x="3173" y="340"/>
                    </a:lnTo>
                    <a:lnTo>
                      <a:pt x="3178" y="345"/>
                    </a:lnTo>
                    <a:lnTo>
                      <a:pt x="3184" y="351"/>
                    </a:lnTo>
                    <a:lnTo>
                      <a:pt x="3191" y="357"/>
                    </a:lnTo>
                    <a:lnTo>
                      <a:pt x="3197" y="362"/>
                    </a:lnTo>
                    <a:lnTo>
                      <a:pt x="3204" y="366"/>
                    </a:lnTo>
                    <a:lnTo>
                      <a:pt x="3218" y="319"/>
                    </a:lnTo>
                    <a:lnTo>
                      <a:pt x="3231" y="271"/>
                    </a:lnTo>
                    <a:lnTo>
                      <a:pt x="3246" y="224"/>
                    </a:lnTo>
                    <a:lnTo>
                      <a:pt x="3261" y="178"/>
                    </a:lnTo>
                    <a:lnTo>
                      <a:pt x="3276" y="133"/>
                    </a:lnTo>
                    <a:lnTo>
                      <a:pt x="3293" y="87"/>
                    </a:lnTo>
                    <a:lnTo>
                      <a:pt x="3302" y="65"/>
                    </a:lnTo>
                    <a:lnTo>
                      <a:pt x="3312" y="43"/>
                    </a:lnTo>
                    <a:lnTo>
                      <a:pt x="3322" y="21"/>
                    </a:lnTo>
                    <a:lnTo>
                      <a:pt x="3333" y="0"/>
                    </a:lnTo>
                    <a:lnTo>
                      <a:pt x="3428" y="0"/>
                    </a:lnTo>
                    <a:lnTo>
                      <a:pt x="3428" y="2"/>
                    </a:lnTo>
                    <a:lnTo>
                      <a:pt x="3428" y="4"/>
                    </a:lnTo>
                    <a:lnTo>
                      <a:pt x="3428" y="6"/>
                    </a:lnTo>
                    <a:lnTo>
                      <a:pt x="3428" y="9"/>
                    </a:lnTo>
                    <a:lnTo>
                      <a:pt x="3429" y="12"/>
                    </a:lnTo>
                    <a:lnTo>
                      <a:pt x="3429" y="14"/>
                    </a:lnTo>
                    <a:lnTo>
                      <a:pt x="3429" y="16"/>
                    </a:lnTo>
                    <a:lnTo>
                      <a:pt x="3429" y="18"/>
                    </a:lnTo>
                    <a:lnTo>
                      <a:pt x="3460" y="18"/>
                    </a:lnTo>
                    <a:lnTo>
                      <a:pt x="3461" y="16"/>
                    </a:lnTo>
                    <a:lnTo>
                      <a:pt x="3463" y="14"/>
                    </a:lnTo>
                    <a:lnTo>
                      <a:pt x="3465" y="11"/>
                    </a:lnTo>
                    <a:lnTo>
                      <a:pt x="3466" y="9"/>
                    </a:lnTo>
                    <a:lnTo>
                      <a:pt x="3468" y="6"/>
                    </a:lnTo>
                    <a:lnTo>
                      <a:pt x="3470" y="4"/>
                    </a:lnTo>
                    <a:lnTo>
                      <a:pt x="3472" y="2"/>
                    </a:lnTo>
                    <a:lnTo>
                      <a:pt x="3473" y="0"/>
                    </a:lnTo>
                    <a:lnTo>
                      <a:pt x="3562" y="0"/>
                    </a:lnTo>
                    <a:lnTo>
                      <a:pt x="3562" y="2"/>
                    </a:lnTo>
                    <a:lnTo>
                      <a:pt x="3561" y="4"/>
                    </a:lnTo>
                    <a:lnTo>
                      <a:pt x="3561" y="6"/>
                    </a:lnTo>
                    <a:lnTo>
                      <a:pt x="3561" y="9"/>
                    </a:lnTo>
                    <a:lnTo>
                      <a:pt x="3561" y="11"/>
                    </a:lnTo>
                    <a:lnTo>
                      <a:pt x="3561" y="14"/>
                    </a:lnTo>
                    <a:lnTo>
                      <a:pt x="3561" y="16"/>
                    </a:lnTo>
                    <a:lnTo>
                      <a:pt x="3561" y="18"/>
                    </a:lnTo>
                    <a:lnTo>
                      <a:pt x="3565" y="16"/>
                    </a:lnTo>
                    <a:lnTo>
                      <a:pt x="3568" y="14"/>
                    </a:lnTo>
                    <a:lnTo>
                      <a:pt x="3572" y="12"/>
                    </a:lnTo>
                    <a:lnTo>
                      <a:pt x="3575" y="10"/>
                    </a:lnTo>
                    <a:lnTo>
                      <a:pt x="3578" y="7"/>
                    </a:lnTo>
                    <a:lnTo>
                      <a:pt x="3581" y="4"/>
                    </a:lnTo>
                    <a:lnTo>
                      <a:pt x="3585" y="2"/>
                    </a:lnTo>
                    <a:lnTo>
                      <a:pt x="3589" y="0"/>
                    </a:lnTo>
                    <a:lnTo>
                      <a:pt x="3807" y="0"/>
                    </a:lnTo>
                    <a:lnTo>
                      <a:pt x="3808" y="16"/>
                    </a:lnTo>
                    <a:lnTo>
                      <a:pt x="3810" y="31"/>
                    </a:lnTo>
                    <a:lnTo>
                      <a:pt x="3813" y="47"/>
                    </a:lnTo>
                    <a:lnTo>
                      <a:pt x="3817" y="62"/>
                    </a:lnTo>
                    <a:lnTo>
                      <a:pt x="3822" y="77"/>
                    </a:lnTo>
                    <a:lnTo>
                      <a:pt x="3828" y="92"/>
                    </a:lnTo>
                    <a:lnTo>
                      <a:pt x="3837" y="105"/>
                    </a:lnTo>
                    <a:lnTo>
                      <a:pt x="3845" y="120"/>
                    </a:lnTo>
                    <a:lnTo>
                      <a:pt x="3853" y="121"/>
                    </a:lnTo>
                    <a:lnTo>
                      <a:pt x="3861" y="121"/>
                    </a:lnTo>
                    <a:lnTo>
                      <a:pt x="3868" y="121"/>
                    </a:lnTo>
                    <a:lnTo>
                      <a:pt x="3874" y="119"/>
                    </a:lnTo>
                    <a:lnTo>
                      <a:pt x="3881" y="117"/>
                    </a:lnTo>
                    <a:lnTo>
                      <a:pt x="3886" y="113"/>
                    </a:lnTo>
                    <a:lnTo>
                      <a:pt x="3892" y="109"/>
                    </a:lnTo>
                    <a:lnTo>
                      <a:pt x="3896" y="102"/>
                    </a:lnTo>
                    <a:lnTo>
                      <a:pt x="3894" y="90"/>
                    </a:lnTo>
                    <a:lnTo>
                      <a:pt x="3892" y="77"/>
                    </a:lnTo>
                    <a:lnTo>
                      <a:pt x="3890" y="65"/>
                    </a:lnTo>
                    <a:lnTo>
                      <a:pt x="3889" y="51"/>
                    </a:lnTo>
                    <a:lnTo>
                      <a:pt x="3888" y="39"/>
                    </a:lnTo>
                    <a:lnTo>
                      <a:pt x="3886" y="26"/>
                    </a:lnTo>
                    <a:lnTo>
                      <a:pt x="3886" y="13"/>
                    </a:lnTo>
                    <a:lnTo>
                      <a:pt x="3885" y="0"/>
                    </a:lnTo>
                    <a:lnTo>
                      <a:pt x="4001" y="0"/>
                    </a:lnTo>
                    <a:lnTo>
                      <a:pt x="4006" y="14"/>
                    </a:lnTo>
                    <a:lnTo>
                      <a:pt x="4010" y="26"/>
                    </a:lnTo>
                    <a:lnTo>
                      <a:pt x="4014" y="40"/>
                    </a:lnTo>
                    <a:lnTo>
                      <a:pt x="4018" y="52"/>
                    </a:lnTo>
                    <a:lnTo>
                      <a:pt x="4023" y="66"/>
                    </a:lnTo>
                    <a:lnTo>
                      <a:pt x="4029" y="78"/>
                    </a:lnTo>
                    <a:lnTo>
                      <a:pt x="4035" y="91"/>
                    </a:lnTo>
                    <a:lnTo>
                      <a:pt x="4041" y="102"/>
                    </a:lnTo>
                    <a:lnTo>
                      <a:pt x="4048" y="99"/>
                    </a:lnTo>
                    <a:lnTo>
                      <a:pt x="4055" y="95"/>
                    </a:lnTo>
                    <a:lnTo>
                      <a:pt x="4061" y="91"/>
                    </a:lnTo>
                    <a:lnTo>
                      <a:pt x="4066" y="86"/>
                    </a:lnTo>
                    <a:lnTo>
                      <a:pt x="4070" y="80"/>
                    </a:lnTo>
                    <a:lnTo>
                      <a:pt x="4074" y="74"/>
                    </a:lnTo>
                    <a:lnTo>
                      <a:pt x="4079" y="68"/>
                    </a:lnTo>
                    <a:lnTo>
                      <a:pt x="4082" y="62"/>
                    </a:lnTo>
                    <a:lnTo>
                      <a:pt x="4088" y="47"/>
                    </a:lnTo>
                    <a:lnTo>
                      <a:pt x="4092" y="33"/>
                    </a:lnTo>
                    <a:lnTo>
                      <a:pt x="4096" y="16"/>
                    </a:lnTo>
                    <a:lnTo>
                      <a:pt x="4100" y="0"/>
                    </a:lnTo>
                    <a:lnTo>
                      <a:pt x="7949" y="0"/>
                    </a:lnTo>
                    <a:lnTo>
                      <a:pt x="8009" y="23"/>
                    </a:lnTo>
                    <a:lnTo>
                      <a:pt x="8068" y="46"/>
                    </a:lnTo>
                    <a:lnTo>
                      <a:pt x="8127" y="72"/>
                    </a:lnTo>
                    <a:lnTo>
                      <a:pt x="8186" y="98"/>
                    </a:lnTo>
                    <a:lnTo>
                      <a:pt x="8243" y="126"/>
                    </a:lnTo>
                    <a:lnTo>
                      <a:pt x="8299" y="157"/>
                    </a:lnTo>
                    <a:lnTo>
                      <a:pt x="8355" y="188"/>
                    </a:lnTo>
                    <a:lnTo>
                      <a:pt x="8411" y="221"/>
                    </a:lnTo>
                    <a:lnTo>
                      <a:pt x="8427" y="238"/>
                    </a:lnTo>
                    <a:lnTo>
                      <a:pt x="8443" y="253"/>
                    </a:lnTo>
                    <a:lnTo>
                      <a:pt x="8458" y="270"/>
                    </a:lnTo>
                    <a:lnTo>
                      <a:pt x="8472" y="287"/>
                    </a:lnTo>
                    <a:lnTo>
                      <a:pt x="8486" y="304"/>
                    </a:lnTo>
                    <a:lnTo>
                      <a:pt x="8497" y="322"/>
                    </a:lnTo>
                    <a:lnTo>
                      <a:pt x="8509" y="340"/>
                    </a:lnTo>
                    <a:lnTo>
                      <a:pt x="8518" y="359"/>
                    </a:lnTo>
                    <a:lnTo>
                      <a:pt x="8526" y="377"/>
                    </a:lnTo>
                    <a:lnTo>
                      <a:pt x="8533" y="397"/>
                    </a:lnTo>
                    <a:lnTo>
                      <a:pt x="8537" y="417"/>
                    </a:lnTo>
                    <a:lnTo>
                      <a:pt x="8540" y="437"/>
                    </a:lnTo>
                    <a:lnTo>
                      <a:pt x="8540" y="447"/>
                    </a:lnTo>
                    <a:lnTo>
                      <a:pt x="8540" y="457"/>
                    </a:lnTo>
                    <a:lnTo>
                      <a:pt x="8540" y="467"/>
                    </a:lnTo>
                    <a:lnTo>
                      <a:pt x="8539" y="477"/>
                    </a:lnTo>
                    <a:lnTo>
                      <a:pt x="8537" y="489"/>
                    </a:lnTo>
                    <a:lnTo>
                      <a:pt x="8535" y="499"/>
                    </a:lnTo>
                    <a:lnTo>
                      <a:pt x="8532" y="510"/>
                    </a:lnTo>
                    <a:lnTo>
                      <a:pt x="8528" y="520"/>
                    </a:lnTo>
                    <a:close/>
                    <a:moveTo>
                      <a:pt x="2825" y="520"/>
                    </a:moveTo>
                    <a:lnTo>
                      <a:pt x="2628" y="520"/>
                    </a:lnTo>
                    <a:lnTo>
                      <a:pt x="2652" y="486"/>
                    </a:lnTo>
                    <a:lnTo>
                      <a:pt x="2677" y="451"/>
                    </a:lnTo>
                    <a:lnTo>
                      <a:pt x="2701" y="417"/>
                    </a:lnTo>
                    <a:lnTo>
                      <a:pt x="2726" y="383"/>
                    </a:lnTo>
                    <a:lnTo>
                      <a:pt x="2749" y="347"/>
                    </a:lnTo>
                    <a:lnTo>
                      <a:pt x="2773" y="313"/>
                    </a:lnTo>
                    <a:lnTo>
                      <a:pt x="2796" y="278"/>
                    </a:lnTo>
                    <a:lnTo>
                      <a:pt x="2818" y="243"/>
                    </a:lnTo>
                    <a:lnTo>
                      <a:pt x="2618" y="520"/>
                    </a:lnTo>
                    <a:lnTo>
                      <a:pt x="2512" y="520"/>
                    </a:lnTo>
                    <a:lnTo>
                      <a:pt x="2548" y="473"/>
                    </a:lnTo>
                    <a:lnTo>
                      <a:pt x="2585" y="425"/>
                    </a:lnTo>
                    <a:lnTo>
                      <a:pt x="2624" y="379"/>
                    </a:lnTo>
                    <a:lnTo>
                      <a:pt x="2661" y="333"/>
                    </a:lnTo>
                    <a:lnTo>
                      <a:pt x="2700" y="286"/>
                    </a:lnTo>
                    <a:lnTo>
                      <a:pt x="2736" y="238"/>
                    </a:lnTo>
                    <a:lnTo>
                      <a:pt x="2754" y="214"/>
                    </a:lnTo>
                    <a:lnTo>
                      <a:pt x="2772" y="190"/>
                    </a:lnTo>
                    <a:lnTo>
                      <a:pt x="2788" y="166"/>
                    </a:lnTo>
                    <a:lnTo>
                      <a:pt x="2805" y="141"/>
                    </a:lnTo>
                    <a:lnTo>
                      <a:pt x="2805" y="136"/>
                    </a:lnTo>
                    <a:lnTo>
                      <a:pt x="2806" y="130"/>
                    </a:lnTo>
                    <a:lnTo>
                      <a:pt x="2807" y="124"/>
                    </a:lnTo>
                    <a:lnTo>
                      <a:pt x="2807" y="119"/>
                    </a:lnTo>
                    <a:lnTo>
                      <a:pt x="2807" y="114"/>
                    </a:lnTo>
                    <a:lnTo>
                      <a:pt x="2805" y="109"/>
                    </a:lnTo>
                    <a:lnTo>
                      <a:pt x="2804" y="106"/>
                    </a:lnTo>
                    <a:lnTo>
                      <a:pt x="2802" y="105"/>
                    </a:lnTo>
                    <a:lnTo>
                      <a:pt x="2800" y="103"/>
                    </a:lnTo>
                    <a:lnTo>
                      <a:pt x="2797" y="102"/>
                    </a:lnTo>
                    <a:lnTo>
                      <a:pt x="2771" y="125"/>
                    </a:lnTo>
                    <a:lnTo>
                      <a:pt x="2745" y="149"/>
                    </a:lnTo>
                    <a:lnTo>
                      <a:pt x="2721" y="172"/>
                    </a:lnTo>
                    <a:lnTo>
                      <a:pt x="2697" y="197"/>
                    </a:lnTo>
                    <a:lnTo>
                      <a:pt x="2674" y="222"/>
                    </a:lnTo>
                    <a:lnTo>
                      <a:pt x="2651" y="247"/>
                    </a:lnTo>
                    <a:lnTo>
                      <a:pt x="2630" y="273"/>
                    </a:lnTo>
                    <a:lnTo>
                      <a:pt x="2608" y="299"/>
                    </a:lnTo>
                    <a:lnTo>
                      <a:pt x="2588" y="326"/>
                    </a:lnTo>
                    <a:lnTo>
                      <a:pt x="2569" y="352"/>
                    </a:lnTo>
                    <a:lnTo>
                      <a:pt x="2549" y="381"/>
                    </a:lnTo>
                    <a:lnTo>
                      <a:pt x="2530" y="408"/>
                    </a:lnTo>
                    <a:lnTo>
                      <a:pt x="2494" y="464"/>
                    </a:lnTo>
                    <a:lnTo>
                      <a:pt x="2459" y="520"/>
                    </a:lnTo>
                    <a:lnTo>
                      <a:pt x="2374" y="520"/>
                    </a:lnTo>
                    <a:lnTo>
                      <a:pt x="2409" y="471"/>
                    </a:lnTo>
                    <a:lnTo>
                      <a:pt x="2446" y="422"/>
                    </a:lnTo>
                    <a:lnTo>
                      <a:pt x="2482" y="373"/>
                    </a:lnTo>
                    <a:lnTo>
                      <a:pt x="2519" y="325"/>
                    </a:lnTo>
                    <a:lnTo>
                      <a:pt x="2556" y="277"/>
                    </a:lnTo>
                    <a:lnTo>
                      <a:pt x="2593" y="228"/>
                    </a:lnTo>
                    <a:lnTo>
                      <a:pt x="2629" y="180"/>
                    </a:lnTo>
                    <a:lnTo>
                      <a:pt x="2664" y="133"/>
                    </a:lnTo>
                    <a:lnTo>
                      <a:pt x="2662" y="127"/>
                    </a:lnTo>
                    <a:lnTo>
                      <a:pt x="2660" y="123"/>
                    </a:lnTo>
                    <a:lnTo>
                      <a:pt x="2657" y="121"/>
                    </a:lnTo>
                    <a:lnTo>
                      <a:pt x="2655" y="119"/>
                    </a:lnTo>
                    <a:lnTo>
                      <a:pt x="2649" y="117"/>
                    </a:lnTo>
                    <a:lnTo>
                      <a:pt x="2644" y="117"/>
                    </a:lnTo>
                    <a:lnTo>
                      <a:pt x="2638" y="118"/>
                    </a:lnTo>
                    <a:lnTo>
                      <a:pt x="2633" y="118"/>
                    </a:lnTo>
                    <a:lnTo>
                      <a:pt x="2630" y="117"/>
                    </a:lnTo>
                    <a:lnTo>
                      <a:pt x="2627" y="116"/>
                    </a:lnTo>
                    <a:lnTo>
                      <a:pt x="2625" y="114"/>
                    </a:lnTo>
                    <a:lnTo>
                      <a:pt x="2623" y="111"/>
                    </a:lnTo>
                    <a:lnTo>
                      <a:pt x="2630" y="96"/>
                    </a:lnTo>
                    <a:lnTo>
                      <a:pt x="2638" y="81"/>
                    </a:lnTo>
                    <a:lnTo>
                      <a:pt x="2649" y="67"/>
                    </a:lnTo>
                    <a:lnTo>
                      <a:pt x="2661" y="53"/>
                    </a:lnTo>
                    <a:lnTo>
                      <a:pt x="2674" y="40"/>
                    </a:lnTo>
                    <a:lnTo>
                      <a:pt x="2687" y="26"/>
                    </a:lnTo>
                    <a:lnTo>
                      <a:pt x="2701" y="13"/>
                    </a:lnTo>
                    <a:lnTo>
                      <a:pt x="2714" y="0"/>
                    </a:lnTo>
                    <a:lnTo>
                      <a:pt x="3027" y="0"/>
                    </a:lnTo>
                    <a:lnTo>
                      <a:pt x="3014" y="29"/>
                    </a:lnTo>
                    <a:lnTo>
                      <a:pt x="3000" y="59"/>
                    </a:lnTo>
                    <a:lnTo>
                      <a:pt x="2986" y="88"/>
                    </a:lnTo>
                    <a:lnTo>
                      <a:pt x="2974" y="117"/>
                    </a:lnTo>
                    <a:lnTo>
                      <a:pt x="2951" y="176"/>
                    </a:lnTo>
                    <a:lnTo>
                      <a:pt x="2928" y="237"/>
                    </a:lnTo>
                    <a:lnTo>
                      <a:pt x="2906" y="297"/>
                    </a:lnTo>
                    <a:lnTo>
                      <a:pt x="2884" y="358"/>
                    </a:lnTo>
                    <a:lnTo>
                      <a:pt x="2862" y="417"/>
                    </a:lnTo>
                    <a:lnTo>
                      <a:pt x="2839" y="476"/>
                    </a:lnTo>
                    <a:lnTo>
                      <a:pt x="2837" y="482"/>
                    </a:lnTo>
                    <a:lnTo>
                      <a:pt x="2836" y="488"/>
                    </a:lnTo>
                    <a:lnTo>
                      <a:pt x="2834" y="493"/>
                    </a:lnTo>
                    <a:lnTo>
                      <a:pt x="2832" y="498"/>
                    </a:lnTo>
                    <a:lnTo>
                      <a:pt x="2830" y="505"/>
                    </a:lnTo>
                    <a:lnTo>
                      <a:pt x="2829" y="510"/>
                    </a:lnTo>
                    <a:lnTo>
                      <a:pt x="2827" y="515"/>
                    </a:lnTo>
                    <a:lnTo>
                      <a:pt x="2825" y="520"/>
                    </a:lnTo>
                    <a:close/>
                    <a:moveTo>
                      <a:pt x="2215" y="520"/>
                    </a:moveTo>
                    <a:lnTo>
                      <a:pt x="2030" y="520"/>
                    </a:lnTo>
                    <a:lnTo>
                      <a:pt x="2052" y="490"/>
                    </a:lnTo>
                    <a:lnTo>
                      <a:pt x="2075" y="460"/>
                    </a:lnTo>
                    <a:lnTo>
                      <a:pt x="2099" y="431"/>
                    </a:lnTo>
                    <a:lnTo>
                      <a:pt x="2123" y="401"/>
                    </a:lnTo>
                    <a:lnTo>
                      <a:pt x="2173" y="344"/>
                    </a:lnTo>
                    <a:lnTo>
                      <a:pt x="2224" y="288"/>
                    </a:lnTo>
                    <a:lnTo>
                      <a:pt x="2248" y="260"/>
                    </a:lnTo>
                    <a:lnTo>
                      <a:pt x="2273" y="230"/>
                    </a:lnTo>
                    <a:lnTo>
                      <a:pt x="2296" y="202"/>
                    </a:lnTo>
                    <a:lnTo>
                      <a:pt x="2318" y="173"/>
                    </a:lnTo>
                    <a:lnTo>
                      <a:pt x="2340" y="144"/>
                    </a:lnTo>
                    <a:lnTo>
                      <a:pt x="2361" y="114"/>
                    </a:lnTo>
                    <a:lnTo>
                      <a:pt x="2380" y="83"/>
                    </a:lnTo>
                    <a:lnTo>
                      <a:pt x="2398" y="51"/>
                    </a:lnTo>
                    <a:lnTo>
                      <a:pt x="2380" y="65"/>
                    </a:lnTo>
                    <a:lnTo>
                      <a:pt x="2363" y="78"/>
                    </a:lnTo>
                    <a:lnTo>
                      <a:pt x="2347" y="93"/>
                    </a:lnTo>
                    <a:lnTo>
                      <a:pt x="2330" y="109"/>
                    </a:lnTo>
                    <a:lnTo>
                      <a:pt x="2298" y="143"/>
                    </a:lnTo>
                    <a:lnTo>
                      <a:pt x="2265" y="178"/>
                    </a:lnTo>
                    <a:lnTo>
                      <a:pt x="2234" y="215"/>
                    </a:lnTo>
                    <a:lnTo>
                      <a:pt x="2202" y="250"/>
                    </a:lnTo>
                    <a:lnTo>
                      <a:pt x="2185" y="268"/>
                    </a:lnTo>
                    <a:lnTo>
                      <a:pt x="2168" y="285"/>
                    </a:lnTo>
                    <a:lnTo>
                      <a:pt x="2152" y="300"/>
                    </a:lnTo>
                    <a:lnTo>
                      <a:pt x="2134" y="315"/>
                    </a:lnTo>
                    <a:lnTo>
                      <a:pt x="2126" y="307"/>
                    </a:lnTo>
                    <a:lnTo>
                      <a:pt x="2136" y="286"/>
                    </a:lnTo>
                    <a:lnTo>
                      <a:pt x="2148" y="266"/>
                    </a:lnTo>
                    <a:lnTo>
                      <a:pt x="2159" y="246"/>
                    </a:lnTo>
                    <a:lnTo>
                      <a:pt x="2170" y="226"/>
                    </a:lnTo>
                    <a:lnTo>
                      <a:pt x="2197" y="187"/>
                    </a:lnTo>
                    <a:lnTo>
                      <a:pt x="2223" y="149"/>
                    </a:lnTo>
                    <a:lnTo>
                      <a:pt x="2251" y="112"/>
                    </a:lnTo>
                    <a:lnTo>
                      <a:pt x="2280" y="74"/>
                    </a:lnTo>
                    <a:lnTo>
                      <a:pt x="2309" y="37"/>
                    </a:lnTo>
                    <a:lnTo>
                      <a:pt x="2339" y="0"/>
                    </a:lnTo>
                    <a:lnTo>
                      <a:pt x="2652" y="0"/>
                    </a:lnTo>
                    <a:lnTo>
                      <a:pt x="2620" y="29"/>
                    </a:lnTo>
                    <a:lnTo>
                      <a:pt x="2589" y="59"/>
                    </a:lnTo>
                    <a:lnTo>
                      <a:pt x="2559" y="89"/>
                    </a:lnTo>
                    <a:lnTo>
                      <a:pt x="2529" y="120"/>
                    </a:lnTo>
                    <a:lnTo>
                      <a:pt x="2500" y="151"/>
                    </a:lnTo>
                    <a:lnTo>
                      <a:pt x="2472" y="183"/>
                    </a:lnTo>
                    <a:lnTo>
                      <a:pt x="2443" y="215"/>
                    </a:lnTo>
                    <a:lnTo>
                      <a:pt x="2415" y="247"/>
                    </a:lnTo>
                    <a:lnTo>
                      <a:pt x="2389" y="279"/>
                    </a:lnTo>
                    <a:lnTo>
                      <a:pt x="2362" y="313"/>
                    </a:lnTo>
                    <a:lnTo>
                      <a:pt x="2336" y="347"/>
                    </a:lnTo>
                    <a:lnTo>
                      <a:pt x="2311" y="381"/>
                    </a:lnTo>
                    <a:lnTo>
                      <a:pt x="2286" y="415"/>
                    </a:lnTo>
                    <a:lnTo>
                      <a:pt x="2262" y="450"/>
                    </a:lnTo>
                    <a:lnTo>
                      <a:pt x="2238" y="485"/>
                    </a:lnTo>
                    <a:lnTo>
                      <a:pt x="2215" y="520"/>
                    </a:lnTo>
                    <a:close/>
                    <a:moveTo>
                      <a:pt x="1961" y="520"/>
                    </a:moveTo>
                    <a:lnTo>
                      <a:pt x="1803" y="520"/>
                    </a:lnTo>
                    <a:lnTo>
                      <a:pt x="1855" y="460"/>
                    </a:lnTo>
                    <a:lnTo>
                      <a:pt x="1907" y="397"/>
                    </a:lnTo>
                    <a:lnTo>
                      <a:pt x="1958" y="334"/>
                    </a:lnTo>
                    <a:lnTo>
                      <a:pt x="2009" y="268"/>
                    </a:lnTo>
                    <a:lnTo>
                      <a:pt x="2060" y="201"/>
                    </a:lnTo>
                    <a:lnTo>
                      <a:pt x="2110" y="135"/>
                    </a:lnTo>
                    <a:lnTo>
                      <a:pt x="2161" y="68"/>
                    </a:lnTo>
                    <a:lnTo>
                      <a:pt x="2212" y="0"/>
                    </a:lnTo>
                    <a:lnTo>
                      <a:pt x="2272" y="0"/>
                    </a:lnTo>
                    <a:lnTo>
                      <a:pt x="2250" y="30"/>
                    </a:lnTo>
                    <a:lnTo>
                      <a:pt x="2227" y="62"/>
                    </a:lnTo>
                    <a:lnTo>
                      <a:pt x="2206" y="93"/>
                    </a:lnTo>
                    <a:lnTo>
                      <a:pt x="2185" y="124"/>
                    </a:lnTo>
                    <a:lnTo>
                      <a:pt x="2143" y="188"/>
                    </a:lnTo>
                    <a:lnTo>
                      <a:pt x="2105" y="252"/>
                    </a:lnTo>
                    <a:lnTo>
                      <a:pt x="2067" y="319"/>
                    </a:lnTo>
                    <a:lnTo>
                      <a:pt x="2031" y="386"/>
                    </a:lnTo>
                    <a:lnTo>
                      <a:pt x="1995" y="452"/>
                    </a:lnTo>
                    <a:lnTo>
                      <a:pt x="1961" y="520"/>
                    </a:lnTo>
                    <a:close/>
                    <a:moveTo>
                      <a:pt x="1794" y="520"/>
                    </a:moveTo>
                    <a:lnTo>
                      <a:pt x="1408" y="520"/>
                    </a:lnTo>
                    <a:lnTo>
                      <a:pt x="1460" y="453"/>
                    </a:lnTo>
                    <a:lnTo>
                      <a:pt x="1512" y="387"/>
                    </a:lnTo>
                    <a:lnTo>
                      <a:pt x="1566" y="321"/>
                    </a:lnTo>
                    <a:lnTo>
                      <a:pt x="1621" y="255"/>
                    </a:lnTo>
                    <a:lnTo>
                      <a:pt x="1678" y="191"/>
                    </a:lnTo>
                    <a:lnTo>
                      <a:pt x="1734" y="127"/>
                    </a:lnTo>
                    <a:lnTo>
                      <a:pt x="1792" y="64"/>
                    </a:lnTo>
                    <a:lnTo>
                      <a:pt x="1852" y="0"/>
                    </a:lnTo>
                    <a:lnTo>
                      <a:pt x="2152" y="0"/>
                    </a:lnTo>
                    <a:lnTo>
                      <a:pt x="2110" y="58"/>
                    </a:lnTo>
                    <a:lnTo>
                      <a:pt x="2068" y="115"/>
                    </a:lnTo>
                    <a:lnTo>
                      <a:pt x="2029" y="173"/>
                    </a:lnTo>
                    <a:lnTo>
                      <a:pt x="1988" y="232"/>
                    </a:lnTo>
                    <a:lnTo>
                      <a:pt x="1947" y="290"/>
                    </a:lnTo>
                    <a:lnTo>
                      <a:pt x="1906" y="347"/>
                    </a:lnTo>
                    <a:lnTo>
                      <a:pt x="1864" y="404"/>
                    </a:lnTo>
                    <a:lnTo>
                      <a:pt x="1819" y="460"/>
                    </a:lnTo>
                    <a:lnTo>
                      <a:pt x="1794" y="520"/>
                    </a:lnTo>
                    <a:close/>
                    <a:moveTo>
                      <a:pt x="1374" y="520"/>
                    </a:moveTo>
                    <a:lnTo>
                      <a:pt x="709" y="520"/>
                    </a:lnTo>
                    <a:lnTo>
                      <a:pt x="763" y="461"/>
                    </a:lnTo>
                    <a:lnTo>
                      <a:pt x="816" y="401"/>
                    </a:lnTo>
                    <a:lnTo>
                      <a:pt x="870" y="343"/>
                    </a:lnTo>
                    <a:lnTo>
                      <a:pt x="924" y="284"/>
                    </a:lnTo>
                    <a:lnTo>
                      <a:pt x="978" y="225"/>
                    </a:lnTo>
                    <a:lnTo>
                      <a:pt x="1033" y="167"/>
                    </a:lnTo>
                    <a:lnTo>
                      <a:pt x="1089" y="110"/>
                    </a:lnTo>
                    <a:lnTo>
                      <a:pt x="1144" y="51"/>
                    </a:lnTo>
                    <a:lnTo>
                      <a:pt x="1137" y="47"/>
                    </a:lnTo>
                    <a:lnTo>
                      <a:pt x="1129" y="43"/>
                    </a:lnTo>
                    <a:lnTo>
                      <a:pt x="1123" y="40"/>
                    </a:lnTo>
                    <a:lnTo>
                      <a:pt x="1116" y="39"/>
                    </a:lnTo>
                    <a:lnTo>
                      <a:pt x="1110" y="38"/>
                    </a:lnTo>
                    <a:lnTo>
                      <a:pt x="1103" y="38"/>
                    </a:lnTo>
                    <a:lnTo>
                      <a:pt x="1096" y="39"/>
                    </a:lnTo>
                    <a:lnTo>
                      <a:pt x="1091" y="41"/>
                    </a:lnTo>
                    <a:lnTo>
                      <a:pt x="1085" y="43"/>
                    </a:lnTo>
                    <a:lnTo>
                      <a:pt x="1078" y="46"/>
                    </a:lnTo>
                    <a:lnTo>
                      <a:pt x="1073" y="50"/>
                    </a:lnTo>
                    <a:lnTo>
                      <a:pt x="1067" y="54"/>
                    </a:lnTo>
                    <a:lnTo>
                      <a:pt x="1056" y="65"/>
                    </a:lnTo>
                    <a:lnTo>
                      <a:pt x="1046" y="76"/>
                    </a:lnTo>
                    <a:lnTo>
                      <a:pt x="1026" y="102"/>
                    </a:lnTo>
                    <a:lnTo>
                      <a:pt x="1007" y="129"/>
                    </a:lnTo>
                    <a:lnTo>
                      <a:pt x="998" y="142"/>
                    </a:lnTo>
                    <a:lnTo>
                      <a:pt x="989" y="153"/>
                    </a:lnTo>
                    <a:lnTo>
                      <a:pt x="979" y="163"/>
                    </a:lnTo>
                    <a:lnTo>
                      <a:pt x="970" y="171"/>
                    </a:lnTo>
                    <a:lnTo>
                      <a:pt x="948" y="188"/>
                    </a:lnTo>
                    <a:lnTo>
                      <a:pt x="925" y="205"/>
                    </a:lnTo>
                    <a:lnTo>
                      <a:pt x="903" y="225"/>
                    </a:lnTo>
                    <a:lnTo>
                      <a:pt x="880" y="245"/>
                    </a:lnTo>
                    <a:lnTo>
                      <a:pt x="837" y="287"/>
                    </a:lnTo>
                    <a:lnTo>
                      <a:pt x="793" y="331"/>
                    </a:lnTo>
                    <a:lnTo>
                      <a:pt x="749" y="376"/>
                    </a:lnTo>
                    <a:lnTo>
                      <a:pt x="706" y="424"/>
                    </a:lnTo>
                    <a:lnTo>
                      <a:pt x="665" y="472"/>
                    </a:lnTo>
                    <a:lnTo>
                      <a:pt x="622" y="520"/>
                    </a:lnTo>
                    <a:lnTo>
                      <a:pt x="473" y="520"/>
                    </a:lnTo>
                    <a:lnTo>
                      <a:pt x="488" y="486"/>
                    </a:lnTo>
                    <a:lnTo>
                      <a:pt x="505" y="452"/>
                    </a:lnTo>
                    <a:lnTo>
                      <a:pt x="523" y="419"/>
                    </a:lnTo>
                    <a:lnTo>
                      <a:pt x="544" y="385"/>
                    </a:lnTo>
                    <a:lnTo>
                      <a:pt x="565" y="352"/>
                    </a:lnTo>
                    <a:lnTo>
                      <a:pt x="587" y="319"/>
                    </a:lnTo>
                    <a:lnTo>
                      <a:pt x="610" y="287"/>
                    </a:lnTo>
                    <a:lnTo>
                      <a:pt x="635" y="253"/>
                    </a:lnTo>
                    <a:lnTo>
                      <a:pt x="685" y="189"/>
                    </a:lnTo>
                    <a:lnTo>
                      <a:pt x="736" y="125"/>
                    </a:lnTo>
                    <a:lnTo>
                      <a:pt x="788" y="63"/>
                    </a:lnTo>
                    <a:lnTo>
                      <a:pt x="838" y="0"/>
                    </a:lnTo>
                    <a:lnTo>
                      <a:pt x="1277" y="0"/>
                    </a:lnTo>
                    <a:lnTo>
                      <a:pt x="1234" y="51"/>
                    </a:lnTo>
                    <a:lnTo>
                      <a:pt x="1190" y="102"/>
                    </a:lnTo>
                    <a:lnTo>
                      <a:pt x="1145" y="152"/>
                    </a:lnTo>
                    <a:lnTo>
                      <a:pt x="1101" y="202"/>
                    </a:lnTo>
                    <a:lnTo>
                      <a:pt x="1056" y="250"/>
                    </a:lnTo>
                    <a:lnTo>
                      <a:pt x="1011" y="297"/>
                    </a:lnTo>
                    <a:lnTo>
                      <a:pt x="966" y="343"/>
                    </a:lnTo>
                    <a:lnTo>
                      <a:pt x="919" y="387"/>
                    </a:lnTo>
                    <a:lnTo>
                      <a:pt x="932" y="396"/>
                    </a:lnTo>
                    <a:lnTo>
                      <a:pt x="961" y="374"/>
                    </a:lnTo>
                    <a:lnTo>
                      <a:pt x="989" y="352"/>
                    </a:lnTo>
                    <a:lnTo>
                      <a:pt x="1016" y="331"/>
                    </a:lnTo>
                    <a:lnTo>
                      <a:pt x="1043" y="308"/>
                    </a:lnTo>
                    <a:lnTo>
                      <a:pt x="1070" y="284"/>
                    </a:lnTo>
                    <a:lnTo>
                      <a:pt x="1096" y="260"/>
                    </a:lnTo>
                    <a:lnTo>
                      <a:pt x="1122" y="236"/>
                    </a:lnTo>
                    <a:lnTo>
                      <a:pt x="1148" y="211"/>
                    </a:lnTo>
                    <a:lnTo>
                      <a:pt x="1198" y="160"/>
                    </a:lnTo>
                    <a:lnTo>
                      <a:pt x="1248" y="108"/>
                    </a:lnTo>
                    <a:lnTo>
                      <a:pt x="1297" y="54"/>
                    </a:lnTo>
                    <a:lnTo>
                      <a:pt x="1345" y="0"/>
                    </a:lnTo>
                    <a:lnTo>
                      <a:pt x="1499" y="0"/>
                    </a:lnTo>
                    <a:lnTo>
                      <a:pt x="1460" y="39"/>
                    </a:lnTo>
                    <a:lnTo>
                      <a:pt x="1420" y="78"/>
                    </a:lnTo>
                    <a:lnTo>
                      <a:pt x="1381" y="119"/>
                    </a:lnTo>
                    <a:lnTo>
                      <a:pt x="1341" y="159"/>
                    </a:lnTo>
                    <a:lnTo>
                      <a:pt x="1302" y="199"/>
                    </a:lnTo>
                    <a:lnTo>
                      <a:pt x="1264" y="240"/>
                    </a:lnTo>
                    <a:lnTo>
                      <a:pt x="1225" y="282"/>
                    </a:lnTo>
                    <a:lnTo>
                      <a:pt x="1187" y="323"/>
                    </a:lnTo>
                    <a:lnTo>
                      <a:pt x="1187" y="358"/>
                    </a:lnTo>
                    <a:lnTo>
                      <a:pt x="1230" y="313"/>
                    </a:lnTo>
                    <a:lnTo>
                      <a:pt x="1275" y="268"/>
                    </a:lnTo>
                    <a:lnTo>
                      <a:pt x="1320" y="223"/>
                    </a:lnTo>
                    <a:lnTo>
                      <a:pt x="1366" y="178"/>
                    </a:lnTo>
                    <a:lnTo>
                      <a:pt x="1413" y="134"/>
                    </a:lnTo>
                    <a:lnTo>
                      <a:pt x="1459" y="89"/>
                    </a:lnTo>
                    <a:lnTo>
                      <a:pt x="1507" y="45"/>
                    </a:lnTo>
                    <a:lnTo>
                      <a:pt x="1554" y="0"/>
                    </a:lnTo>
                    <a:lnTo>
                      <a:pt x="1646" y="0"/>
                    </a:lnTo>
                    <a:lnTo>
                      <a:pt x="1606" y="41"/>
                    </a:lnTo>
                    <a:lnTo>
                      <a:pt x="1564" y="81"/>
                    </a:lnTo>
                    <a:lnTo>
                      <a:pt x="1522" y="123"/>
                    </a:lnTo>
                    <a:lnTo>
                      <a:pt x="1482" y="164"/>
                    </a:lnTo>
                    <a:lnTo>
                      <a:pt x="1441" y="207"/>
                    </a:lnTo>
                    <a:lnTo>
                      <a:pt x="1400" y="249"/>
                    </a:lnTo>
                    <a:lnTo>
                      <a:pt x="1360" y="292"/>
                    </a:lnTo>
                    <a:lnTo>
                      <a:pt x="1319" y="336"/>
                    </a:lnTo>
                    <a:lnTo>
                      <a:pt x="1319" y="374"/>
                    </a:lnTo>
                    <a:lnTo>
                      <a:pt x="1363" y="331"/>
                    </a:lnTo>
                    <a:lnTo>
                      <a:pt x="1408" y="286"/>
                    </a:lnTo>
                    <a:lnTo>
                      <a:pt x="1453" y="240"/>
                    </a:lnTo>
                    <a:lnTo>
                      <a:pt x="1501" y="193"/>
                    </a:lnTo>
                    <a:lnTo>
                      <a:pt x="1549" y="145"/>
                    </a:lnTo>
                    <a:lnTo>
                      <a:pt x="1597" y="97"/>
                    </a:lnTo>
                    <a:lnTo>
                      <a:pt x="1646" y="48"/>
                    </a:lnTo>
                    <a:lnTo>
                      <a:pt x="1696" y="0"/>
                    </a:lnTo>
                    <a:lnTo>
                      <a:pt x="1808" y="0"/>
                    </a:lnTo>
                    <a:lnTo>
                      <a:pt x="1749" y="62"/>
                    </a:lnTo>
                    <a:lnTo>
                      <a:pt x="1692" y="125"/>
                    </a:lnTo>
                    <a:lnTo>
                      <a:pt x="1636" y="189"/>
                    </a:lnTo>
                    <a:lnTo>
                      <a:pt x="1581" y="254"/>
                    </a:lnTo>
                    <a:lnTo>
                      <a:pt x="1526" y="320"/>
                    </a:lnTo>
                    <a:lnTo>
                      <a:pt x="1474" y="386"/>
                    </a:lnTo>
                    <a:lnTo>
                      <a:pt x="1423" y="453"/>
                    </a:lnTo>
                    <a:lnTo>
                      <a:pt x="1374" y="520"/>
                    </a:lnTo>
                    <a:close/>
                    <a:moveTo>
                      <a:pt x="65" y="520"/>
                    </a:moveTo>
                    <a:lnTo>
                      <a:pt x="0" y="520"/>
                    </a:lnTo>
                    <a:lnTo>
                      <a:pt x="1" y="484"/>
                    </a:lnTo>
                    <a:lnTo>
                      <a:pt x="3" y="448"/>
                    </a:lnTo>
                    <a:lnTo>
                      <a:pt x="7" y="413"/>
                    </a:lnTo>
                    <a:lnTo>
                      <a:pt x="13" y="378"/>
                    </a:lnTo>
                    <a:lnTo>
                      <a:pt x="21" y="344"/>
                    </a:lnTo>
                    <a:lnTo>
                      <a:pt x="30" y="311"/>
                    </a:lnTo>
                    <a:lnTo>
                      <a:pt x="41" y="277"/>
                    </a:lnTo>
                    <a:lnTo>
                      <a:pt x="54" y="244"/>
                    </a:lnTo>
                    <a:lnTo>
                      <a:pt x="67" y="213"/>
                    </a:lnTo>
                    <a:lnTo>
                      <a:pt x="82" y="180"/>
                    </a:lnTo>
                    <a:lnTo>
                      <a:pt x="99" y="149"/>
                    </a:lnTo>
                    <a:lnTo>
                      <a:pt x="116" y="119"/>
                    </a:lnTo>
                    <a:lnTo>
                      <a:pt x="135" y="89"/>
                    </a:lnTo>
                    <a:lnTo>
                      <a:pt x="155" y="59"/>
                    </a:lnTo>
                    <a:lnTo>
                      <a:pt x="176" y="29"/>
                    </a:lnTo>
                    <a:lnTo>
                      <a:pt x="198" y="0"/>
                    </a:lnTo>
                    <a:lnTo>
                      <a:pt x="441" y="0"/>
                    </a:lnTo>
                    <a:lnTo>
                      <a:pt x="399" y="68"/>
                    </a:lnTo>
                    <a:lnTo>
                      <a:pt x="358" y="137"/>
                    </a:lnTo>
                    <a:lnTo>
                      <a:pt x="318" y="205"/>
                    </a:lnTo>
                    <a:lnTo>
                      <a:pt x="275" y="273"/>
                    </a:lnTo>
                    <a:lnTo>
                      <a:pt x="252" y="307"/>
                    </a:lnTo>
                    <a:lnTo>
                      <a:pt x="229" y="340"/>
                    </a:lnTo>
                    <a:lnTo>
                      <a:pt x="205" y="372"/>
                    </a:lnTo>
                    <a:lnTo>
                      <a:pt x="180" y="403"/>
                    </a:lnTo>
                    <a:lnTo>
                      <a:pt x="153" y="434"/>
                    </a:lnTo>
                    <a:lnTo>
                      <a:pt x="126" y="464"/>
                    </a:lnTo>
                    <a:lnTo>
                      <a:pt x="97" y="493"/>
                    </a:lnTo>
                    <a:lnTo>
                      <a:pt x="65" y="520"/>
                    </a:lnTo>
                    <a:close/>
                    <a:moveTo>
                      <a:pt x="511" y="0"/>
                    </a:moveTo>
                    <a:lnTo>
                      <a:pt x="674" y="0"/>
                    </a:lnTo>
                    <a:lnTo>
                      <a:pt x="650" y="17"/>
                    </a:lnTo>
                    <a:lnTo>
                      <a:pt x="626" y="34"/>
                    </a:lnTo>
                    <a:lnTo>
                      <a:pt x="602" y="51"/>
                    </a:lnTo>
                    <a:lnTo>
                      <a:pt x="579" y="70"/>
                    </a:lnTo>
                    <a:lnTo>
                      <a:pt x="556" y="89"/>
                    </a:lnTo>
                    <a:lnTo>
                      <a:pt x="533" y="108"/>
                    </a:lnTo>
                    <a:lnTo>
                      <a:pt x="510" y="127"/>
                    </a:lnTo>
                    <a:lnTo>
                      <a:pt x="488" y="147"/>
                    </a:lnTo>
                    <a:lnTo>
                      <a:pt x="467" y="167"/>
                    </a:lnTo>
                    <a:lnTo>
                      <a:pt x="445" y="188"/>
                    </a:lnTo>
                    <a:lnTo>
                      <a:pt x="423" y="210"/>
                    </a:lnTo>
                    <a:lnTo>
                      <a:pt x="402" y="232"/>
                    </a:lnTo>
                    <a:lnTo>
                      <a:pt x="381" y="253"/>
                    </a:lnTo>
                    <a:lnTo>
                      <a:pt x="360" y="276"/>
                    </a:lnTo>
                    <a:lnTo>
                      <a:pt x="340" y="299"/>
                    </a:lnTo>
                    <a:lnTo>
                      <a:pt x="321" y="323"/>
                    </a:lnTo>
                    <a:lnTo>
                      <a:pt x="329" y="302"/>
                    </a:lnTo>
                    <a:lnTo>
                      <a:pt x="337" y="282"/>
                    </a:lnTo>
                    <a:lnTo>
                      <a:pt x="347" y="261"/>
                    </a:lnTo>
                    <a:lnTo>
                      <a:pt x="357" y="240"/>
                    </a:lnTo>
                    <a:lnTo>
                      <a:pt x="378" y="198"/>
                    </a:lnTo>
                    <a:lnTo>
                      <a:pt x="402" y="158"/>
                    </a:lnTo>
                    <a:lnTo>
                      <a:pt x="427" y="117"/>
                    </a:lnTo>
                    <a:lnTo>
                      <a:pt x="454" y="77"/>
                    </a:lnTo>
                    <a:lnTo>
                      <a:pt x="482" y="39"/>
                    </a:lnTo>
                    <a:lnTo>
                      <a:pt x="511" y="0"/>
                    </a:lnTo>
                    <a:close/>
                    <a:moveTo>
                      <a:pt x="3081" y="0"/>
                    </a:moveTo>
                    <a:lnTo>
                      <a:pt x="3154" y="0"/>
                    </a:lnTo>
                    <a:lnTo>
                      <a:pt x="3139" y="23"/>
                    </a:lnTo>
                    <a:lnTo>
                      <a:pt x="3124" y="46"/>
                    </a:lnTo>
                    <a:lnTo>
                      <a:pt x="3108" y="69"/>
                    </a:lnTo>
                    <a:lnTo>
                      <a:pt x="3093" y="92"/>
                    </a:lnTo>
                    <a:lnTo>
                      <a:pt x="3077" y="115"/>
                    </a:lnTo>
                    <a:lnTo>
                      <a:pt x="3061" y="138"/>
                    </a:lnTo>
                    <a:lnTo>
                      <a:pt x="3046" y="161"/>
                    </a:lnTo>
                    <a:lnTo>
                      <a:pt x="3030" y="184"/>
                    </a:lnTo>
                    <a:lnTo>
                      <a:pt x="3021" y="199"/>
                    </a:lnTo>
                    <a:lnTo>
                      <a:pt x="3014" y="217"/>
                    </a:lnTo>
                    <a:lnTo>
                      <a:pt x="3006" y="234"/>
                    </a:lnTo>
                    <a:lnTo>
                      <a:pt x="3000" y="251"/>
                    </a:lnTo>
                    <a:lnTo>
                      <a:pt x="2987" y="287"/>
                    </a:lnTo>
                    <a:lnTo>
                      <a:pt x="2977" y="323"/>
                    </a:lnTo>
                    <a:lnTo>
                      <a:pt x="2971" y="341"/>
                    </a:lnTo>
                    <a:lnTo>
                      <a:pt x="2965" y="358"/>
                    </a:lnTo>
                    <a:lnTo>
                      <a:pt x="2957" y="374"/>
                    </a:lnTo>
                    <a:lnTo>
                      <a:pt x="2950" y="391"/>
                    </a:lnTo>
                    <a:lnTo>
                      <a:pt x="2941" y="406"/>
                    </a:lnTo>
                    <a:lnTo>
                      <a:pt x="2931" y="420"/>
                    </a:lnTo>
                    <a:lnTo>
                      <a:pt x="2920" y="434"/>
                    </a:lnTo>
                    <a:lnTo>
                      <a:pt x="2907" y="446"/>
                    </a:lnTo>
                    <a:lnTo>
                      <a:pt x="2912" y="418"/>
                    </a:lnTo>
                    <a:lnTo>
                      <a:pt x="2920" y="390"/>
                    </a:lnTo>
                    <a:lnTo>
                      <a:pt x="2927" y="361"/>
                    </a:lnTo>
                    <a:lnTo>
                      <a:pt x="2934" y="333"/>
                    </a:lnTo>
                    <a:lnTo>
                      <a:pt x="2944" y="304"/>
                    </a:lnTo>
                    <a:lnTo>
                      <a:pt x="2953" y="276"/>
                    </a:lnTo>
                    <a:lnTo>
                      <a:pt x="2962" y="248"/>
                    </a:lnTo>
                    <a:lnTo>
                      <a:pt x="2974" y="219"/>
                    </a:lnTo>
                    <a:lnTo>
                      <a:pt x="2985" y="192"/>
                    </a:lnTo>
                    <a:lnTo>
                      <a:pt x="2997" y="164"/>
                    </a:lnTo>
                    <a:lnTo>
                      <a:pt x="3009" y="136"/>
                    </a:lnTo>
                    <a:lnTo>
                      <a:pt x="3023" y="109"/>
                    </a:lnTo>
                    <a:lnTo>
                      <a:pt x="3036" y="80"/>
                    </a:lnTo>
                    <a:lnTo>
                      <a:pt x="3051" y="53"/>
                    </a:lnTo>
                    <a:lnTo>
                      <a:pt x="3066" y="26"/>
                    </a:lnTo>
                    <a:lnTo>
                      <a:pt x="3081" y="0"/>
                    </a:lnTo>
                    <a:close/>
                    <a:moveTo>
                      <a:pt x="3233" y="0"/>
                    </a:moveTo>
                    <a:lnTo>
                      <a:pt x="3295" y="0"/>
                    </a:lnTo>
                    <a:lnTo>
                      <a:pt x="3280" y="28"/>
                    </a:lnTo>
                    <a:lnTo>
                      <a:pt x="3268" y="56"/>
                    </a:lnTo>
                    <a:lnTo>
                      <a:pt x="3255" y="86"/>
                    </a:lnTo>
                    <a:lnTo>
                      <a:pt x="3244" y="115"/>
                    </a:lnTo>
                    <a:lnTo>
                      <a:pt x="3233" y="145"/>
                    </a:lnTo>
                    <a:lnTo>
                      <a:pt x="3223" y="174"/>
                    </a:lnTo>
                    <a:lnTo>
                      <a:pt x="3214" y="204"/>
                    </a:lnTo>
                    <a:lnTo>
                      <a:pt x="3204" y="235"/>
                    </a:lnTo>
                    <a:lnTo>
                      <a:pt x="3202" y="204"/>
                    </a:lnTo>
                    <a:lnTo>
                      <a:pt x="3202" y="174"/>
                    </a:lnTo>
                    <a:lnTo>
                      <a:pt x="3203" y="145"/>
                    </a:lnTo>
                    <a:lnTo>
                      <a:pt x="3206" y="115"/>
                    </a:lnTo>
                    <a:lnTo>
                      <a:pt x="3212" y="86"/>
                    </a:lnTo>
                    <a:lnTo>
                      <a:pt x="3217" y="58"/>
                    </a:lnTo>
                    <a:lnTo>
                      <a:pt x="3225" y="28"/>
                    </a:lnTo>
                    <a:lnTo>
                      <a:pt x="3233" y="0"/>
                    </a:lnTo>
                    <a:close/>
                    <a:moveTo>
                      <a:pt x="4062" y="0"/>
                    </a:move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1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lnTo>
                      <a:pt x="4062" y="0"/>
                    </a:lnTo>
                    <a:close/>
                    <a:moveTo>
                      <a:pt x="9306" y="0"/>
                    </a:moveTo>
                    <a:lnTo>
                      <a:pt x="9361" y="0"/>
                    </a:lnTo>
                    <a:lnTo>
                      <a:pt x="9359" y="4"/>
                    </a:lnTo>
                    <a:lnTo>
                      <a:pt x="9357" y="7"/>
                    </a:lnTo>
                    <a:lnTo>
                      <a:pt x="9355" y="12"/>
                    </a:lnTo>
                    <a:lnTo>
                      <a:pt x="9353" y="16"/>
                    </a:lnTo>
                    <a:lnTo>
                      <a:pt x="9350" y="19"/>
                    </a:lnTo>
                    <a:lnTo>
                      <a:pt x="9348" y="23"/>
                    </a:lnTo>
                    <a:lnTo>
                      <a:pt x="9344" y="27"/>
                    </a:lnTo>
                    <a:lnTo>
                      <a:pt x="9341" y="30"/>
                    </a:lnTo>
                    <a:lnTo>
                      <a:pt x="9311" y="30"/>
                    </a:lnTo>
                    <a:lnTo>
                      <a:pt x="9310" y="27"/>
                    </a:lnTo>
                    <a:lnTo>
                      <a:pt x="9309" y="24"/>
                    </a:lnTo>
                    <a:lnTo>
                      <a:pt x="9308" y="21"/>
                    </a:lnTo>
                    <a:lnTo>
                      <a:pt x="9307" y="17"/>
                    </a:lnTo>
                    <a:lnTo>
                      <a:pt x="9306" y="13"/>
                    </a:lnTo>
                    <a:lnTo>
                      <a:pt x="9306" y="9"/>
                    </a:lnTo>
                    <a:lnTo>
                      <a:pt x="9306" y="4"/>
                    </a:lnTo>
                    <a:lnTo>
                      <a:pt x="9306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6" name="Freeform 764">
                <a:extLst>
                  <a:ext uri="{FF2B5EF4-FFF2-40B4-BE49-F238E27FC236}">
                    <a16:creationId xmlns:a16="http://schemas.microsoft.com/office/drawing/2014/main" id="{C5B93FAE-C149-4BF8-81B9-8B635D9A927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61" y="1994"/>
                <a:ext cx="1332" cy="75"/>
              </a:xfrm>
              <a:custGeom>
                <a:avLst/>
                <a:gdLst>
                  <a:gd name="T0" fmla="*/ 3306 w 9324"/>
                  <a:gd name="T1" fmla="*/ 224 h 521"/>
                  <a:gd name="T2" fmla="*/ 3380 w 9324"/>
                  <a:gd name="T3" fmla="*/ 241 h 521"/>
                  <a:gd name="T4" fmla="*/ 3514 w 9324"/>
                  <a:gd name="T5" fmla="*/ 128 h 521"/>
                  <a:gd name="T6" fmla="*/ 3469 w 9324"/>
                  <a:gd name="T7" fmla="*/ 157 h 521"/>
                  <a:gd name="T8" fmla="*/ 3424 w 9324"/>
                  <a:gd name="T9" fmla="*/ 142 h 521"/>
                  <a:gd name="T10" fmla="*/ 3308 w 9324"/>
                  <a:gd name="T11" fmla="*/ 159 h 521"/>
                  <a:gd name="T12" fmla="*/ 3156 w 9324"/>
                  <a:gd name="T13" fmla="*/ 495 h 521"/>
                  <a:gd name="T14" fmla="*/ 3232 w 9324"/>
                  <a:gd name="T15" fmla="*/ 141 h 521"/>
                  <a:gd name="T16" fmla="*/ 2977 w 9324"/>
                  <a:gd name="T17" fmla="*/ 452 h 521"/>
                  <a:gd name="T18" fmla="*/ 2966 w 9324"/>
                  <a:gd name="T19" fmla="*/ 387 h 521"/>
                  <a:gd name="T20" fmla="*/ 3207 w 9324"/>
                  <a:gd name="T21" fmla="*/ 23 h 521"/>
                  <a:gd name="T22" fmla="*/ 3581 w 9324"/>
                  <a:gd name="T23" fmla="*/ 34 h 521"/>
                  <a:gd name="T24" fmla="*/ 3530 w 9324"/>
                  <a:gd name="T25" fmla="*/ 197 h 521"/>
                  <a:gd name="T26" fmla="*/ 3593 w 9324"/>
                  <a:gd name="T27" fmla="*/ 205 h 521"/>
                  <a:gd name="T28" fmla="*/ 3775 w 9324"/>
                  <a:gd name="T29" fmla="*/ 100 h 521"/>
                  <a:gd name="T30" fmla="*/ 3775 w 9324"/>
                  <a:gd name="T31" fmla="*/ 337 h 521"/>
                  <a:gd name="T32" fmla="*/ 3848 w 9324"/>
                  <a:gd name="T33" fmla="*/ 362 h 521"/>
                  <a:gd name="T34" fmla="*/ 3853 w 9324"/>
                  <a:gd name="T35" fmla="*/ 87 h 521"/>
                  <a:gd name="T36" fmla="*/ 3938 w 9324"/>
                  <a:gd name="T37" fmla="*/ 163 h 521"/>
                  <a:gd name="T38" fmla="*/ 4021 w 9324"/>
                  <a:gd name="T39" fmla="*/ 341 h 521"/>
                  <a:gd name="T40" fmla="*/ 4080 w 9324"/>
                  <a:gd name="T41" fmla="*/ 165 h 521"/>
                  <a:gd name="T42" fmla="*/ 7535 w 9324"/>
                  <a:gd name="T43" fmla="*/ 144 h 521"/>
                  <a:gd name="T44" fmla="*/ 8206 w 9324"/>
                  <a:gd name="T45" fmla="*/ 393 h 521"/>
                  <a:gd name="T46" fmla="*/ 8401 w 9324"/>
                  <a:gd name="T47" fmla="*/ 521 h 521"/>
                  <a:gd name="T48" fmla="*/ 3114 w 9324"/>
                  <a:gd name="T49" fmla="*/ 355 h 521"/>
                  <a:gd name="T50" fmla="*/ 3095 w 9324"/>
                  <a:gd name="T51" fmla="*/ 468 h 521"/>
                  <a:gd name="T52" fmla="*/ 2769 w 9324"/>
                  <a:gd name="T53" fmla="*/ 505 h 521"/>
                  <a:gd name="T54" fmla="*/ 2757 w 9324"/>
                  <a:gd name="T55" fmla="*/ 396 h 521"/>
                  <a:gd name="T56" fmla="*/ 2686 w 9324"/>
                  <a:gd name="T57" fmla="*/ 420 h 521"/>
                  <a:gd name="T58" fmla="*/ 2593 w 9324"/>
                  <a:gd name="T59" fmla="*/ 425 h 521"/>
                  <a:gd name="T60" fmla="*/ 2579 w 9324"/>
                  <a:gd name="T61" fmla="*/ 376 h 521"/>
                  <a:gd name="T62" fmla="*/ 2721 w 9324"/>
                  <a:gd name="T63" fmla="*/ 202 h 521"/>
                  <a:gd name="T64" fmla="*/ 2536 w 9324"/>
                  <a:gd name="T65" fmla="*/ 324 h 521"/>
                  <a:gd name="T66" fmla="*/ 2334 w 9324"/>
                  <a:gd name="T67" fmla="*/ 339 h 521"/>
                  <a:gd name="T68" fmla="*/ 2103 w 9324"/>
                  <a:gd name="T69" fmla="*/ 521 h 521"/>
                  <a:gd name="T70" fmla="*/ 2434 w 9324"/>
                  <a:gd name="T71" fmla="*/ 74 h 521"/>
                  <a:gd name="T72" fmla="*/ 3132 w 9324"/>
                  <a:gd name="T73" fmla="*/ 29 h 521"/>
                  <a:gd name="T74" fmla="*/ 2897 w 9324"/>
                  <a:gd name="T75" fmla="*/ 451 h 521"/>
                  <a:gd name="T76" fmla="*/ 2456 w 9324"/>
                  <a:gd name="T77" fmla="*/ 0 h 521"/>
                  <a:gd name="T78" fmla="*/ 2139 w 9324"/>
                  <a:gd name="T79" fmla="*/ 381 h 521"/>
                  <a:gd name="T80" fmla="*/ 1919 w 9324"/>
                  <a:gd name="T81" fmla="*/ 139 h 521"/>
                  <a:gd name="T82" fmla="*/ 2309 w 9324"/>
                  <a:gd name="T83" fmla="*/ 28 h 521"/>
                  <a:gd name="T84" fmla="*/ 1527 w 9324"/>
                  <a:gd name="T85" fmla="*/ 521 h 521"/>
                  <a:gd name="T86" fmla="*/ 1899 w 9324"/>
                  <a:gd name="T87" fmla="*/ 121 h 521"/>
                  <a:gd name="T88" fmla="*/ 1509 w 9324"/>
                  <a:gd name="T89" fmla="*/ 257 h 521"/>
                  <a:gd name="T90" fmla="*/ 1407 w 9324"/>
                  <a:gd name="T91" fmla="*/ 452 h 521"/>
                  <a:gd name="T92" fmla="*/ 1462 w 9324"/>
                  <a:gd name="T93" fmla="*/ 67 h 521"/>
                  <a:gd name="T94" fmla="*/ 1475 w 9324"/>
                  <a:gd name="T95" fmla="*/ 156 h 521"/>
                  <a:gd name="T96" fmla="*/ 1393 w 9324"/>
                  <a:gd name="T97" fmla="*/ 319 h 521"/>
                  <a:gd name="T98" fmla="*/ 1071 w 9324"/>
                  <a:gd name="T99" fmla="*/ 337 h 521"/>
                  <a:gd name="T100" fmla="*/ 1025 w 9324"/>
                  <a:gd name="T101" fmla="*/ 310 h 521"/>
                  <a:gd name="T102" fmla="*/ 882 w 9324"/>
                  <a:gd name="T103" fmla="*/ 462 h 521"/>
                  <a:gd name="T104" fmla="*/ 799 w 9324"/>
                  <a:gd name="T105" fmla="*/ 248 h 521"/>
                  <a:gd name="T106" fmla="*/ 536 w 9324"/>
                  <a:gd name="T107" fmla="*/ 326 h 521"/>
                  <a:gd name="T108" fmla="*/ 378 w 9324"/>
                  <a:gd name="T109" fmla="*/ 380 h 521"/>
                  <a:gd name="T110" fmla="*/ 1395 w 9324"/>
                  <a:gd name="T111" fmla="*/ 65 h 521"/>
                  <a:gd name="T112" fmla="*/ 49 w 9324"/>
                  <a:gd name="T113" fmla="*/ 412 h 521"/>
                  <a:gd name="T114" fmla="*/ 360 w 9324"/>
                  <a:gd name="T115" fmla="*/ 29 h 521"/>
                  <a:gd name="T116" fmla="*/ 319 w 9324"/>
                  <a:gd name="T117" fmla="*/ 383 h 521"/>
                  <a:gd name="T118" fmla="*/ 4014 w 9324"/>
                  <a:gd name="T119" fmla="*/ 261 h 521"/>
                  <a:gd name="T120" fmla="*/ 4003 w 9324"/>
                  <a:gd name="T121" fmla="*/ 0 h 521"/>
                  <a:gd name="T122" fmla="*/ 9260 w 9324"/>
                  <a:gd name="T123" fmla="*/ 282 h 521"/>
                  <a:gd name="T124" fmla="*/ 9302 w 9324"/>
                  <a:gd name="T125" fmla="*/ 17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324" h="521">
                    <a:moveTo>
                      <a:pt x="8401" y="521"/>
                    </a:moveTo>
                    <a:lnTo>
                      <a:pt x="3186" y="521"/>
                    </a:lnTo>
                    <a:lnTo>
                      <a:pt x="3202" y="469"/>
                    </a:lnTo>
                    <a:lnTo>
                      <a:pt x="3219" y="418"/>
                    </a:lnTo>
                    <a:lnTo>
                      <a:pt x="3228" y="391"/>
                    </a:lnTo>
                    <a:lnTo>
                      <a:pt x="3238" y="366"/>
                    </a:lnTo>
                    <a:lnTo>
                      <a:pt x="3247" y="343"/>
                    </a:lnTo>
                    <a:lnTo>
                      <a:pt x="3257" y="318"/>
                    </a:lnTo>
                    <a:lnTo>
                      <a:pt x="3269" y="294"/>
                    </a:lnTo>
                    <a:lnTo>
                      <a:pt x="3280" y="270"/>
                    </a:lnTo>
                    <a:lnTo>
                      <a:pt x="3293" y="247"/>
                    </a:lnTo>
                    <a:lnTo>
                      <a:pt x="3306" y="224"/>
                    </a:lnTo>
                    <a:lnTo>
                      <a:pt x="3320" y="201"/>
                    </a:lnTo>
                    <a:lnTo>
                      <a:pt x="3335" y="180"/>
                    </a:lnTo>
                    <a:lnTo>
                      <a:pt x="3351" y="158"/>
                    </a:lnTo>
                    <a:lnTo>
                      <a:pt x="3369" y="137"/>
                    </a:lnTo>
                    <a:lnTo>
                      <a:pt x="3372" y="145"/>
                    </a:lnTo>
                    <a:lnTo>
                      <a:pt x="3375" y="153"/>
                    </a:lnTo>
                    <a:lnTo>
                      <a:pt x="3377" y="161"/>
                    </a:lnTo>
                    <a:lnTo>
                      <a:pt x="3379" y="170"/>
                    </a:lnTo>
                    <a:lnTo>
                      <a:pt x="3381" y="186"/>
                    </a:lnTo>
                    <a:lnTo>
                      <a:pt x="3381" y="205"/>
                    </a:lnTo>
                    <a:lnTo>
                      <a:pt x="3381" y="223"/>
                    </a:lnTo>
                    <a:lnTo>
                      <a:pt x="3380" y="241"/>
                    </a:lnTo>
                    <a:lnTo>
                      <a:pt x="3380" y="260"/>
                    </a:lnTo>
                    <a:lnTo>
                      <a:pt x="3381" y="278"/>
                    </a:lnTo>
                    <a:lnTo>
                      <a:pt x="3412" y="278"/>
                    </a:lnTo>
                    <a:lnTo>
                      <a:pt x="3429" y="256"/>
                    </a:lnTo>
                    <a:lnTo>
                      <a:pt x="3447" y="233"/>
                    </a:lnTo>
                    <a:lnTo>
                      <a:pt x="3466" y="211"/>
                    </a:lnTo>
                    <a:lnTo>
                      <a:pt x="3482" y="188"/>
                    </a:lnTo>
                    <a:lnTo>
                      <a:pt x="3490" y="177"/>
                    </a:lnTo>
                    <a:lnTo>
                      <a:pt x="3497" y="165"/>
                    </a:lnTo>
                    <a:lnTo>
                      <a:pt x="3503" y="153"/>
                    </a:lnTo>
                    <a:lnTo>
                      <a:pt x="3510" y="140"/>
                    </a:lnTo>
                    <a:lnTo>
                      <a:pt x="3514" y="128"/>
                    </a:lnTo>
                    <a:lnTo>
                      <a:pt x="3518" y="114"/>
                    </a:lnTo>
                    <a:lnTo>
                      <a:pt x="3520" y="101"/>
                    </a:lnTo>
                    <a:lnTo>
                      <a:pt x="3522" y="86"/>
                    </a:lnTo>
                    <a:lnTo>
                      <a:pt x="3512" y="89"/>
                    </a:lnTo>
                    <a:lnTo>
                      <a:pt x="3503" y="93"/>
                    </a:lnTo>
                    <a:lnTo>
                      <a:pt x="3496" y="99"/>
                    </a:lnTo>
                    <a:lnTo>
                      <a:pt x="3491" y="105"/>
                    </a:lnTo>
                    <a:lnTo>
                      <a:pt x="3486" y="112"/>
                    </a:lnTo>
                    <a:lnTo>
                      <a:pt x="3481" y="121"/>
                    </a:lnTo>
                    <a:lnTo>
                      <a:pt x="3478" y="130"/>
                    </a:lnTo>
                    <a:lnTo>
                      <a:pt x="3475" y="138"/>
                    </a:lnTo>
                    <a:lnTo>
                      <a:pt x="3469" y="157"/>
                    </a:lnTo>
                    <a:lnTo>
                      <a:pt x="3462" y="174"/>
                    </a:lnTo>
                    <a:lnTo>
                      <a:pt x="3456" y="181"/>
                    </a:lnTo>
                    <a:lnTo>
                      <a:pt x="3449" y="187"/>
                    </a:lnTo>
                    <a:lnTo>
                      <a:pt x="3442" y="194"/>
                    </a:lnTo>
                    <a:lnTo>
                      <a:pt x="3432" y="197"/>
                    </a:lnTo>
                    <a:lnTo>
                      <a:pt x="3427" y="189"/>
                    </a:lnTo>
                    <a:lnTo>
                      <a:pt x="3424" y="181"/>
                    </a:lnTo>
                    <a:lnTo>
                      <a:pt x="3422" y="174"/>
                    </a:lnTo>
                    <a:lnTo>
                      <a:pt x="3422" y="165"/>
                    </a:lnTo>
                    <a:lnTo>
                      <a:pt x="3422" y="158"/>
                    </a:lnTo>
                    <a:lnTo>
                      <a:pt x="3423" y="150"/>
                    </a:lnTo>
                    <a:lnTo>
                      <a:pt x="3424" y="142"/>
                    </a:lnTo>
                    <a:lnTo>
                      <a:pt x="3426" y="134"/>
                    </a:lnTo>
                    <a:lnTo>
                      <a:pt x="3430" y="118"/>
                    </a:lnTo>
                    <a:lnTo>
                      <a:pt x="3433" y="102"/>
                    </a:lnTo>
                    <a:lnTo>
                      <a:pt x="3434" y="92"/>
                    </a:lnTo>
                    <a:lnTo>
                      <a:pt x="3434" y="84"/>
                    </a:lnTo>
                    <a:lnTo>
                      <a:pt x="3434" y="75"/>
                    </a:lnTo>
                    <a:lnTo>
                      <a:pt x="3432" y="65"/>
                    </a:lnTo>
                    <a:lnTo>
                      <a:pt x="3390" y="65"/>
                    </a:lnTo>
                    <a:lnTo>
                      <a:pt x="3368" y="87"/>
                    </a:lnTo>
                    <a:lnTo>
                      <a:pt x="3346" y="110"/>
                    </a:lnTo>
                    <a:lnTo>
                      <a:pt x="3326" y="134"/>
                    </a:lnTo>
                    <a:lnTo>
                      <a:pt x="3308" y="159"/>
                    </a:lnTo>
                    <a:lnTo>
                      <a:pt x="3291" y="184"/>
                    </a:lnTo>
                    <a:lnTo>
                      <a:pt x="3274" y="210"/>
                    </a:lnTo>
                    <a:lnTo>
                      <a:pt x="3258" y="236"/>
                    </a:lnTo>
                    <a:lnTo>
                      <a:pt x="3245" y="264"/>
                    </a:lnTo>
                    <a:lnTo>
                      <a:pt x="3231" y="291"/>
                    </a:lnTo>
                    <a:lnTo>
                      <a:pt x="3219" y="320"/>
                    </a:lnTo>
                    <a:lnTo>
                      <a:pt x="3206" y="349"/>
                    </a:lnTo>
                    <a:lnTo>
                      <a:pt x="3195" y="377"/>
                    </a:lnTo>
                    <a:lnTo>
                      <a:pt x="3184" y="406"/>
                    </a:lnTo>
                    <a:lnTo>
                      <a:pt x="3175" y="435"/>
                    </a:lnTo>
                    <a:lnTo>
                      <a:pt x="3166" y="464"/>
                    </a:lnTo>
                    <a:lnTo>
                      <a:pt x="3156" y="495"/>
                    </a:lnTo>
                    <a:lnTo>
                      <a:pt x="3154" y="463"/>
                    </a:lnTo>
                    <a:lnTo>
                      <a:pt x="3154" y="432"/>
                    </a:lnTo>
                    <a:lnTo>
                      <a:pt x="3155" y="402"/>
                    </a:lnTo>
                    <a:lnTo>
                      <a:pt x="3159" y="372"/>
                    </a:lnTo>
                    <a:lnTo>
                      <a:pt x="3164" y="341"/>
                    </a:lnTo>
                    <a:lnTo>
                      <a:pt x="3170" y="312"/>
                    </a:lnTo>
                    <a:lnTo>
                      <a:pt x="3178" y="283"/>
                    </a:lnTo>
                    <a:lnTo>
                      <a:pt x="3188" y="254"/>
                    </a:lnTo>
                    <a:lnTo>
                      <a:pt x="3197" y="225"/>
                    </a:lnTo>
                    <a:lnTo>
                      <a:pt x="3208" y="197"/>
                    </a:lnTo>
                    <a:lnTo>
                      <a:pt x="3220" y="169"/>
                    </a:lnTo>
                    <a:lnTo>
                      <a:pt x="3232" y="141"/>
                    </a:lnTo>
                    <a:lnTo>
                      <a:pt x="3259" y="87"/>
                    </a:lnTo>
                    <a:lnTo>
                      <a:pt x="3288" y="36"/>
                    </a:lnTo>
                    <a:lnTo>
                      <a:pt x="3258" y="36"/>
                    </a:lnTo>
                    <a:lnTo>
                      <a:pt x="3223" y="86"/>
                    </a:lnTo>
                    <a:lnTo>
                      <a:pt x="3189" y="137"/>
                    </a:lnTo>
                    <a:lnTo>
                      <a:pt x="3154" y="188"/>
                    </a:lnTo>
                    <a:lnTo>
                      <a:pt x="3120" y="239"/>
                    </a:lnTo>
                    <a:lnTo>
                      <a:pt x="3086" y="290"/>
                    </a:lnTo>
                    <a:lnTo>
                      <a:pt x="3052" y="341"/>
                    </a:lnTo>
                    <a:lnTo>
                      <a:pt x="3017" y="393"/>
                    </a:lnTo>
                    <a:lnTo>
                      <a:pt x="2982" y="444"/>
                    </a:lnTo>
                    <a:lnTo>
                      <a:pt x="2977" y="452"/>
                    </a:lnTo>
                    <a:lnTo>
                      <a:pt x="2972" y="461"/>
                    </a:lnTo>
                    <a:lnTo>
                      <a:pt x="2968" y="471"/>
                    </a:lnTo>
                    <a:lnTo>
                      <a:pt x="2963" y="481"/>
                    </a:lnTo>
                    <a:lnTo>
                      <a:pt x="2959" y="490"/>
                    </a:lnTo>
                    <a:lnTo>
                      <a:pt x="2955" y="500"/>
                    </a:lnTo>
                    <a:lnTo>
                      <a:pt x="2952" y="510"/>
                    </a:lnTo>
                    <a:lnTo>
                      <a:pt x="2949" y="521"/>
                    </a:lnTo>
                    <a:lnTo>
                      <a:pt x="2910" y="521"/>
                    </a:lnTo>
                    <a:lnTo>
                      <a:pt x="2923" y="487"/>
                    </a:lnTo>
                    <a:lnTo>
                      <a:pt x="2936" y="454"/>
                    </a:lnTo>
                    <a:lnTo>
                      <a:pt x="2950" y="421"/>
                    </a:lnTo>
                    <a:lnTo>
                      <a:pt x="2966" y="387"/>
                    </a:lnTo>
                    <a:lnTo>
                      <a:pt x="2981" y="355"/>
                    </a:lnTo>
                    <a:lnTo>
                      <a:pt x="2998" y="323"/>
                    </a:lnTo>
                    <a:lnTo>
                      <a:pt x="3016" y="290"/>
                    </a:lnTo>
                    <a:lnTo>
                      <a:pt x="3034" y="259"/>
                    </a:lnTo>
                    <a:lnTo>
                      <a:pt x="3053" y="228"/>
                    </a:lnTo>
                    <a:lnTo>
                      <a:pt x="3073" y="197"/>
                    </a:lnTo>
                    <a:lnTo>
                      <a:pt x="3094" y="166"/>
                    </a:lnTo>
                    <a:lnTo>
                      <a:pt x="3116" y="137"/>
                    </a:lnTo>
                    <a:lnTo>
                      <a:pt x="3137" y="107"/>
                    </a:lnTo>
                    <a:lnTo>
                      <a:pt x="3160" y="79"/>
                    </a:lnTo>
                    <a:lnTo>
                      <a:pt x="3183" y="51"/>
                    </a:lnTo>
                    <a:lnTo>
                      <a:pt x="3207" y="23"/>
                    </a:lnTo>
                    <a:lnTo>
                      <a:pt x="3207" y="0"/>
                    </a:lnTo>
                    <a:lnTo>
                      <a:pt x="3537" y="0"/>
                    </a:lnTo>
                    <a:lnTo>
                      <a:pt x="3492" y="45"/>
                    </a:lnTo>
                    <a:lnTo>
                      <a:pt x="3501" y="48"/>
                    </a:lnTo>
                    <a:lnTo>
                      <a:pt x="3511" y="51"/>
                    </a:lnTo>
                    <a:lnTo>
                      <a:pt x="3520" y="52"/>
                    </a:lnTo>
                    <a:lnTo>
                      <a:pt x="3528" y="51"/>
                    </a:lnTo>
                    <a:lnTo>
                      <a:pt x="3538" y="50"/>
                    </a:lnTo>
                    <a:lnTo>
                      <a:pt x="3546" y="48"/>
                    </a:lnTo>
                    <a:lnTo>
                      <a:pt x="3555" y="45"/>
                    </a:lnTo>
                    <a:lnTo>
                      <a:pt x="3564" y="41"/>
                    </a:lnTo>
                    <a:lnTo>
                      <a:pt x="3581" y="34"/>
                    </a:lnTo>
                    <a:lnTo>
                      <a:pt x="3599" y="28"/>
                    </a:lnTo>
                    <a:lnTo>
                      <a:pt x="3609" y="26"/>
                    </a:lnTo>
                    <a:lnTo>
                      <a:pt x="3618" y="24"/>
                    </a:lnTo>
                    <a:lnTo>
                      <a:pt x="3626" y="23"/>
                    </a:lnTo>
                    <a:lnTo>
                      <a:pt x="3637" y="23"/>
                    </a:lnTo>
                    <a:lnTo>
                      <a:pt x="3617" y="55"/>
                    </a:lnTo>
                    <a:lnTo>
                      <a:pt x="3597" y="86"/>
                    </a:lnTo>
                    <a:lnTo>
                      <a:pt x="3575" y="117"/>
                    </a:lnTo>
                    <a:lnTo>
                      <a:pt x="3555" y="149"/>
                    </a:lnTo>
                    <a:lnTo>
                      <a:pt x="3546" y="164"/>
                    </a:lnTo>
                    <a:lnTo>
                      <a:pt x="3538" y="180"/>
                    </a:lnTo>
                    <a:lnTo>
                      <a:pt x="3530" y="197"/>
                    </a:lnTo>
                    <a:lnTo>
                      <a:pt x="3524" y="212"/>
                    </a:lnTo>
                    <a:lnTo>
                      <a:pt x="3519" y="228"/>
                    </a:lnTo>
                    <a:lnTo>
                      <a:pt x="3515" y="245"/>
                    </a:lnTo>
                    <a:lnTo>
                      <a:pt x="3514" y="261"/>
                    </a:lnTo>
                    <a:lnTo>
                      <a:pt x="3513" y="278"/>
                    </a:lnTo>
                    <a:lnTo>
                      <a:pt x="3523" y="272"/>
                    </a:lnTo>
                    <a:lnTo>
                      <a:pt x="3532" y="265"/>
                    </a:lnTo>
                    <a:lnTo>
                      <a:pt x="3541" y="259"/>
                    </a:lnTo>
                    <a:lnTo>
                      <a:pt x="3550" y="253"/>
                    </a:lnTo>
                    <a:lnTo>
                      <a:pt x="3566" y="238"/>
                    </a:lnTo>
                    <a:lnTo>
                      <a:pt x="3579" y="222"/>
                    </a:lnTo>
                    <a:lnTo>
                      <a:pt x="3593" y="205"/>
                    </a:lnTo>
                    <a:lnTo>
                      <a:pt x="3604" y="187"/>
                    </a:lnTo>
                    <a:lnTo>
                      <a:pt x="3616" y="170"/>
                    </a:lnTo>
                    <a:lnTo>
                      <a:pt x="3626" y="150"/>
                    </a:lnTo>
                    <a:lnTo>
                      <a:pt x="3647" y="111"/>
                    </a:lnTo>
                    <a:lnTo>
                      <a:pt x="3667" y="73"/>
                    </a:lnTo>
                    <a:lnTo>
                      <a:pt x="3677" y="54"/>
                    </a:lnTo>
                    <a:lnTo>
                      <a:pt x="3689" y="35"/>
                    </a:lnTo>
                    <a:lnTo>
                      <a:pt x="3701" y="17"/>
                    </a:lnTo>
                    <a:lnTo>
                      <a:pt x="3714" y="0"/>
                    </a:lnTo>
                    <a:lnTo>
                      <a:pt x="3793" y="0"/>
                    </a:lnTo>
                    <a:lnTo>
                      <a:pt x="3785" y="50"/>
                    </a:lnTo>
                    <a:lnTo>
                      <a:pt x="3775" y="100"/>
                    </a:lnTo>
                    <a:lnTo>
                      <a:pt x="3771" y="124"/>
                    </a:lnTo>
                    <a:lnTo>
                      <a:pt x="3767" y="149"/>
                    </a:lnTo>
                    <a:lnTo>
                      <a:pt x="3763" y="174"/>
                    </a:lnTo>
                    <a:lnTo>
                      <a:pt x="3760" y="198"/>
                    </a:lnTo>
                    <a:lnTo>
                      <a:pt x="3759" y="223"/>
                    </a:lnTo>
                    <a:lnTo>
                      <a:pt x="3758" y="247"/>
                    </a:lnTo>
                    <a:lnTo>
                      <a:pt x="3760" y="270"/>
                    </a:lnTo>
                    <a:lnTo>
                      <a:pt x="3763" y="293"/>
                    </a:lnTo>
                    <a:lnTo>
                      <a:pt x="3765" y="304"/>
                    </a:lnTo>
                    <a:lnTo>
                      <a:pt x="3767" y="315"/>
                    </a:lnTo>
                    <a:lnTo>
                      <a:pt x="3771" y="327"/>
                    </a:lnTo>
                    <a:lnTo>
                      <a:pt x="3775" y="337"/>
                    </a:lnTo>
                    <a:lnTo>
                      <a:pt x="3779" y="349"/>
                    </a:lnTo>
                    <a:lnTo>
                      <a:pt x="3785" y="359"/>
                    </a:lnTo>
                    <a:lnTo>
                      <a:pt x="3791" y="370"/>
                    </a:lnTo>
                    <a:lnTo>
                      <a:pt x="3797" y="380"/>
                    </a:lnTo>
                    <a:lnTo>
                      <a:pt x="3805" y="381"/>
                    </a:lnTo>
                    <a:lnTo>
                      <a:pt x="3813" y="381"/>
                    </a:lnTo>
                    <a:lnTo>
                      <a:pt x="3820" y="381"/>
                    </a:lnTo>
                    <a:lnTo>
                      <a:pt x="3826" y="379"/>
                    </a:lnTo>
                    <a:lnTo>
                      <a:pt x="3833" y="377"/>
                    </a:lnTo>
                    <a:lnTo>
                      <a:pt x="3838" y="373"/>
                    </a:lnTo>
                    <a:lnTo>
                      <a:pt x="3844" y="369"/>
                    </a:lnTo>
                    <a:lnTo>
                      <a:pt x="3848" y="362"/>
                    </a:lnTo>
                    <a:lnTo>
                      <a:pt x="3845" y="340"/>
                    </a:lnTo>
                    <a:lnTo>
                      <a:pt x="3841" y="318"/>
                    </a:lnTo>
                    <a:lnTo>
                      <a:pt x="3839" y="295"/>
                    </a:lnTo>
                    <a:lnTo>
                      <a:pt x="3838" y="271"/>
                    </a:lnTo>
                    <a:lnTo>
                      <a:pt x="3837" y="248"/>
                    </a:lnTo>
                    <a:lnTo>
                      <a:pt x="3837" y="225"/>
                    </a:lnTo>
                    <a:lnTo>
                      <a:pt x="3837" y="202"/>
                    </a:lnTo>
                    <a:lnTo>
                      <a:pt x="3839" y="178"/>
                    </a:lnTo>
                    <a:lnTo>
                      <a:pt x="3841" y="155"/>
                    </a:lnTo>
                    <a:lnTo>
                      <a:pt x="3844" y="132"/>
                    </a:lnTo>
                    <a:lnTo>
                      <a:pt x="3848" y="109"/>
                    </a:lnTo>
                    <a:lnTo>
                      <a:pt x="3853" y="87"/>
                    </a:lnTo>
                    <a:lnTo>
                      <a:pt x="3859" y="64"/>
                    </a:lnTo>
                    <a:lnTo>
                      <a:pt x="3866" y="42"/>
                    </a:lnTo>
                    <a:lnTo>
                      <a:pt x="3873" y="22"/>
                    </a:lnTo>
                    <a:lnTo>
                      <a:pt x="3882" y="0"/>
                    </a:lnTo>
                    <a:lnTo>
                      <a:pt x="3944" y="0"/>
                    </a:lnTo>
                    <a:lnTo>
                      <a:pt x="3941" y="23"/>
                    </a:lnTo>
                    <a:lnTo>
                      <a:pt x="3939" y="47"/>
                    </a:lnTo>
                    <a:lnTo>
                      <a:pt x="3937" y="70"/>
                    </a:lnTo>
                    <a:lnTo>
                      <a:pt x="3936" y="93"/>
                    </a:lnTo>
                    <a:lnTo>
                      <a:pt x="3936" y="116"/>
                    </a:lnTo>
                    <a:lnTo>
                      <a:pt x="3937" y="140"/>
                    </a:lnTo>
                    <a:lnTo>
                      <a:pt x="3938" y="163"/>
                    </a:lnTo>
                    <a:lnTo>
                      <a:pt x="3940" y="187"/>
                    </a:lnTo>
                    <a:lnTo>
                      <a:pt x="3943" y="210"/>
                    </a:lnTo>
                    <a:lnTo>
                      <a:pt x="3947" y="233"/>
                    </a:lnTo>
                    <a:lnTo>
                      <a:pt x="3952" y="255"/>
                    </a:lnTo>
                    <a:lnTo>
                      <a:pt x="3959" y="278"/>
                    </a:lnTo>
                    <a:lnTo>
                      <a:pt x="3966" y="300"/>
                    </a:lnTo>
                    <a:lnTo>
                      <a:pt x="3973" y="321"/>
                    </a:lnTo>
                    <a:lnTo>
                      <a:pt x="3983" y="343"/>
                    </a:lnTo>
                    <a:lnTo>
                      <a:pt x="3993" y="362"/>
                    </a:lnTo>
                    <a:lnTo>
                      <a:pt x="4005" y="357"/>
                    </a:lnTo>
                    <a:lnTo>
                      <a:pt x="4014" y="350"/>
                    </a:lnTo>
                    <a:lnTo>
                      <a:pt x="4021" y="341"/>
                    </a:lnTo>
                    <a:lnTo>
                      <a:pt x="4028" y="332"/>
                    </a:lnTo>
                    <a:lnTo>
                      <a:pt x="4034" y="322"/>
                    </a:lnTo>
                    <a:lnTo>
                      <a:pt x="4039" y="311"/>
                    </a:lnTo>
                    <a:lnTo>
                      <a:pt x="4043" y="299"/>
                    </a:lnTo>
                    <a:lnTo>
                      <a:pt x="4046" y="286"/>
                    </a:lnTo>
                    <a:lnTo>
                      <a:pt x="4051" y="261"/>
                    </a:lnTo>
                    <a:lnTo>
                      <a:pt x="4058" y="235"/>
                    </a:lnTo>
                    <a:lnTo>
                      <a:pt x="4061" y="223"/>
                    </a:lnTo>
                    <a:lnTo>
                      <a:pt x="4064" y="211"/>
                    </a:lnTo>
                    <a:lnTo>
                      <a:pt x="4068" y="200"/>
                    </a:lnTo>
                    <a:lnTo>
                      <a:pt x="4073" y="188"/>
                    </a:lnTo>
                    <a:lnTo>
                      <a:pt x="4080" y="165"/>
                    </a:lnTo>
                    <a:lnTo>
                      <a:pt x="4085" y="141"/>
                    </a:lnTo>
                    <a:lnTo>
                      <a:pt x="4091" y="118"/>
                    </a:lnTo>
                    <a:lnTo>
                      <a:pt x="4096" y="95"/>
                    </a:lnTo>
                    <a:lnTo>
                      <a:pt x="4101" y="71"/>
                    </a:lnTo>
                    <a:lnTo>
                      <a:pt x="4107" y="47"/>
                    </a:lnTo>
                    <a:lnTo>
                      <a:pt x="4112" y="24"/>
                    </a:lnTo>
                    <a:lnTo>
                      <a:pt x="4118" y="0"/>
                    </a:lnTo>
                    <a:lnTo>
                      <a:pt x="7016" y="0"/>
                    </a:lnTo>
                    <a:lnTo>
                      <a:pt x="7189" y="49"/>
                    </a:lnTo>
                    <a:lnTo>
                      <a:pt x="7362" y="96"/>
                    </a:lnTo>
                    <a:lnTo>
                      <a:pt x="7449" y="120"/>
                    </a:lnTo>
                    <a:lnTo>
                      <a:pt x="7535" y="144"/>
                    </a:lnTo>
                    <a:lnTo>
                      <a:pt x="7622" y="169"/>
                    </a:lnTo>
                    <a:lnTo>
                      <a:pt x="7707" y="195"/>
                    </a:lnTo>
                    <a:lnTo>
                      <a:pt x="7793" y="222"/>
                    </a:lnTo>
                    <a:lnTo>
                      <a:pt x="7877" y="252"/>
                    </a:lnTo>
                    <a:lnTo>
                      <a:pt x="7920" y="266"/>
                    </a:lnTo>
                    <a:lnTo>
                      <a:pt x="7961" y="283"/>
                    </a:lnTo>
                    <a:lnTo>
                      <a:pt x="8003" y="300"/>
                    </a:lnTo>
                    <a:lnTo>
                      <a:pt x="8044" y="316"/>
                    </a:lnTo>
                    <a:lnTo>
                      <a:pt x="8085" y="334"/>
                    </a:lnTo>
                    <a:lnTo>
                      <a:pt x="8126" y="353"/>
                    </a:lnTo>
                    <a:lnTo>
                      <a:pt x="8166" y="373"/>
                    </a:lnTo>
                    <a:lnTo>
                      <a:pt x="8206" y="393"/>
                    </a:lnTo>
                    <a:lnTo>
                      <a:pt x="8246" y="413"/>
                    </a:lnTo>
                    <a:lnTo>
                      <a:pt x="8286" y="435"/>
                    </a:lnTo>
                    <a:lnTo>
                      <a:pt x="8324" y="458"/>
                    </a:lnTo>
                    <a:lnTo>
                      <a:pt x="8363" y="481"/>
                    </a:lnTo>
                    <a:lnTo>
                      <a:pt x="8368" y="486"/>
                    </a:lnTo>
                    <a:lnTo>
                      <a:pt x="8373" y="492"/>
                    </a:lnTo>
                    <a:lnTo>
                      <a:pt x="8378" y="496"/>
                    </a:lnTo>
                    <a:lnTo>
                      <a:pt x="8382" y="501"/>
                    </a:lnTo>
                    <a:lnTo>
                      <a:pt x="8388" y="505"/>
                    </a:lnTo>
                    <a:lnTo>
                      <a:pt x="8392" y="510"/>
                    </a:lnTo>
                    <a:lnTo>
                      <a:pt x="8397" y="515"/>
                    </a:lnTo>
                    <a:lnTo>
                      <a:pt x="8401" y="521"/>
                    </a:lnTo>
                    <a:close/>
                    <a:moveTo>
                      <a:pt x="3096" y="521"/>
                    </a:moveTo>
                    <a:lnTo>
                      <a:pt x="2987" y="521"/>
                    </a:lnTo>
                    <a:lnTo>
                      <a:pt x="3000" y="496"/>
                    </a:lnTo>
                    <a:lnTo>
                      <a:pt x="3012" y="471"/>
                    </a:lnTo>
                    <a:lnTo>
                      <a:pt x="3025" y="447"/>
                    </a:lnTo>
                    <a:lnTo>
                      <a:pt x="3038" y="423"/>
                    </a:lnTo>
                    <a:lnTo>
                      <a:pt x="3052" y="399"/>
                    </a:lnTo>
                    <a:lnTo>
                      <a:pt x="3067" y="375"/>
                    </a:lnTo>
                    <a:lnTo>
                      <a:pt x="3081" y="352"/>
                    </a:lnTo>
                    <a:lnTo>
                      <a:pt x="3097" y="329"/>
                    </a:lnTo>
                    <a:lnTo>
                      <a:pt x="3114" y="350"/>
                    </a:lnTo>
                    <a:lnTo>
                      <a:pt x="3114" y="355"/>
                    </a:lnTo>
                    <a:lnTo>
                      <a:pt x="3115" y="359"/>
                    </a:lnTo>
                    <a:lnTo>
                      <a:pt x="3115" y="363"/>
                    </a:lnTo>
                    <a:lnTo>
                      <a:pt x="3115" y="368"/>
                    </a:lnTo>
                    <a:lnTo>
                      <a:pt x="3114" y="372"/>
                    </a:lnTo>
                    <a:lnTo>
                      <a:pt x="3112" y="375"/>
                    </a:lnTo>
                    <a:lnTo>
                      <a:pt x="3109" y="378"/>
                    </a:lnTo>
                    <a:lnTo>
                      <a:pt x="3105" y="380"/>
                    </a:lnTo>
                    <a:lnTo>
                      <a:pt x="3103" y="397"/>
                    </a:lnTo>
                    <a:lnTo>
                      <a:pt x="3100" y="413"/>
                    </a:lnTo>
                    <a:lnTo>
                      <a:pt x="3098" y="431"/>
                    </a:lnTo>
                    <a:lnTo>
                      <a:pt x="3097" y="449"/>
                    </a:lnTo>
                    <a:lnTo>
                      <a:pt x="3095" y="468"/>
                    </a:lnTo>
                    <a:lnTo>
                      <a:pt x="3095" y="485"/>
                    </a:lnTo>
                    <a:lnTo>
                      <a:pt x="3095" y="503"/>
                    </a:lnTo>
                    <a:lnTo>
                      <a:pt x="3096" y="521"/>
                    </a:lnTo>
                    <a:close/>
                    <a:moveTo>
                      <a:pt x="2872" y="521"/>
                    </a:moveTo>
                    <a:lnTo>
                      <a:pt x="2759" y="521"/>
                    </a:lnTo>
                    <a:lnTo>
                      <a:pt x="2760" y="519"/>
                    </a:lnTo>
                    <a:lnTo>
                      <a:pt x="2761" y="515"/>
                    </a:lnTo>
                    <a:lnTo>
                      <a:pt x="2763" y="513"/>
                    </a:lnTo>
                    <a:lnTo>
                      <a:pt x="2764" y="511"/>
                    </a:lnTo>
                    <a:lnTo>
                      <a:pt x="2765" y="509"/>
                    </a:lnTo>
                    <a:lnTo>
                      <a:pt x="2768" y="507"/>
                    </a:lnTo>
                    <a:lnTo>
                      <a:pt x="2769" y="505"/>
                    </a:lnTo>
                    <a:lnTo>
                      <a:pt x="2770" y="503"/>
                    </a:lnTo>
                    <a:lnTo>
                      <a:pt x="2757" y="521"/>
                    </a:lnTo>
                    <a:lnTo>
                      <a:pt x="2672" y="521"/>
                    </a:lnTo>
                    <a:lnTo>
                      <a:pt x="2682" y="506"/>
                    </a:lnTo>
                    <a:lnTo>
                      <a:pt x="2694" y="490"/>
                    </a:lnTo>
                    <a:lnTo>
                      <a:pt x="2705" y="476"/>
                    </a:lnTo>
                    <a:lnTo>
                      <a:pt x="2715" y="461"/>
                    </a:lnTo>
                    <a:lnTo>
                      <a:pt x="2726" y="447"/>
                    </a:lnTo>
                    <a:lnTo>
                      <a:pt x="2736" y="431"/>
                    </a:lnTo>
                    <a:lnTo>
                      <a:pt x="2747" y="417"/>
                    </a:lnTo>
                    <a:lnTo>
                      <a:pt x="2757" y="401"/>
                    </a:lnTo>
                    <a:lnTo>
                      <a:pt x="2757" y="396"/>
                    </a:lnTo>
                    <a:lnTo>
                      <a:pt x="2758" y="390"/>
                    </a:lnTo>
                    <a:lnTo>
                      <a:pt x="2759" y="384"/>
                    </a:lnTo>
                    <a:lnTo>
                      <a:pt x="2759" y="379"/>
                    </a:lnTo>
                    <a:lnTo>
                      <a:pt x="2759" y="374"/>
                    </a:lnTo>
                    <a:lnTo>
                      <a:pt x="2757" y="369"/>
                    </a:lnTo>
                    <a:lnTo>
                      <a:pt x="2756" y="366"/>
                    </a:lnTo>
                    <a:lnTo>
                      <a:pt x="2754" y="365"/>
                    </a:lnTo>
                    <a:lnTo>
                      <a:pt x="2752" y="363"/>
                    </a:lnTo>
                    <a:lnTo>
                      <a:pt x="2749" y="362"/>
                    </a:lnTo>
                    <a:lnTo>
                      <a:pt x="2727" y="381"/>
                    </a:lnTo>
                    <a:lnTo>
                      <a:pt x="2706" y="400"/>
                    </a:lnTo>
                    <a:lnTo>
                      <a:pt x="2686" y="420"/>
                    </a:lnTo>
                    <a:lnTo>
                      <a:pt x="2666" y="438"/>
                    </a:lnTo>
                    <a:lnTo>
                      <a:pt x="2647" y="458"/>
                    </a:lnTo>
                    <a:lnTo>
                      <a:pt x="2628" y="479"/>
                    </a:lnTo>
                    <a:lnTo>
                      <a:pt x="2610" y="500"/>
                    </a:lnTo>
                    <a:lnTo>
                      <a:pt x="2592" y="521"/>
                    </a:lnTo>
                    <a:lnTo>
                      <a:pt x="2521" y="521"/>
                    </a:lnTo>
                    <a:lnTo>
                      <a:pt x="2533" y="504"/>
                    </a:lnTo>
                    <a:lnTo>
                      <a:pt x="2545" y="488"/>
                    </a:lnTo>
                    <a:lnTo>
                      <a:pt x="2557" y="473"/>
                    </a:lnTo>
                    <a:lnTo>
                      <a:pt x="2570" y="456"/>
                    </a:lnTo>
                    <a:lnTo>
                      <a:pt x="2581" y="440"/>
                    </a:lnTo>
                    <a:lnTo>
                      <a:pt x="2593" y="425"/>
                    </a:lnTo>
                    <a:lnTo>
                      <a:pt x="2605" y="408"/>
                    </a:lnTo>
                    <a:lnTo>
                      <a:pt x="2616" y="393"/>
                    </a:lnTo>
                    <a:lnTo>
                      <a:pt x="2614" y="387"/>
                    </a:lnTo>
                    <a:lnTo>
                      <a:pt x="2612" y="383"/>
                    </a:lnTo>
                    <a:lnTo>
                      <a:pt x="2609" y="381"/>
                    </a:lnTo>
                    <a:lnTo>
                      <a:pt x="2607" y="379"/>
                    </a:lnTo>
                    <a:lnTo>
                      <a:pt x="2601" y="377"/>
                    </a:lnTo>
                    <a:lnTo>
                      <a:pt x="2596" y="377"/>
                    </a:lnTo>
                    <a:lnTo>
                      <a:pt x="2590" y="378"/>
                    </a:lnTo>
                    <a:lnTo>
                      <a:pt x="2585" y="378"/>
                    </a:lnTo>
                    <a:lnTo>
                      <a:pt x="2582" y="377"/>
                    </a:lnTo>
                    <a:lnTo>
                      <a:pt x="2579" y="376"/>
                    </a:lnTo>
                    <a:lnTo>
                      <a:pt x="2577" y="374"/>
                    </a:lnTo>
                    <a:lnTo>
                      <a:pt x="2575" y="371"/>
                    </a:lnTo>
                    <a:lnTo>
                      <a:pt x="2582" y="355"/>
                    </a:lnTo>
                    <a:lnTo>
                      <a:pt x="2591" y="340"/>
                    </a:lnTo>
                    <a:lnTo>
                      <a:pt x="2603" y="326"/>
                    </a:lnTo>
                    <a:lnTo>
                      <a:pt x="2615" y="311"/>
                    </a:lnTo>
                    <a:lnTo>
                      <a:pt x="2642" y="283"/>
                    </a:lnTo>
                    <a:lnTo>
                      <a:pt x="2672" y="255"/>
                    </a:lnTo>
                    <a:lnTo>
                      <a:pt x="2685" y="241"/>
                    </a:lnTo>
                    <a:lnTo>
                      <a:pt x="2699" y="229"/>
                    </a:lnTo>
                    <a:lnTo>
                      <a:pt x="2710" y="215"/>
                    </a:lnTo>
                    <a:lnTo>
                      <a:pt x="2721" y="202"/>
                    </a:lnTo>
                    <a:lnTo>
                      <a:pt x="2729" y="188"/>
                    </a:lnTo>
                    <a:lnTo>
                      <a:pt x="2735" y="174"/>
                    </a:lnTo>
                    <a:lnTo>
                      <a:pt x="2737" y="167"/>
                    </a:lnTo>
                    <a:lnTo>
                      <a:pt x="2739" y="160"/>
                    </a:lnTo>
                    <a:lnTo>
                      <a:pt x="2740" y="153"/>
                    </a:lnTo>
                    <a:lnTo>
                      <a:pt x="2740" y="146"/>
                    </a:lnTo>
                    <a:lnTo>
                      <a:pt x="2713" y="167"/>
                    </a:lnTo>
                    <a:lnTo>
                      <a:pt x="2686" y="188"/>
                    </a:lnTo>
                    <a:lnTo>
                      <a:pt x="2661" y="210"/>
                    </a:lnTo>
                    <a:lnTo>
                      <a:pt x="2635" y="232"/>
                    </a:lnTo>
                    <a:lnTo>
                      <a:pt x="2585" y="277"/>
                    </a:lnTo>
                    <a:lnTo>
                      <a:pt x="2536" y="324"/>
                    </a:lnTo>
                    <a:lnTo>
                      <a:pt x="2489" y="371"/>
                    </a:lnTo>
                    <a:lnTo>
                      <a:pt x="2443" y="420"/>
                    </a:lnTo>
                    <a:lnTo>
                      <a:pt x="2400" y="470"/>
                    </a:lnTo>
                    <a:lnTo>
                      <a:pt x="2357" y="521"/>
                    </a:lnTo>
                    <a:lnTo>
                      <a:pt x="2200" y="521"/>
                    </a:lnTo>
                    <a:lnTo>
                      <a:pt x="2220" y="496"/>
                    </a:lnTo>
                    <a:lnTo>
                      <a:pt x="2241" y="470"/>
                    </a:lnTo>
                    <a:lnTo>
                      <a:pt x="2262" y="445"/>
                    </a:lnTo>
                    <a:lnTo>
                      <a:pt x="2281" y="419"/>
                    </a:lnTo>
                    <a:lnTo>
                      <a:pt x="2300" y="393"/>
                    </a:lnTo>
                    <a:lnTo>
                      <a:pt x="2317" y="366"/>
                    </a:lnTo>
                    <a:lnTo>
                      <a:pt x="2334" y="339"/>
                    </a:lnTo>
                    <a:lnTo>
                      <a:pt x="2350" y="311"/>
                    </a:lnTo>
                    <a:lnTo>
                      <a:pt x="2336" y="322"/>
                    </a:lnTo>
                    <a:lnTo>
                      <a:pt x="2323" y="332"/>
                    </a:lnTo>
                    <a:lnTo>
                      <a:pt x="2309" y="344"/>
                    </a:lnTo>
                    <a:lnTo>
                      <a:pt x="2296" y="355"/>
                    </a:lnTo>
                    <a:lnTo>
                      <a:pt x="2270" y="381"/>
                    </a:lnTo>
                    <a:lnTo>
                      <a:pt x="2245" y="408"/>
                    </a:lnTo>
                    <a:lnTo>
                      <a:pt x="2220" y="436"/>
                    </a:lnTo>
                    <a:lnTo>
                      <a:pt x="2195" y="464"/>
                    </a:lnTo>
                    <a:lnTo>
                      <a:pt x="2169" y="493"/>
                    </a:lnTo>
                    <a:lnTo>
                      <a:pt x="2144" y="521"/>
                    </a:lnTo>
                    <a:lnTo>
                      <a:pt x="2103" y="521"/>
                    </a:lnTo>
                    <a:lnTo>
                      <a:pt x="2120" y="490"/>
                    </a:lnTo>
                    <a:lnTo>
                      <a:pt x="2138" y="462"/>
                    </a:lnTo>
                    <a:lnTo>
                      <a:pt x="2158" y="433"/>
                    </a:lnTo>
                    <a:lnTo>
                      <a:pt x="2178" y="405"/>
                    </a:lnTo>
                    <a:lnTo>
                      <a:pt x="2219" y="350"/>
                    </a:lnTo>
                    <a:lnTo>
                      <a:pt x="2263" y="295"/>
                    </a:lnTo>
                    <a:lnTo>
                      <a:pt x="2307" y="239"/>
                    </a:lnTo>
                    <a:lnTo>
                      <a:pt x="2351" y="185"/>
                    </a:lnTo>
                    <a:lnTo>
                      <a:pt x="2373" y="158"/>
                    </a:lnTo>
                    <a:lnTo>
                      <a:pt x="2393" y="130"/>
                    </a:lnTo>
                    <a:lnTo>
                      <a:pt x="2414" y="102"/>
                    </a:lnTo>
                    <a:lnTo>
                      <a:pt x="2434" y="74"/>
                    </a:lnTo>
                    <a:lnTo>
                      <a:pt x="2440" y="67"/>
                    </a:lnTo>
                    <a:lnTo>
                      <a:pt x="2449" y="60"/>
                    </a:lnTo>
                    <a:lnTo>
                      <a:pt x="2457" y="52"/>
                    </a:lnTo>
                    <a:lnTo>
                      <a:pt x="2465" y="42"/>
                    </a:lnTo>
                    <a:lnTo>
                      <a:pt x="2473" y="32"/>
                    </a:lnTo>
                    <a:lnTo>
                      <a:pt x="2479" y="22"/>
                    </a:lnTo>
                    <a:lnTo>
                      <a:pt x="2481" y="16"/>
                    </a:lnTo>
                    <a:lnTo>
                      <a:pt x="2482" y="11"/>
                    </a:lnTo>
                    <a:lnTo>
                      <a:pt x="2482" y="5"/>
                    </a:lnTo>
                    <a:lnTo>
                      <a:pt x="2481" y="0"/>
                    </a:lnTo>
                    <a:lnTo>
                      <a:pt x="3158" y="0"/>
                    </a:lnTo>
                    <a:lnTo>
                      <a:pt x="3132" y="29"/>
                    </a:lnTo>
                    <a:lnTo>
                      <a:pt x="3107" y="58"/>
                    </a:lnTo>
                    <a:lnTo>
                      <a:pt x="3083" y="88"/>
                    </a:lnTo>
                    <a:lnTo>
                      <a:pt x="3061" y="120"/>
                    </a:lnTo>
                    <a:lnTo>
                      <a:pt x="3041" y="151"/>
                    </a:lnTo>
                    <a:lnTo>
                      <a:pt x="3021" y="182"/>
                    </a:lnTo>
                    <a:lnTo>
                      <a:pt x="3003" y="215"/>
                    </a:lnTo>
                    <a:lnTo>
                      <a:pt x="2985" y="248"/>
                    </a:lnTo>
                    <a:lnTo>
                      <a:pt x="2969" y="281"/>
                    </a:lnTo>
                    <a:lnTo>
                      <a:pt x="2953" y="314"/>
                    </a:lnTo>
                    <a:lnTo>
                      <a:pt x="2938" y="349"/>
                    </a:lnTo>
                    <a:lnTo>
                      <a:pt x="2924" y="382"/>
                    </a:lnTo>
                    <a:lnTo>
                      <a:pt x="2897" y="451"/>
                    </a:lnTo>
                    <a:lnTo>
                      <a:pt x="2872" y="521"/>
                    </a:lnTo>
                    <a:close/>
                    <a:moveTo>
                      <a:pt x="2053" y="521"/>
                    </a:moveTo>
                    <a:lnTo>
                      <a:pt x="1966" y="521"/>
                    </a:lnTo>
                    <a:lnTo>
                      <a:pt x="2016" y="455"/>
                    </a:lnTo>
                    <a:lnTo>
                      <a:pt x="2066" y="390"/>
                    </a:lnTo>
                    <a:lnTo>
                      <a:pt x="2115" y="324"/>
                    </a:lnTo>
                    <a:lnTo>
                      <a:pt x="2165" y="258"/>
                    </a:lnTo>
                    <a:lnTo>
                      <a:pt x="2215" y="192"/>
                    </a:lnTo>
                    <a:lnTo>
                      <a:pt x="2265" y="128"/>
                    </a:lnTo>
                    <a:lnTo>
                      <a:pt x="2315" y="63"/>
                    </a:lnTo>
                    <a:lnTo>
                      <a:pt x="2366" y="0"/>
                    </a:lnTo>
                    <a:lnTo>
                      <a:pt x="2456" y="0"/>
                    </a:lnTo>
                    <a:lnTo>
                      <a:pt x="2426" y="29"/>
                    </a:lnTo>
                    <a:lnTo>
                      <a:pt x="2395" y="59"/>
                    </a:lnTo>
                    <a:lnTo>
                      <a:pt x="2367" y="89"/>
                    </a:lnTo>
                    <a:lnTo>
                      <a:pt x="2339" y="120"/>
                    </a:lnTo>
                    <a:lnTo>
                      <a:pt x="2312" y="151"/>
                    </a:lnTo>
                    <a:lnTo>
                      <a:pt x="2285" y="182"/>
                    </a:lnTo>
                    <a:lnTo>
                      <a:pt x="2259" y="214"/>
                    </a:lnTo>
                    <a:lnTo>
                      <a:pt x="2234" y="247"/>
                    </a:lnTo>
                    <a:lnTo>
                      <a:pt x="2209" y="280"/>
                    </a:lnTo>
                    <a:lnTo>
                      <a:pt x="2185" y="313"/>
                    </a:lnTo>
                    <a:lnTo>
                      <a:pt x="2162" y="347"/>
                    </a:lnTo>
                    <a:lnTo>
                      <a:pt x="2139" y="381"/>
                    </a:lnTo>
                    <a:lnTo>
                      <a:pt x="2116" y="415"/>
                    </a:lnTo>
                    <a:lnTo>
                      <a:pt x="2094" y="450"/>
                    </a:lnTo>
                    <a:lnTo>
                      <a:pt x="2073" y="485"/>
                    </a:lnTo>
                    <a:lnTo>
                      <a:pt x="2053" y="521"/>
                    </a:lnTo>
                    <a:close/>
                    <a:moveTo>
                      <a:pt x="1920" y="521"/>
                    </a:moveTo>
                    <a:lnTo>
                      <a:pt x="1569" y="521"/>
                    </a:lnTo>
                    <a:lnTo>
                      <a:pt x="1625" y="456"/>
                    </a:lnTo>
                    <a:lnTo>
                      <a:pt x="1683" y="391"/>
                    </a:lnTo>
                    <a:lnTo>
                      <a:pt x="1740" y="328"/>
                    </a:lnTo>
                    <a:lnTo>
                      <a:pt x="1799" y="264"/>
                    </a:lnTo>
                    <a:lnTo>
                      <a:pt x="1859" y="202"/>
                    </a:lnTo>
                    <a:lnTo>
                      <a:pt x="1919" y="139"/>
                    </a:lnTo>
                    <a:lnTo>
                      <a:pt x="1981" y="77"/>
                    </a:lnTo>
                    <a:lnTo>
                      <a:pt x="2043" y="14"/>
                    </a:lnTo>
                    <a:lnTo>
                      <a:pt x="2045" y="12"/>
                    </a:lnTo>
                    <a:lnTo>
                      <a:pt x="2047" y="11"/>
                    </a:lnTo>
                    <a:lnTo>
                      <a:pt x="2050" y="9"/>
                    </a:lnTo>
                    <a:lnTo>
                      <a:pt x="2053" y="7"/>
                    </a:lnTo>
                    <a:lnTo>
                      <a:pt x="2055" y="5"/>
                    </a:lnTo>
                    <a:lnTo>
                      <a:pt x="2057" y="4"/>
                    </a:lnTo>
                    <a:lnTo>
                      <a:pt x="2059" y="2"/>
                    </a:lnTo>
                    <a:lnTo>
                      <a:pt x="2061" y="0"/>
                    </a:lnTo>
                    <a:lnTo>
                      <a:pt x="2340" y="0"/>
                    </a:lnTo>
                    <a:lnTo>
                      <a:pt x="2309" y="28"/>
                    </a:lnTo>
                    <a:lnTo>
                      <a:pt x="2279" y="57"/>
                    </a:lnTo>
                    <a:lnTo>
                      <a:pt x="2249" y="87"/>
                    </a:lnTo>
                    <a:lnTo>
                      <a:pt x="2220" y="117"/>
                    </a:lnTo>
                    <a:lnTo>
                      <a:pt x="2193" y="149"/>
                    </a:lnTo>
                    <a:lnTo>
                      <a:pt x="2166" y="181"/>
                    </a:lnTo>
                    <a:lnTo>
                      <a:pt x="2140" y="213"/>
                    </a:lnTo>
                    <a:lnTo>
                      <a:pt x="2114" y="247"/>
                    </a:lnTo>
                    <a:lnTo>
                      <a:pt x="2064" y="314"/>
                    </a:lnTo>
                    <a:lnTo>
                      <a:pt x="2016" y="382"/>
                    </a:lnTo>
                    <a:lnTo>
                      <a:pt x="1968" y="451"/>
                    </a:lnTo>
                    <a:lnTo>
                      <a:pt x="1920" y="521"/>
                    </a:lnTo>
                    <a:close/>
                    <a:moveTo>
                      <a:pt x="1527" y="521"/>
                    </a:moveTo>
                    <a:lnTo>
                      <a:pt x="1386" y="521"/>
                    </a:lnTo>
                    <a:lnTo>
                      <a:pt x="1450" y="455"/>
                    </a:lnTo>
                    <a:lnTo>
                      <a:pt x="1517" y="388"/>
                    </a:lnTo>
                    <a:lnTo>
                      <a:pt x="1585" y="322"/>
                    </a:lnTo>
                    <a:lnTo>
                      <a:pt x="1655" y="255"/>
                    </a:lnTo>
                    <a:lnTo>
                      <a:pt x="1723" y="188"/>
                    </a:lnTo>
                    <a:lnTo>
                      <a:pt x="1794" y="123"/>
                    </a:lnTo>
                    <a:lnTo>
                      <a:pt x="1864" y="60"/>
                    </a:lnTo>
                    <a:lnTo>
                      <a:pt x="1935" y="0"/>
                    </a:lnTo>
                    <a:lnTo>
                      <a:pt x="2032" y="0"/>
                    </a:lnTo>
                    <a:lnTo>
                      <a:pt x="1965" y="59"/>
                    </a:lnTo>
                    <a:lnTo>
                      <a:pt x="1899" y="121"/>
                    </a:lnTo>
                    <a:lnTo>
                      <a:pt x="1834" y="184"/>
                    </a:lnTo>
                    <a:lnTo>
                      <a:pt x="1770" y="249"/>
                    </a:lnTo>
                    <a:lnTo>
                      <a:pt x="1708" y="315"/>
                    </a:lnTo>
                    <a:lnTo>
                      <a:pt x="1646" y="382"/>
                    </a:lnTo>
                    <a:lnTo>
                      <a:pt x="1586" y="451"/>
                    </a:lnTo>
                    <a:lnTo>
                      <a:pt x="1527" y="521"/>
                    </a:lnTo>
                    <a:close/>
                    <a:moveTo>
                      <a:pt x="1341" y="521"/>
                    </a:moveTo>
                    <a:lnTo>
                      <a:pt x="1236" y="521"/>
                    </a:lnTo>
                    <a:lnTo>
                      <a:pt x="1302" y="454"/>
                    </a:lnTo>
                    <a:lnTo>
                      <a:pt x="1370" y="388"/>
                    </a:lnTo>
                    <a:lnTo>
                      <a:pt x="1439" y="323"/>
                    </a:lnTo>
                    <a:lnTo>
                      <a:pt x="1509" y="257"/>
                    </a:lnTo>
                    <a:lnTo>
                      <a:pt x="1580" y="192"/>
                    </a:lnTo>
                    <a:lnTo>
                      <a:pt x="1651" y="128"/>
                    </a:lnTo>
                    <a:lnTo>
                      <a:pt x="1723" y="63"/>
                    </a:lnTo>
                    <a:lnTo>
                      <a:pt x="1796" y="0"/>
                    </a:lnTo>
                    <a:lnTo>
                      <a:pt x="1874" y="0"/>
                    </a:lnTo>
                    <a:lnTo>
                      <a:pt x="1807" y="63"/>
                    </a:lnTo>
                    <a:lnTo>
                      <a:pt x="1739" y="127"/>
                    </a:lnTo>
                    <a:lnTo>
                      <a:pt x="1671" y="190"/>
                    </a:lnTo>
                    <a:lnTo>
                      <a:pt x="1605" y="254"/>
                    </a:lnTo>
                    <a:lnTo>
                      <a:pt x="1538" y="320"/>
                    </a:lnTo>
                    <a:lnTo>
                      <a:pt x="1472" y="385"/>
                    </a:lnTo>
                    <a:lnTo>
                      <a:pt x="1407" y="452"/>
                    </a:lnTo>
                    <a:lnTo>
                      <a:pt x="1341" y="521"/>
                    </a:lnTo>
                    <a:close/>
                    <a:moveTo>
                      <a:pt x="1197" y="521"/>
                    </a:moveTo>
                    <a:lnTo>
                      <a:pt x="1048" y="521"/>
                    </a:lnTo>
                    <a:lnTo>
                      <a:pt x="1079" y="490"/>
                    </a:lnTo>
                    <a:lnTo>
                      <a:pt x="1111" y="460"/>
                    </a:lnTo>
                    <a:lnTo>
                      <a:pt x="1141" y="430"/>
                    </a:lnTo>
                    <a:lnTo>
                      <a:pt x="1172" y="398"/>
                    </a:lnTo>
                    <a:lnTo>
                      <a:pt x="1231" y="334"/>
                    </a:lnTo>
                    <a:lnTo>
                      <a:pt x="1290" y="269"/>
                    </a:lnTo>
                    <a:lnTo>
                      <a:pt x="1348" y="202"/>
                    </a:lnTo>
                    <a:lnTo>
                      <a:pt x="1404" y="135"/>
                    </a:lnTo>
                    <a:lnTo>
                      <a:pt x="1462" y="67"/>
                    </a:lnTo>
                    <a:lnTo>
                      <a:pt x="1518" y="0"/>
                    </a:lnTo>
                    <a:lnTo>
                      <a:pt x="1590" y="0"/>
                    </a:lnTo>
                    <a:lnTo>
                      <a:pt x="1566" y="25"/>
                    </a:lnTo>
                    <a:lnTo>
                      <a:pt x="1543" y="51"/>
                    </a:lnTo>
                    <a:lnTo>
                      <a:pt x="1520" y="76"/>
                    </a:lnTo>
                    <a:lnTo>
                      <a:pt x="1498" y="103"/>
                    </a:lnTo>
                    <a:lnTo>
                      <a:pt x="1476" y="129"/>
                    </a:lnTo>
                    <a:lnTo>
                      <a:pt x="1455" y="156"/>
                    </a:lnTo>
                    <a:lnTo>
                      <a:pt x="1435" y="182"/>
                    </a:lnTo>
                    <a:lnTo>
                      <a:pt x="1415" y="210"/>
                    </a:lnTo>
                    <a:lnTo>
                      <a:pt x="1445" y="183"/>
                    </a:lnTo>
                    <a:lnTo>
                      <a:pt x="1475" y="156"/>
                    </a:lnTo>
                    <a:lnTo>
                      <a:pt x="1504" y="130"/>
                    </a:lnTo>
                    <a:lnTo>
                      <a:pt x="1534" y="104"/>
                    </a:lnTo>
                    <a:lnTo>
                      <a:pt x="1563" y="78"/>
                    </a:lnTo>
                    <a:lnTo>
                      <a:pt x="1592" y="52"/>
                    </a:lnTo>
                    <a:lnTo>
                      <a:pt x="1620" y="26"/>
                    </a:lnTo>
                    <a:lnTo>
                      <a:pt x="1649" y="0"/>
                    </a:lnTo>
                    <a:lnTo>
                      <a:pt x="1732" y="0"/>
                    </a:lnTo>
                    <a:lnTo>
                      <a:pt x="1662" y="62"/>
                    </a:lnTo>
                    <a:lnTo>
                      <a:pt x="1594" y="125"/>
                    </a:lnTo>
                    <a:lnTo>
                      <a:pt x="1526" y="188"/>
                    </a:lnTo>
                    <a:lnTo>
                      <a:pt x="1459" y="253"/>
                    </a:lnTo>
                    <a:lnTo>
                      <a:pt x="1393" y="319"/>
                    </a:lnTo>
                    <a:lnTo>
                      <a:pt x="1326" y="384"/>
                    </a:lnTo>
                    <a:lnTo>
                      <a:pt x="1262" y="452"/>
                    </a:lnTo>
                    <a:lnTo>
                      <a:pt x="1197" y="521"/>
                    </a:lnTo>
                    <a:close/>
                    <a:moveTo>
                      <a:pt x="999" y="521"/>
                    </a:moveTo>
                    <a:lnTo>
                      <a:pt x="898" y="521"/>
                    </a:lnTo>
                    <a:lnTo>
                      <a:pt x="923" y="494"/>
                    </a:lnTo>
                    <a:lnTo>
                      <a:pt x="947" y="468"/>
                    </a:lnTo>
                    <a:lnTo>
                      <a:pt x="972" y="442"/>
                    </a:lnTo>
                    <a:lnTo>
                      <a:pt x="997" y="415"/>
                    </a:lnTo>
                    <a:lnTo>
                      <a:pt x="1022" y="389"/>
                    </a:lnTo>
                    <a:lnTo>
                      <a:pt x="1046" y="363"/>
                    </a:lnTo>
                    <a:lnTo>
                      <a:pt x="1071" y="337"/>
                    </a:lnTo>
                    <a:lnTo>
                      <a:pt x="1096" y="311"/>
                    </a:lnTo>
                    <a:lnTo>
                      <a:pt x="1089" y="307"/>
                    </a:lnTo>
                    <a:lnTo>
                      <a:pt x="1081" y="303"/>
                    </a:lnTo>
                    <a:lnTo>
                      <a:pt x="1075" y="300"/>
                    </a:lnTo>
                    <a:lnTo>
                      <a:pt x="1068" y="299"/>
                    </a:lnTo>
                    <a:lnTo>
                      <a:pt x="1062" y="298"/>
                    </a:lnTo>
                    <a:lnTo>
                      <a:pt x="1055" y="298"/>
                    </a:lnTo>
                    <a:lnTo>
                      <a:pt x="1048" y="299"/>
                    </a:lnTo>
                    <a:lnTo>
                      <a:pt x="1043" y="301"/>
                    </a:lnTo>
                    <a:lnTo>
                      <a:pt x="1037" y="303"/>
                    </a:lnTo>
                    <a:lnTo>
                      <a:pt x="1030" y="306"/>
                    </a:lnTo>
                    <a:lnTo>
                      <a:pt x="1025" y="310"/>
                    </a:lnTo>
                    <a:lnTo>
                      <a:pt x="1019" y="314"/>
                    </a:lnTo>
                    <a:lnTo>
                      <a:pt x="1008" y="325"/>
                    </a:lnTo>
                    <a:lnTo>
                      <a:pt x="998" y="336"/>
                    </a:lnTo>
                    <a:lnTo>
                      <a:pt x="978" y="362"/>
                    </a:lnTo>
                    <a:lnTo>
                      <a:pt x="959" y="389"/>
                    </a:lnTo>
                    <a:lnTo>
                      <a:pt x="950" y="402"/>
                    </a:lnTo>
                    <a:lnTo>
                      <a:pt x="941" y="413"/>
                    </a:lnTo>
                    <a:lnTo>
                      <a:pt x="931" y="423"/>
                    </a:lnTo>
                    <a:lnTo>
                      <a:pt x="922" y="431"/>
                    </a:lnTo>
                    <a:lnTo>
                      <a:pt x="908" y="440"/>
                    </a:lnTo>
                    <a:lnTo>
                      <a:pt x="896" y="451"/>
                    </a:lnTo>
                    <a:lnTo>
                      <a:pt x="882" y="462"/>
                    </a:lnTo>
                    <a:lnTo>
                      <a:pt x="869" y="473"/>
                    </a:lnTo>
                    <a:lnTo>
                      <a:pt x="855" y="484"/>
                    </a:lnTo>
                    <a:lnTo>
                      <a:pt x="842" y="496"/>
                    </a:lnTo>
                    <a:lnTo>
                      <a:pt x="829" y="508"/>
                    </a:lnTo>
                    <a:lnTo>
                      <a:pt x="816" y="521"/>
                    </a:lnTo>
                    <a:lnTo>
                      <a:pt x="582" y="521"/>
                    </a:lnTo>
                    <a:lnTo>
                      <a:pt x="618" y="474"/>
                    </a:lnTo>
                    <a:lnTo>
                      <a:pt x="654" y="428"/>
                    </a:lnTo>
                    <a:lnTo>
                      <a:pt x="692" y="382"/>
                    </a:lnTo>
                    <a:lnTo>
                      <a:pt x="728" y="337"/>
                    </a:lnTo>
                    <a:lnTo>
                      <a:pt x="764" y="293"/>
                    </a:lnTo>
                    <a:lnTo>
                      <a:pt x="799" y="248"/>
                    </a:lnTo>
                    <a:lnTo>
                      <a:pt x="832" y="203"/>
                    </a:lnTo>
                    <a:lnTo>
                      <a:pt x="863" y="159"/>
                    </a:lnTo>
                    <a:lnTo>
                      <a:pt x="842" y="137"/>
                    </a:lnTo>
                    <a:lnTo>
                      <a:pt x="806" y="155"/>
                    </a:lnTo>
                    <a:lnTo>
                      <a:pt x="771" y="174"/>
                    </a:lnTo>
                    <a:lnTo>
                      <a:pt x="735" y="192"/>
                    </a:lnTo>
                    <a:lnTo>
                      <a:pt x="701" y="212"/>
                    </a:lnTo>
                    <a:lnTo>
                      <a:pt x="667" y="233"/>
                    </a:lnTo>
                    <a:lnTo>
                      <a:pt x="633" y="255"/>
                    </a:lnTo>
                    <a:lnTo>
                      <a:pt x="601" y="278"/>
                    </a:lnTo>
                    <a:lnTo>
                      <a:pt x="569" y="301"/>
                    </a:lnTo>
                    <a:lnTo>
                      <a:pt x="536" y="326"/>
                    </a:lnTo>
                    <a:lnTo>
                      <a:pt x="505" y="351"/>
                    </a:lnTo>
                    <a:lnTo>
                      <a:pt x="474" y="377"/>
                    </a:lnTo>
                    <a:lnTo>
                      <a:pt x="444" y="404"/>
                    </a:lnTo>
                    <a:lnTo>
                      <a:pt x="413" y="432"/>
                    </a:lnTo>
                    <a:lnTo>
                      <a:pt x="384" y="460"/>
                    </a:lnTo>
                    <a:lnTo>
                      <a:pt x="356" y="489"/>
                    </a:lnTo>
                    <a:lnTo>
                      <a:pt x="327" y="521"/>
                    </a:lnTo>
                    <a:lnTo>
                      <a:pt x="299" y="521"/>
                    </a:lnTo>
                    <a:lnTo>
                      <a:pt x="316" y="484"/>
                    </a:lnTo>
                    <a:lnTo>
                      <a:pt x="335" y="449"/>
                    </a:lnTo>
                    <a:lnTo>
                      <a:pt x="356" y="414"/>
                    </a:lnTo>
                    <a:lnTo>
                      <a:pt x="378" y="380"/>
                    </a:lnTo>
                    <a:lnTo>
                      <a:pt x="400" y="346"/>
                    </a:lnTo>
                    <a:lnTo>
                      <a:pt x="424" y="312"/>
                    </a:lnTo>
                    <a:lnTo>
                      <a:pt x="449" y="279"/>
                    </a:lnTo>
                    <a:lnTo>
                      <a:pt x="475" y="246"/>
                    </a:lnTo>
                    <a:lnTo>
                      <a:pt x="502" y="213"/>
                    </a:lnTo>
                    <a:lnTo>
                      <a:pt x="529" y="181"/>
                    </a:lnTo>
                    <a:lnTo>
                      <a:pt x="557" y="150"/>
                    </a:lnTo>
                    <a:lnTo>
                      <a:pt x="585" y="118"/>
                    </a:lnTo>
                    <a:lnTo>
                      <a:pt x="643" y="58"/>
                    </a:lnTo>
                    <a:lnTo>
                      <a:pt x="701" y="0"/>
                    </a:lnTo>
                    <a:lnTo>
                      <a:pt x="1452" y="0"/>
                    </a:lnTo>
                    <a:lnTo>
                      <a:pt x="1395" y="65"/>
                    </a:lnTo>
                    <a:lnTo>
                      <a:pt x="1339" y="131"/>
                    </a:lnTo>
                    <a:lnTo>
                      <a:pt x="1282" y="198"/>
                    </a:lnTo>
                    <a:lnTo>
                      <a:pt x="1226" y="264"/>
                    </a:lnTo>
                    <a:lnTo>
                      <a:pt x="1170" y="330"/>
                    </a:lnTo>
                    <a:lnTo>
                      <a:pt x="1114" y="395"/>
                    </a:lnTo>
                    <a:lnTo>
                      <a:pt x="1056" y="458"/>
                    </a:lnTo>
                    <a:lnTo>
                      <a:pt x="999" y="521"/>
                    </a:lnTo>
                    <a:close/>
                    <a:moveTo>
                      <a:pt x="235" y="521"/>
                    </a:moveTo>
                    <a:lnTo>
                      <a:pt x="0" y="521"/>
                    </a:lnTo>
                    <a:lnTo>
                      <a:pt x="14" y="484"/>
                    </a:lnTo>
                    <a:lnTo>
                      <a:pt x="31" y="448"/>
                    </a:lnTo>
                    <a:lnTo>
                      <a:pt x="49" y="412"/>
                    </a:lnTo>
                    <a:lnTo>
                      <a:pt x="68" y="378"/>
                    </a:lnTo>
                    <a:lnTo>
                      <a:pt x="90" y="344"/>
                    </a:lnTo>
                    <a:lnTo>
                      <a:pt x="113" y="310"/>
                    </a:lnTo>
                    <a:lnTo>
                      <a:pt x="136" y="277"/>
                    </a:lnTo>
                    <a:lnTo>
                      <a:pt x="161" y="245"/>
                    </a:lnTo>
                    <a:lnTo>
                      <a:pt x="187" y="212"/>
                    </a:lnTo>
                    <a:lnTo>
                      <a:pt x="214" y="181"/>
                    </a:lnTo>
                    <a:lnTo>
                      <a:pt x="242" y="150"/>
                    </a:lnTo>
                    <a:lnTo>
                      <a:pt x="272" y="118"/>
                    </a:lnTo>
                    <a:lnTo>
                      <a:pt x="301" y="88"/>
                    </a:lnTo>
                    <a:lnTo>
                      <a:pt x="330" y="58"/>
                    </a:lnTo>
                    <a:lnTo>
                      <a:pt x="360" y="29"/>
                    </a:lnTo>
                    <a:lnTo>
                      <a:pt x="391" y="0"/>
                    </a:lnTo>
                    <a:lnTo>
                      <a:pt x="602" y="0"/>
                    </a:lnTo>
                    <a:lnTo>
                      <a:pt x="573" y="27"/>
                    </a:lnTo>
                    <a:lnTo>
                      <a:pt x="545" y="56"/>
                    </a:lnTo>
                    <a:lnTo>
                      <a:pt x="519" y="85"/>
                    </a:lnTo>
                    <a:lnTo>
                      <a:pt x="494" y="116"/>
                    </a:lnTo>
                    <a:lnTo>
                      <a:pt x="469" y="148"/>
                    </a:lnTo>
                    <a:lnTo>
                      <a:pt x="446" y="180"/>
                    </a:lnTo>
                    <a:lnTo>
                      <a:pt x="424" y="212"/>
                    </a:lnTo>
                    <a:lnTo>
                      <a:pt x="402" y="246"/>
                    </a:lnTo>
                    <a:lnTo>
                      <a:pt x="360" y="313"/>
                    </a:lnTo>
                    <a:lnTo>
                      <a:pt x="319" y="383"/>
                    </a:lnTo>
                    <a:lnTo>
                      <a:pt x="278" y="452"/>
                    </a:lnTo>
                    <a:lnTo>
                      <a:pt x="235" y="521"/>
                    </a:lnTo>
                    <a:close/>
                    <a:moveTo>
                      <a:pt x="4003" y="0"/>
                    </a:moveTo>
                    <a:lnTo>
                      <a:pt x="4080" y="0"/>
                    </a:lnTo>
                    <a:lnTo>
                      <a:pt x="4071" y="33"/>
                    </a:lnTo>
                    <a:lnTo>
                      <a:pt x="4063" y="65"/>
                    </a:lnTo>
                    <a:lnTo>
                      <a:pt x="4056" y="99"/>
                    </a:lnTo>
                    <a:lnTo>
                      <a:pt x="4047" y="132"/>
                    </a:lnTo>
                    <a:lnTo>
                      <a:pt x="4040" y="164"/>
                    </a:lnTo>
                    <a:lnTo>
                      <a:pt x="4032" y="197"/>
                    </a:lnTo>
                    <a:lnTo>
                      <a:pt x="4023" y="229"/>
                    </a:lnTo>
                    <a:lnTo>
                      <a:pt x="4014" y="261"/>
                    </a:lnTo>
                    <a:lnTo>
                      <a:pt x="4009" y="245"/>
                    </a:lnTo>
                    <a:lnTo>
                      <a:pt x="4005" y="228"/>
                    </a:lnTo>
                    <a:lnTo>
                      <a:pt x="4001" y="212"/>
                    </a:lnTo>
                    <a:lnTo>
                      <a:pt x="3998" y="196"/>
                    </a:lnTo>
                    <a:lnTo>
                      <a:pt x="3996" y="180"/>
                    </a:lnTo>
                    <a:lnTo>
                      <a:pt x="3994" y="163"/>
                    </a:lnTo>
                    <a:lnTo>
                      <a:pt x="3993" y="147"/>
                    </a:lnTo>
                    <a:lnTo>
                      <a:pt x="3992" y="130"/>
                    </a:lnTo>
                    <a:lnTo>
                      <a:pt x="3992" y="98"/>
                    </a:lnTo>
                    <a:lnTo>
                      <a:pt x="3994" y="65"/>
                    </a:lnTo>
                    <a:lnTo>
                      <a:pt x="3998" y="32"/>
                    </a:lnTo>
                    <a:lnTo>
                      <a:pt x="4003" y="0"/>
                    </a:lnTo>
                    <a:close/>
                    <a:moveTo>
                      <a:pt x="9324" y="188"/>
                    </a:moveTo>
                    <a:lnTo>
                      <a:pt x="9324" y="203"/>
                    </a:lnTo>
                    <a:lnTo>
                      <a:pt x="9324" y="216"/>
                    </a:lnTo>
                    <a:lnTo>
                      <a:pt x="9322" y="230"/>
                    </a:lnTo>
                    <a:lnTo>
                      <a:pt x="9319" y="242"/>
                    </a:lnTo>
                    <a:lnTo>
                      <a:pt x="9315" y="255"/>
                    </a:lnTo>
                    <a:lnTo>
                      <a:pt x="9309" y="267"/>
                    </a:lnTo>
                    <a:lnTo>
                      <a:pt x="9302" y="279"/>
                    </a:lnTo>
                    <a:lnTo>
                      <a:pt x="9293" y="290"/>
                    </a:lnTo>
                    <a:lnTo>
                      <a:pt x="9263" y="290"/>
                    </a:lnTo>
                    <a:lnTo>
                      <a:pt x="9261" y="286"/>
                    </a:lnTo>
                    <a:lnTo>
                      <a:pt x="9260" y="282"/>
                    </a:lnTo>
                    <a:lnTo>
                      <a:pt x="9259" y="277"/>
                    </a:lnTo>
                    <a:lnTo>
                      <a:pt x="9258" y="271"/>
                    </a:lnTo>
                    <a:lnTo>
                      <a:pt x="9258" y="259"/>
                    </a:lnTo>
                    <a:lnTo>
                      <a:pt x="9259" y="247"/>
                    </a:lnTo>
                    <a:lnTo>
                      <a:pt x="9262" y="234"/>
                    </a:lnTo>
                    <a:lnTo>
                      <a:pt x="9265" y="222"/>
                    </a:lnTo>
                    <a:lnTo>
                      <a:pt x="9270" y="209"/>
                    </a:lnTo>
                    <a:lnTo>
                      <a:pt x="9276" y="198"/>
                    </a:lnTo>
                    <a:lnTo>
                      <a:pt x="9282" y="188"/>
                    </a:lnTo>
                    <a:lnTo>
                      <a:pt x="9288" y="180"/>
                    </a:lnTo>
                    <a:lnTo>
                      <a:pt x="9294" y="174"/>
                    </a:lnTo>
                    <a:lnTo>
                      <a:pt x="9302" y="170"/>
                    </a:lnTo>
                    <a:lnTo>
                      <a:pt x="9305" y="170"/>
                    </a:lnTo>
                    <a:lnTo>
                      <a:pt x="9308" y="170"/>
                    </a:lnTo>
                    <a:lnTo>
                      <a:pt x="9310" y="170"/>
                    </a:lnTo>
                    <a:lnTo>
                      <a:pt x="9313" y="172"/>
                    </a:lnTo>
                    <a:lnTo>
                      <a:pt x="9316" y="175"/>
                    </a:lnTo>
                    <a:lnTo>
                      <a:pt x="9318" y="178"/>
                    </a:lnTo>
                    <a:lnTo>
                      <a:pt x="9320" y="183"/>
                    </a:lnTo>
                    <a:lnTo>
                      <a:pt x="9324" y="18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7" name="Freeform 765">
                <a:extLst>
                  <a:ext uri="{FF2B5EF4-FFF2-40B4-BE49-F238E27FC236}">
                    <a16:creationId xmlns:a16="http://schemas.microsoft.com/office/drawing/2014/main" id="{FBBBD73F-4961-4DD6-A428-EBE165B4A0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82" y="1957"/>
                <a:ext cx="1311" cy="74"/>
              </a:xfrm>
              <a:custGeom>
                <a:avLst/>
                <a:gdLst>
                  <a:gd name="T0" fmla="*/ 9140 w 9175"/>
                  <a:gd name="T1" fmla="*/ 439 h 521"/>
                  <a:gd name="T2" fmla="*/ 9175 w 9175"/>
                  <a:gd name="T3" fmla="*/ 468 h 521"/>
                  <a:gd name="T4" fmla="*/ 3909 w 9175"/>
                  <a:gd name="T5" fmla="*/ 493 h 521"/>
                  <a:gd name="T6" fmla="*/ 4010 w 9175"/>
                  <a:gd name="T7" fmla="*/ 109 h 521"/>
                  <a:gd name="T8" fmla="*/ 4607 w 9175"/>
                  <a:gd name="T9" fmla="*/ 24 h 521"/>
                  <a:gd name="T10" fmla="*/ 5062 w 9175"/>
                  <a:gd name="T11" fmla="*/ 74 h 521"/>
                  <a:gd name="T12" fmla="*/ 5834 w 9175"/>
                  <a:gd name="T13" fmla="*/ 126 h 521"/>
                  <a:gd name="T14" fmla="*/ 6337 w 9175"/>
                  <a:gd name="T15" fmla="*/ 183 h 521"/>
                  <a:gd name="T16" fmla="*/ 6999 w 9175"/>
                  <a:gd name="T17" fmla="*/ 298 h 521"/>
                  <a:gd name="T18" fmla="*/ 3859 w 9175"/>
                  <a:gd name="T19" fmla="*/ 506 h 521"/>
                  <a:gd name="T20" fmla="*/ 3851 w 9175"/>
                  <a:gd name="T21" fmla="*/ 270 h 521"/>
                  <a:gd name="T22" fmla="*/ 3886 w 9175"/>
                  <a:gd name="T23" fmla="*/ 20 h 521"/>
                  <a:gd name="T24" fmla="*/ 3698 w 9175"/>
                  <a:gd name="T25" fmla="*/ 93 h 521"/>
                  <a:gd name="T26" fmla="*/ 3547 w 9175"/>
                  <a:gd name="T27" fmla="*/ 203 h 521"/>
                  <a:gd name="T28" fmla="*/ 3624 w 9175"/>
                  <a:gd name="T29" fmla="*/ 78 h 521"/>
                  <a:gd name="T30" fmla="*/ 3361 w 9175"/>
                  <a:gd name="T31" fmla="*/ 312 h 521"/>
                  <a:gd name="T32" fmla="*/ 3476 w 9175"/>
                  <a:gd name="T33" fmla="*/ 284 h 521"/>
                  <a:gd name="T34" fmla="*/ 3369 w 9175"/>
                  <a:gd name="T35" fmla="*/ 491 h 521"/>
                  <a:gd name="T36" fmla="*/ 3361 w 9175"/>
                  <a:gd name="T37" fmla="*/ 396 h 521"/>
                  <a:gd name="T38" fmla="*/ 3328 w 9175"/>
                  <a:gd name="T39" fmla="*/ 391 h 521"/>
                  <a:gd name="T40" fmla="*/ 3272 w 9175"/>
                  <a:gd name="T41" fmla="*/ 426 h 521"/>
                  <a:gd name="T42" fmla="*/ 3240 w 9175"/>
                  <a:gd name="T43" fmla="*/ 326 h 521"/>
                  <a:gd name="T44" fmla="*/ 3056 w 9175"/>
                  <a:gd name="T45" fmla="*/ 463 h 521"/>
                  <a:gd name="T46" fmla="*/ 3032 w 9175"/>
                  <a:gd name="T47" fmla="*/ 409 h 521"/>
                  <a:gd name="T48" fmla="*/ 3009 w 9175"/>
                  <a:gd name="T49" fmla="*/ 340 h 521"/>
                  <a:gd name="T50" fmla="*/ 2848 w 9175"/>
                  <a:gd name="T51" fmla="*/ 486 h 521"/>
                  <a:gd name="T52" fmla="*/ 2587 w 9175"/>
                  <a:gd name="T53" fmla="*/ 430 h 521"/>
                  <a:gd name="T54" fmla="*/ 2454 w 9175"/>
                  <a:gd name="T55" fmla="*/ 521 h 521"/>
                  <a:gd name="T56" fmla="*/ 2302 w 9175"/>
                  <a:gd name="T57" fmla="*/ 319 h 521"/>
                  <a:gd name="T58" fmla="*/ 2288 w 9175"/>
                  <a:gd name="T59" fmla="*/ 278 h 521"/>
                  <a:gd name="T60" fmla="*/ 2107 w 9175"/>
                  <a:gd name="T61" fmla="*/ 399 h 521"/>
                  <a:gd name="T62" fmla="*/ 2135 w 9175"/>
                  <a:gd name="T63" fmla="*/ 312 h 521"/>
                  <a:gd name="T64" fmla="*/ 1771 w 9175"/>
                  <a:gd name="T65" fmla="*/ 397 h 521"/>
                  <a:gd name="T66" fmla="*/ 2052 w 9175"/>
                  <a:gd name="T67" fmla="*/ 141 h 521"/>
                  <a:gd name="T68" fmla="*/ 1498 w 9175"/>
                  <a:gd name="T69" fmla="*/ 521 h 521"/>
                  <a:gd name="T70" fmla="*/ 1878 w 9175"/>
                  <a:gd name="T71" fmla="*/ 160 h 521"/>
                  <a:gd name="T72" fmla="*/ 1545 w 9175"/>
                  <a:gd name="T73" fmla="*/ 428 h 521"/>
                  <a:gd name="T74" fmla="*/ 1958 w 9175"/>
                  <a:gd name="T75" fmla="*/ 0 h 521"/>
                  <a:gd name="T76" fmla="*/ 2094 w 9175"/>
                  <a:gd name="T77" fmla="*/ 10 h 521"/>
                  <a:gd name="T78" fmla="*/ 3966 w 9175"/>
                  <a:gd name="T79" fmla="*/ 127 h 521"/>
                  <a:gd name="T80" fmla="*/ 3689 w 9175"/>
                  <a:gd name="T81" fmla="*/ 438 h 521"/>
                  <a:gd name="T82" fmla="*/ 3793 w 9175"/>
                  <a:gd name="T83" fmla="*/ 157 h 521"/>
                  <a:gd name="T84" fmla="*/ 3786 w 9175"/>
                  <a:gd name="T85" fmla="*/ 340 h 521"/>
                  <a:gd name="T86" fmla="*/ 3411 w 9175"/>
                  <a:gd name="T87" fmla="*/ 505 h 521"/>
                  <a:gd name="T88" fmla="*/ 3572 w 9175"/>
                  <a:gd name="T89" fmla="*/ 252 h 521"/>
                  <a:gd name="T90" fmla="*/ 3641 w 9175"/>
                  <a:gd name="T91" fmla="*/ 275 h 521"/>
                  <a:gd name="T92" fmla="*/ 3144 w 9175"/>
                  <a:gd name="T93" fmla="*/ 505 h 521"/>
                  <a:gd name="T94" fmla="*/ 3228 w 9175"/>
                  <a:gd name="T95" fmla="*/ 426 h 521"/>
                  <a:gd name="T96" fmla="*/ 1275 w 9175"/>
                  <a:gd name="T97" fmla="*/ 371 h 521"/>
                  <a:gd name="T98" fmla="*/ 1266 w 9175"/>
                  <a:gd name="T99" fmla="*/ 302 h 521"/>
                  <a:gd name="T100" fmla="*/ 696 w 9175"/>
                  <a:gd name="T101" fmla="*/ 445 h 521"/>
                  <a:gd name="T102" fmla="*/ 476 w 9175"/>
                  <a:gd name="T103" fmla="*/ 521 h 521"/>
                  <a:gd name="T104" fmla="*/ 632 w 9175"/>
                  <a:gd name="T105" fmla="*/ 174 h 521"/>
                  <a:gd name="T106" fmla="*/ 469 w 9175"/>
                  <a:gd name="T107" fmla="*/ 246 h 521"/>
                  <a:gd name="T108" fmla="*/ 243 w 9175"/>
                  <a:gd name="T109" fmla="*/ 521 h 521"/>
                  <a:gd name="T110" fmla="*/ 395 w 9175"/>
                  <a:gd name="T111" fmla="*/ 121 h 521"/>
                  <a:gd name="T112" fmla="*/ 699 w 9175"/>
                  <a:gd name="T113" fmla="*/ 0 h 521"/>
                  <a:gd name="T114" fmla="*/ 1243 w 9175"/>
                  <a:gd name="T115" fmla="*/ 20 h 521"/>
                  <a:gd name="T116" fmla="*/ 1749 w 9175"/>
                  <a:gd name="T117" fmla="*/ 0 h 521"/>
                  <a:gd name="T118" fmla="*/ 1396 w 9175"/>
                  <a:gd name="T119" fmla="*/ 308 h 521"/>
                  <a:gd name="T120" fmla="*/ 1646 w 9175"/>
                  <a:gd name="T121" fmla="*/ 132 h 521"/>
                  <a:gd name="T122" fmla="*/ 1372 w 9175"/>
                  <a:gd name="T123" fmla="*/ 453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175" h="521">
                    <a:moveTo>
                      <a:pt x="9163" y="521"/>
                    </a:moveTo>
                    <a:lnTo>
                      <a:pt x="9108" y="521"/>
                    </a:lnTo>
                    <a:lnTo>
                      <a:pt x="9109" y="511"/>
                    </a:lnTo>
                    <a:lnTo>
                      <a:pt x="9111" y="500"/>
                    </a:lnTo>
                    <a:lnTo>
                      <a:pt x="9113" y="490"/>
                    </a:lnTo>
                    <a:lnTo>
                      <a:pt x="9116" y="480"/>
                    </a:lnTo>
                    <a:lnTo>
                      <a:pt x="9120" y="470"/>
                    </a:lnTo>
                    <a:lnTo>
                      <a:pt x="9125" y="461"/>
                    </a:lnTo>
                    <a:lnTo>
                      <a:pt x="9130" y="452"/>
                    </a:lnTo>
                    <a:lnTo>
                      <a:pt x="9135" y="445"/>
                    </a:lnTo>
                    <a:lnTo>
                      <a:pt x="9140" y="439"/>
                    </a:lnTo>
                    <a:lnTo>
                      <a:pt x="9145" y="434"/>
                    </a:lnTo>
                    <a:lnTo>
                      <a:pt x="9151" y="431"/>
                    </a:lnTo>
                    <a:lnTo>
                      <a:pt x="9156" y="430"/>
                    </a:lnTo>
                    <a:lnTo>
                      <a:pt x="9158" y="431"/>
                    </a:lnTo>
                    <a:lnTo>
                      <a:pt x="9161" y="432"/>
                    </a:lnTo>
                    <a:lnTo>
                      <a:pt x="9163" y="433"/>
                    </a:lnTo>
                    <a:lnTo>
                      <a:pt x="9165" y="435"/>
                    </a:lnTo>
                    <a:lnTo>
                      <a:pt x="9169" y="441"/>
                    </a:lnTo>
                    <a:lnTo>
                      <a:pt x="9174" y="449"/>
                    </a:lnTo>
                    <a:lnTo>
                      <a:pt x="9174" y="459"/>
                    </a:lnTo>
                    <a:lnTo>
                      <a:pt x="9175" y="468"/>
                    </a:lnTo>
                    <a:lnTo>
                      <a:pt x="9174" y="477"/>
                    </a:lnTo>
                    <a:lnTo>
                      <a:pt x="9172" y="487"/>
                    </a:lnTo>
                    <a:lnTo>
                      <a:pt x="9171" y="495"/>
                    </a:lnTo>
                    <a:lnTo>
                      <a:pt x="9169" y="505"/>
                    </a:lnTo>
                    <a:lnTo>
                      <a:pt x="9166" y="513"/>
                    </a:lnTo>
                    <a:lnTo>
                      <a:pt x="9163" y="521"/>
                    </a:lnTo>
                    <a:close/>
                    <a:moveTo>
                      <a:pt x="7751" y="521"/>
                    </a:moveTo>
                    <a:lnTo>
                      <a:pt x="3902" y="521"/>
                    </a:lnTo>
                    <a:lnTo>
                      <a:pt x="3905" y="512"/>
                    </a:lnTo>
                    <a:lnTo>
                      <a:pt x="3907" y="502"/>
                    </a:lnTo>
                    <a:lnTo>
                      <a:pt x="3909" y="493"/>
                    </a:lnTo>
                    <a:lnTo>
                      <a:pt x="3911" y="484"/>
                    </a:lnTo>
                    <a:lnTo>
                      <a:pt x="3913" y="474"/>
                    </a:lnTo>
                    <a:lnTo>
                      <a:pt x="3916" y="466"/>
                    </a:lnTo>
                    <a:lnTo>
                      <a:pt x="3920" y="458"/>
                    </a:lnTo>
                    <a:lnTo>
                      <a:pt x="3923" y="449"/>
                    </a:lnTo>
                    <a:lnTo>
                      <a:pt x="3937" y="393"/>
                    </a:lnTo>
                    <a:lnTo>
                      <a:pt x="3950" y="336"/>
                    </a:lnTo>
                    <a:lnTo>
                      <a:pt x="3964" y="278"/>
                    </a:lnTo>
                    <a:lnTo>
                      <a:pt x="3977" y="221"/>
                    </a:lnTo>
                    <a:lnTo>
                      <a:pt x="3993" y="165"/>
                    </a:lnTo>
                    <a:lnTo>
                      <a:pt x="4010" y="109"/>
                    </a:lnTo>
                    <a:lnTo>
                      <a:pt x="4019" y="81"/>
                    </a:lnTo>
                    <a:lnTo>
                      <a:pt x="4029" y="54"/>
                    </a:lnTo>
                    <a:lnTo>
                      <a:pt x="4040" y="27"/>
                    </a:lnTo>
                    <a:lnTo>
                      <a:pt x="4051" y="0"/>
                    </a:lnTo>
                    <a:lnTo>
                      <a:pt x="4566" y="0"/>
                    </a:lnTo>
                    <a:lnTo>
                      <a:pt x="4570" y="5"/>
                    </a:lnTo>
                    <a:lnTo>
                      <a:pt x="4576" y="10"/>
                    </a:lnTo>
                    <a:lnTo>
                      <a:pt x="4582" y="14"/>
                    </a:lnTo>
                    <a:lnTo>
                      <a:pt x="4589" y="17"/>
                    </a:lnTo>
                    <a:lnTo>
                      <a:pt x="4598" y="21"/>
                    </a:lnTo>
                    <a:lnTo>
                      <a:pt x="4607" y="24"/>
                    </a:lnTo>
                    <a:lnTo>
                      <a:pt x="4617" y="26"/>
                    </a:lnTo>
                    <a:lnTo>
                      <a:pt x="4629" y="29"/>
                    </a:lnTo>
                    <a:lnTo>
                      <a:pt x="4673" y="37"/>
                    </a:lnTo>
                    <a:lnTo>
                      <a:pt x="4716" y="44"/>
                    </a:lnTo>
                    <a:lnTo>
                      <a:pt x="4760" y="50"/>
                    </a:lnTo>
                    <a:lnTo>
                      <a:pt x="4803" y="55"/>
                    </a:lnTo>
                    <a:lnTo>
                      <a:pt x="4847" y="60"/>
                    </a:lnTo>
                    <a:lnTo>
                      <a:pt x="4889" y="64"/>
                    </a:lnTo>
                    <a:lnTo>
                      <a:pt x="4933" y="67"/>
                    </a:lnTo>
                    <a:lnTo>
                      <a:pt x="4976" y="70"/>
                    </a:lnTo>
                    <a:lnTo>
                      <a:pt x="5062" y="74"/>
                    </a:lnTo>
                    <a:lnTo>
                      <a:pt x="5149" y="77"/>
                    </a:lnTo>
                    <a:lnTo>
                      <a:pt x="5234" y="80"/>
                    </a:lnTo>
                    <a:lnTo>
                      <a:pt x="5320" y="83"/>
                    </a:lnTo>
                    <a:lnTo>
                      <a:pt x="5405" y="86"/>
                    </a:lnTo>
                    <a:lnTo>
                      <a:pt x="5491" y="90"/>
                    </a:lnTo>
                    <a:lnTo>
                      <a:pt x="5576" y="95"/>
                    </a:lnTo>
                    <a:lnTo>
                      <a:pt x="5662" y="102"/>
                    </a:lnTo>
                    <a:lnTo>
                      <a:pt x="5704" y="108"/>
                    </a:lnTo>
                    <a:lnTo>
                      <a:pt x="5747" y="113"/>
                    </a:lnTo>
                    <a:lnTo>
                      <a:pt x="5790" y="119"/>
                    </a:lnTo>
                    <a:lnTo>
                      <a:pt x="5834" y="126"/>
                    </a:lnTo>
                    <a:lnTo>
                      <a:pt x="5876" y="135"/>
                    </a:lnTo>
                    <a:lnTo>
                      <a:pt x="5919" y="144"/>
                    </a:lnTo>
                    <a:lnTo>
                      <a:pt x="5962" y="153"/>
                    </a:lnTo>
                    <a:lnTo>
                      <a:pt x="6004" y="165"/>
                    </a:lnTo>
                    <a:lnTo>
                      <a:pt x="6053" y="164"/>
                    </a:lnTo>
                    <a:lnTo>
                      <a:pt x="6101" y="164"/>
                    </a:lnTo>
                    <a:lnTo>
                      <a:pt x="6148" y="166"/>
                    </a:lnTo>
                    <a:lnTo>
                      <a:pt x="6196" y="168"/>
                    </a:lnTo>
                    <a:lnTo>
                      <a:pt x="6243" y="172"/>
                    </a:lnTo>
                    <a:lnTo>
                      <a:pt x="6290" y="177"/>
                    </a:lnTo>
                    <a:lnTo>
                      <a:pt x="6337" y="183"/>
                    </a:lnTo>
                    <a:lnTo>
                      <a:pt x="6383" y="189"/>
                    </a:lnTo>
                    <a:lnTo>
                      <a:pt x="6474" y="200"/>
                    </a:lnTo>
                    <a:lnTo>
                      <a:pt x="6566" y="212"/>
                    </a:lnTo>
                    <a:lnTo>
                      <a:pt x="6612" y="216"/>
                    </a:lnTo>
                    <a:lnTo>
                      <a:pt x="6657" y="220"/>
                    </a:lnTo>
                    <a:lnTo>
                      <a:pt x="6703" y="223"/>
                    </a:lnTo>
                    <a:lnTo>
                      <a:pt x="6747" y="224"/>
                    </a:lnTo>
                    <a:lnTo>
                      <a:pt x="6810" y="244"/>
                    </a:lnTo>
                    <a:lnTo>
                      <a:pt x="6873" y="263"/>
                    </a:lnTo>
                    <a:lnTo>
                      <a:pt x="6935" y="281"/>
                    </a:lnTo>
                    <a:lnTo>
                      <a:pt x="6999" y="298"/>
                    </a:lnTo>
                    <a:lnTo>
                      <a:pt x="7125" y="333"/>
                    </a:lnTo>
                    <a:lnTo>
                      <a:pt x="7251" y="367"/>
                    </a:lnTo>
                    <a:lnTo>
                      <a:pt x="7377" y="402"/>
                    </a:lnTo>
                    <a:lnTo>
                      <a:pt x="7503" y="439"/>
                    </a:lnTo>
                    <a:lnTo>
                      <a:pt x="7566" y="459"/>
                    </a:lnTo>
                    <a:lnTo>
                      <a:pt x="7628" y="478"/>
                    </a:lnTo>
                    <a:lnTo>
                      <a:pt x="7690" y="499"/>
                    </a:lnTo>
                    <a:lnTo>
                      <a:pt x="7751" y="521"/>
                    </a:lnTo>
                    <a:close/>
                    <a:moveTo>
                      <a:pt x="3864" y="521"/>
                    </a:moveTo>
                    <a:lnTo>
                      <a:pt x="3864" y="521"/>
                    </a:lnTo>
                    <a:lnTo>
                      <a:pt x="3859" y="506"/>
                    </a:lnTo>
                    <a:lnTo>
                      <a:pt x="3855" y="490"/>
                    </a:lnTo>
                    <a:lnTo>
                      <a:pt x="3851" y="474"/>
                    </a:lnTo>
                    <a:lnTo>
                      <a:pt x="3848" y="459"/>
                    </a:lnTo>
                    <a:lnTo>
                      <a:pt x="3846" y="443"/>
                    </a:lnTo>
                    <a:lnTo>
                      <a:pt x="3844" y="427"/>
                    </a:lnTo>
                    <a:lnTo>
                      <a:pt x="3843" y="412"/>
                    </a:lnTo>
                    <a:lnTo>
                      <a:pt x="3842" y="396"/>
                    </a:lnTo>
                    <a:lnTo>
                      <a:pt x="3842" y="365"/>
                    </a:lnTo>
                    <a:lnTo>
                      <a:pt x="3844" y="333"/>
                    </a:lnTo>
                    <a:lnTo>
                      <a:pt x="3847" y="301"/>
                    </a:lnTo>
                    <a:lnTo>
                      <a:pt x="3851" y="270"/>
                    </a:lnTo>
                    <a:lnTo>
                      <a:pt x="3858" y="239"/>
                    </a:lnTo>
                    <a:lnTo>
                      <a:pt x="3864" y="209"/>
                    </a:lnTo>
                    <a:lnTo>
                      <a:pt x="3871" y="177"/>
                    </a:lnTo>
                    <a:lnTo>
                      <a:pt x="3880" y="147"/>
                    </a:lnTo>
                    <a:lnTo>
                      <a:pt x="3897" y="88"/>
                    </a:lnTo>
                    <a:lnTo>
                      <a:pt x="3915" y="29"/>
                    </a:lnTo>
                    <a:lnTo>
                      <a:pt x="3909" y="23"/>
                    </a:lnTo>
                    <a:lnTo>
                      <a:pt x="3901" y="20"/>
                    </a:lnTo>
                    <a:lnTo>
                      <a:pt x="3896" y="18"/>
                    </a:lnTo>
                    <a:lnTo>
                      <a:pt x="3891" y="18"/>
                    </a:lnTo>
                    <a:lnTo>
                      <a:pt x="3886" y="20"/>
                    </a:lnTo>
                    <a:lnTo>
                      <a:pt x="3881" y="23"/>
                    </a:lnTo>
                    <a:lnTo>
                      <a:pt x="3875" y="27"/>
                    </a:lnTo>
                    <a:lnTo>
                      <a:pt x="3871" y="31"/>
                    </a:lnTo>
                    <a:lnTo>
                      <a:pt x="3862" y="42"/>
                    </a:lnTo>
                    <a:lnTo>
                      <a:pt x="3852" y="52"/>
                    </a:lnTo>
                    <a:lnTo>
                      <a:pt x="3847" y="56"/>
                    </a:lnTo>
                    <a:lnTo>
                      <a:pt x="3842" y="60"/>
                    </a:lnTo>
                    <a:lnTo>
                      <a:pt x="3837" y="63"/>
                    </a:lnTo>
                    <a:lnTo>
                      <a:pt x="3831" y="63"/>
                    </a:lnTo>
                    <a:lnTo>
                      <a:pt x="3698" y="233"/>
                    </a:lnTo>
                    <a:lnTo>
                      <a:pt x="3698" y="93"/>
                    </a:lnTo>
                    <a:lnTo>
                      <a:pt x="3686" y="98"/>
                    </a:lnTo>
                    <a:lnTo>
                      <a:pt x="3673" y="104"/>
                    </a:lnTo>
                    <a:lnTo>
                      <a:pt x="3661" y="112"/>
                    </a:lnTo>
                    <a:lnTo>
                      <a:pt x="3649" y="120"/>
                    </a:lnTo>
                    <a:lnTo>
                      <a:pt x="3626" y="139"/>
                    </a:lnTo>
                    <a:lnTo>
                      <a:pt x="3604" y="160"/>
                    </a:lnTo>
                    <a:lnTo>
                      <a:pt x="3594" y="169"/>
                    </a:lnTo>
                    <a:lnTo>
                      <a:pt x="3583" y="178"/>
                    </a:lnTo>
                    <a:lnTo>
                      <a:pt x="3571" y="188"/>
                    </a:lnTo>
                    <a:lnTo>
                      <a:pt x="3560" y="196"/>
                    </a:lnTo>
                    <a:lnTo>
                      <a:pt x="3547" y="203"/>
                    </a:lnTo>
                    <a:lnTo>
                      <a:pt x="3535" y="210"/>
                    </a:lnTo>
                    <a:lnTo>
                      <a:pt x="3521" y="214"/>
                    </a:lnTo>
                    <a:lnTo>
                      <a:pt x="3507" y="216"/>
                    </a:lnTo>
                    <a:lnTo>
                      <a:pt x="3524" y="196"/>
                    </a:lnTo>
                    <a:lnTo>
                      <a:pt x="3546" y="175"/>
                    </a:lnTo>
                    <a:lnTo>
                      <a:pt x="3569" y="153"/>
                    </a:lnTo>
                    <a:lnTo>
                      <a:pt x="3591" y="129"/>
                    </a:lnTo>
                    <a:lnTo>
                      <a:pt x="3601" y="117"/>
                    </a:lnTo>
                    <a:lnTo>
                      <a:pt x="3610" y="104"/>
                    </a:lnTo>
                    <a:lnTo>
                      <a:pt x="3618" y="92"/>
                    </a:lnTo>
                    <a:lnTo>
                      <a:pt x="3624" y="78"/>
                    </a:lnTo>
                    <a:lnTo>
                      <a:pt x="3626" y="71"/>
                    </a:lnTo>
                    <a:lnTo>
                      <a:pt x="3628" y="65"/>
                    </a:lnTo>
                    <a:lnTo>
                      <a:pt x="3629" y="58"/>
                    </a:lnTo>
                    <a:lnTo>
                      <a:pt x="3630" y="50"/>
                    </a:lnTo>
                    <a:lnTo>
                      <a:pt x="3630" y="43"/>
                    </a:lnTo>
                    <a:lnTo>
                      <a:pt x="3629" y="36"/>
                    </a:lnTo>
                    <a:lnTo>
                      <a:pt x="3628" y="28"/>
                    </a:lnTo>
                    <a:lnTo>
                      <a:pt x="3626" y="21"/>
                    </a:lnTo>
                    <a:lnTo>
                      <a:pt x="3342" y="306"/>
                    </a:lnTo>
                    <a:lnTo>
                      <a:pt x="3351" y="309"/>
                    </a:lnTo>
                    <a:lnTo>
                      <a:pt x="3361" y="312"/>
                    </a:lnTo>
                    <a:lnTo>
                      <a:pt x="3370" y="313"/>
                    </a:lnTo>
                    <a:lnTo>
                      <a:pt x="3378" y="312"/>
                    </a:lnTo>
                    <a:lnTo>
                      <a:pt x="3388" y="311"/>
                    </a:lnTo>
                    <a:lnTo>
                      <a:pt x="3396" y="309"/>
                    </a:lnTo>
                    <a:lnTo>
                      <a:pt x="3405" y="306"/>
                    </a:lnTo>
                    <a:lnTo>
                      <a:pt x="3414" y="302"/>
                    </a:lnTo>
                    <a:lnTo>
                      <a:pt x="3431" y="295"/>
                    </a:lnTo>
                    <a:lnTo>
                      <a:pt x="3449" y="289"/>
                    </a:lnTo>
                    <a:lnTo>
                      <a:pt x="3459" y="287"/>
                    </a:lnTo>
                    <a:lnTo>
                      <a:pt x="3468" y="285"/>
                    </a:lnTo>
                    <a:lnTo>
                      <a:pt x="3476" y="284"/>
                    </a:lnTo>
                    <a:lnTo>
                      <a:pt x="3487" y="284"/>
                    </a:lnTo>
                    <a:lnTo>
                      <a:pt x="3469" y="314"/>
                    </a:lnTo>
                    <a:lnTo>
                      <a:pt x="3449" y="343"/>
                    </a:lnTo>
                    <a:lnTo>
                      <a:pt x="3429" y="372"/>
                    </a:lnTo>
                    <a:lnTo>
                      <a:pt x="3411" y="401"/>
                    </a:lnTo>
                    <a:lnTo>
                      <a:pt x="3402" y="416"/>
                    </a:lnTo>
                    <a:lnTo>
                      <a:pt x="3394" y="431"/>
                    </a:lnTo>
                    <a:lnTo>
                      <a:pt x="3386" y="445"/>
                    </a:lnTo>
                    <a:lnTo>
                      <a:pt x="3379" y="461"/>
                    </a:lnTo>
                    <a:lnTo>
                      <a:pt x="3373" y="475"/>
                    </a:lnTo>
                    <a:lnTo>
                      <a:pt x="3369" y="491"/>
                    </a:lnTo>
                    <a:lnTo>
                      <a:pt x="3365" y="506"/>
                    </a:lnTo>
                    <a:lnTo>
                      <a:pt x="3364" y="521"/>
                    </a:lnTo>
                    <a:lnTo>
                      <a:pt x="3275" y="521"/>
                    </a:lnTo>
                    <a:lnTo>
                      <a:pt x="3292" y="501"/>
                    </a:lnTo>
                    <a:lnTo>
                      <a:pt x="3308" y="482"/>
                    </a:lnTo>
                    <a:lnTo>
                      <a:pt x="3324" y="461"/>
                    </a:lnTo>
                    <a:lnTo>
                      <a:pt x="3339" y="440"/>
                    </a:lnTo>
                    <a:lnTo>
                      <a:pt x="3345" y="430"/>
                    </a:lnTo>
                    <a:lnTo>
                      <a:pt x="3351" y="419"/>
                    </a:lnTo>
                    <a:lnTo>
                      <a:pt x="3356" y="408"/>
                    </a:lnTo>
                    <a:lnTo>
                      <a:pt x="3361" y="396"/>
                    </a:lnTo>
                    <a:lnTo>
                      <a:pt x="3365" y="385"/>
                    </a:lnTo>
                    <a:lnTo>
                      <a:pt x="3368" y="372"/>
                    </a:lnTo>
                    <a:lnTo>
                      <a:pt x="3370" y="361"/>
                    </a:lnTo>
                    <a:lnTo>
                      <a:pt x="3372" y="347"/>
                    </a:lnTo>
                    <a:lnTo>
                      <a:pt x="3362" y="350"/>
                    </a:lnTo>
                    <a:lnTo>
                      <a:pt x="3353" y="354"/>
                    </a:lnTo>
                    <a:lnTo>
                      <a:pt x="3346" y="360"/>
                    </a:lnTo>
                    <a:lnTo>
                      <a:pt x="3341" y="366"/>
                    </a:lnTo>
                    <a:lnTo>
                      <a:pt x="3336" y="373"/>
                    </a:lnTo>
                    <a:lnTo>
                      <a:pt x="3331" y="382"/>
                    </a:lnTo>
                    <a:lnTo>
                      <a:pt x="3328" y="391"/>
                    </a:lnTo>
                    <a:lnTo>
                      <a:pt x="3325" y="399"/>
                    </a:lnTo>
                    <a:lnTo>
                      <a:pt x="3319" y="418"/>
                    </a:lnTo>
                    <a:lnTo>
                      <a:pt x="3312" y="435"/>
                    </a:lnTo>
                    <a:lnTo>
                      <a:pt x="3306" y="442"/>
                    </a:lnTo>
                    <a:lnTo>
                      <a:pt x="3299" y="448"/>
                    </a:lnTo>
                    <a:lnTo>
                      <a:pt x="3292" y="455"/>
                    </a:lnTo>
                    <a:lnTo>
                      <a:pt x="3282" y="458"/>
                    </a:lnTo>
                    <a:lnTo>
                      <a:pt x="3277" y="450"/>
                    </a:lnTo>
                    <a:lnTo>
                      <a:pt x="3274" y="442"/>
                    </a:lnTo>
                    <a:lnTo>
                      <a:pt x="3272" y="435"/>
                    </a:lnTo>
                    <a:lnTo>
                      <a:pt x="3272" y="426"/>
                    </a:lnTo>
                    <a:lnTo>
                      <a:pt x="3272" y="419"/>
                    </a:lnTo>
                    <a:lnTo>
                      <a:pt x="3273" y="411"/>
                    </a:lnTo>
                    <a:lnTo>
                      <a:pt x="3274" y="403"/>
                    </a:lnTo>
                    <a:lnTo>
                      <a:pt x="3276" y="395"/>
                    </a:lnTo>
                    <a:lnTo>
                      <a:pt x="3280" y="379"/>
                    </a:lnTo>
                    <a:lnTo>
                      <a:pt x="3283" y="363"/>
                    </a:lnTo>
                    <a:lnTo>
                      <a:pt x="3284" y="353"/>
                    </a:lnTo>
                    <a:lnTo>
                      <a:pt x="3284" y="345"/>
                    </a:lnTo>
                    <a:lnTo>
                      <a:pt x="3284" y="336"/>
                    </a:lnTo>
                    <a:lnTo>
                      <a:pt x="3282" y="326"/>
                    </a:lnTo>
                    <a:lnTo>
                      <a:pt x="3240" y="326"/>
                    </a:lnTo>
                    <a:lnTo>
                      <a:pt x="3218" y="348"/>
                    </a:lnTo>
                    <a:lnTo>
                      <a:pt x="3197" y="370"/>
                    </a:lnTo>
                    <a:lnTo>
                      <a:pt x="3177" y="394"/>
                    </a:lnTo>
                    <a:lnTo>
                      <a:pt x="3159" y="418"/>
                    </a:lnTo>
                    <a:lnTo>
                      <a:pt x="3142" y="443"/>
                    </a:lnTo>
                    <a:lnTo>
                      <a:pt x="3126" y="468"/>
                    </a:lnTo>
                    <a:lnTo>
                      <a:pt x="3110" y="494"/>
                    </a:lnTo>
                    <a:lnTo>
                      <a:pt x="3097" y="521"/>
                    </a:lnTo>
                    <a:lnTo>
                      <a:pt x="3035" y="521"/>
                    </a:lnTo>
                    <a:lnTo>
                      <a:pt x="3045" y="492"/>
                    </a:lnTo>
                    <a:lnTo>
                      <a:pt x="3056" y="463"/>
                    </a:lnTo>
                    <a:lnTo>
                      <a:pt x="3069" y="434"/>
                    </a:lnTo>
                    <a:lnTo>
                      <a:pt x="3081" y="406"/>
                    </a:lnTo>
                    <a:lnTo>
                      <a:pt x="3095" y="377"/>
                    </a:lnTo>
                    <a:lnTo>
                      <a:pt x="3109" y="350"/>
                    </a:lnTo>
                    <a:lnTo>
                      <a:pt x="3123" y="323"/>
                    </a:lnTo>
                    <a:lnTo>
                      <a:pt x="3138" y="297"/>
                    </a:lnTo>
                    <a:lnTo>
                      <a:pt x="3108" y="297"/>
                    </a:lnTo>
                    <a:lnTo>
                      <a:pt x="3089" y="324"/>
                    </a:lnTo>
                    <a:lnTo>
                      <a:pt x="3070" y="352"/>
                    </a:lnTo>
                    <a:lnTo>
                      <a:pt x="3051" y="381"/>
                    </a:lnTo>
                    <a:lnTo>
                      <a:pt x="3032" y="409"/>
                    </a:lnTo>
                    <a:lnTo>
                      <a:pt x="3012" y="437"/>
                    </a:lnTo>
                    <a:lnTo>
                      <a:pt x="2994" y="465"/>
                    </a:lnTo>
                    <a:lnTo>
                      <a:pt x="2975" y="493"/>
                    </a:lnTo>
                    <a:lnTo>
                      <a:pt x="2956" y="521"/>
                    </a:lnTo>
                    <a:lnTo>
                      <a:pt x="2883" y="521"/>
                    </a:lnTo>
                    <a:lnTo>
                      <a:pt x="2903" y="490"/>
                    </a:lnTo>
                    <a:lnTo>
                      <a:pt x="2923" y="459"/>
                    </a:lnTo>
                    <a:lnTo>
                      <a:pt x="2944" y="428"/>
                    </a:lnTo>
                    <a:lnTo>
                      <a:pt x="2965" y="398"/>
                    </a:lnTo>
                    <a:lnTo>
                      <a:pt x="2987" y="369"/>
                    </a:lnTo>
                    <a:lnTo>
                      <a:pt x="3009" y="340"/>
                    </a:lnTo>
                    <a:lnTo>
                      <a:pt x="3033" y="312"/>
                    </a:lnTo>
                    <a:lnTo>
                      <a:pt x="3057" y="284"/>
                    </a:lnTo>
                    <a:lnTo>
                      <a:pt x="3057" y="254"/>
                    </a:lnTo>
                    <a:lnTo>
                      <a:pt x="3015" y="254"/>
                    </a:lnTo>
                    <a:lnTo>
                      <a:pt x="2985" y="285"/>
                    </a:lnTo>
                    <a:lnTo>
                      <a:pt x="2959" y="317"/>
                    </a:lnTo>
                    <a:lnTo>
                      <a:pt x="2933" y="349"/>
                    </a:lnTo>
                    <a:lnTo>
                      <a:pt x="2910" y="383"/>
                    </a:lnTo>
                    <a:lnTo>
                      <a:pt x="2887" y="416"/>
                    </a:lnTo>
                    <a:lnTo>
                      <a:pt x="2867" y="450"/>
                    </a:lnTo>
                    <a:lnTo>
                      <a:pt x="2848" y="486"/>
                    </a:lnTo>
                    <a:lnTo>
                      <a:pt x="2829" y="521"/>
                    </a:lnTo>
                    <a:lnTo>
                      <a:pt x="2516" y="521"/>
                    </a:lnTo>
                    <a:lnTo>
                      <a:pt x="2531" y="507"/>
                    </a:lnTo>
                    <a:lnTo>
                      <a:pt x="2546" y="493"/>
                    </a:lnTo>
                    <a:lnTo>
                      <a:pt x="2558" y="478"/>
                    </a:lnTo>
                    <a:lnTo>
                      <a:pt x="2570" y="465"/>
                    </a:lnTo>
                    <a:lnTo>
                      <a:pt x="2574" y="458"/>
                    </a:lnTo>
                    <a:lnTo>
                      <a:pt x="2578" y="450"/>
                    </a:lnTo>
                    <a:lnTo>
                      <a:pt x="2582" y="444"/>
                    </a:lnTo>
                    <a:lnTo>
                      <a:pt x="2585" y="437"/>
                    </a:lnTo>
                    <a:lnTo>
                      <a:pt x="2587" y="430"/>
                    </a:lnTo>
                    <a:lnTo>
                      <a:pt x="2589" y="422"/>
                    </a:lnTo>
                    <a:lnTo>
                      <a:pt x="2590" y="415"/>
                    </a:lnTo>
                    <a:lnTo>
                      <a:pt x="2590" y="407"/>
                    </a:lnTo>
                    <a:lnTo>
                      <a:pt x="2573" y="421"/>
                    </a:lnTo>
                    <a:lnTo>
                      <a:pt x="2555" y="435"/>
                    </a:lnTo>
                    <a:lnTo>
                      <a:pt x="2537" y="448"/>
                    </a:lnTo>
                    <a:lnTo>
                      <a:pt x="2521" y="463"/>
                    </a:lnTo>
                    <a:lnTo>
                      <a:pt x="2504" y="477"/>
                    </a:lnTo>
                    <a:lnTo>
                      <a:pt x="2486" y="492"/>
                    </a:lnTo>
                    <a:lnTo>
                      <a:pt x="2470" y="507"/>
                    </a:lnTo>
                    <a:lnTo>
                      <a:pt x="2454" y="521"/>
                    </a:lnTo>
                    <a:lnTo>
                      <a:pt x="2141" y="521"/>
                    </a:lnTo>
                    <a:lnTo>
                      <a:pt x="2159" y="498"/>
                    </a:lnTo>
                    <a:lnTo>
                      <a:pt x="2178" y="475"/>
                    </a:lnTo>
                    <a:lnTo>
                      <a:pt x="2197" y="452"/>
                    </a:lnTo>
                    <a:lnTo>
                      <a:pt x="2214" y="428"/>
                    </a:lnTo>
                    <a:lnTo>
                      <a:pt x="2233" y="406"/>
                    </a:lnTo>
                    <a:lnTo>
                      <a:pt x="2251" y="383"/>
                    </a:lnTo>
                    <a:lnTo>
                      <a:pt x="2267" y="359"/>
                    </a:lnTo>
                    <a:lnTo>
                      <a:pt x="2284" y="335"/>
                    </a:lnTo>
                    <a:lnTo>
                      <a:pt x="2292" y="327"/>
                    </a:lnTo>
                    <a:lnTo>
                      <a:pt x="2302" y="319"/>
                    </a:lnTo>
                    <a:lnTo>
                      <a:pt x="2312" y="309"/>
                    </a:lnTo>
                    <a:lnTo>
                      <a:pt x="2321" y="297"/>
                    </a:lnTo>
                    <a:lnTo>
                      <a:pt x="2325" y="291"/>
                    </a:lnTo>
                    <a:lnTo>
                      <a:pt x="2328" y="285"/>
                    </a:lnTo>
                    <a:lnTo>
                      <a:pt x="2330" y="278"/>
                    </a:lnTo>
                    <a:lnTo>
                      <a:pt x="2332" y="271"/>
                    </a:lnTo>
                    <a:lnTo>
                      <a:pt x="2332" y="265"/>
                    </a:lnTo>
                    <a:lnTo>
                      <a:pt x="2330" y="259"/>
                    </a:lnTo>
                    <a:lnTo>
                      <a:pt x="2327" y="252"/>
                    </a:lnTo>
                    <a:lnTo>
                      <a:pt x="2323" y="246"/>
                    </a:lnTo>
                    <a:lnTo>
                      <a:pt x="2288" y="278"/>
                    </a:lnTo>
                    <a:lnTo>
                      <a:pt x="2255" y="311"/>
                    </a:lnTo>
                    <a:lnTo>
                      <a:pt x="2223" y="344"/>
                    </a:lnTo>
                    <a:lnTo>
                      <a:pt x="2190" y="378"/>
                    </a:lnTo>
                    <a:lnTo>
                      <a:pt x="2160" y="414"/>
                    </a:lnTo>
                    <a:lnTo>
                      <a:pt x="2131" y="448"/>
                    </a:lnTo>
                    <a:lnTo>
                      <a:pt x="2102" y="485"/>
                    </a:lnTo>
                    <a:lnTo>
                      <a:pt x="2074" y="521"/>
                    </a:lnTo>
                    <a:lnTo>
                      <a:pt x="2014" y="521"/>
                    </a:lnTo>
                    <a:lnTo>
                      <a:pt x="2045" y="481"/>
                    </a:lnTo>
                    <a:lnTo>
                      <a:pt x="2076" y="440"/>
                    </a:lnTo>
                    <a:lnTo>
                      <a:pt x="2107" y="399"/>
                    </a:lnTo>
                    <a:lnTo>
                      <a:pt x="2138" y="360"/>
                    </a:lnTo>
                    <a:lnTo>
                      <a:pt x="2169" y="320"/>
                    </a:lnTo>
                    <a:lnTo>
                      <a:pt x="2200" y="281"/>
                    </a:lnTo>
                    <a:lnTo>
                      <a:pt x="2232" y="242"/>
                    </a:lnTo>
                    <a:lnTo>
                      <a:pt x="2263" y="203"/>
                    </a:lnTo>
                    <a:lnTo>
                      <a:pt x="2240" y="220"/>
                    </a:lnTo>
                    <a:lnTo>
                      <a:pt x="2218" y="238"/>
                    </a:lnTo>
                    <a:lnTo>
                      <a:pt x="2197" y="255"/>
                    </a:lnTo>
                    <a:lnTo>
                      <a:pt x="2176" y="274"/>
                    </a:lnTo>
                    <a:lnTo>
                      <a:pt x="2155" y="293"/>
                    </a:lnTo>
                    <a:lnTo>
                      <a:pt x="2135" y="312"/>
                    </a:lnTo>
                    <a:lnTo>
                      <a:pt x="2115" y="332"/>
                    </a:lnTo>
                    <a:lnTo>
                      <a:pt x="2095" y="351"/>
                    </a:lnTo>
                    <a:lnTo>
                      <a:pt x="2058" y="392"/>
                    </a:lnTo>
                    <a:lnTo>
                      <a:pt x="2022" y="435"/>
                    </a:lnTo>
                    <a:lnTo>
                      <a:pt x="1988" y="477"/>
                    </a:lnTo>
                    <a:lnTo>
                      <a:pt x="1954" y="521"/>
                    </a:lnTo>
                    <a:lnTo>
                      <a:pt x="1654" y="521"/>
                    </a:lnTo>
                    <a:lnTo>
                      <a:pt x="1683" y="490"/>
                    </a:lnTo>
                    <a:lnTo>
                      <a:pt x="1712" y="460"/>
                    </a:lnTo>
                    <a:lnTo>
                      <a:pt x="1742" y="428"/>
                    </a:lnTo>
                    <a:lnTo>
                      <a:pt x="1771" y="397"/>
                    </a:lnTo>
                    <a:lnTo>
                      <a:pt x="1802" y="367"/>
                    </a:lnTo>
                    <a:lnTo>
                      <a:pt x="1832" y="337"/>
                    </a:lnTo>
                    <a:lnTo>
                      <a:pt x="1863" y="306"/>
                    </a:lnTo>
                    <a:lnTo>
                      <a:pt x="1893" y="275"/>
                    </a:lnTo>
                    <a:lnTo>
                      <a:pt x="1916" y="257"/>
                    </a:lnTo>
                    <a:lnTo>
                      <a:pt x="1940" y="237"/>
                    </a:lnTo>
                    <a:lnTo>
                      <a:pt x="1965" y="217"/>
                    </a:lnTo>
                    <a:lnTo>
                      <a:pt x="1988" y="197"/>
                    </a:lnTo>
                    <a:lnTo>
                      <a:pt x="2011" y="178"/>
                    </a:lnTo>
                    <a:lnTo>
                      <a:pt x="2033" y="159"/>
                    </a:lnTo>
                    <a:lnTo>
                      <a:pt x="2052" y="141"/>
                    </a:lnTo>
                    <a:lnTo>
                      <a:pt x="2067" y="122"/>
                    </a:lnTo>
                    <a:lnTo>
                      <a:pt x="2059" y="114"/>
                    </a:lnTo>
                    <a:lnTo>
                      <a:pt x="2001" y="160"/>
                    </a:lnTo>
                    <a:lnTo>
                      <a:pt x="1943" y="208"/>
                    </a:lnTo>
                    <a:lnTo>
                      <a:pt x="1886" y="257"/>
                    </a:lnTo>
                    <a:lnTo>
                      <a:pt x="1830" y="308"/>
                    </a:lnTo>
                    <a:lnTo>
                      <a:pt x="1773" y="359"/>
                    </a:lnTo>
                    <a:lnTo>
                      <a:pt x="1718" y="412"/>
                    </a:lnTo>
                    <a:lnTo>
                      <a:pt x="1663" y="466"/>
                    </a:lnTo>
                    <a:lnTo>
                      <a:pt x="1610" y="521"/>
                    </a:lnTo>
                    <a:lnTo>
                      <a:pt x="1498" y="521"/>
                    </a:lnTo>
                    <a:lnTo>
                      <a:pt x="1547" y="474"/>
                    </a:lnTo>
                    <a:lnTo>
                      <a:pt x="1597" y="427"/>
                    </a:lnTo>
                    <a:lnTo>
                      <a:pt x="1646" y="382"/>
                    </a:lnTo>
                    <a:lnTo>
                      <a:pt x="1696" y="337"/>
                    </a:lnTo>
                    <a:lnTo>
                      <a:pt x="1745" y="294"/>
                    </a:lnTo>
                    <a:lnTo>
                      <a:pt x="1795" y="251"/>
                    </a:lnTo>
                    <a:lnTo>
                      <a:pt x="1844" y="212"/>
                    </a:lnTo>
                    <a:lnTo>
                      <a:pt x="1893" y="173"/>
                    </a:lnTo>
                    <a:lnTo>
                      <a:pt x="1889" y="168"/>
                    </a:lnTo>
                    <a:lnTo>
                      <a:pt x="1883" y="163"/>
                    </a:lnTo>
                    <a:lnTo>
                      <a:pt x="1878" y="160"/>
                    </a:lnTo>
                    <a:lnTo>
                      <a:pt x="1871" y="157"/>
                    </a:lnTo>
                    <a:lnTo>
                      <a:pt x="1865" y="154"/>
                    </a:lnTo>
                    <a:lnTo>
                      <a:pt x="1858" y="153"/>
                    </a:lnTo>
                    <a:lnTo>
                      <a:pt x="1851" y="152"/>
                    </a:lnTo>
                    <a:lnTo>
                      <a:pt x="1842" y="152"/>
                    </a:lnTo>
                    <a:lnTo>
                      <a:pt x="1792" y="198"/>
                    </a:lnTo>
                    <a:lnTo>
                      <a:pt x="1742" y="244"/>
                    </a:lnTo>
                    <a:lnTo>
                      <a:pt x="1693" y="290"/>
                    </a:lnTo>
                    <a:lnTo>
                      <a:pt x="1643" y="336"/>
                    </a:lnTo>
                    <a:lnTo>
                      <a:pt x="1594" y="382"/>
                    </a:lnTo>
                    <a:lnTo>
                      <a:pt x="1545" y="428"/>
                    </a:lnTo>
                    <a:lnTo>
                      <a:pt x="1497" y="474"/>
                    </a:lnTo>
                    <a:lnTo>
                      <a:pt x="1448" y="521"/>
                    </a:lnTo>
                    <a:lnTo>
                      <a:pt x="1356" y="521"/>
                    </a:lnTo>
                    <a:lnTo>
                      <a:pt x="1430" y="453"/>
                    </a:lnTo>
                    <a:lnTo>
                      <a:pt x="1503" y="387"/>
                    </a:lnTo>
                    <a:lnTo>
                      <a:pt x="1579" y="320"/>
                    </a:lnTo>
                    <a:lnTo>
                      <a:pt x="1654" y="254"/>
                    </a:lnTo>
                    <a:lnTo>
                      <a:pt x="1730" y="189"/>
                    </a:lnTo>
                    <a:lnTo>
                      <a:pt x="1806" y="125"/>
                    </a:lnTo>
                    <a:lnTo>
                      <a:pt x="1882" y="63"/>
                    </a:lnTo>
                    <a:lnTo>
                      <a:pt x="1958" y="0"/>
                    </a:lnTo>
                    <a:lnTo>
                      <a:pt x="2098" y="0"/>
                    </a:lnTo>
                    <a:lnTo>
                      <a:pt x="2096" y="2"/>
                    </a:lnTo>
                    <a:lnTo>
                      <a:pt x="2095" y="3"/>
                    </a:lnTo>
                    <a:lnTo>
                      <a:pt x="2094" y="5"/>
                    </a:lnTo>
                    <a:lnTo>
                      <a:pt x="2093" y="6"/>
                    </a:lnTo>
                    <a:lnTo>
                      <a:pt x="2092" y="8"/>
                    </a:lnTo>
                    <a:lnTo>
                      <a:pt x="2091" y="10"/>
                    </a:lnTo>
                    <a:lnTo>
                      <a:pt x="2090" y="11"/>
                    </a:lnTo>
                    <a:lnTo>
                      <a:pt x="2089" y="12"/>
                    </a:lnTo>
                    <a:lnTo>
                      <a:pt x="2091" y="11"/>
                    </a:lnTo>
                    <a:lnTo>
                      <a:pt x="2094" y="10"/>
                    </a:lnTo>
                    <a:lnTo>
                      <a:pt x="2098" y="8"/>
                    </a:lnTo>
                    <a:lnTo>
                      <a:pt x="2100" y="6"/>
                    </a:lnTo>
                    <a:lnTo>
                      <a:pt x="2103" y="5"/>
                    </a:lnTo>
                    <a:lnTo>
                      <a:pt x="2105" y="3"/>
                    </a:lnTo>
                    <a:lnTo>
                      <a:pt x="2108" y="2"/>
                    </a:lnTo>
                    <a:lnTo>
                      <a:pt x="2111" y="0"/>
                    </a:lnTo>
                    <a:lnTo>
                      <a:pt x="4012" y="0"/>
                    </a:lnTo>
                    <a:lnTo>
                      <a:pt x="3999" y="31"/>
                    </a:lnTo>
                    <a:lnTo>
                      <a:pt x="3988" y="63"/>
                    </a:lnTo>
                    <a:lnTo>
                      <a:pt x="3976" y="95"/>
                    </a:lnTo>
                    <a:lnTo>
                      <a:pt x="3966" y="127"/>
                    </a:lnTo>
                    <a:lnTo>
                      <a:pt x="3947" y="193"/>
                    </a:lnTo>
                    <a:lnTo>
                      <a:pt x="3931" y="259"/>
                    </a:lnTo>
                    <a:lnTo>
                      <a:pt x="3914" y="325"/>
                    </a:lnTo>
                    <a:lnTo>
                      <a:pt x="3898" y="391"/>
                    </a:lnTo>
                    <a:lnTo>
                      <a:pt x="3882" y="457"/>
                    </a:lnTo>
                    <a:lnTo>
                      <a:pt x="3864" y="521"/>
                    </a:lnTo>
                    <a:close/>
                    <a:moveTo>
                      <a:pt x="3803" y="521"/>
                    </a:moveTo>
                    <a:lnTo>
                      <a:pt x="3687" y="521"/>
                    </a:lnTo>
                    <a:lnTo>
                      <a:pt x="3686" y="493"/>
                    </a:lnTo>
                    <a:lnTo>
                      <a:pt x="3687" y="465"/>
                    </a:lnTo>
                    <a:lnTo>
                      <a:pt x="3689" y="438"/>
                    </a:lnTo>
                    <a:lnTo>
                      <a:pt x="3692" y="410"/>
                    </a:lnTo>
                    <a:lnTo>
                      <a:pt x="3696" y="383"/>
                    </a:lnTo>
                    <a:lnTo>
                      <a:pt x="3701" y="356"/>
                    </a:lnTo>
                    <a:lnTo>
                      <a:pt x="3709" y="328"/>
                    </a:lnTo>
                    <a:lnTo>
                      <a:pt x="3716" y="302"/>
                    </a:lnTo>
                    <a:lnTo>
                      <a:pt x="3725" y="276"/>
                    </a:lnTo>
                    <a:lnTo>
                      <a:pt x="3737" y="250"/>
                    </a:lnTo>
                    <a:lnTo>
                      <a:pt x="3748" y="226"/>
                    </a:lnTo>
                    <a:lnTo>
                      <a:pt x="3762" y="202"/>
                    </a:lnTo>
                    <a:lnTo>
                      <a:pt x="3776" y="178"/>
                    </a:lnTo>
                    <a:lnTo>
                      <a:pt x="3793" y="157"/>
                    </a:lnTo>
                    <a:lnTo>
                      <a:pt x="3811" y="135"/>
                    </a:lnTo>
                    <a:lnTo>
                      <a:pt x="3831" y="114"/>
                    </a:lnTo>
                    <a:lnTo>
                      <a:pt x="3822" y="138"/>
                    </a:lnTo>
                    <a:lnTo>
                      <a:pt x="3815" y="162"/>
                    </a:lnTo>
                    <a:lnTo>
                      <a:pt x="3809" y="187"/>
                    </a:lnTo>
                    <a:lnTo>
                      <a:pt x="3802" y="212"/>
                    </a:lnTo>
                    <a:lnTo>
                      <a:pt x="3798" y="237"/>
                    </a:lnTo>
                    <a:lnTo>
                      <a:pt x="3794" y="262"/>
                    </a:lnTo>
                    <a:lnTo>
                      <a:pt x="3790" y="288"/>
                    </a:lnTo>
                    <a:lnTo>
                      <a:pt x="3788" y="314"/>
                    </a:lnTo>
                    <a:lnTo>
                      <a:pt x="3786" y="340"/>
                    </a:lnTo>
                    <a:lnTo>
                      <a:pt x="3786" y="367"/>
                    </a:lnTo>
                    <a:lnTo>
                      <a:pt x="3786" y="393"/>
                    </a:lnTo>
                    <a:lnTo>
                      <a:pt x="3788" y="419"/>
                    </a:lnTo>
                    <a:lnTo>
                      <a:pt x="3790" y="445"/>
                    </a:lnTo>
                    <a:lnTo>
                      <a:pt x="3793" y="470"/>
                    </a:lnTo>
                    <a:lnTo>
                      <a:pt x="3798" y="496"/>
                    </a:lnTo>
                    <a:lnTo>
                      <a:pt x="3803" y="521"/>
                    </a:lnTo>
                    <a:close/>
                    <a:moveTo>
                      <a:pt x="3609" y="521"/>
                    </a:moveTo>
                    <a:lnTo>
                      <a:pt x="3391" y="521"/>
                    </a:lnTo>
                    <a:lnTo>
                      <a:pt x="3400" y="513"/>
                    </a:lnTo>
                    <a:lnTo>
                      <a:pt x="3411" y="505"/>
                    </a:lnTo>
                    <a:lnTo>
                      <a:pt x="3419" y="495"/>
                    </a:lnTo>
                    <a:lnTo>
                      <a:pt x="3428" y="486"/>
                    </a:lnTo>
                    <a:lnTo>
                      <a:pt x="3444" y="465"/>
                    </a:lnTo>
                    <a:lnTo>
                      <a:pt x="3457" y="443"/>
                    </a:lnTo>
                    <a:lnTo>
                      <a:pt x="3484" y="398"/>
                    </a:lnTo>
                    <a:lnTo>
                      <a:pt x="3507" y="351"/>
                    </a:lnTo>
                    <a:lnTo>
                      <a:pt x="3520" y="327"/>
                    </a:lnTo>
                    <a:lnTo>
                      <a:pt x="3534" y="306"/>
                    </a:lnTo>
                    <a:lnTo>
                      <a:pt x="3547" y="283"/>
                    </a:lnTo>
                    <a:lnTo>
                      <a:pt x="3563" y="262"/>
                    </a:lnTo>
                    <a:lnTo>
                      <a:pt x="3572" y="252"/>
                    </a:lnTo>
                    <a:lnTo>
                      <a:pt x="3580" y="243"/>
                    </a:lnTo>
                    <a:lnTo>
                      <a:pt x="3590" y="234"/>
                    </a:lnTo>
                    <a:lnTo>
                      <a:pt x="3600" y="224"/>
                    </a:lnTo>
                    <a:lnTo>
                      <a:pt x="3611" y="216"/>
                    </a:lnTo>
                    <a:lnTo>
                      <a:pt x="3622" y="209"/>
                    </a:lnTo>
                    <a:lnTo>
                      <a:pt x="3635" y="201"/>
                    </a:lnTo>
                    <a:lnTo>
                      <a:pt x="3647" y="195"/>
                    </a:lnTo>
                    <a:lnTo>
                      <a:pt x="3647" y="215"/>
                    </a:lnTo>
                    <a:lnTo>
                      <a:pt x="3646" y="235"/>
                    </a:lnTo>
                    <a:lnTo>
                      <a:pt x="3643" y="255"/>
                    </a:lnTo>
                    <a:lnTo>
                      <a:pt x="3641" y="275"/>
                    </a:lnTo>
                    <a:lnTo>
                      <a:pt x="3634" y="317"/>
                    </a:lnTo>
                    <a:lnTo>
                      <a:pt x="3626" y="359"/>
                    </a:lnTo>
                    <a:lnTo>
                      <a:pt x="3618" y="400"/>
                    </a:lnTo>
                    <a:lnTo>
                      <a:pt x="3612" y="441"/>
                    </a:lnTo>
                    <a:lnTo>
                      <a:pt x="3610" y="462"/>
                    </a:lnTo>
                    <a:lnTo>
                      <a:pt x="3609" y="482"/>
                    </a:lnTo>
                    <a:lnTo>
                      <a:pt x="3608" y="501"/>
                    </a:lnTo>
                    <a:lnTo>
                      <a:pt x="3609" y="521"/>
                    </a:lnTo>
                    <a:close/>
                    <a:moveTo>
                      <a:pt x="3230" y="521"/>
                    </a:moveTo>
                    <a:lnTo>
                      <a:pt x="3135" y="521"/>
                    </a:lnTo>
                    <a:lnTo>
                      <a:pt x="3144" y="505"/>
                    </a:lnTo>
                    <a:lnTo>
                      <a:pt x="3153" y="489"/>
                    </a:lnTo>
                    <a:lnTo>
                      <a:pt x="3163" y="473"/>
                    </a:lnTo>
                    <a:lnTo>
                      <a:pt x="3173" y="458"/>
                    </a:lnTo>
                    <a:lnTo>
                      <a:pt x="3183" y="443"/>
                    </a:lnTo>
                    <a:lnTo>
                      <a:pt x="3195" y="427"/>
                    </a:lnTo>
                    <a:lnTo>
                      <a:pt x="3206" y="413"/>
                    </a:lnTo>
                    <a:lnTo>
                      <a:pt x="3219" y="398"/>
                    </a:lnTo>
                    <a:lnTo>
                      <a:pt x="3222" y="406"/>
                    </a:lnTo>
                    <a:lnTo>
                      <a:pt x="3224" y="412"/>
                    </a:lnTo>
                    <a:lnTo>
                      <a:pt x="3226" y="419"/>
                    </a:lnTo>
                    <a:lnTo>
                      <a:pt x="3228" y="426"/>
                    </a:lnTo>
                    <a:lnTo>
                      <a:pt x="3230" y="441"/>
                    </a:lnTo>
                    <a:lnTo>
                      <a:pt x="3231" y="457"/>
                    </a:lnTo>
                    <a:lnTo>
                      <a:pt x="3231" y="472"/>
                    </a:lnTo>
                    <a:lnTo>
                      <a:pt x="3231" y="489"/>
                    </a:lnTo>
                    <a:lnTo>
                      <a:pt x="3230" y="505"/>
                    </a:lnTo>
                    <a:lnTo>
                      <a:pt x="3230" y="521"/>
                    </a:lnTo>
                    <a:close/>
                    <a:moveTo>
                      <a:pt x="1301" y="521"/>
                    </a:moveTo>
                    <a:lnTo>
                      <a:pt x="1147" y="521"/>
                    </a:lnTo>
                    <a:lnTo>
                      <a:pt x="1191" y="471"/>
                    </a:lnTo>
                    <a:lnTo>
                      <a:pt x="1234" y="421"/>
                    </a:lnTo>
                    <a:lnTo>
                      <a:pt x="1275" y="371"/>
                    </a:lnTo>
                    <a:lnTo>
                      <a:pt x="1318" y="321"/>
                    </a:lnTo>
                    <a:lnTo>
                      <a:pt x="1360" y="271"/>
                    </a:lnTo>
                    <a:lnTo>
                      <a:pt x="1401" y="221"/>
                    </a:lnTo>
                    <a:lnTo>
                      <a:pt x="1444" y="171"/>
                    </a:lnTo>
                    <a:lnTo>
                      <a:pt x="1486" y="122"/>
                    </a:lnTo>
                    <a:lnTo>
                      <a:pt x="1486" y="93"/>
                    </a:lnTo>
                    <a:lnTo>
                      <a:pt x="1457" y="93"/>
                    </a:lnTo>
                    <a:lnTo>
                      <a:pt x="1408" y="144"/>
                    </a:lnTo>
                    <a:lnTo>
                      <a:pt x="1361" y="195"/>
                    </a:lnTo>
                    <a:lnTo>
                      <a:pt x="1313" y="248"/>
                    </a:lnTo>
                    <a:lnTo>
                      <a:pt x="1266" y="302"/>
                    </a:lnTo>
                    <a:lnTo>
                      <a:pt x="1219" y="357"/>
                    </a:lnTo>
                    <a:lnTo>
                      <a:pt x="1173" y="412"/>
                    </a:lnTo>
                    <a:lnTo>
                      <a:pt x="1126" y="466"/>
                    </a:lnTo>
                    <a:lnTo>
                      <a:pt x="1079" y="521"/>
                    </a:lnTo>
                    <a:lnTo>
                      <a:pt x="640" y="521"/>
                    </a:lnTo>
                    <a:lnTo>
                      <a:pt x="649" y="509"/>
                    </a:lnTo>
                    <a:lnTo>
                      <a:pt x="658" y="495"/>
                    </a:lnTo>
                    <a:lnTo>
                      <a:pt x="668" y="483"/>
                    </a:lnTo>
                    <a:lnTo>
                      <a:pt x="677" y="470"/>
                    </a:lnTo>
                    <a:lnTo>
                      <a:pt x="686" y="458"/>
                    </a:lnTo>
                    <a:lnTo>
                      <a:pt x="696" y="445"/>
                    </a:lnTo>
                    <a:lnTo>
                      <a:pt x="704" y="433"/>
                    </a:lnTo>
                    <a:lnTo>
                      <a:pt x="713" y="420"/>
                    </a:lnTo>
                    <a:lnTo>
                      <a:pt x="692" y="398"/>
                    </a:lnTo>
                    <a:lnTo>
                      <a:pt x="664" y="412"/>
                    </a:lnTo>
                    <a:lnTo>
                      <a:pt x="636" y="426"/>
                    </a:lnTo>
                    <a:lnTo>
                      <a:pt x="608" y="441"/>
                    </a:lnTo>
                    <a:lnTo>
                      <a:pt x="581" y="456"/>
                    </a:lnTo>
                    <a:lnTo>
                      <a:pt x="555" y="471"/>
                    </a:lnTo>
                    <a:lnTo>
                      <a:pt x="528" y="487"/>
                    </a:lnTo>
                    <a:lnTo>
                      <a:pt x="502" y="503"/>
                    </a:lnTo>
                    <a:lnTo>
                      <a:pt x="476" y="521"/>
                    </a:lnTo>
                    <a:lnTo>
                      <a:pt x="313" y="521"/>
                    </a:lnTo>
                    <a:lnTo>
                      <a:pt x="351" y="475"/>
                    </a:lnTo>
                    <a:lnTo>
                      <a:pt x="389" y="431"/>
                    </a:lnTo>
                    <a:lnTo>
                      <a:pt x="429" y="387"/>
                    </a:lnTo>
                    <a:lnTo>
                      <a:pt x="470" y="344"/>
                    </a:lnTo>
                    <a:lnTo>
                      <a:pt x="510" y="301"/>
                    </a:lnTo>
                    <a:lnTo>
                      <a:pt x="551" y="261"/>
                    </a:lnTo>
                    <a:lnTo>
                      <a:pt x="592" y="221"/>
                    </a:lnTo>
                    <a:lnTo>
                      <a:pt x="632" y="182"/>
                    </a:lnTo>
                    <a:lnTo>
                      <a:pt x="633" y="177"/>
                    </a:lnTo>
                    <a:lnTo>
                      <a:pt x="632" y="174"/>
                    </a:lnTo>
                    <a:lnTo>
                      <a:pt x="629" y="170"/>
                    </a:lnTo>
                    <a:lnTo>
                      <a:pt x="626" y="167"/>
                    </a:lnTo>
                    <a:lnTo>
                      <a:pt x="623" y="164"/>
                    </a:lnTo>
                    <a:lnTo>
                      <a:pt x="619" y="161"/>
                    </a:lnTo>
                    <a:lnTo>
                      <a:pt x="615" y="157"/>
                    </a:lnTo>
                    <a:lnTo>
                      <a:pt x="611" y="152"/>
                    </a:lnTo>
                    <a:lnTo>
                      <a:pt x="580" y="169"/>
                    </a:lnTo>
                    <a:lnTo>
                      <a:pt x="550" y="187"/>
                    </a:lnTo>
                    <a:lnTo>
                      <a:pt x="522" y="205"/>
                    </a:lnTo>
                    <a:lnTo>
                      <a:pt x="495" y="225"/>
                    </a:lnTo>
                    <a:lnTo>
                      <a:pt x="469" y="246"/>
                    </a:lnTo>
                    <a:lnTo>
                      <a:pt x="444" y="268"/>
                    </a:lnTo>
                    <a:lnTo>
                      <a:pt x="420" y="291"/>
                    </a:lnTo>
                    <a:lnTo>
                      <a:pt x="398" y="314"/>
                    </a:lnTo>
                    <a:lnTo>
                      <a:pt x="376" y="338"/>
                    </a:lnTo>
                    <a:lnTo>
                      <a:pt x="355" y="363"/>
                    </a:lnTo>
                    <a:lnTo>
                      <a:pt x="334" y="388"/>
                    </a:lnTo>
                    <a:lnTo>
                      <a:pt x="315" y="414"/>
                    </a:lnTo>
                    <a:lnTo>
                      <a:pt x="297" y="440"/>
                    </a:lnTo>
                    <a:lnTo>
                      <a:pt x="278" y="467"/>
                    </a:lnTo>
                    <a:lnTo>
                      <a:pt x="260" y="494"/>
                    </a:lnTo>
                    <a:lnTo>
                      <a:pt x="243" y="521"/>
                    </a:lnTo>
                    <a:lnTo>
                      <a:pt x="0" y="521"/>
                    </a:lnTo>
                    <a:lnTo>
                      <a:pt x="28" y="485"/>
                    </a:lnTo>
                    <a:lnTo>
                      <a:pt x="58" y="449"/>
                    </a:lnTo>
                    <a:lnTo>
                      <a:pt x="89" y="414"/>
                    </a:lnTo>
                    <a:lnTo>
                      <a:pt x="121" y="379"/>
                    </a:lnTo>
                    <a:lnTo>
                      <a:pt x="154" y="346"/>
                    </a:lnTo>
                    <a:lnTo>
                      <a:pt x="187" y="313"/>
                    </a:lnTo>
                    <a:lnTo>
                      <a:pt x="222" y="279"/>
                    </a:lnTo>
                    <a:lnTo>
                      <a:pt x="256" y="247"/>
                    </a:lnTo>
                    <a:lnTo>
                      <a:pt x="325" y="184"/>
                    </a:lnTo>
                    <a:lnTo>
                      <a:pt x="395" y="121"/>
                    </a:lnTo>
                    <a:lnTo>
                      <a:pt x="463" y="61"/>
                    </a:lnTo>
                    <a:lnTo>
                      <a:pt x="529" y="0"/>
                    </a:lnTo>
                    <a:lnTo>
                      <a:pt x="535" y="0"/>
                    </a:lnTo>
                    <a:lnTo>
                      <a:pt x="556" y="4"/>
                    </a:lnTo>
                    <a:lnTo>
                      <a:pt x="577" y="8"/>
                    </a:lnTo>
                    <a:lnTo>
                      <a:pt x="598" y="9"/>
                    </a:lnTo>
                    <a:lnTo>
                      <a:pt x="619" y="10"/>
                    </a:lnTo>
                    <a:lnTo>
                      <a:pt x="639" y="9"/>
                    </a:lnTo>
                    <a:lnTo>
                      <a:pt x="659" y="6"/>
                    </a:lnTo>
                    <a:lnTo>
                      <a:pt x="679" y="4"/>
                    </a:lnTo>
                    <a:lnTo>
                      <a:pt x="699" y="0"/>
                    </a:lnTo>
                    <a:lnTo>
                      <a:pt x="1205" y="0"/>
                    </a:lnTo>
                    <a:lnTo>
                      <a:pt x="1208" y="3"/>
                    </a:lnTo>
                    <a:lnTo>
                      <a:pt x="1210" y="6"/>
                    </a:lnTo>
                    <a:lnTo>
                      <a:pt x="1212" y="9"/>
                    </a:lnTo>
                    <a:lnTo>
                      <a:pt x="1214" y="11"/>
                    </a:lnTo>
                    <a:lnTo>
                      <a:pt x="1216" y="14"/>
                    </a:lnTo>
                    <a:lnTo>
                      <a:pt x="1218" y="16"/>
                    </a:lnTo>
                    <a:lnTo>
                      <a:pt x="1220" y="18"/>
                    </a:lnTo>
                    <a:lnTo>
                      <a:pt x="1222" y="21"/>
                    </a:lnTo>
                    <a:lnTo>
                      <a:pt x="1233" y="20"/>
                    </a:lnTo>
                    <a:lnTo>
                      <a:pt x="1243" y="20"/>
                    </a:lnTo>
                    <a:lnTo>
                      <a:pt x="1252" y="21"/>
                    </a:lnTo>
                    <a:lnTo>
                      <a:pt x="1263" y="21"/>
                    </a:lnTo>
                    <a:lnTo>
                      <a:pt x="1268" y="21"/>
                    </a:lnTo>
                    <a:lnTo>
                      <a:pt x="1272" y="20"/>
                    </a:lnTo>
                    <a:lnTo>
                      <a:pt x="1277" y="19"/>
                    </a:lnTo>
                    <a:lnTo>
                      <a:pt x="1282" y="17"/>
                    </a:lnTo>
                    <a:lnTo>
                      <a:pt x="1285" y="14"/>
                    </a:lnTo>
                    <a:lnTo>
                      <a:pt x="1289" y="11"/>
                    </a:lnTo>
                    <a:lnTo>
                      <a:pt x="1292" y="6"/>
                    </a:lnTo>
                    <a:lnTo>
                      <a:pt x="1294" y="0"/>
                    </a:lnTo>
                    <a:lnTo>
                      <a:pt x="1749" y="0"/>
                    </a:lnTo>
                    <a:lnTo>
                      <a:pt x="1714" y="24"/>
                    </a:lnTo>
                    <a:lnTo>
                      <a:pt x="1680" y="49"/>
                    </a:lnTo>
                    <a:lnTo>
                      <a:pt x="1646" y="75"/>
                    </a:lnTo>
                    <a:lnTo>
                      <a:pt x="1613" y="101"/>
                    </a:lnTo>
                    <a:lnTo>
                      <a:pt x="1580" y="128"/>
                    </a:lnTo>
                    <a:lnTo>
                      <a:pt x="1548" y="157"/>
                    </a:lnTo>
                    <a:lnTo>
                      <a:pt x="1516" y="186"/>
                    </a:lnTo>
                    <a:lnTo>
                      <a:pt x="1485" y="215"/>
                    </a:lnTo>
                    <a:lnTo>
                      <a:pt x="1455" y="245"/>
                    </a:lnTo>
                    <a:lnTo>
                      <a:pt x="1425" y="276"/>
                    </a:lnTo>
                    <a:lnTo>
                      <a:pt x="1396" y="308"/>
                    </a:lnTo>
                    <a:lnTo>
                      <a:pt x="1368" y="339"/>
                    </a:lnTo>
                    <a:lnTo>
                      <a:pt x="1341" y="371"/>
                    </a:lnTo>
                    <a:lnTo>
                      <a:pt x="1315" y="405"/>
                    </a:lnTo>
                    <a:lnTo>
                      <a:pt x="1290" y="437"/>
                    </a:lnTo>
                    <a:lnTo>
                      <a:pt x="1265" y="471"/>
                    </a:lnTo>
                    <a:lnTo>
                      <a:pt x="1331" y="413"/>
                    </a:lnTo>
                    <a:lnTo>
                      <a:pt x="1394" y="356"/>
                    </a:lnTo>
                    <a:lnTo>
                      <a:pt x="1457" y="298"/>
                    </a:lnTo>
                    <a:lnTo>
                      <a:pt x="1519" y="243"/>
                    </a:lnTo>
                    <a:lnTo>
                      <a:pt x="1583" y="187"/>
                    </a:lnTo>
                    <a:lnTo>
                      <a:pt x="1646" y="132"/>
                    </a:lnTo>
                    <a:lnTo>
                      <a:pt x="1713" y="76"/>
                    </a:lnTo>
                    <a:lnTo>
                      <a:pt x="1783" y="21"/>
                    </a:lnTo>
                    <a:lnTo>
                      <a:pt x="1783" y="0"/>
                    </a:lnTo>
                    <a:lnTo>
                      <a:pt x="1885" y="0"/>
                    </a:lnTo>
                    <a:lnTo>
                      <a:pt x="1810" y="63"/>
                    </a:lnTo>
                    <a:lnTo>
                      <a:pt x="1736" y="126"/>
                    </a:lnTo>
                    <a:lnTo>
                      <a:pt x="1662" y="190"/>
                    </a:lnTo>
                    <a:lnTo>
                      <a:pt x="1589" y="254"/>
                    </a:lnTo>
                    <a:lnTo>
                      <a:pt x="1516" y="320"/>
                    </a:lnTo>
                    <a:lnTo>
                      <a:pt x="1444" y="386"/>
                    </a:lnTo>
                    <a:lnTo>
                      <a:pt x="1372" y="453"/>
                    </a:lnTo>
                    <a:lnTo>
                      <a:pt x="1301" y="5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8" name="Freeform 766">
                <a:extLst>
                  <a:ext uri="{FF2B5EF4-FFF2-40B4-BE49-F238E27FC236}">
                    <a16:creationId xmlns:a16="http://schemas.microsoft.com/office/drawing/2014/main" id="{A04CFA8E-3C31-4AB1-9EF3-7E39564AF3C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17" y="1920"/>
                <a:ext cx="946" cy="74"/>
              </a:xfrm>
              <a:custGeom>
                <a:avLst/>
                <a:gdLst>
                  <a:gd name="T0" fmla="*/ 3837 w 6625"/>
                  <a:gd name="T1" fmla="*/ 207 h 520"/>
                  <a:gd name="T2" fmla="*/ 3978 w 6625"/>
                  <a:gd name="T3" fmla="*/ 30 h 520"/>
                  <a:gd name="T4" fmla="*/ 4010 w 6625"/>
                  <a:gd name="T5" fmla="*/ 132 h 520"/>
                  <a:gd name="T6" fmla="*/ 4043 w 6625"/>
                  <a:gd name="T7" fmla="*/ 196 h 520"/>
                  <a:gd name="T8" fmla="*/ 4205 w 6625"/>
                  <a:gd name="T9" fmla="*/ 22 h 520"/>
                  <a:gd name="T10" fmla="*/ 4375 w 6625"/>
                  <a:gd name="T11" fmla="*/ 67 h 520"/>
                  <a:gd name="T12" fmla="*/ 4317 w 6625"/>
                  <a:gd name="T13" fmla="*/ 216 h 520"/>
                  <a:gd name="T14" fmla="*/ 4362 w 6625"/>
                  <a:gd name="T15" fmla="*/ 281 h 520"/>
                  <a:gd name="T16" fmla="*/ 4821 w 6625"/>
                  <a:gd name="T17" fmla="*/ 333 h 520"/>
                  <a:gd name="T18" fmla="*/ 5593 w 6625"/>
                  <a:gd name="T19" fmla="*/ 385 h 520"/>
                  <a:gd name="T20" fmla="*/ 6096 w 6625"/>
                  <a:gd name="T21" fmla="*/ 442 h 520"/>
                  <a:gd name="T22" fmla="*/ 6566 w 6625"/>
                  <a:gd name="T23" fmla="*/ 502 h 520"/>
                  <a:gd name="T24" fmla="*/ 3648 w 6625"/>
                  <a:gd name="T25" fmla="*/ 373 h 520"/>
                  <a:gd name="T26" fmla="*/ 3630 w 6625"/>
                  <a:gd name="T27" fmla="*/ 290 h 520"/>
                  <a:gd name="T28" fmla="*/ 3420 w 6625"/>
                  <a:gd name="T29" fmla="*/ 371 h 520"/>
                  <a:gd name="T30" fmla="*/ 3266 w 6625"/>
                  <a:gd name="T31" fmla="*/ 475 h 520"/>
                  <a:gd name="T32" fmla="*/ 3388 w 6625"/>
                  <a:gd name="T33" fmla="*/ 317 h 520"/>
                  <a:gd name="T34" fmla="*/ 2773 w 6625"/>
                  <a:gd name="T35" fmla="*/ 514 h 520"/>
                  <a:gd name="T36" fmla="*/ 2087 w 6625"/>
                  <a:gd name="T37" fmla="*/ 512 h 520"/>
                  <a:gd name="T38" fmla="*/ 2067 w 6625"/>
                  <a:gd name="T39" fmla="*/ 518 h 520"/>
                  <a:gd name="T40" fmla="*/ 2013 w 6625"/>
                  <a:gd name="T41" fmla="*/ 470 h 520"/>
                  <a:gd name="T42" fmla="*/ 1736 w 6625"/>
                  <a:gd name="T43" fmla="*/ 467 h 520"/>
                  <a:gd name="T44" fmla="*/ 1706 w 6625"/>
                  <a:gd name="T45" fmla="*/ 463 h 520"/>
                  <a:gd name="T46" fmla="*/ 1639 w 6625"/>
                  <a:gd name="T47" fmla="*/ 443 h 520"/>
                  <a:gd name="T48" fmla="*/ 1572 w 6625"/>
                  <a:gd name="T49" fmla="*/ 438 h 520"/>
                  <a:gd name="T50" fmla="*/ 1626 w 6625"/>
                  <a:gd name="T51" fmla="*/ 333 h 520"/>
                  <a:gd name="T52" fmla="*/ 1517 w 6625"/>
                  <a:gd name="T53" fmla="*/ 367 h 520"/>
                  <a:gd name="T54" fmla="*/ 1504 w 6625"/>
                  <a:gd name="T55" fmla="*/ 310 h 520"/>
                  <a:gd name="T56" fmla="*/ 1127 w 6625"/>
                  <a:gd name="T57" fmla="*/ 520 h 520"/>
                  <a:gd name="T58" fmla="*/ 1196 w 6625"/>
                  <a:gd name="T59" fmla="*/ 372 h 520"/>
                  <a:gd name="T60" fmla="*/ 340 w 6625"/>
                  <a:gd name="T61" fmla="*/ 489 h 520"/>
                  <a:gd name="T62" fmla="*/ 378 w 6625"/>
                  <a:gd name="T63" fmla="*/ 420 h 520"/>
                  <a:gd name="T64" fmla="*/ 0 w 6625"/>
                  <a:gd name="T65" fmla="*/ 520 h 520"/>
                  <a:gd name="T66" fmla="*/ 360 w 6625"/>
                  <a:gd name="T67" fmla="*/ 268 h 520"/>
                  <a:gd name="T68" fmla="*/ 605 w 6625"/>
                  <a:gd name="T69" fmla="*/ 207 h 520"/>
                  <a:gd name="T70" fmla="*/ 700 w 6625"/>
                  <a:gd name="T71" fmla="*/ 89 h 520"/>
                  <a:gd name="T72" fmla="*/ 596 w 6625"/>
                  <a:gd name="T73" fmla="*/ 161 h 520"/>
                  <a:gd name="T74" fmla="*/ 365 w 6625"/>
                  <a:gd name="T75" fmla="*/ 201 h 520"/>
                  <a:gd name="T76" fmla="*/ 272 w 6625"/>
                  <a:gd name="T77" fmla="*/ 107 h 520"/>
                  <a:gd name="T78" fmla="*/ 1961 w 6625"/>
                  <a:gd name="T79" fmla="*/ 149 h 520"/>
                  <a:gd name="T80" fmla="*/ 1940 w 6625"/>
                  <a:gd name="T81" fmla="*/ 213 h 520"/>
                  <a:gd name="T82" fmla="*/ 3949 w 6625"/>
                  <a:gd name="T83" fmla="*/ 0 h 520"/>
                  <a:gd name="T84" fmla="*/ 3766 w 6625"/>
                  <a:gd name="T85" fmla="*/ 272 h 520"/>
                  <a:gd name="T86" fmla="*/ 3510 w 6625"/>
                  <a:gd name="T87" fmla="*/ 480 h 520"/>
                  <a:gd name="T88" fmla="*/ 3564 w 6625"/>
                  <a:gd name="T89" fmla="*/ 463 h 520"/>
                  <a:gd name="T90" fmla="*/ 3382 w 6625"/>
                  <a:gd name="T91" fmla="*/ 468 h 520"/>
                  <a:gd name="T92" fmla="*/ 4069 w 6625"/>
                  <a:gd name="T93" fmla="*/ 0 h 520"/>
                  <a:gd name="T94" fmla="*/ 4063 w 6625"/>
                  <a:gd name="T95" fmla="*/ 95 h 520"/>
                  <a:gd name="T96" fmla="*/ 4773 w 6625"/>
                  <a:gd name="T97" fmla="*/ 86 h 520"/>
                  <a:gd name="T98" fmla="*/ 4616 w 6625"/>
                  <a:gd name="T99" fmla="*/ 206 h 520"/>
                  <a:gd name="T100" fmla="*/ 4453 w 6625"/>
                  <a:gd name="T101" fmla="*/ 253 h 520"/>
                  <a:gd name="T102" fmla="*/ 4427 w 6625"/>
                  <a:gd name="T103" fmla="*/ 140 h 520"/>
                  <a:gd name="T104" fmla="*/ 4441 w 6625"/>
                  <a:gd name="T105" fmla="*/ 6 h 520"/>
                  <a:gd name="T106" fmla="*/ 4366 w 6625"/>
                  <a:gd name="T107" fmla="*/ 1 h 520"/>
                  <a:gd name="T108" fmla="*/ 1075 w 6625"/>
                  <a:gd name="T109" fmla="*/ 166 h 520"/>
                  <a:gd name="T110" fmla="*/ 1036 w 6625"/>
                  <a:gd name="T111" fmla="*/ 278 h 520"/>
                  <a:gd name="T112" fmla="*/ 957 w 6625"/>
                  <a:gd name="T113" fmla="*/ 247 h 520"/>
                  <a:gd name="T114" fmla="*/ 954 w 6625"/>
                  <a:gd name="T115" fmla="*/ 136 h 520"/>
                  <a:gd name="T116" fmla="*/ 1083 w 6625"/>
                  <a:gd name="T117" fmla="*/ 67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625" h="520">
                    <a:moveTo>
                      <a:pt x="6625" y="520"/>
                    </a:moveTo>
                    <a:lnTo>
                      <a:pt x="3727" y="520"/>
                    </a:lnTo>
                    <a:lnTo>
                      <a:pt x="3735" y="483"/>
                    </a:lnTo>
                    <a:lnTo>
                      <a:pt x="3745" y="448"/>
                    </a:lnTo>
                    <a:lnTo>
                      <a:pt x="3755" y="412"/>
                    </a:lnTo>
                    <a:lnTo>
                      <a:pt x="3766" y="377"/>
                    </a:lnTo>
                    <a:lnTo>
                      <a:pt x="3777" y="342"/>
                    </a:lnTo>
                    <a:lnTo>
                      <a:pt x="3790" y="307"/>
                    </a:lnTo>
                    <a:lnTo>
                      <a:pt x="3804" y="273"/>
                    </a:lnTo>
                    <a:lnTo>
                      <a:pt x="3820" y="239"/>
                    </a:lnTo>
                    <a:lnTo>
                      <a:pt x="3837" y="207"/>
                    </a:lnTo>
                    <a:lnTo>
                      <a:pt x="3855" y="175"/>
                    </a:lnTo>
                    <a:lnTo>
                      <a:pt x="3865" y="159"/>
                    </a:lnTo>
                    <a:lnTo>
                      <a:pt x="3875" y="144"/>
                    </a:lnTo>
                    <a:lnTo>
                      <a:pt x="3887" y="129"/>
                    </a:lnTo>
                    <a:lnTo>
                      <a:pt x="3898" y="114"/>
                    </a:lnTo>
                    <a:lnTo>
                      <a:pt x="3909" y="99"/>
                    </a:lnTo>
                    <a:lnTo>
                      <a:pt x="3922" y="85"/>
                    </a:lnTo>
                    <a:lnTo>
                      <a:pt x="3936" y="71"/>
                    </a:lnTo>
                    <a:lnTo>
                      <a:pt x="3949" y="56"/>
                    </a:lnTo>
                    <a:lnTo>
                      <a:pt x="3963" y="42"/>
                    </a:lnTo>
                    <a:lnTo>
                      <a:pt x="3978" y="30"/>
                    </a:lnTo>
                    <a:lnTo>
                      <a:pt x="3994" y="16"/>
                    </a:lnTo>
                    <a:lnTo>
                      <a:pt x="4010" y="4"/>
                    </a:lnTo>
                    <a:lnTo>
                      <a:pt x="4014" y="9"/>
                    </a:lnTo>
                    <a:lnTo>
                      <a:pt x="4017" y="14"/>
                    </a:lnTo>
                    <a:lnTo>
                      <a:pt x="4019" y="21"/>
                    </a:lnTo>
                    <a:lnTo>
                      <a:pt x="4021" y="27"/>
                    </a:lnTo>
                    <a:lnTo>
                      <a:pt x="4022" y="41"/>
                    </a:lnTo>
                    <a:lnTo>
                      <a:pt x="4022" y="56"/>
                    </a:lnTo>
                    <a:lnTo>
                      <a:pt x="4017" y="86"/>
                    </a:lnTo>
                    <a:lnTo>
                      <a:pt x="4012" y="118"/>
                    </a:lnTo>
                    <a:lnTo>
                      <a:pt x="4010" y="132"/>
                    </a:lnTo>
                    <a:lnTo>
                      <a:pt x="4008" y="146"/>
                    </a:lnTo>
                    <a:lnTo>
                      <a:pt x="4008" y="153"/>
                    </a:lnTo>
                    <a:lnTo>
                      <a:pt x="4010" y="159"/>
                    </a:lnTo>
                    <a:lnTo>
                      <a:pt x="4011" y="165"/>
                    </a:lnTo>
                    <a:lnTo>
                      <a:pt x="4013" y="171"/>
                    </a:lnTo>
                    <a:lnTo>
                      <a:pt x="4016" y="176"/>
                    </a:lnTo>
                    <a:lnTo>
                      <a:pt x="4019" y="181"/>
                    </a:lnTo>
                    <a:lnTo>
                      <a:pt x="4023" y="185"/>
                    </a:lnTo>
                    <a:lnTo>
                      <a:pt x="4028" y="189"/>
                    </a:lnTo>
                    <a:lnTo>
                      <a:pt x="4035" y="193"/>
                    </a:lnTo>
                    <a:lnTo>
                      <a:pt x="4043" y="196"/>
                    </a:lnTo>
                    <a:lnTo>
                      <a:pt x="4051" y="198"/>
                    </a:lnTo>
                    <a:lnTo>
                      <a:pt x="4061" y="199"/>
                    </a:lnTo>
                    <a:lnTo>
                      <a:pt x="4069" y="184"/>
                    </a:lnTo>
                    <a:lnTo>
                      <a:pt x="4077" y="170"/>
                    </a:lnTo>
                    <a:lnTo>
                      <a:pt x="4086" y="156"/>
                    </a:lnTo>
                    <a:lnTo>
                      <a:pt x="4095" y="143"/>
                    </a:lnTo>
                    <a:lnTo>
                      <a:pt x="4115" y="115"/>
                    </a:lnTo>
                    <a:lnTo>
                      <a:pt x="4136" y="91"/>
                    </a:lnTo>
                    <a:lnTo>
                      <a:pt x="4158" y="67"/>
                    </a:lnTo>
                    <a:lnTo>
                      <a:pt x="4181" y="45"/>
                    </a:lnTo>
                    <a:lnTo>
                      <a:pt x="4205" y="22"/>
                    </a:lnTo>
                    <a:lnTo>
                      <a:pt x="4232" y="0"/>
                    </a:lnTo>
                    <a:lnTo>
                      <a:pt x="4295" y="0"/>
                    </a:lnTo>
                    <a:lnTo>
                      <a:pt x="4296" y="9"/>
                    </a:lnTo>
                    <a:lnTo>
                      <a:pt x="4298" y="19"/>
                    </a:lnTo>
                    <a:lnTo>
                      <a:pt x="4301" y="28"/>
                    </a:lnTo>
                    <a:lnTo>
                      <a:pt x="4304" y="37"/>
                    </a:lnTo>
                    <a:lnTo>
                      <a:pt x="4310" y="46"/>
                    </a:lnTo>
                    <a:lnTo>
                      <a:pt x="4317" y="54"/>
                    </a:lnTo>
                    <a:lnTo>
                      <a:pt x="4325" y="61"/>
                    </a:lnTo>
                    <a:lnTo>
                      <a:pt x="4337" y="67"/>
                    </a:lnTo>
                    <a:lnTo>
                      <a:pt x="4375" y="67"/>
                    </a:lnTo>
                    <a:lnTo>
                      <a:pt x="4375" y="74"/>
                    </a:lnTo>
                    <a:lnTo>
                      <a:pt x="4374" y="81"/>
                    </a:lnTo>
                    <a:lnTo>
                      <a:pt x="4372" y="88"/>
                    </a:lnTo>
                    <a:lnTo>
                      <a:pt x="4370" y="97"/>
                    </a:lnTo>
                    <a:lnTo>
                      <a:pt x="4364" y="112"/>
                    </a:lnTo>
                    <a:lnTo>
                      <a:pt x="4357" y="128"/>
                    </a:lnTo>
                    <a:lnTo>
                      <a:pt x="4340" y="161"/>
                    </a:lnTo>
                    <a:lnTo>
                      <a:pt x="4324" y="194"/>
                    </a:lnTo>
                    <a:lnTo>
                      <a:pt x="4321" y="202"/>
                    </a:lnTo>
                    <a:lnTo>
                      <a:pt x="4319" y="209"/>
                    </a:lnTo>
                    <a:lnTo>
                      <a:pt x="4317" y="216"/>
                    </a:lnTo>
                    <a:lnTo>
                      <a:pt x="4316" y="224"/>
                    </a:lnTo>
                    <a:lnTo>
                      <a:pt x="4315" y="231"/>
                    </a:lnTo>
                    <a:lnTo>
                      <a:pt x="4316" y="238"/>
                    </a:lnTo>
                    <a:lnTo>
                      <a:pt x="4317" y="245"/>
                    </a:lnTo>
                    <a:lnTo>
                      <a:pt x="4320" y="251"/>
                    </a:lnTo>
                    <a:lnTo>
                      <a:pt x="4323" y="257"/>
                    </a:lnTo>
                    <a:lnTo>
                      <a:pt x="4328" y="263"/>
                    </a:lnTo>
                    <a:lnTo>
                      <a:pt x="4335" y="269"/>
                    </a:lnTo>
                    <a:lnTo>
                      <a:pt x="4342" y="273"/>
                    </a:lnTo>
                    <a:lnTo>
                      <a:pt x="4351" y="278"/>
                    </a:lnTo>
                    <a:lnTo>
                      <a:pt x="4362" y="281"/>
                    </a:lnTo>
                    <a:lnTo>
                      <a:pt x="4374" y="285"/>
                    </a:lnTo>
                    <a:lnTo>
                      <a:pt x="4388" y="288"/>
                    </a:lnTo>
                    <a:lnTo>
                      <a:pt x="4432" y="296"/>
                    </a:lnTo>
                    <a:lnTo>
                      <a:pt x="4475" y="303"/>
                    </a:lnTo>
                    <a:lnTo>
                      <a:pt x="4519" y="309"/>
                    </a:lnTo>
                    <a:lnTo>
                      <a:pt x="4562" y="314"/>
                    </a:lnTo>
                    <a:lnTo>
                      <a:pt x="4606" y="319"/>
                    </a:lnTo>
                    <a:lnTo>
                      <a:pt x="4648" y="323"/>
                    </a:lnTo>
                    <a:lnTo>
                      <a:pt x="4692" y="326"/>
                    </a:lnTo>
                    <a:lnTo>
                      <a:pt x="4735" y="329"/>
                    </a:lnTo>
                    <a:lnTo>
                      <a:pt x="4821" y="333"/>
                    </a:lnTo>
                    <a:lnTo>
                      <a:pt x="4908" y="336"/>
                    </a:lnTo>
                    <a:lnTo>
                      <a:pt x="4993" y="339"/>
                    </a:lnTo>
                    <a:lnTo>
                      <a:pt x="5079" y="342"/>
                    </a:lnTo>
                    <a:lnTo>
                      <a:pt x="5164" y="345"/>
                    </a:lnTo>
                    <a:lnTo>
                      <a:pt x="5250" y="349"/>
                    </a:lnTo>
                    <a:lnTo>
                      <a:pt x="5335" y="354"/>
                    </a:lnTo>
                    <a:lnTo>
                      <a:pt x="5421" y="361"/>
                    </a:lnTo>
                    <a:lnTo>
                      <a:pt x="5463" y="367"/>
                    </a:lnTo>
                    <a:lnTo>
                      <a:pt x="5506" y="372"/>
                    </a:lnTo>
                    <a:lnTo>
                      <a:pt x="5549" y="378"/>
                    </a:lnTo>
                    <a:lnTo>
                      <a:pt x="5593" y="385"/>
                    </a:lnTo>
                    <a:lnTo>
                      <a:pt x="5635" y="394"/>
                    </a:lnTo>
                    <a:lnTo>
                      <a:pt x="5678" y="403"/>
                    </a:lnTo>
                    <a:lnTo>
                      <a:pt x="5721" y="412"/>
                    </a:lnTo>
                    <a:lnTo>
                      <a:pt x="5763" y="424"/>
                    </a:lnTo>
                    <a:lnTo>
                      <a:pt x="5812" y="423"/>
                    </a:lnTo>
                    <a:lnTo>
                      <a:pt x="5860" y="423"/>
                    </a:lnTo>
                    <a:lnTo>
                      <a:pt x="5907" y="425"/>
                    </a:lnTo>
                    <a:lnTo>
                      <a:pt x="5955" y="427"/>
                    </a:lnTo>
                    <a:lnTo>
                      <a:pt x="6002" y="431"/>
                    </a:lnTo>
                    <a:lnTo>
                      <a:pt x="6049" y="436"/>
                    </a:lnTo>
                    <a:lnTo>
                      <a:pt x="6096" y="442"/>
                    </a:lnTo>
                    <a:lnTo>
                      <a:pt x="6142" y="448"/>
                    </a:lnTo>
                    <a:lnTo>
                      <a:pt x="6233" y="459"/>
                    </a:lnTo>
                    <a:lnTo>
                      <a:pt x="6325" y="471"/>
                    </a:lnTo>
                    <a:lnTo>
                      <a:pt x="6371" y="475"/>
                    </a:lnTo>
                    <a:lnTo>
                      <a:pt x="6416" y="479"/>
                    </a:lnTo>
                    <a:lnTo>
                      <a:pt x="6462" y="482"/>
                    </a:lnTo>
                    <a:lnTo>
                      <a:pt x="6506" y="483"/>
                    </a:lnTo>
                    <a:lnTo>
                      <a:pt x="6522" y="488"/>
                    </a:lnTo>
                    <a:lnTo>
                      <a:pt x="6537" y="493"/>
                    </a:lnTo>
                    <a:lnTo>
                      <a:pt x="6551" y="498"/>
                    </a:lnTo>
                    <a:lnTo>
                      <a:pt x="6566" y="502"/>
                    </a:lnTo>
                    <a:lnTo>
                      <a:pt x="6580" y="506"/>
                    </a:lnTo>
                    <a:lnTo>
                      <a:pt x="6596" y="511"/>
                    </a:lnTo>
                    <a:lnTo>
                      <a:pt x="6611" y="516"/>
                    </a:lnTo>
                    <a:lnTo>
                      <a:pt x="6625" y="520"/>
                    </a:lnTo>
                    <a:close/>
                    <a:moveTo>
                      <a:pt x="3689" y="520"/>
                    </a:moveTo>
                    <a:lnTo>
                      <a:pt x="3612" y="520"/>
                    </a:lnTo>
                    <a:lnTo>
                      <a:pt x="3618" y="489"/>
                    </a:lnTo>
                    <a:lnTo>
                      <a:pt x="3625" y="460"/>
                    </a:lnTo>
                    <a:lnTo>
                      <a:pt x="3632" y="431"/>
                    </a:lnTo>
                    <a:lnTo>
                      <a:pt x="3640" y="402"/>
                    </a:lnTo>
                    <a:lnTo>
                      <a:pt x="3648" y="373"/>
                    </a:lnTo>
                    <a:lnTo>
                      <a:pt x="3657" y="344"/>
                    </a:lnTo>
                    <a:lnTo>
                      <a:pt x="3666" y="315"/>
                    </a:lnTo>
                    <a:lnTo>
                      <a:pt x="3674" y="288"/>
                    </a:lnTo>
                    <a:lnTo>
                      <a:pt x="3668" y="282"/>
                    </a:lnTo>
                    <a:lnTo>
                      <a:pt x="3660" y="279"/>
                    </a:lnTo>
                    <a:lnTo>
                      <a:pt x="3655" y="277"/>
                    </a:lnTo>
                    <a:lnTo>
                      <a:pt x="3650" y="277"/>
                    </a:lnTo>
                    <a:lnTo>
                      <a:pt x="3645" y="279"/>
                    </a:lnTo>
                    <a:lnTo>
                      <a:pt x="3640" y="282"/>
                    </a:lnTo>
                    <a:lnTo>
                      <a:pt x="3634" y="286"/>
                    </a:lnTo>
                    <a:lnTo>
                      <a:pt x="3630" y="290"/>
                    </a:lnTo>
                    <a:lnTo>
                      <a:pt x="3621" y="301"/>
                    </a:lnTo>
                    <a:lnTo>
                      <a:pt x="3611" y="311"/>
                    </a:lnTo>
                    <a:lnTo>
                      <a:pt x="3606" y="315"/>
                    </a:lnTo>
                    <a:lnTo>
                      <a:pt x="3601" y="319"/>
                    </a:lnTo>
                    <a:lnTo>
                      <a:pt x="3596" y="322"/>
                    </a:lnTo>
                    <a:lnTo>
                      <a:pt x="3590" y="322"/>
                    </a:lnTo>
                    <a:lnTo>
                      <a:pt x="3457" y="492"/>
                    </a:lnTo>
                    <a:lnTo>
                      <a:pt x="3457" y="352"/>
                    </a:lnTo>
                    <a:lnTo>
                      <a:pt x="3445" y="357"/>
                    </a:lnTo>
                    <a:lnTo>
                      <a:pt x="3432" y="363"/>
                    </a:lnTo>
                    <a:lnTo>
                      <a:pt x="3420" y="371"/>
                    </a:lnTo>
                    <a:lnTo>
                      <a:pt x="3408" y="379"/>
                    </a:lnTo>
                    <a:lnTo>
                      <a:pt x="3385" y="398"/>
                    </a:lnTo>
                    <a:lnTo>
                      <a:pt x="3363" y="419"/>
                    </a:lnTo>
                    <a:lnTo>
                      <a:pt x="3353" y="428"/>
                    </a:lnTo>
                    <a:lnTo>
                      <a:pt x="3342" y="437"/>
                    </a:lnTo>
                    <a:lnTo>
                      <a:pt x="3330" y="447"/>
                    </a:lnTo>
                    <a:lnTo>
                      <a:pt x="3319" y="455"/>
                    </a:lnTo>
                    <a:lnTo>
                      <a:pt x="3306" y="462"/>
                    </a:lnTo>
                    <a:lnTo>
                      <a:pt x="3294" y="469"/>
                    </a:lnTo>
                    <a:lnTo>
                      <a:pt x="3280" y="473"/>
                    </a:lnTo>
                    <a:lnTo>
                      <a:pt x="3266" y="475"/>
                    </a:lnTo>
                    <a:lnTo>
                      <a:pt x="3283" y="455"/>
                    </a:lnTo>
                    <a:lnTo>
                      <a:pt x="3305" y="434"/>
                    </a:lnTo>
                    <a:lnTo>
                      <a:pt x="3328" y="412"/>
                    </a:lnTo>
                    <a:lnTo>
                      <a:pt x="3350" y="388"/>
                    </a:lnTo>
                    <a:lnTo>
                      <a:pt x="3360" y="376"/>
                    </a:lnTo>
                    <a:lnTo>
                      <a:pt x="3369" y="363"/>
                    </a:lnTo>
                    <a:lnTo>
                      <a:pt x="3377" y="351"/>
                    </a:lnTo>
                    <a:lnTo>
                      <a:pt x="3383" y="337"/>
                    </a:lnTo>
                    <a:lnTo>
                      <a:pt x="3385" y="330"/>
                    </a:lnTo>
                    <a:lnTo>
                      <a:pt x="3387" y="324"/>
                    </a:lnTo>
                    <a:lnTo>
                      <a:pt x="3388" y="317"/>
                    </a:lnTo>
                    <a:lnTo>
                      <a:pt x="3389" y="309"/>
                    </a:lnTo>
                    <a:lnTo>
                      <a:pt x="3389" y="302"/>
                    </a:lnTo>
                    <a:lnTo>
                      <a:pt x="3388" y="295"/>
                    </a:lnTo>
                    <a:lnTo>
                      <a:pt x="3387" y="287"/>
                    </a:lnTo>
                    <a:lnTo>
                      <a:pt x="3385" y="280"/>
                    </a:lnTo>
                    <a:lnTo>
                      <a:pt x="3146" y="520"/>
                    </a:lnTo>
                    <a:lnTo>
                      <a:pt x="2816" y="520"/>
                    </a:lnTo>
                    <a:lnTo>
                      <a:pt x="2816" y="513"/>
                    </a:lnTo>
                    <a:lnTo>
                      <a:pt x="2774" y="513"/>
                    </a:lnTo>
                    <a:lnTo>
                      <a:pt x="2773" y="514"/>
                    </a:lnTo>
                    <a:lnTo>
                      <a:pt x="2773" y="514"/>
                    </a:lnTo>
                    <a:lnTo>
                      <a:pt x="2771" y="516"/>
                    </a:lnTo>
                    <a:lnTo>
                      <a:pt x="2770" y="517"/>
                    </a:lnTo>
                    <a:lnTo>
                      <a:pt x="2769" y="518"/>
                    </a:lnTo>
                    <a:lnTo>
                      <a:pt x="2769" y="519"/>
                    </a:lnTo>
                    <a:lnTo>
                      <a:pt x="2768" y="519"/>
                    </a:lnTo>
                    <a:lnTo>
                      <a:pt x="2767" y="520"/>
                    </a:lnTo>
                    <a:lnTo>
                      <a:pt x="2090" y="520"/>
                    </a:lnTo>
                    <a:lnTo>
                      <a:pt x="2089" y="518"/>
                    </a:lnTo>
                    <a:lnTo>
                      <a:pt x="2089" y="516"/>
                    </a:lnTo>
                    <a:lnTo>
                      <a:pt x="2088" y="514"/>
                    </a:lnTo>
                    <a:lnTo>
                      <a:pt x="2087" y="512"/>
                    </a:lnTo>
                    <a:lnTo>
                      <a:pt x="2086" y="510"/>
                    </a:lnTo>
                    <a:lnTo>
                      <a:pt x="2085" y="508"/>
                    </a:lnTo>
                    <a:lnTo>
                      <a:pt x="2083" y="506"/>
                    </a:lnTo>
                    <a:lnTo>
                      <a:pt x="2082" y="505"/>
                    </a:lnTo>
                    <a:lnTo>
                      <a:pt x="2080" y="506"/>
                    </a:lnTo>
                    <a:lnTo>
                      <a:pt x="2077" y="508"/>
                    </a:lnTo>
                    <a:lnTo>
                      <a:pt x="2075" y="510"/>
                    </a:lnTo>
                    <a:lnTo>
                      <a:pt x="2073" y="512"/>
                    </a:lnTo>
                    <a:lnTo>
                      <a:pt x="2071" y="514"/>
                    </a:lnTo>
                    <a:lnTo>
                      <a:pt x="2069" y="517"/>
                    </a:lnTo>
                    <a:lnTo>
                      <a:pt x="2067" y="518"/>
                    </a:lnTo>
                    <a:lnTo>
                      <a:pt x="2065" y="520"/>
                    </a:lnTo>
                    <a:lnTo>
                      <a:pt x="1975" y="520"/>
                    </a:lnTo>
                    <a:lnTo>
                      <a:pt x="1981" y="512"/>
                    </a:lnTo>
                    <a:lnTo>
                      <a:pt x="1987" y="505"/>
                    </a:lnTo>
                    <a:lnTo>
                      <a:pt x="1993" y="498"/>
                    </a:lnTo>
                    <a:lnTo>
                      <a:pt x="1998" y="491"/>
                    </a:lnTo>
                    <a:lnTo>
                      <a:pt x="2004" y="483"/>
                    </a:lnTo>
                    <a:lnTo>
                      <a:pt x="2011" y="477"/>
                    </a:lnTo>
                    <a:lnTo>
                      <a:pt x="2016" y="470"/>
                    </a:lnTo>
                    <a:lnTo>
                      <a:pt x="2022" y="462"/>
                    </a:lnTo>
                    <a:lnTo>
                      <a:pt x="2013" y="470"/>
                    </a:lnTo>
                    <a:lnTo>
                      <a:pt x="2003" y="476"/>
                    </a:lnTo>
                    <a:lnTo>
                      <a:pt x="1994" y="483"/>
                    </a:lnTo>
                    <a:lnTo>
                      <a:pt x="1985" y="491"/>
                    </a:lnTo>
                    <a:lnTo>
                      <a:pt x="1976" y="498"/>
                    </a:lnTo>
                    <a:lnTo>
                      <a:pt x="1967" y="505"/>
                    </a:lnTo>
                    <a:lnTo>
                      <a:pt x="1959" y="512"/>
                    </a:lnTo>
                    <a:lnTo>
                      <a:pt x="1949" y="520"/>
                    </a:lnTo>
                    <a:lnTo>
                      <a:pt x="1670" y="520"/>
                    </a:lnTo>
                    <a:lnTo>
                      <a:pt x="1692" y="502"/>
                    </a:lnTo>
                    <a:lnTo>
                      <a:pt x="1714" y="484"/>
                    </a:lnTo>
                    <a:lnTo>
                      <a:pt x="1736" y="467"/>
                    </a:lnTo>
                    <a:lnTo>
                      <a:pt x="1756" y="449"/>
                    </a:lnTo>
                    <a:lnTo>
                      <a:pt x="1776" y="431"/>
                    </a:lnTo>
                    <a:lnTo>
                      <a:pt x="1795" y="414"/>
                    </a:lnTo>
                    <a:lnTo>
                      <a:pt x="1813" y="398"/>
                    </a:lnTo>
                    <a:lnTo>
                      <a:pt x="1826" y="381"/>
                    </a:lnTo>
                    <a:lnTo>
                      <a:pt x="1818" y="373"/>
                    </a:lnTo>
                    <a:lnTo>
                      <a:pt x="1796" y="391"/>
                    </a:lnTo>
                    <a:lnTo>
                      <a:pt x="1773" y="408"/>
                    </a:lnTo>
                    <a:lnTo>
                      <a:pt x="1751" y="427"/>
                    </a:lnTo>
                    <a:lnTo>
                      <a:pt x="1728" y="445"/>
                    </a:lnTo>
                    <a:lnTo>
                      <a:pt x="1706" y="463"/>
                    </a:lnTo>
                    <a:lnTo>
                      <a:pt x="1685" y="482"/>
                    </a:lnTo>
                    <a:lnTo>
                      <a:pt x="1663" y="501"/>
                    </a:lnTo>
                    <a:lnTo>
                      <a:pt x="1641" y="520"/>
                    </a:lnTo>
                    <a:lnTo>
                      <a:pt x="1544" y="520"/>
                    </a:lnTo>
                    <a:lnTo>
                      <a:pt x="1557" y="508"/>
                    </a:lnTo>
                    <a:lnTo>
                      <a:pt x="1571" y="497"/>
                    </a:lnTo>
                    <a:lnTo>
                      <a:pt x="1585" y="486"/>
                    </a:lnTo>
                    <a:lnTo>
                      <a:pt x="1598" y="475"/>
                    </a:lnTo>
                    <a:lnTo>
                      <a:pt x="1612" y="464"/>
                    </a:lnTo>
                    <a:lnTo>
                      <a:pt x="1625" y="453"/>
                    </a:lnTo>
                    <a:lnTo>
                      <a:pt x="1639" y="443"/>
                    </a:lnTo>
                    <a:lnTo>
                      <a:pt x="1652" y="432"/>
                    </a:lnTo>
                    <a:lnTo>
                      <a:pt x="1648" y="427"/>
                    </a:lnTo>
                    <a:lnTo>
                      <a:pt x="1642" y="422"/>
                    </a:lnTo>
                    <a:lnTo>
                      <a:pt x="1637" y="419"/>
                    </a:lnTo>
                    <a:lnTo>
                      <a:pt x="1630" y="416"/>
                    </a:lnTo>
                    <a:lnTo>
                      <a:pt x="1624" y="413"/>
                    </a:lnTo>
                    <a:lnTo>
                      <a:pt x="1617" y="412"/>
                    </a:lnTo>
                    <a:lnTo>
                      <a:pt x="1610" y="411"/>
                    </a:lnTo>
                    <a:lnTo>
                      <a:pt x="1601" y="411"/>
                    </a:lnTo>
                    <a:lnTo>
                      <a:pt x="1587" y="425"/>
                    </a:lnTo>
                    <a:lnTo>
                      <a:pt x="1572" y="438"/>
                    </a:lnTo>
                    <a:lnTo>
                      <a:pt x="1557" y="452"/>
                    </a:lnTo>
                    <a:lnTo>
                      <a:pt x="1542" y="466"/>
                    </a:lnTo>
                    <a:lnTo>
                      <a:pt x="1527" y="479"/>
                    </a:lnTo>
                    <a:lnTo>
                      <a:pt x="1513" y="493"/>
                    </a:lnTo>
                    <a:lnTo>
                      <a:pt x="1498" y="506"/>
                    </a:lnTo>
                    <a:lnTo>
                      <a:pt x="1483" y="520"/>
                    </a:lnTo>
                    <a:lnTo>
                      <a:pt x="1405" y="520"/>
                    </a:lnTo>
                    <a:lnTo>
                      <a:pt x="1460" y="473"/>
                    </a:lnTo>
                    <a:lnTo>
                      <a:pt x="1516" y="426"/>
                    </a:lnTo>
                    <a:lnTo>
                      <a:pt x="1571" y="379"/>
                    </a:lnTo>
                    <a:lnTo>
                      <a:pt x="1626" y="333"/>
                    </a:lnTo>
                    <a:lnTo>
                      <a:pt x="1681" y="288"/>
                    </a:lnTo>
                    <a:lnTo>
                      <a:pt x="1738" y="244"/>
                    </a:lnTo>
                    <a:lnTo>
                      <a:pt x="1793" y="200"/>
                    </a:lnTo>
                    <a:lnTo>
                      <a:pt x="1848" y="156"/>
                    </a:lnTo>
                    <a:lnTo>
                      <a:pt x="1848" y="119"/>
                    </a:lnTo>
                    <a:lnTo>
                      <a:pt x="1818" y="119"/>
                    </a:lnTo>
                    <a:lnTo>
                      <a:pt x="1758" y="168"/>
                    </a:lnTo>
                    <a:lnTo>
                      <a:pt x="1697" y="216"/>
                    </a:lnTo>
                    <a:lnTo>
                      <a:pt x="1637" y="265"/>
                    </a:lnTo>
                    <a:lnTo>
                      <a:pt x="1576" y="315"/>
                    </a:lnTo>
                    <a:lnTo>
                      <a:pt x="1517" y="367"/>
                    </a:lnTo>
                    <a:lnTo>
                      <a:pt x="1457" y="417"/>
                    </a:lnTo>
                    <a:lnTo>
                      <a:pt x="1399" y="469"/>
                    </a:lnTo>
                    <a:lnTo>
                      <a:pt x="1341" y="520"/>
                    </a:lnTo>
                    <a:lnTo>
                      <a:pt x="1258" y="520"/>
                    </a:lnTo>
                    <a:lnTo>
                      <a:pt x="1292" y="489"/>
                    </a:lnTo>
                    <a:lnTo>
                      <a:pt x="1326" y="459"/>
                    </a:lnTo>
                    <a:lnTo>
                      <a:pt x="1360" y="430"/>
                    </a:lnTo>
                    <a:lnTo>
                      <a:pt x="1395" y="400"/>
                    </a:lnTo>
                    <a:lnTo>
                      <a:pt x="1430" y="370"/>
                    </a:lnTo>
                    <a:lnTo>
                      <a:pt x="1467" y="339"/>
                    </a:lnTo>
                    <a:lnTo>
                      <a:pt x="1504" y="310"/>
                    </a:lnTo>
                    <a:lnTo>
                      <a:pt x="1542" y="280"/>
                    </a:lnTo>
                    <a:lnTo>
                      <a:pt x="1542" y="237"/>
                    </a:lnTo>
                    <a:lnTo>
                      <a:pt x="1496" y="268"/>
                    </a:lnTo>
                    <a:lnTo>
                      <a:pt x="1451" y="300"/>
                    </a:lnTo>
                    <a:lnTo>
                      <a:pt x="1406" y="333"/>
                    </a:lnTo>
                    <a:lnTo>
                      <a:pt x="1363" y="368"/>
                    </a:lnTo>
                    <a:lnTo>
                      <a:pt x="1320" y="404"/>
                    </a:lnTo>
                    <a:lnTo>
                      <a:pt x="1278" y="442"/>
                    </a:lnTo>
                    <a:lnTo>
                      <a:pt x="1239" y="480"/>
                    </a:lnTo>
                    <a:lnTo>
                      <a:pt x="1199" y="520"/>
                    </a:lnTo>
                    <a:lnTo>
                      <a:pt x="1127" y="520"/>
                    </a:lnTo>
                    <a:lnTo>
                      <a:pt x="1142" y="502"/>
                    </a:lnTo>
                    <a:lnTo>
                      <a:pt x="1156" y="485"/>
                    </a:lnTo>
                    <a:lnTo>
                      <a:pt x="1171" y="468"/>
                    </a:lnTo>
                    <a:lnTo>
                      <a:pt x="1185" y="450"/>
                    </a:lnTo>
                    <a:lnTo>
                      <a:pt x="1200" y="433"/>
                    </a:lnTo>
                    <a:lnTo>
                      <a:pt x="1216" y="416"/>
                    </a:lnTo>
                    <a:lnTo>
                      <a:pt x="1230" y="399"/>
                    </a:lnTo>
                    <a:lnTo>
                      <a:pt x="1245" y="381"/>
                    </a:lnTo>
                    <a:lnTo>
                      <a:pt x="1245" y="352"/>
                    </a:lnTo>
                    <a:lnTo>
                      <a:pt x="1216" y="352"/>
                    </a:lnTo>
                    <a:lnTo>
                      <a:pt x="1196" y="372"/>
                    </a:lnTo>
                    <a:lnTo>
                      <a:pt x="1176" y="393"/>
                    </a:lnTo>
                    <a:lnTo>
                      <a:pt x="1157" y="413"/>
                    </a:lnTo>
                    <a:lnTo>
                      <a:pt x="1137" y="434"/>
                    </a:lnTo>
                    <a:lnTo>
                      <a:pt x="1119" y="455"/>
                    </a:lnTo>
                    <a:lnTo>
                      <a:pt x="1099" y="477"/>
                    </a:lnTo>
                    <a:lnTo>
                      <a:pt x="1080" y="498"/>
                    </a:lnTo>
                    <a:lnTo>
                      <a:pt x="1061" y="520"/>
                    </a:lnTo>
                    <a:lnTo>
                      <a:pt x="310" y="520"/>
                    </a:lnTo>
                    <a:lnTo>
                      <a:pt x="320" y="509"/>
                    </a:lnTo>
                    <a:lnTo>
                      <a:pt x="331" y="500"/>
                    </a:lnTo>
                    <a:lnTo>
                      <a:pt x="340" y="489"/>
                    </a:lnTo>
                    <a:lnTo>
                      <a:pt x="351" y="480"/>
                    </a:lnTo>
                    <a:lnTo>
                      <a:pt x="361" y="470"/>
                    </a:lnTo>
                    <a:lnTo>
                      <a:pt x="371" y="460"/>
                    </a:lnTo>
                    <a:lnTo>
                      <a:pt x="381" y="451"/>
                    </a:lnTo>
                    <a:lnTo>
                      <a:pt x="391" y="441"/>
                    </a:lnTo>
                    <a:lnTo>
                      <a:pt x="392" y="436"/>
                    </a:lnTo>
                    <a:lnTo>
                      <a:pt x="391" y="433"/>
                    </a:lnTo>
                    <a:lnTo>
                      <a:pt x="388" y="429"/>
                    </a:lnTo>
                    <a:lnTo>
                      <a:pt x="385" y="426"/>
                    </a:lnTo>
                    <a:lnTo>
                      <a:pt x="382" y="423"/>
                    </a:lnTo>
                    <a:lnTo>
                      <a:pt x="378" y="420"/>
                    </a:lnTo>
                    <a:lnTo>
                      <a:pt x="374" y="416"/>
                    </a:lnTo>
                    <a:lnTo>
                      <a:pt x="370" y="411"/>
                    </a:lnTo>
                    <a:lnTo>
                      <a:pt x="348" y="423"/>
                    </a:lnTo>
                    <a:lnTo>
                      <a:pt x="326" y="435"/>
                    </a:lnTo>
                    <a:lnTo>
                      <a:pt x="306" y="448"/>
                    </a:lnTo>
                    <a:lnTo>
                      <a:pt x="285" y="461"/>
                    </a:lnTo>
                    <a:lnTo>
                      <a:pt x="266" y="476"/>
                    </a:lnTo>
                    <a:lnTo>
                      <a:pt x="246" y="489"/>
                    </a:lnTo>
                    <a:lnTo>
                      <a:pt x="229" y="504"/>
                    </a:lnTo>
                    <a:lnTo>
                      <a:pt x="211" y="520"/>
                    </a:lnTo>
                    <a:lnTo>
                      <a:pt x="0" y="520"/>
                    </a:lnTo>
                    <a:lnTo>
                      <a:pt x="37" y="485"/>
                    </a:lnTo>
                    <a:lnTo>
                      <a:pt x="73" y="452"/>
                    </a:lnTo>
                    <a:lnTo>
                      <a:pt x="110" y="419"/>
                    </a:lnTo>
                    <a:lnTo>
                      <a:pt x="147" y="386"/>
                    </a:lnTo>
                    <a:lnTo>
                      <a:pt x="184" y="354"/>
                    </a:lnTo>
                    <a:lnTo>
                      <a:pt x="219" y="322"/>
                    </a:lnTo>
                    <a:lnTo>
                      <a:pt x="255" y="289"/>
                    </a:lnTo>
                    <a:lnTo>
                      <a:pt x="289" y="258"/>
                    </a:lnTo>
                    <a:lnTo>
                      <a:pt x="313" y="263"/>
                    </a:lnTo>
                    <a:lnTo>
                      <a:pt x="337" y="267"/>
                    </a:lnTo>
                    <a:lnTo>
                      <a:pt x="360" y="268"/>
                    </a:lnTo>
                    <a:lnTo>
                      <a:pt x="384" y="268"/>
                    </a:lnTo>
                    <a:lnTo>
                      <a:pt x="407" y="267"/>
                    </a:lnTo>
                    <a:lnTo>
                      <a:pt x="430" y="264"/>
                    </a:lnTo>
                    <a:lnTo>
                      <a:pt x="453" y="260"/>
                    </a:lnTo>
                    <a:lnTo>
                      <a:pt x="476" y="256"/>
                    </a:lnTo>
                    <a:lnTo>
                      <a:pt x="498" y="250"/>
                    </a:lnTo>
                    <a:lnTo>
                      <a:pt x="521" y="243"/>
                    </a:lnTo>
                    <a:lnTo>
                      <a:pt x="541" y="235"/>
                    </a:lnTo>
                    <a:lnTo>
                      <a:pt x="563" y="227"/>
                    </a:lnTo>
                    <a:lnTo>
                      <a:pt x="584" y="218"/>
                    </a:lnTo>
                    <a:lnTo>
                      <a:pt x="605" y="207"/>
                    </a:lnTo>
                    <a:lnTo>
                      <a:pt x="626" y="197"/>
                    </a:lnTo>
                    <a:lnTo>
                      <a:pt x="646" y="186"/>
                    </a:lnTo>
                    <a:lnTo>
                      <a:pt x="658" y="173"/>
                    </a:lnTo>
                    <a:lnTo>
                      <a:pt x="671" y="159"/>
                    </a:lnTo>
                    <a:lnTo>
                      <a:pt x="680" y="144"/>
                    </a:lnTo>
                    <a:lnTo>
                      <a:pt x="689" y="128"/>
                    </a:lnTo>
                    <a:lnTo>
                      <a:pt x="692" y="121"/>
                    </a:lnTo>
                    <a:lnTo>
                      <a:pt x="696" y="112"/>
                    </a:lnTo>
                    <a:lnTo>
                      <a:pt x="698" y="105"/>
                    </a:lnTo>
                    <a:lnTo>
                      <a:pt x="699" y="98"/>
                    </a:lnTo>
                    <a:lnTo>
                      <a:pt x="700" y="89"/>
                    </a:lnTo>
                    <a:lnTo>
                      <a:pt x="700" y="82"/>
                    </a:lnTo>
                    <a:lnTo>
                      <a:pt x="699" y="75"/>
                    </a:lnTo>
                    <a:lnTo>
                      <a:pt x="697" y="67"/>
                    </a:lnTo>
                    <a:lnTo>
                      <a:pt x="690" y="78"/>
                    </a:lnTo>
                    <a:lnTo>
                      <a:pt x="683" y="87"/>
                    </a:lnTo>
                    <a:lnTo>
                      <a:pt x="676" y="97"/>
                    </a:lnTo>
                    <a:lnTo>
                      <a:pt x="668" y="105"/>
                    </a:lnTo>
                    <a:lnTo>
                      <a:pt x="652" y="122"/>
                    </a:lnTo>
                    <a:lnTo>
                      <a:pt x="634" y="136"/>
                    </a:lnTo>
                    <a:lnTo>
                      <a:pt x="615" y="150"/>
                    </a:lnTo>
                    <a:lnTo>
                      <a:pt x="596" y="161"/>
                    </a:lnTo>
                    <a:lnTo>
                      <a:pt x="575" y="172"/>
                    </a:lnTo>
                    <a:lnTo>
                      <a:pt x="553" y="180"/>
                    </a:lnTo>
                    <a:lnTo>
                      <a:pt x="531" y="188"/>
                    </a:lnTo>
                    <a:lnTo>
                      <a:pt x="508" y="195"/>
                    </a:lnTo>
                    <a:lnTo>
                      <a:pt x="484" y="199"/>
                    </a:lnTo>
                    <a:lnTo>
                      <a:pt x="460" y="203"/>
                    </a:lnTo>
                    <a:lnTo>
                      <a:pt x="435" y="206"/>
                    </a:lnTo>
                    <a:lnTo>
                      <a:pt x="411" y="207"/>
                    </a:lnTo>
                    <a:lnTo>
                      <a:pt x="386" y="208"/>
                    </a:lnTo>
                    <a:lnTo>
                      <a:pt x="361" y="207"/>
                    </a:lnTo>
                    <a:lnTo>
                      <a:pt x="365" y="201"/>
                    </a:lnTo>
                    <a:lnTo>
                      <a:pt x="367" y="195"/>
                    </a:lnTo>
                    <a:lnTo>
                      <a:pt x="368" y="187"/>
                    </a:lnTo>
                    <a:lnTo>
                      <a:pt x="367" y="180"/>
                    </a:lnTo>
                    <a:lnTo>
                      <a:pt x="365" y="174"/>
                    </a:lnTo>
                    <a:lnTo>
                      <a:pt x="361" y="168"/>
                    </a:lnTo>
                    <a:lnTo>
                      <a:pt x="356" y="161"/>
                    </a:lnTo>
                    <a:lnTo>
                      <a:pt x="349" y="156"/>
                    </a:lnTo>
                    <a:lnTo>
                      <a:pt x="297" y="170"/>
                    </a:lnTo>
                    <a:lnTo>
                      <a:pt x="289" y="149"/>
                    </a:lnTo>
                    <a:lnTo>
                      <a:pt x="281" y="128"/>
                    </a:lnTo>
                    <a:lnTo>
                      <a:pt x="272" y="107"/>
                    </a:lnTo>
                    <a:lnTo>
                      <a:pt x="263" y="85"/>
                    </a:lnTo>
                    <a:lnTo>
                      <a:pt x="255" y="64"/>
                    </a:lnTo>
                    <a:lnTo>
                      <a:pt x="245" y="42"/>
                    </a:lnTo>
                    <a:lnTo>
                      <a:pt x="236" y="22"/>
                    </a:lnTo>
                    <a:lnTo>
                      <a:pt x="227" y="0"/>
                    </a:lnTo>
                    <a:lnTo>
                      <a:pt x="2143" y="0"/>
                    </a:lnTo>
                    <a:lnTo>
                      <a:pt x="2102" y="32"/>
                    </a:lnTo>
                    <a:lnTo>
                      <a:pt x="2061" y="65"/>
                    </a:lnTo>
                    <a:lnTo>
                      <a:pt x="2020" y="99"/>
                    </a:lnTo>
                    <a:lnTo>
                      <a:pt x="1981" y="132"/>
                    </a:lnTo>
                    <a:lnTo>
                      <a:pt x="1961" y="149"/>
                    </a:lnTo>
                    <a:lnTo>
                      <a:pt x="1942" y="165"/>
                    </a:lnTo>
                    <a:lnTo>
                      <a:pt x="1924" y="183"/>
                    </a:lnTo>
                    <a:lnTo>
                      <a:pt x="1907" y="200"/>
                    </a:lnTo>
                    <a:lnTo>
                      <a:pt x="1890" y="218"/>
                    </a:lnTo>
                    <a:lnTo>
                      <a:pt x="1875" y="235"/>
                    </a:lnTo>
                    <a:lnTo>
                      <a:pt x="1861" y="253"/>
                    </a:lnTo>
                    <a:lnTo>
                      <a:pt x="1848" y="271"/>
                    </a:lnTo>
                    <a:lnTo>
                      <a:pt x="1872" y="258"/>
                    </a:lnTo>
                    <a:lnTo>
                      <a:pt x="1895" y="245"/>
                    </a:lnTo>
                    <a:lnTo>
                      <a:pt x="1918" y="229"/>
                    </a:lnTo>
                    <a:lnTo>
                      <a:pt x="1940" y="213"/>
                    </a:lnTo>
                    <a:lnTo>
                      <a:pt x="1961" y="196"/>
                    </a:lnTo>
                    <a:lnTo>
                      <a:pt x="1983" y="178"/>
                    </a:lnTo>
                    <a:lnTo>
                      <a:pt x="2002" y="160"/>
                    </a:lnTo>
                    <a:lnTo>
                      <a:pt x="2023" y="141"/>
                    </a:lnTo>
                    <a:lnTo>
                      <a:pt x="2062" y="105"/>
                    </a:lnTo>
                    <a:lnTo>
                      <a:pt x="2101" y="67"/>
                    </a:lnTo>
                    <a:lnTo>
                      <a:pt x="2120" y="50"/>
                    </a:lnTo>
                    <a:lnTo>
                      <a:pt x="2140" y="32"/>
                    </a:lnTo>
                    <a:lnTo>
                      <a:pt x="2159" y="15"/>
                    </a:lnTo>
                    <a:lnTo>
                      <a:pt x="2179" y="0"/>
                    </a:lnTo>
                    <a:lnTo>
                      <a:pt x="3949" y="0"/>
                    </a:lnTo>
                    <a:lnTo>
                      <a:pt x="3936" y="12"/>
                    </a:lnTo>
                    <a:lnTo>
                      <a:pt x="3922" y="26"/>
                    </a:lnTo>
                    <a:lnTo>
                      <a:pt x="3909" y="39"/>
                    </a:lnTo>
                    <a:lnTo>
                      <a:pt x="3897" y="53"/>
                    </a:lnTo>
                    <a:lnTo>
                      <a:pt x="3873" y="81"/>
                    </a:lnTo>
                    <a:lnTo>
                      <a:pt x="3851" y="111"/>
                    </a:lnTo>
                    <a:lnTo>
                      <a:pt x="3831" y="141"/>
                    </a:lnTo>
                    <a:lnTo>
                      <a:pt x="3814" y="173"/>
                    </a:lnTo>
                    <a:lnTo>
                      <a:pt x="3796" y="205"/>
                    </a:lnTo>
                    <a:lnTo>
                      <a:pt x="3780" y="238"/>
                    </a:lnTo>
                    <a:lnTo>
                      <a:pt x="3766" y="272"/>
                    </a:lnTo>
                    <a:lnTo>
                      <a:pt x="3752" y="306"/>
                    </a:lnTo>
                    <a:lnTo>
                      <a:pt x="3740" y="340"/>
                    </a:lnTo>
                    <a:lnTo>
                      <a:pt x="3728" y="376"/>
                    </a:lnTo>
                    <a:lnTo>
                      <a:pt x="3718" y="411"/>
                    </a:lnTo>
                    <a:lnTo>
                      <a:pt x="3707" y="448"/>
                    </a:lnTo>
                    <a:lnTo>
                      <a:pt x="3698" y="483"/>
                    </a:lnTo>
                    <a:lnTo>
                      <a:pt x="3689" y="520"/>
                    </a:lnTo>
                    <a:close/>
                    <a:moveTo>
                      <a:pt x="3553" y="520"/>
                    </a:moveTo>
                    <a:lnTo>
                      <a:pt x="3491" y="520"/>
                    </a:lnTo>
                    <a:lnTo>
                      <a:pt x="3500" y="500"/>
                    </a:lnTo>
                    <a:lnTo>
                      <a:pt x="3510" y="480"/>
                    </a:lnTo>
                    <a:lnTo>
                      <a:pt x="3521" y="461"/>
                    </a:lnTo>
                    <a:lnTo>
                      <a:pt x="3532" y="443"/>
                    </a:lnTo>
                    <a:lnTo>
                      <a:pt x="3546" y="424"/>
                    </a:lnTo>
                    <a:lnTo>
                      <a:pt x="3559" y="406"/>
                    </a:lnTo>
                    <a:lnTo>
                      <a:pt x="3574" y="389"/>
                    </a:lnTo>
                    <a:lnTo>
                      <a:pt x="3590" y="373"/>
                    </a:lnTo>
                    <a:lnTo>
                      <a:pt x="3583" y="391"/>
                    </a:lnTo>
                    <a:lnTo>
                      <a:pt x="3578" y="408"/>
                    </a:lnTo>
                    <a:lnTo>
                      <a:pt x="3573" y="426"/>
                    </a:lnTo>
                    <a:lnTo>
                      <a:pt x="3568" y="445"/>
                    </a:lnTo>
                    <a:lnTo>
                      <a:pt x="3564" y="463"/>
                    </a:lnTo>
                    <a:lnTo>
                      <a:pt x="3559" y="482"/>
                    </a:lnTo>
                    <a:lnTo>
                      <a:pt x="3556" y="501"/>
                    </a:lnTo>
                    <a:lnTo>
                      <a:pt x="3553" y="520"/>
                    </a:lnTo>
                    <a:close/>
                    <a:moveTo>
                      <a:pt x="3402" y="520"/>
                    </a:moveTo>
                    <a:lnTo>
                      <a:pt x="3323" y="520"/>
                    </a:lnTo>
                    <a:lnTo>
                      <a:pt x="3331" y="510"/>
                    </a:lnTo>
                    <a:lnTo>
                      <a:pt x="3340" y="501"/>
                    </a:lnTo>
                    <a:lnTo>
                      <a:pt x="3350" y="492"/>
                    </a:lnTo>
                    <a:lnTo>
                      <a:pt x="3360" y="483"/>
                    </a:lnTo>
                    <a:lnTo>
                      <a:pt x="3371" y="475"/>
                    </a:lnTo>
                    <a:lnTo>
                      <a:pt x="3382" y="468"/>
                    </a:lnTo>
                    <a:lnTo>
                      <a:pt x="3394" y="460"/>
                    </a:lnTo>
                    <a:lnTo>
                      <a:pt x="3406" y="454"/>
                    </a:lnTo>
                    <a:lnTo>
                      <a:pt x="3406" y="462"/>
                    </a:lnTo>
                    <a:lnTo>
                      <a:pt x="3406" y="470"/>
                    </a:lnTo>
                    <a:lnTo>
                      <a:pt x="3406" y="478"/>
                    </a:lnTo>
                    <a:lnTo>
                      <a:pt x="3405" y="486"/>
                    </a:lnTo>
                    <a:lnTo>
                      <a:pt x="3404" y="495"/>
                    </a:lnTo>
                    <a:lnTo>
                      <a:pt x="3404" y="503"/>
                    </a:lnTo>
                    <a:lnTo>
                      <a:pt x="3403" y="511"/>
                    </a:lnTo>
                    <a:lnTo>
                      <a:pt x="3402" y="520"/>
                    </a:lnTo>
                    <a:close/>
                    <a:moveTo>
                      <a:pt x="4069" y="0"/>
                    </a:moveTo>
                    <a:lnTo>
                      <a:pt x="4175" y="0"/>
                    </a:lnTo>
                    <a:lnTo>
                      <a:pt x="4162" y="13"/>
                    </a:lnTo>
                    <a:lnTo>
                      <a:pt x="4148" y="27"/>
                    </a:lnTo>
                    <a:lnTo>
                      <a:pt x="4135" y="41"/>
                    </a:lnTo>
                    <a:lnTo>
                      <a:pt x="4122" y="56"/>
                    </a:lnTo>
                    <a:lnTo>
                      <a:pt x="4109" y="71"/>
                    </a:lnTo>
                    <a:lnTo>
                      <a:pt x="4095" y="86"/>
                    </a:lnTo>
                    <a:lnTo>
                      <a:pt x="4082" y="102"/>
                    </a:lnTo>
                    <a:lnTo>
                      <a:pt x="4069" y="119"/>
                    </a:lnTo>
                    <a:lnTo>
                      <a:pt x="4065" y="107"/>
                    </a:lnTo>
                    <a:lnTo>
                      <a:pt x="4063" y="95"/>
                    </a:lnTo>
                    <a:lnTo>
                      <a:pt x="4062" y="80"/>
                    </a:lnTo>
                    <a:lnTo>
                      <a:pt x="4063" y="65"/>
                    </a:lnTo>
                    <a:lnTo>
                      <a:pt x="4063" y="50"/>
                    </a:lnTo>
                    <a:lnTo>
                      <a:pt x="4065" y="33"/>
                    </a:lnTo>
                    <a:lnTo>
                      <a:pt x="4067" y="16"/>
                    </a:lnTo>
                    <a:lnTo>
                      <a:pt x="4069" y="0"/>
                    </a:lnTo>
                    <a:close/>
                    <a:moveTo>
                      <a:pt x="4366" y="0"/>
                    </a:moveTo>
                    <a:lnTo>
                      <a:pt x="4833" y="0"/>
                    </a:lnTo>
                    <a:lnTo>
                      <a:pt x="4814" y="29"/>
                    </a:lnTo>
                    <a:lnTo>
                      <a:pt x="4794" y="58"/>
                    </a:lnTo>
                    <a:lnTo>
                      <a:pt x="4773" y="86"/>
                    </a:lnTo>
                    <a:lnTo>
                      <a:pt x="4752" y="112"/>
                    </a:lnTo>
                    <a:lnTo>
                      <a:pt x="4740" y="125"/>
                    </a:lnTo>
                    <a:lnTo>
                      <a:pt x="4728" y="137"/>
                    </a:lnTo>
                    <a:lnTo>
                      <a:pt x="4715" y="149"/>
                    </a:lnTo>
                    <a:lnTo>
                      <a:pt x="4702" y="160"/>
                    </a:lnTo>
                    <a:lnTo>
                      <a:pt x="4688" y="171"/>
                    </a:lnTo>
                    <a:lnTo>
                      <a:pt x="4673" y="181"/>
                    </a:lnTo>
                    <a:lnTo>
                      <a:pt x="4659" y="190"/>
                    </a:lnTo>
                    <a:lnTo>
                      <a:pt x="4642" y="199"/>
                    </a:lnTo>
                    <a:lnTo>
                      <a:pt x="4630" y="202"/>
                    </a:lnTo>
                    <a:lnTo>
                      <a:pt x="4616" y="206"/>
                    </a:lnTo>
                    <a:lnTo>
                      <a:pt x="4604" y="210"/>
                    </a:lnTo>
                    <a:lnTo>
                      <a:pt x="4591" y="215"/>
                    </a:lnTo>
                    <a:lnTo>
                      <a:pt x="4567" y="226"/>
                    </a:lnTo>
                    <a:lnTo>
                      <a:pt x="4544" y="237"/>
                    </a:lnTo>
                    <a:lnTo>
                      <a:pt x="4532" y="243"/>
                    </a:lnTo>
                    <a:lnTo>
                      <a:pt x="4519" y="247"/>
                    </a:lnTo>
                    <a:lnTo>
                      <a:pt x="4507" y="250"/>
                    </a:lnTo>
                    <a:lnTo>
                      <a:pt x="4494" y="253"/>
                    </a:lnTo>
                    <a:lnTo>
                      <a:pt x="4482" y="254"/>
                    </a:lnTo>
                    <a:lnTo>
                      <a:pt x="4468" y="254"/>
                    </a:lnTo>
                    <a:lnTo>
                      <a:pt x="4453" y="253"/>
                    </a:lnTo>
                    <a:lnTo>
                      <a:pt x="4439" y="250"/>
                    </a:lnTo>
                    <a:lnTo>
                      <a:pt x="4430" y="245"/>
                    </a:lnTo>
                    <a:lnTo>
                      <a:pt x="4422" y="237"/>
                    </a:lnTo>
                    <a:lnTo>
                      <a:pt x="4417" y="230"/>
                    </a:lnTo>
                    <a:lnTo>
                      <a:pt x="4413" y="223"/>
                    </a:lnTo>
                    <a:lnTo>
                      <a:pt x="4411" y="213"/>
                    </a:lnTo>
                    <a:lnTo>
                      <a:pt x="4411" y="204"/>
                    </a:lnTo>
                    <a:lnTo>
                      <a:pt x="4411" y="195"/>
                    </a:lnTo>
                    <a:lnTo>
                      <a:pt x="4413" y="184"/>
                    </a:lnTo>
                    <a:lnTo>
                      <a:pt x="4419" y="162"/>
                    </a:lnTo>
                    <a:lnTo>
                      <a:pt x="4427" y="140"/>
                    </a:lnTo>
                    <a:lnTo>
                      <a:pt x="4438" y="118"/>
                    </a:lnTo>
                    <a:lnTo>
                      <a:pt x="4447" y="95"/>
                    </a:lnTo>
                    <a:lnTo>
                      <a:pt x="4456" y="74"/>
                    </a:lnTo>
                    <a:lnTo>
                      <a:pt x="4461" y="54"/>
                    </a:lnTo>
                    <a:lnTo>
                      <a:pt x="4462" y="45"/>
                    </a:lnTo>
                    <a:lnTo>
                      <a:pt x="4463" y="36"/>
                    </a:lnTo>
                    <a:lnTo>
                      <a:pt x="4462" y="29"/>
                    </a:lnTo>
                    <a:lnTo>
                      <a:pt x="4459" y="22"/>
                    </a:lnTo>
                    <a:lnTo>
                      <a:pt x="4455" y="15"/>
                    </a:lnTo>
                    <a:lnTo>
                      <a:pt x="4448" y="10"/>
                    </a:lnTo>
                    <a:lnTo>
                      <a:pt x="4441" y="6"/>
                    </a:lnTo>
                    <a:lnTo>
                      <a:pt x="4431" y="4"/>
                    </a:lnTo>
                    <a:lnTo>
                      <a:pt x="4418" y="2"/>
                    </a:lnTo>
                    <a:lnTo>
                      <a:pt x="4403" y="1"/>
                    </a:lnTo>
                    <a:lnTo>
                      <a:pt x="4387" y="2"/>
                    </a:lnTo>
                    <a:lnTo>
                      <a:pt x="4366" y="4"/>
                    </a:lnTo>
                    <a:lnTo>
                      <a:pt x="4366" y="3"/>
                    </a:lnTo>
                    <a:lnTo>
                      <a:pt x="4366" y="3"/>
                    </a:lnTo>
                    <a:lnTo>
                      <a:pt x="4366" y="2"/>
                    </a:lnTo>
                    <a:lnTo>
                      <a:pt x="4366" y="2"/>
                    </a:lnTo>
                    <a:lnTo>
                      <a:pt x="4366" y="1"/>
                    </a:lnTo>
                    <a:lnTo>
                      <a:pt x="4366" y="1"/>
                    </a:lnTo>
                    <a:lnTo>
                      <a:pt x="4366" y="0"/>
                    </a:lnTo>
                    <a:lnTo>
                      <a:pt x="4366" y="0"/>
                    </a:lnTo>
                    <a:close/>
                    <a:moveTo>
                      <a:pt x="1083" y="67"/>
                    </a:moveTo>
                    <a:lnTo>
                      <a:pt x="1087" y="80"/>
                    </a:lnTo>
                    <a:lnTo>
                      <a:pt x="1091" y="92"/>
                    </a:lnTo>
                    <a:lnTo>
                      <a:pt x="1091" y="105"/>
                    </a:lnTo>
                    <a:lnTo>
                      <a:pt x="1090" y="118"/>
                    </a:lnTo>
                    <a:lnTo>
                      <a:pt x="1087" y="130"/>
                    </a:lnTo>
                    <a:lnTo>
                      <a:pt x="1083" y="141"/>
                    </a:lnTo>
                    <a:lnTo>
                      <a:pt x="1079" y="154"/>
                    </a:lnTo>
                    <a:lnTo>
                      <a:pt x="1075" y="166"/>
                    </a:lnTo>
                    <a:lnTo>
                      <a:pt x="1066" y="189"/>
                    </a:lnTo>
                    <a:lnTo>
                      <a:pt x="1057" y="213"/>
                    </a:lnTo>
                    <a:lnTo>
                      <a:pt x="1054" y="225"/>
                    </a:lnTo>
                    <a:lnTo>
                      <a:pt x="1053" y="236"/>
                    </a:lnTo>
                    <a:lnTo>
                      <a:pt x="1052" y="248"/>
                    </a:lnTo>
                    <a:lnTo>
                      <a:pt x="1054" y="258"/>
                    </a:lnTo>
                    <a:lnTo>
                      <a:pt x="1051" y="264"/>
                    </a:lnTo>
                    <a:lnTo>
                      <a:pt x="1048" y="269"/>
                    </a:lnTo>
                    <a:lnTo>
                      <a:pt x="1045" y="273"/>
                    </a:lnTo>
                    <a:lnTo>
                      <a:pt x="1041" y="276"/>
                    </a:lnTo>
                    <a:lnTo>
                      <a:pt x="1036" y="278"/>
                    </a:lnTo>
                    <a:lnTo>
                      <a:pt x="1032" y="279"/>
                    </a:lnTo>
                    <a:lnTo>
                      <a:pt x="1027" y="280"/>
                    </a:lnTo>
                    <a:lnTo>
                      <a:pt x="1023" y="280"/>
                    </a:lnTo>
                    <a:lnTo>
                      <a:pt x="1012" y="280"/>
                    </a:lnTo>
                    <a:lnTo>
                      <a:pt x="1002" y="279"/>
                    </a:lnTo>
                    <a:lnTo>
                      <a:pt x="992" y="279"/>
                    </a:lnTo>
                    <a:lnTo>
                      <a:pt x="981" y="280"/>
                    </a:lnTo>
                    <a:lnTo>
                      <a:pt x="975" y="272"/>
                    </a:lnTo>
                    <a:lnTo>
                      <a:pt x="968" y="264"/>
                    </a:lnTo>
                    <a:lnTo>
                      <a:pt x="962" y="255"/>
                    </a:lnTo>
                    <a:lnTo>
                      <a:pt x="957" y="247"/>
                    </a:lnTo>
                    <a:lnTo>
                      <a:pt x="952" y="236"/>
                    </a:lnTo>
                    <a:lnTo>
                      <a:pt x="948" y="227"/>
                    </a:lnTo>
                    <a:lnTo>
                      <a:pt x="945" y="216"/>
                    </a:lnTo>
                    <a:lnTo>
                      <a:pt x="943" y="206"/>
                    </a:lnTo>
                    <a:lnTo>
                      <a:pt x="940" y="196"/>
                    </a:lnTo>
                    <a:lnTo>
                      <a:pt x="940" y="185"/>
                    </a:lnTo>
                    <a:lnTo>
                      <a:pt x="940" y="175"/>
                    </a:lnTo>
                    <a:lnTo>
                      <a:pt x="943" y="165"/>
                    </a:lnTo>
                    <a:lnTo>
                      <a:pt x="945" y="155"/>
                    </a:lnTo>
                    <a:lnTo>
                      <a:pt x="949" y="146"/>
                    </a:lnTo>
                    <a:lnTo>
                      <a:pt x="954" y="136"/>
                    </a:lnTo>
                    <a:lnTo>
                      <a:pt x="960" y="127"/>
                    </a:lnTo>
                    <a:lnTo>
                      <a:pt x="967" y="120"/>
                    </a:lnTo>
                    <a:lnTo>
                      <a:pt x="974" y="112"/>
                    </a:lnTo>
                    <a:lnTo>
                      <a:pt x="981" y="107"/>
                    </a:lnTo>
                    <a:lnTo>
                      <a:pt x="987" y="102"/>
                    </a:lnTo>
                    <a:lnTo>
                      <a:pt x="1003" y="92"/>
                    </a:lnTo>
                    <a:lnTo>
                      <a:pt x="1019" y="86"/>
                    </a:lnTo>
                    <a:lnTo>
                      <a:pt x="1034" y="81"/>
                    </a:lnTo>
                    <a:lnTo>
                      <a:pt x="1051" y="76"/>
                    </a:lnTo>
                    <a:lnTo>
                      <a:pt x="1068" y="72"/>
                    </a:lnTo>
                    <a:lnTo>
                      <a:pt x="1083" y="6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79" name="Freeform 767">
                <a:extLst>
                  <a:ext uri="{FF2B5EF4-FFF2-40B4-BE49-F238E27FC236}">
                    <a16:creationId xmlns:a16="http://schemas.microsoft.com/office/drawing/2014/main" id="{287921B3-77CB-401E-B235-7A2E75C789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34" y="1883"/>
                <a:ext cx="707" cy="74"/>
              </a:xfrm>
              <a:custGeom>
                <a:avLst/>
                <a:gdLst>
                  <a:gd name="T0" fmla="*/ 3756 w 4948"/>
                  <a:gd name="T1" fmla="*/ 400 h 520"/>
                  <a:gd name="T2" fmla="*/ 3853 w 4948"/>
                  <a:gd name="T3" fmla="*/ 292 h 520"/>
                  <a:gd name="T4" fmla="*/ 3900 w 4948"/>
                  <a:gd name="T5" fmla="*/ 302 h 520"/>
                  <a:gd name="T6" fmla="*/ 3888 w 4948"/>
                  <a:gd name="T7" fmla="*/ 420 h 520"/>
                  <a:gd name="T8" fmla="*/ 3913 w 4948"/>
                  <a:gd name="T9" fmla="*/ 454 h 520"/>
                  <a:gd name="T10" fmla="*/ 3982 w 4948"/>
                  <a:gd name="T11" fmla="*/ 389 h 520"/>
                  <a:gd name="T12" fmla="*/ 4130 w 4948"/>
                  <a:gd name="T13" fmla="*/ 242 h 520"/>
                  <a:gd name="T14" fmla="*/ 4175 w 4948"/>
                  <a:gd name="T15" fmla="*/ 272 h 520"/>
                  <a:gd name="T16" fmla="*/ 4205 w 4948"/>
                  <a:gd name="T17" fmla="*/ 323 h 520"/>
                  <a:gd name="T18" fmla="*/ 4228 w 4948"/>
                  <a:gd name="T19" fmla="*/ 401 h 520"/>
                  <a:gd name="T20" fmla="*/ 4193 w 4948"/>
                  <a:gd name="T21" fmla="*/ 490 h 520"/>
                  <a:gd name="T22" fmla="*/ 3649 w 4948"/>
                  <a:gd name="T23" fmla="*/ 520 h 520"/>
                  <a:gd name="T24" fmla="*/ 1885 w 4948"/>
                  <a:gd name="T25" fmla="*/ 417 h 520"/>
                  <a:gd name="T26" fmla="*/ 2070 w 4948"/>
                  <a:gd name="T27" fmla="*/ 250 h 520"/>
                  <a:gd name="T28" fmla="*/ 1869 w 4948"/>
                  <a:gd name="T29" fmla="*/ 384 h 520"/>
                  <a:gd name="T30" fmla="*/ 1735 w 4948"/>
                  <a:gd name="T31" fmla="*/ 520 h 520"/>
                  <a:gd name="T32" fmla="*/ 1693 w 4948"/>
                  <a:gd name="T33" fmla="*/ 443 h 520"/>
                  <a:gd name="T34" fmla="*/ 1630 w 4948"/>
                  <a:gd name="T35" fmla="*/ 432 h 520"/>
                  <a:gd name="T36" fmla="*/ 1420 w 4948"/>
                  <a:gd name="T37" fmla="*/ 498 h 520"/>
                  <a:gd name="T38" fmla="*/ 1391 w 4948"/>
                  <a:gd name="T39" fmla="*/ 518 h 520"/>
                  <a:gd name="T40" fmla="*/ 932 w 4948"/>
                  <a:gd name="T41" fmla="*/ 520 h 520"/>
                  <a:gd name="T42" fmla="*/ 935 w 4948"/>
                  <a:gd name="T43" fmla="*/ 474 h 520"/>
                  <a:gd name="T44" fmla="*/ 969 w 4948"/>
                  <a:gd name="T45" fmla="*/ 366 h 520"/>
                  <a:gd name="T46" fmla="*/ 897 w 4948"/>
                  <a:gd name="T47" fmla="*/ 347 h 520"/>
                  <a:gd name="T48" fmla="*/ 833 w 4948"/>
                  <a:gd name="T49" fmla="*/ 395 h 520"/>
                  <a:gd name="T50" fmla="*/ 818 w 4948"/>
                  <a:gd name="T51" fmla="*/ 455 h 520"/>
                  <a:gd name="T52" fmla="*/ 838 w 4948"/>
                  <a:gd name="T53" fmla="*/ 513 h 520"/>
                  <a:gd name="T54" fmla="*/ 457 w 4948"/>
                  <a:gd name="T55" fmla="*/ 482 h 520"/>
                  <a:gd name="T56" fmla="*/ 567 w 4948"/>
                  <a:gd name="T57" fmla="*/ 389 h 520"/>
                  <a:gd name="T58" fmla="*/ 577 w 4948"/>
                  <a:gd name="T59" fmla="*/ 336 h 520"/>
                  <a:gd name="T60" fmla="*/ 512 w 4948"/>
                  <a:gd name="T61" fmla="*/ 397 h 520"/>
                  <a:gd name="T62" fmla="*/ 362 w 4948"/>
                  <a:gd name="T63" fmla="*/ 460 h 520"/>
                  <a:gd name="T64" fmla="*/ 245 w 4948"/>
                  <a:gd name="T65" fmla="*/ 456 h 520"/>
                  <a:gd name="T66" fmla="*/ 175 w 4948"/>
                  <a:gd name="T67" fmla="*/ 431 h 520"/>
                  <a:gd name="T68" fmla="*/ 21 w 4948"/>
                  <a:gd name="T69" fmla="*/ 57 h 520"/>
                  <a:gd name="T70" fmla="*/ 1107 w 4948"/>
                  <a:gd name="T71" fmla="*/ 14 h 520"/>
                  <a:gd name="T72" fmla="*/ 1138 w 4948"/>
                  <a:gd name="T73" fmla="*/ 5 h 520"/>
                  <a:gd name="T74" fmla="*/ 1257 w 4948"/>
                  <a:gd name="T75" fmla="*/ 5 h 520"/>
                  <a:gd name="T76" fmla="*/ 1259 w 4948"/>
                  <a:gd name="T77" fmla="*/ 27 h 520"/>
                  <a:gd name="T78" fmla="*/ 1288 w 4948"/>
                  <a:gd name="T79" fmla="*/ 52 h 520"/>
                  <a:gd name="T80" fmla="*/ 1330 w 4948"/>
                  <a:gd name="T81" fmla="*/ 45 h 520"/>
                  <a:gd name="T82" fmla="*/ 1356 w 4948"/>
                  <a:gd name="T83" fmla="*/ 0 h 520"/>
                  <a:gd name="T84" fmla="*/ 4852 w 4948"/>
                  <a:gd name="T85" fmla="*/ 67 h 520"/>
                  <a:gd name="T86" fmla="*/ 4755 w 4948"/>
                  <a:gd name="T87" fmla="*/ 191 h 520"/>
                  <a:gd name="T88" fmla="*/ 4616 w 4948"/>
                  <a:gd name="T89" fmla="*/ 388 h 520"/>
                  <a:gd name="T90" fmla="*/ 4508 w 4948"/>
                  <a:gd name="T91" fmla="*/ 463 h 520"/>
                  <a:gd name="T92" fmla="*/ 4397 w 4948"/>
                  <a:gd name="T93" fmla="*/ 508 h 520"/>
                  <a:gd name="T94" fmla="*/ 4308 w 4948"/>
                  <a:gd name="T95" fmla="*/ 506 h 520"/>
                  <a:gd name="T96" fmla="*/ 4291 w 4948"/>
                  <a:gd name="T97" fmla="*/ 445 h 520"/>
                  <a:gd name="T98" fmla="*/ 4340 w 4948"/>
                  <a:gd name="T99" fmla="*/ 306 h 520"/>
                  <a:gd name="T100" fmla="*/ 4309 w 4948"/>
                  <a:gd name="T101" fmla="*/ 265 h 520"/>
                  <a:gd name="T102" fmla="*/ 4244 w 4948"/>
                  <a:gd name="T103" fmla="*/ 226 h 520"/>
                  <a:gd name="T104" fmla="*/ 4264 w 4948"/>
                  <a:gd name="T105" fmla="*/ 119 h 520"/>
                  <a:gd name="T106" fmla="*/ 4215 w 4948"/>
                  <a:gd name="T107" fmla="*/ 75 h 520"/>
                  <a:gd name="T108" fmla="*/ 4179 w 4948"/>
                  <a:gd name="T109" fmla="*/ 138 h 520"/>
                  <a:gd name="T110" fmla="*/ 4076 w 4948"/>
                  <a:gd name="T111" fmla="*/ 239 h 520"/>
                  <a:gd name="T112" fmla="*/ 3942 w 4948"/>
                  <a:gd name="T113" fmla="*/ 360 h 520"/>
                  <a:gd name="T114" fmla="*/ 3950 w 4948"/>
                  <a:gd name="T115" fmla="*/ 214 h 520"/>
                  <a:gd name="T116" fmla="*/ 3845 w 4948"/>
                  <a:gd name="T117" fmla="*/ 245 h 520"/>
                  <a:gd name="T118" fmla="*/ 3714 w 4948"/>
                  <a:gd name="T119" fmla="*/ 396 h 520"/>
                  <a:gd name="T120" fmla="*/ 166 w 4948"/>
                  <a:gd name="T121" fmla="*/ 520 h 520"/>
                  <a:gd name="T122" fmla="*/ 167 w 4948"/>
                  <a:gd name="T123" fmla="*/ 519 h 520"/>
                  <a:gd name="T124" fmla="*/ 171 w 4948"/>
                  <a:gd name="T125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948" h="520">
                    <a:moveTo>
                      <a:pt x="4203" y="520"/>
                    </a:moveTo>
                    <a:lnTo>
                      <a:pt x="3688" y="520"/>
                    </a:lnTo>
                    <a:lnTo>
                      <a:pt x="3705" y="485"/>
                    </a:lnTo>
                    <a:lnTo>
                      <a:pt x="3724" y="450"/>
                    </a:lnTo>
                    <a:lnTo>
                      <a:pt x="3734" y="434"/>
                    </a:lnTo>
                    <a:lnTo>
                      <a:pt x="3746" y="417"/>
                    </a:lnTo>
                    <a:lnTo>
                      <a:pt x="3756" y="400"/>
                    </a:lnTo>
                    <a:lnTo>
                      <a:pt x="3769" y="384"/>
                    </a:lnTo>
                    <a:lnTo>
                      <a:pt x="3781" y="368"/>
                    </a:lnTo>
                    <a:lnTo>
                      <a:pt x="3795" y="352"/>
                    </a:lnTo>
                    <a:lnTo>
                      <a:pt x="3808" y="337"/>
                    </a:lnTo>
                    <a:lnTo>
                      <a:pt x="3823" y="321"/>
                    </a:lnTo>
                    <a:lnTo>
                      <a:pt x="3838" y="307"/>
                    </a:lnTo>
                    <a:lnTo>
                      <a:pt x="3853" y="292"/>
                    </a:lnTo>
                    <a:lnTo>
                      <a:pt x="3870" y="278"/>
                    </a:lnTo>
                    <a:lnTo>
                      <a:pt x="3888" y="265"/>
                    </a:lnTo>
                    <a:lnTo>
                      <a:pt x="3892" y="270"/>
                    </a:lnTo>
                    <a:lnTo>
                      <a:pt x="3895" y="275"/>
                    </a:lnTo>
                    <a:lnTo>
                      <a:pt x="3897" y="282"/>
                    </a:lnTo>
                    <a:lnTo>
                      <a:pt x="3899" y="288"/>
                    </a:lnTo>
                    <a:lnTo>
                      <a:pt x="3900" y="302"/>
                    </a:lnTo>
                    <a:lnTo>
                      <a:pt x="3900" y="317"/>
                    </a:lnTo>
                    <a:lnTo>
                      <a:pt x="3895" y="347"/>
                    </a:lnTo>
                    <a:lnTo>
                      <a:pt x="3890" y="379"/>
                    </a:lnTo>
                    <a:lnTo>
                      <a:pt x="3888" y="393"/>
                    </a:lnTo>
                    <a:lnTo>
                      <a:pt x="3886" y="407"/>
                    </a:lnTo>
                    <a:lnTo>
                      <a:pt x="3886" y="414"/>
                    </a:lnTo>
                    <a:lnTo>
                      <a:pt x="3888" y="420"/>
                    </a:lnTo>
                    <a:lnTo>
                      <a:pt x="3889" y="426"/>
                    </a:lnTo>
                    <a:lnTo>
                      <a:pt x="3891" y="432"/>
                    </a:lnTo>
                    <a:lnTo>
                      <a:pt x="3894" y="437"/>
                    </a:lnTo>
                    <a:lnTo>
                      <a:pt x="3897" y="442"/>
                    </a:lnTo>
                    <a:lnTo>
                      <a:pt x="3901" y="446"/>
                    </a:lnTo>
                    <a:lnTo>
                      <a:pt x="3906" y="450"/>
                    </a:lnTo>
                    <a:lnTo>
                      <a:pt x="3913" y="454"/>
                    </a:lnTo>
                    <a:lnTo>
                      <a:pt x="3921" y="457"/>
                    </a:lnTo>
                    <a:lnTo>
                      <a:pt x="3929" y="459"/>
                    </a:lnTo>
                    <a:lnTo>
                      <a:pt x="3939" y="460"/>
                    </a:lnTo>
                    <a:lnTo>
                      <a:pt x="3949" y="441"/>
                    </a:lnTo>
                    <a:lnTo>
                      <a:pt x="3959" y="423"/>
                    </a:lnTo>
                    <a:lnTo>
                      <a:pt x="3971" y="406"/>
                    </a:lnTo>
                    <a:lnTo>
                      <a:pt x="3982" y="389"/>
                    </a:lnTo>
                    <a:lnTo>
                      <a:pt x="3996" y="373"/>
                    </a:lnTo>
                    <a:lnTo>
                      <a:pt x="4008" y="358"/>
                    </a:lnTo>
                    <a:lnTo>
                      <a:pt x="4023" y="342"/>
                    </a:lnTo>
                    <a:lnTo>
                      <a:pt x="4037" y="327"/>
                    </a:lnTo>
                    <a:lnTo>
                      <a:pt x="4067" y="298"/>
                    </a:lnTo>
                    <a:lnTo>
                      <a:pt x="4098" y="270"/>
                    </a:lnTo>
                    <a:lnTo>
                      <a:pt x="4130" y="242"/>
                    </a:lnTo>
                    <a:lnTo>
                      <a:pt x="4164" y="214"/>
                    </a:lnTo>
                    <a:lnTo>
                      <a:pt x="4167" y="219"/>
                    </a:lnTo>
                    <a:lnTo>
                      <a:pt x="4169" y="226"/>
                    </a:lnTo>
                    <a:lnTo>
                      <a:pt x="4170" y="233"/>
                    </a:lnTo>
                    <a:lnTo>
                      <a:pt x="4171" y="241"/>
                    </a:lnTo>
                    <a:lnTo>
                      <a:pt x="4173" y="257"/>
                    </a:lnTo>
                    <a:lnTo>
                      <a:pt x="4175" y="272"/>
                    </a:lnTo>
                    <a:lnTo>
                      <a:pt x="4176" y="281"/>
                    </a:lnTo>
                    <a:lnTo>
                      <a:pt x="4178" y="289"/>
                    </a:lnTo>
                    <a:lnTo>
                      <a:pt x="4181" y="296"/>
                    </a:lnTo>
                    <a:lnTo>
                      <a:pt x="4186" y="303"/>
                    </a:lnTo>
                    <a:lnTo>
                      <a:pt x="4191" y="311"/>
                    </a:lnTo>
                    <a:lnTo>
                      <a:pt x="4197" y="317"/>
                    </a:lnTo>
                    <a:lnTo>
                      <a:pt x="4205" y="323"/>
                    </a:lnTo>
                    <a:lnTo>
                      <a:pt x="4215" y="328"/>
                    </a:lnTo>
                    <a:lnTo>
                      <a:pt x="4253" y="328"/>
                    </a:lnTo>
                    <a:lnTo>
                      <a:pt x="4252" y="339"/>
                    </a:lnTo>
                    <a:lnTo>
                      <a:pt x="4250" y="351"/>
                    </a:lnTo>
                    <a:lnTo>
                      <a:pt x="4246" y="363"/>
                    </a:lnTo>
                    <a:lnTo>
                      <a:pt x="4241" y="375"/>
                    </a:lnTo>
                    <a:lnTo>
                      <a:pt x="4228" y="401"/>
                    </a:lnTo>
                    <a:lnTo>
                      <a:pt x="4215" y="427"/>
                    </a:lnTo>
                    <a:lnTo>
                      <a:pt x="4207" y="441"/>
                    </a:lnTo>
                    <a:lnTo>
                      <a:pt x="4202" y="454"/>
                    </a:lnTo>
                    <a:lnTo>
                      <a:pt x="4198" y="466"/>
                    </a:lnTo>
                    <a:lnTo>
                      <a:pt x="4195" y="479"/>
                    </a:lnTo>
                    <a:lnTo>
                      <a:pt x="4194" y="484"/>
                    </a:lnTo>
                    <a:lnTo>
                      <a:pt x="4193" y="490"/>
                    </a:lnTo>
                    <a:lnTo>
                      <a:pt x="4194" y="495"/>
                    </a:lnTo>
                    <a:lnTo>
                      <a:pt x="4194" y="500"/>
                    </a:lnTo>
                    <a:lnTo>
                      <a:pt x="4195" y="506"/>
                    </a:lnTo>
                    <a:lnTo>
                      <a:pt x="4197" y="511"/>
                    </a:lnTo>
                    <a:lnTo>
                      <a:pt x="4200" y="516"/>
                    </a:lnTo>
                    <a:lnTo>
                      <a:pt x="4203" y="520"/>
                    </a:lnTo>
                    <a:close/>
                    <a:moveTo>
                      <a:pt x="3649" y="520"/>
                    </a:moveTo>
                    <a:lnTo>
                      <a:pt x="1748" y="520"/>
                    </a:lnTo>
                    <a:lnTo>
                      <a:pt x="1772" y="506"/>
                    </a:lnTo>
                    <a:lnTo>
                      <a:pt x="1796" y="490"/>
                    </a:lnTo>
                    <a:lnTo>
                      <a:pt x="1819" y="473"/>
                    </a:lnTo>
                    <a:lnTo>
                      <a:pt x="1842" y="455"/>
                    </a:lnTo>
                    <a:lnTo>
                      <a:pt x="1864" y="437"/>
                    </a:lnTo>
                    <a:lnTo>
                      <a:pt x="1885" y="417"/>
                    </a:lnTo>
                    <a:lnTo>
                      <a:pt x="1906" y="398"/>
                    </a:lnTo>
                    <a:lnTo>
                      <a:pt x="1927" y="379"/>
                    </a:lnTo>
                    <a:lnTo>
                      <a:pt x="1968" y="339"/>
                    </a:lnTo>
                    <a:lnTo>
                      <a:pt x="2009" y="301"/>
                    </a:lnTo>
                    <a:lnTo>
                      <a:pt x="2029" y="284"/>
                    </a:lnTo>
                    <a:lnTo>
                      <a:pt x="2049" y="266"/>
                    </a:lnTo>
                    <a:lnTo>
                      <a:pt x="2070" y="250"/>
                    </a:lnTo>
                    <a:lnTo>
                      <a:pt x="2091" y="235"/>
                    </a:lnTo>
                    <a:lnTo>
                      <a:pt x="2074" y="214"/>
                    </a:lnTo>
                    <a:lnTo>
                      <a:pt x="2032" y="251"/>
                    </a:lnTo>
                    <a:lnTo>
                      <a:pt x="1986" y="290"/>
                    </a:lnTo>
                    <a:lnTo>
                      <a:pt x="1939" y="327"/>
                    </a:lnTo>
                    <a:lnTo>
                      <a:pt x="1892" y="365"/>
                    </a:lnTo>
                    <a:lnTo>
                      <a:pt x="1869" y="384"/>
                    </a:lnTo>
                    <a:lnTo>
                      <a:pt x="1847" y="402"/>
                    </a:lnTo>
                    <a:lnTo>
                      <a:pt x="1825" y="421"/>
                    </a:lnTo>
                    <a:lnTo>
                      <a:pt x="1805" y="441"/>
                    </a:lnTo>
                    <a:lnTo>
                      <a:pt x="1786" y="461"/>
                    </a:lnTo>
                    <a:lnTo>
                      <a:pt x="1767" y="481"/>
                    </a:lnTo>
                    <a:lnTo>
                      <a:pt x="1749" y="500"/>
                    </a:lnTo>
                    <a:lnTo>
                      <a:pt x="1735" y="520"/>
                    </a:lnTo>
                    <a:lnTo>
                      <a:pt x="1595" y="520"/>
                    </a:lnTo>
                    <a:lnTo>
                      <a:pt x="1612" y="508"/>
                    </a:lnTo>
                    <a:lnTo>
                      <a:pt x="1628" y="494"/>
                    </a:lnTo>
                    <a:lnTo>
                      <a:pt x="1644" y="482"/>
                    </a:lnTo>
                    <a:lnTo>
                      <a:pt x="1661" y="468"/>
                    </a:lnTo>
                    <a:lnTo>
                      <a:pt x="1677" y="456"/>
                    </a:lnTo>
                    <a:lnTo>
                      <a:pt x="1693" y="443"/>
                    </a:lnTo>
                    <a:lnTo>
                      <a:pt x="1709" y="431"/>
                    </a:lnTo>
                    <a:lnTo>
                      <a:pt x="1726" y="417"/>
                    </a:lnTo>
                    <a:lnTo>
                      <a:pt x="1726" y="380"/>
                    </a:lnTo>
                    <a:lnTo>
                      <a:pt x="1696" y="380"/>
                    </a:lnTo>
                    <a:lnTo>
                      <a:pt x="1674" y="397"/>
                    </a:lnTo>
                    <a:lnTo>
                      <a:pt x="1652" y="414"/>
                    </a:lnTo>
                    <a:lnTo>
                      <a:pt x="1630" y="432"/>
                    </a:lnTo>
                    <a:lnTo>
                      <a:pt x="1608" y="449"/>
                    </a:lnTo>
                    <a:lnTo>
                      <a:pt x="1588" y="467"/>
                    </a:lnTo>
                    <a:lnTo>
                      <a:pt x="1566" y="485"/>
                    </a:lnTo>
                    <a:lnTo>
                      <a:pt x="1544" y="503"/>
                    </a:lnTo>
                    <a:lnTo>
                      <a:pt x="1522" y="520"/>
                    </a:lnTo>
                    <a:lnTo>
                      <a:pt x="1420" y="520"/>
                    </a:lnTo>
                    <a:lnTo>
                      <a:pt x="1420" y="498"/>
                    </a:lnTo>
                    <a:lnTo>
                      <a:pt x="1416" y="501"/>
                    </a:lnTo>
                    <a:lnTo>
                      <a:pt x="1411" y="504"/>
                    </a:lnTo>
                    <a:lnTo>
                      <a:pt x="1407" y="507"/>
                    </a:lnTo>
                    <a:lnTo>
                      <a:pt x="1403" y="510"/>
                    </a:lnTo>
                    <a:lnTo>
                      <a:pt x="1399" y="512"/>
                    </a:lnTo>
                    <a:lnTo>
                      <a:pt x="1395" y="515"/>
                    </a:lnTo>
                    <a:lnTo>
                      <a:pt x="1391" y="518"/>
                    </a:lnTo>
                    <a:lnTo>
                      <a:pt x="1386" y="520"/>
                    </a:lnTo>
                    <a:lnTo>
                      <a:pt x="931" y="520"/>
                    </a:lnTo>
                    <a:lnTo>
                      <a:pt x="931" y="520"/>
                    </a:lnTo>
                    <a:lnTo>
                      <a:pt x="931" y="520"/>
                    </a:lnTo>
                    <a:lnTo>
                      <a:pt x="931" y="520"/>
                    </a:lnTo>
                    <a:lnTo>
                      <a:pt x="931" y="520"/>
                    </a:lnTo>
                    <a:lnTo>
                      <a:pt x="932" y="520"/>
                    </a:lnTo>
                    <a:lnTo>
                      <a:pt x="932" y="520"/>
                    </a:lnTo>
                    <a:lnTo>
                      <a:pt x="932" y="519"/>
                    </a:lnTo>
                    <a:lnTo>
                      <a:pt x="932" y="519"/>
                    </a:lnTo>
                    <a:lnTo>
                      <a:pt x="930" y="509"/>
                    </a:lnTo>
                    <a:lnTo>
                      <a:pt x="931" y="497"/>
                    </a:lnTo>
                    <a:lnTo>
                      <a:pt x="932" y="486"/>
                    </a:lnTo>
                    <a:lnTo>
                      <a:pt x="935" y="474"/>
                    </a:lnTo>
                    <a:lnTo>
                      <a:pt x="944" y="450"/>
                    </a:lnTo>
                    <a:lnTo>
                      <a:pt x="953" y="427"/>
                    </a:lnTo>
                    <a:lnTo>
                      <a:pt x="957" y="415"/>
                    </a:lnTo>
                    <a:lnTo>
                      <a:pt x="961" y="402"/>
                    </a:lnTo>
                    <a:lnTo>
                      <a:pt x="965" y="391"/>
                    </a:lnTo>
                    <a:lnTo>
                      <a:pt x="968" y="379"/>
                    </a:lnTo>
                    <a:lnTo>
                      <a:pt x="969" y="366"/>
                    </a:lnTo>
                    <a:lnTo>
                      <a:pt x="969" y="353"/>
                    </a:lnTo>
                    <a:lnTo>
                      <a:pt x="965" y="341"/>
                    </a:lnTo>
                    <a:lnTo>
                      <a:pt x="961" y="328"/>
                    </a:lnTo>
                    <a:lnTo>
                      <a:pt x="946" y="333"/>
                    </a:lnTo>
                    <a:lnTo>
                      <a:pt x="929" y="337"/>
                    </a:lnTo>
                    <a:lnTo>
                      <a:pt x="912" y="342"/>
                    </a:lnTo>
                    <a:lnTo>
                      <a:pt x="897" y="347"/>
                    </a:lnTo>
                    <a:lnTo>
                      <a:pt x="881" y="353"/>
                    </a:lnTo>
                    <a:lnTo>
                      <a:pt x="865" y="363"/>
                    </a:lnTo>
                    <a:lnTo>
                      <a:pt x="859" y="368"/>
                    </a:lnTo>
                    <a:lnTo>
                      <a:pt x="852" y="373"/>
                    </a:lnTo>
                    <a:lnTo>
                      <a:pt x="845" y="381"/>
                    </a:lnTo>
                    <a:lnTo>
                      <a:pt x="838" y="388"/>
                    </a:lnTo>
                    <a:lnTo>
                      <a:pt x="833" y="395"/>
                    </a:lnTo>
                    <a:lnTo>
                      <a:pt x="828" y="404"/>
                    </a:lnTo>
                    <a:lnTo>
                      <a:pt x="825" y="412"/>
                    </a:lnTo>
                    <a:lnTo>
                      <a:pt x="822" y="419"/>
                    </a:lnTo>
                    <a:lnTo>
                      <a:pt x="820" y="429"/>
                    </a:lnTo>
                    <a:lnTo>
                      <a:pt x="818" y="437"/>
                    </a:lnTo>
                    <a:lnTo>
                      <a:pt x="818" y="445"/>
                    </a:lnTo>
                    <a:lnTo>
                      <a:pt x="818" y="455"/>
                    </a:lnTo>
                    <a:lnTo>
                      <a:pt x="820" y="463"/>
                    </a:lnTo>
                    <a:lnTo>
                      <a:pt x="822" y="472"/>
                    </a:lnTo>
                    <a:lnTo>
                      <a:pt x="824" y="481"/>
                    </a:lnTo>
                    <a:lnTo>
                      <a:pt x="827" y="489"/>
                    </a:lnTo>
                    <a:lnTo>
                      <a:pt x="830" y="497"/>
                    </a:lnTo>
                    <a:lnTo>
                      <a:pt x="834" y="506"/>
                    </a:lnTo>
                    <a:lnTo>
                      <a:pt x="838" y="513"/>
                    </a:lnTo>
                    <a:lnTo>
                      <a:pt x="842" y="520"/>
                    </a:lnTo>
                    <a:lnTo>
                      <a:pt x="336" y="520"/>
                    </a:lnTo>
                    <a:lnTo>
                      <a:pt x="361" y="515"/>
                    </a:lnTo>
                    <a:lnTo>
                      <a:pt x="385" y="508"/>
                    </a:lnTo>
                    <a:lnTo>
                      <a:pt x="409" y="500"/>
                    </a:lnTo>
                    <a:lnTo>
                      <a:pt x="433" y="491"/>
                    </a:lnTo>
                    <a:lnTo>
                      <a:pt x="457" y="482"/>
                    </a:lnTo>
                    <a:lnTo>
                      <a:pt x="480" y="470"/>
                    </a:lnTo>
                    <a:lnTo>
                      <a:pt x="502" y="459"/>
                    </a:lnTo>
                    <a:lnTo>
                      <a:pt x="524" y="447"/>
                    </a:lnTo>
                    <a:lnTo>
                      <a:pt x="536" y="434"/>
                    </a:lnTo>
                    <a:lnTo>
                      <a:pt x="549" y="420"/>
                    </a:lnTo>
                    <a:lnTo>
                      <a:pt x="558" y="405"/>
                    </a:lnTo>
                    <a:lnTo>
                      <a:pt x="567" y="389"/>
                    </a:lnTo>
                    <a:lnTo>
                      <a:pt x="570" y="382"/>
                    </a:lnTo>
                    <a:lnTo>
                      <a:pt x="574" y="373"/>
                    </a:lnTo>
                    <a:lnTo>
                      <a:pt x="576" y="366"/>
                    </a:lnTo>
                    <a:lnTo>
                      <a:pt x="577" y="359"/>
                    </a:lnTo>
                    <a:lnTo>
                      <a:pt x="578" y="350"/>
                    </a:lnTo>
                    <a:lnTo>
                      <a:pt x="578" y="343"/>
                    </a:lnTo>
                    <a:lnTo>
                      <a:pt x="577" y="336"/>
                    </a:lnTo>
                    <a:lnTo>
                      <a:pt x="575" y="328"/>
                    </a:lnTo>
                    <a:lnTo>
                      <a:pt x="568" y="339"/>
                    </a:lnTo>
                    <a:lnTo>
                      <a:pt x="561" y="348"/>
                    </a:lnTo>
                    <a:lnTo>
                      <a:pt x="554" y="358"/>
                    </a:lnTo>
                    <a:lnTo>
                      <a:pt x="546" y="366"/>
                    </a:lnTo>
                    <a:lnTo>
                      <a:pt x="530" y="383"/>
                    </a:lnTo>
                    <a:lnTo>
                      <a:pt x="512" y="397"/>
                    </a:lnTo>
                    <a:lnTo>
                      <a:pt x="493" y="411"/>
                    </a:lnTo>
                    <a:lnTo>
                      <a:pt x="474" y="422"/>
                    </a:lnTo>
                    <a:lnTo>
                      <a:pt x="453" y="433"/>
                    </a:lnTo>
                    <a:lnTo>
                      <a:pt x="431" y="441"/>
                    </a:lnTo>
                    <a:lnTo>
                      <a:pt x="409" y="449"/>
                    </a:lnTo>
                    <a:lnTo>
                      <a:pt x="386" y="456"/>
                    </a:lnTo>
                    <a:lnTo>
                      <a:pt x="362" y="460"/>
                    </a:lnTo>
                    <a:lnTo>
                      <a:pt x="338" y="464"/>
                    </a:lnTo>
                    <a:lnTo>
                      <a:pt x="313" y="467"/>
                    </a:lnTo>
                    <a:lnTo>
                      <a:pt x="289" y="468"/>
                    </a:lnTo>
                    <a:lnTo>
                      <a:pt x="264" y="469"/>
                    </a:lnTo>
                    <a:lnTo>
                      <a:pt x="239" y="468"/>
                    </a:lnTo>
                    <a:lnTo>
                      <a:pt x="243" y="462"/>
                    </a:lnTo>
                    <a:lnTo>
                      <a:pt x="245" y="456"/>
                    </a:lnTo>
                    <a:lnTo>
                      <a:pt x="246" y="448"/>
                    </a:lnTo>
                    <a:lnTo>
                      <a:pt x="245" y="441"/>
                    </a:lnTo>
                    <a:lnTo>
                      <a:pt x="243" y="435"/>
                    </a:lnTo>
                    <a:lnTo>
                      <a:pt x="239" y="429"/>
                    </a:lnTo>
                    <a:lnTo>
                      <a:pt x="234" y="422"/>
                    </a:lnTo>
                    <a:lnTo>
                      <a:pt x="227" y="417"/>
                    </a:lnTo>
                    <a:lnTo>
                      <a:pt x="175" y="431"/>
                    </a:lnTo>
                    <a:lnTo>
                      <a:pt x="155" y="380"/>
                    </a:lnTo>
                    <a:lnTo>
                      <a:pt x="134" y="327"/>
                    </a:lnTo>
                    <a:lnTo>
                      <a:pt x="111" y="275"/>
                    </a:lnTo>
                    <a:lnTo>
                      <a:pt x="89" y="221"/>
                    </a:lnTo>
                    <a:lnTo>
                      <a:pt x="66" y="167"/>
                    </a:lnTo>
                    <a:lnTo>
                      <a:pt x="43" y="112"/>
                    </a:lnTo>
                    <a:lnTo>
                      <a:pt x="21" y="57"/>
                    </a:lnTo>
                    <a:lnTo>
                      <a:pt x="0" y="0"/>
                    </a:lnTo>
                    <a:lnTo>
                      <a:pt x="1058" y="0"/>
                    </a:lnTo>
                    <a:lnTo>
                      <a:pt x="1068" y="4"/>
                    </a:lnTo>
                    <a:lnTo>
                      <a:pt x="1077" y="9"/>
                    </a:lnTo>
                    <a:lnTo>
                      <a:pt x="1087" y="12"/>
                    </a:lnTo>
                    <a:lnTo>
                      <a:pt x="1097" y="14"/>
                    </a:lnTo>
                    <a:lnTo>
                      <a:pt x="1107" y="14"/>
                    </a:lnTo>
                    <a:lnTo>
                      <a:pt x="1117" y="14"/>
                    </a:lnTo>
                    <a:lnTo>
                      <a:pt x="1127" y="13"/>
                    </a:lnTo>
                    <a:lnTo>
                      <a:pt x="1135" y="10"/>
                    </a:lnTo>
                    <a:lnTo>
                      <a:pt x="1136" y="9"/>
                    </a:lnTo>
                    <a:lnTo>
                      <a:pt x="1136" y="8"/>
                    </a:lnTo>
                    <a:lnTo>
                      <a:pt x="1137" y="7"/>
                    </a:lnTo>
                    <a:lnTo>
                      <a:pt x="1138" y="5"/>
                    </a:lnTo>
                    <a:lnTo>
                      <a:pt x="1138" y="3"/>
                    </a:lnTo>
                    <a:lnTo>
                      <a:pt x="1139" y="2"/>
                    </a:lnTo>
                    <a:lnTo>
                      <a:pt x="1140" y="1"/>
                    </a:lnTo>
                    <a:lnTo>
                      <a:pt x="1140" y="0"/>
                    </a:lnTo>
                    <a:lnTo>
                      <a:pt x="1257" y="0"/>
                    </a:lnTo>
                    <a:lnTo>
                      <a:pt x="1257" y="2"/>
                    </a:lnTo>
                    <a:lnTo>
                      <a:pt x="1257" y="5"/>
                    </a:lnTo>
                    <a:lnTo>
                      <a:pt x="1257" y="9"/>
                    </a:lnTo>
                    <a:lnTo>
                      <a:pt x="1257" y="11"/>
                    </a:lnTo>
                    <a:lnTo>
                      <a:pt x="1257" y="14"/>
                    </a:lnTo>
                    <a:lnTo>
                      <a:pt x="1258" y="17"/>
                    </a:lnTo>
                    <a:lnTo>
                      <a:pt x="1258" y="20"/>
                    </a:lnTo>
                    <a:lnTo>
                      <a:pt x="1258" y="22"/>
                    </a:lnTo>
                    <a:lnTo>
                      <a:pt x="1259" y="27"/>
                    </a:lnTo>
                    <a:lnTo>
                      <a:pt x="1261" y="33"/>
                    </a:lnTo>
                    <a:lnTo>
                      <a:pt x="1263" y="38"/>
                    </a:lnTo>
                    <a:lnTo>
                      <a:pt x="1268" y="42"/>
                    </a:lnTo>
                    <a:lnTo>
                      <a:pt x="1272" y="46"/>
                    </a:lnTo>
                    <a:lnTo>
                      <a:pt x="1277" y="49"/>
                    </a:lnTo>
                    <a:lnTo>
                      <a:pt x="1282" y="51"/>
                    </a:lnTo>
                    <a:lnTo>
                      <a:pt x="1288" y="52"/>
                    </a:lnTo>
                    <a:lnTo>
                      <a:pt x="1296" y="53"/>
                    </a:lnTo>
                    <a:lnTo>
                      <a:pt x="1303" y="53"/>
                    </a:lnTo>
                    <a:lnTo>
                      <a:pt x="1309" y="53"/>
                    </a:lnTo>
                    <a:lnTo>
                      <a:pt x="1316" y="52"/>
                    </a:lnTo>
                    <a:lnTo>
                      <a:pt x="1321" y="50"/>
                    </a:lnTo>
                    <a:lnTo>
                      <a:pt x="1326" y="48"/>
                    </a:lnTo>
                    <a:lnTo>
                      <a:pt x="1330" y="45"/>
                    </a:lnTo>
                    <a:lnTo>
                      <a:pt x="1334" y="42"/>
                    </a:lnTo>
                    <a:lnTo>
                      <a:pt x="1338" y="38"/>
                    </a:lnTo>
                    <a:lnTo>
                      <a:pt x="1343" y="34"/>
                    </a:lnTo>
                    <a:lnTo>
                      <a:pt x="1346" y="28"/>
                    </a:lnTo>
                    <a:lnTo>
                      <a:pt x="1348" y="23"/>
                    </a:lnTo>
                    <a:lnTo>
                      <a:pt x="1353" y="13"/>
                    </a:lnTo>
                    <a:lnTo>
                      <a:pt x="1356" y="0"/>
                    </a:lnTo>
                    <a:lnTo>
                      <a:pt x="4948" y="0"/>
                    </a:lnTo>
                    <a:lnTo>
                      <a:pt x="4930" y="9"/>
                    </a:lnTo>
                    <a:lnTo>
                      <a:pt x="4913" y="19"/>
                    </a:lnTo>
                    <a:lnTo>
                      <a:pt x="4896" y="29"/>
                    </a:lnTo>
                    <a:lnTo>
                      <a:pt x="4881" y="41"/>
                    </a:lnTo>
                    <a:lnTo>
                      <a:pt x="4865" y="53"/>
                    </a:lnTo>
                    <a:lnTo>
                      <a:pt x="4852" y="67"/>
                    </a:lnTo>
                    <a:lnTo>
                      <a:pt x="4838" y="80"/>
                    </a:lnTo>
                    <a:lnTo>
                      <a:pt x="4824" y="95"/>
                    </a:lnTo>
                    <a:lnTo>
                      <a:pt x="4812" y="110"/>
                    </a:lnTo>
                    <a:lnTo>
                      <a:pt x="4800" y="125"/>
                    </a:lnTo>
                    <a:lnTo>
                      <a:pt x="4788" y="141"/>
                    </a:lnTo>
                    <a:lnTo>
                      <a:pt x="4776" y="158"/>
                    </a:lnTo>
                    <a:lnTo>
                      <a:pt x="4755" y="191"/>
                    </a:lnTo>
                    <a:lnTo>
                      <a:pt x="4734" y="225"/>
                    </a:lnTo>
                    <a:lnTo>
                      <a:pt x="4712" y="260"/>
                    </a:lnTo>
                    <a:lnTo>
                      <a:pt x="4690" y="293"/>
                    </a:lnTo>
                    <a:lnTo>
                      <a:pt x="4667" y="326"/>
                    </a:lnTo>
                    <a:lnTo>
                      <a:pt x="4643" y="358"/>
                    </a:lnTo>
                    <a:lnTo>
                      <a:pt x="4630" y="373"/>
                    </a:lnTo>
                    <a:lnTo>
                      <a:pt x="4616" y="388"/>
                    </a:lnTo>
                    <a:lnTo>
                      <a:pt x="4602" y="401"/>
                    </a:lnTo>
                    <a:lnTo>
                      <a:pt x="4588" y="415"/>
                    </a:lnTo>
                    <a:lnTo>
                      <a:pt x="4572" y="427"/>
                    </a:lnTo>
                    <a:lnTo>
                      <a:pt x="4556" y="439"/>
                    </a:lnTo>
                    <a:lnTo>
                      <a:pt x="4539" y="450"/>
                    </a:lnTo>
                    <a:lnTo>
                      <a:pt x="4520" y="460"/>
                    </a:lnTo>
                    <a:lnTo>
                      <a:pt x="4508" y="463"/>
                    </a:lnTo>
                    <a:lnTo>
                      <a:pt x="4494" y="467"/>
                    </a:lnTo>
                    <a:lnTo>
                      <a:pt x="4482" y="471"/>
                    </a:lnTo>
                    <a:lnTo>
                      <a:pt x="4469" y="476"/>
                    </a:lnTo>
                    <a:lnTo>
                      <a:pt x="4445" y="487"/>
                    </a:lnTo>
                    <a:lnTo>
                      <a:pt x="4422" y="498"/>
                    </a:lnTo>
                    <a:lnTo>
                      <a:pt x="4410" y="504"/>
                    </a:lnTo>
                    <a:lnTo>
                      <a:pt x="4397" y="508"/>
                    </a:lnTo>
                    <a:lnTo>
                      <a:pt x="4385" y="511"/>
                    </a:lnTo>
                    <a:lnTo>
                      <a:pt x="4372" y="514"/>
                    </a:lnTo>
                    <a:lnTo>
                      <a:pt x="4360" y="515"/>
                    </a:lnTo>
                    <a:lnTo>
                      <a:pt x="4346" y="515"/>
                    </a:lnTo>
                    <a:lnTo>
                      <a:pt x="4331" y="514"/>
                    </a:lnTo>
                    <a:lnTo>
                      <a:pt x="4317" y="511"/>
                    </a:lnTo>
                    <a:lnTo>
                      <a:pt x="4308" y="506"/>
                    </a:lnTo>
                    <a:lnTo>
                      <a:pt x="4300" y="498"/>
                    </a:lnTo>
                    <a:lnTo>
                      <a:pt x="4295" y="491"/>
                    </a:lnTo>
                    <a:lnTo>
                      <a:pt x="4291" y="484"/>
                    </a:lnTo>
                    <a:lnTo>
                      <a:pt x="4289" y="474"/>
                    </a:lnTo>
                    <a:lnTo>
                      <a:pt x="4289" y="465"/>
                    </a:lnTo>
                    <a:lnTo>
                      <a:pt x="4289" y="456"/>
                    </a:lnTo>
                    <a:lnTo>
                      <a:pt x="4291" y="445"/>
                    </a:lnTo>
                    <a:lnTo>
                      <a:pt x="4297" y="423"/>
                    </a:lnTo>
                    <a:lnTo>
                      <a:pt x="4305" y="401"/>
                    </a:lnTo>
                    <a:lnTo>
                      <a:pt x="4316" y="379"/>
                    </a:lnTo>
                    <a:lnTo>
                      <a:pt x="4325" y="356"/>
                    </a:lnTo>
                    <a:lnTo>
                      <a:pt x="4334" y="335"/>
                    </a:lnTo>
                    <a:lnTo>
                      <a:pt x="4339" y="315"/>
                    </a:lnTo>
                    <a:lnTo>
                      <a:pt x="4340" y="306"/>
                    </a:lnTo>
                    <a:lnTo>
                      <a:pt x="4341" y="297"/>
                    </a:lnTo>
                    <a:lnTo>
                      <a:pt x="4340" y="290"/>
                    </a:lnTo>
                    <a:lnTo>
                      <a:pt x="4337" y="283"/>
                    </a:lnTo>
                    <a:lnTo>
                      <a:pt x="4333" y="276"/>
                    </a:lnTo>
                    <a:lnTo>
                      <a:pt x="4326" y="271"/>
                    </a:lnTo>
                    <a:lnTo>
                      <a:pt x="4319" y="267"/>
                    </a:lnTo>
                    <a:lnTo>
                      <a:pt x="4309" y="265"/>
                    </a:lnTo>
                    <a:lnTo>
                      <a:pt x="4296" y="263"/>
                    </a:lnTo>
                    <a:lnTo>
                      <a:pt x="4281" y="262"/>
                    </a:lnTo>
                    <a:lnTo>
                      <a:pt x="4265" y="263"/>
                    </a:lnTo>
                    <a:lnTo>
                      <a:pt x="4244" y="265"/>
                    </a:lnTo>
                    <a:lnTo>
                      <a:pt x="4243" y="252"/>
                    </a:lnTo>
                    <a:lnTo>
                      <a:pt x="4243" y="239"/>
                    </a:lnTo>
                    <a:lnTo>
                      <a:pt x="4244" y="226"/>
                    </a:lnTo>
                    <a:lnTo>
                      <a:pt x="4246" y="215"/>
                    </a:lnTo>
                    <a:lnTo>
                      <a:pt x="4252" y="190"/>
                    </a:lnTo>
                    <a:lnTo>
                      <a:pt x="4259" y="166"/>
                    </a:lnTo>
                    <a:lnTo>
                      <a:pt x="4262" y="154"/>
                    </a:lnTo>
                    <a:lnTo>
                      <a:pt x="4264" y="142"/>
                    </a:lnTo>
                    <a:lnTo>
                      <a:pt x="4265" y="131"/>
                    </a:lnTo>
                    <a:lnTo>
                      <a:pt x="4264" y="119"/>
                    </a:lnTo>
                    <a:lnTo>
                      <a:pt x="4263" y="108"/>
                    </a:lnTo>
                    <a:lnTo>
                      <a:pt x="4259" y="96"/>
                    </a:lnTo>
                    <a:lnTo>
                      <a:pt x="4252" y="85"/>
                    </a:lnTo>
                    <a:lnTo>
                      <a:pt x="4244" y="73"/>
                    </a:lnTo>
                    <a:lnTo>
                      <a:pt x="4232" y="72"/>
                    </a:lnTo>
                    <a:lnTo>
                      <a:pt x="4223" y="73"/>
                    </a:lnTo>
                    <a:lnTo>
                      <a:pt x="4215" y="75"/>
                    </a:lnTo>
                    <a:lnTo>
                      <a:pt x="4207" y="79"/>
                    </a:lnTo>
                    <a:lnTo>
                      <a:pt x="4201" y="85"/>
                    </a:lnTo>
                    <a:lnTo>
                      <a:pt x="4197" y="91"/>
                    </a:lnTo>
                    <a:lnTo>
                      <a:pt x="4193" y="97"/>
                    </a:lnTo>
                    <a:lnTo>
                      <a:pt x="4190" y="106"/>
                    </a:lnTo>
                    <a:lnTo>
                      <a:pt x="4185" y="122"/>
                    </a:lnTo>
                    <a:lnTo>
                      <a:pt x="4179" y="138"/>
                    </a:lnTo>
                    <a:lnTo>
                      <a:pt x="4176" y="145"/>
                    </a:lnTo>
                    <a:lnTo>
                      <a:pt x="4173" y="152"/>
                    </a:lnTo>
                    <a:lnTo>
                      <a:pt x="4169" y="158"/>
                    </a:lnTo>
                    <a:lnTo>
                      <a:pt x="4164" y="163"/>
                    </a:lnTo>
                    <a:lnTo>
                      <a:pt x="4132" y="188"/>
                    </a:lnTo>
                    <a:lnTo>
                      <a:pt x="4103" y="213"/>
                    </a:lnTo>
                    <a:lnTo>
                      <a:pt x="4076" y="239"/>
                    </a:lnTo>
                    <a:lnTo>
                      <a:pt x="4049" y="265"/>
                    </a:lnTo>
                    <a:lnTo>
                      <a:pt x="4023" y="291"/>
                    </a:lnTo>
                    <a:lnTo>
                      <a:pt x="3998" y="319"/>
                    </a:lnTo>
                    <a:lnTo>
                      <a:pt x="3972" y="348"/>
                    </a:lnTo>
                    <a:lnTo>
                      <a:pt x="3947" y="380"/>
                    </a:lnTo>
                    <a:lnTo>
                      <a:pt x="3944" y="370"/>
                    </a:lnTo>
                    <a:lnTo>
                      <a:pt x="3942" y="360"/>
                    </a:lnTo>
                    <a:lnTo>
                      <a:pt x="3941" y="348"/>
                    </a:lnTo>
                    <a:lnTo>
                      <a:pt x="3940" y="337"/>
                    </a:lnTo>
                    <a:lnTo>
                      <a:pt x="3941" y="311"/>
                    </a:lnTo>
                    <a:lnTo>
                      <a:pt x="3944" y="284"/>
                    </a:lnTo>
                    <a:lnTo>
                      <a:pt x="3947" y="256"/>
                    </a:lnTo>
                    <a:lnTo>
                      <a:pt x="3949" y="227"/>
                    </a:lnTo>
                    <a:lnTo>
                      <a:pt x="3950" y="214"/>
                    </a:lnTo>
                    <a:lnTo>
                      <a:pt x="3950" y="200"/>
                    </a:lnTo>
                    <a:lnTo>
                      <a:pt x="3949" y="188"/>
                    </a:lnTo>
                    <a:lnTo>
                      <a:pt x="3947" y="175"/>
                    </a:lnTo>
                    <a:lnTo>
                      <a:pt x="3920" y="192"/>
                    </a:lnTo>
                    <a:lnTo>
                      <a:pt x="3893" y="209"/>
                    </a:lnTo>
                    <a:lnTo>
                      <a:pt x="3869" y="226"/>
                    </a:lnTo>
                    <a:lnTo>
                      <a:pt x="3845" y="245"/>
                    </a:lnTo>
                    <a:lnTo>
                      <a:pt x="3823" y="265"/>
                    </a:lnTo>
                    <a:lnTo>
                      <a:pt x="3802" y="285"/>
                    </a:lnTo>
                    <a:lnTo>
                      <a:pt x="3782" y="306"/>
                    </a:lnTo>
                    <a:lnTo>
                      <a:pt x="3764" y="327"/>
                    </a:lnTo>
                    <a:lnTo>
                      <a:pt x="3746" y="349"/>
                    </a:lnTo>
                    <a:lnTo>
                      <a:pt x="3729" y="372"/>
                    </a:lnTo>
                    <a:lnTo>
                      <a:pt x="3714" y="396"/>
                    </a:lnTo>
                    <a:lnTo>
                      <a:pt x="3699" y="420"/>
                    </a:lnTo>
                    <a:lnTo>
                      <a:pt x="3685" y="444"/>
                    </a:lnTo>
                    <a:lnTo>
                      <a:pt x="3673" y="469"/>
                    </a:lnTo>
                    <a:lnTo>
                      <a:pt x="3660" y="495"/>
                    </a:lnTo>
                    <a:lnTo>
                      <a:pt x="3649" y="520"/>
                    </a:lnTo>
                    <a:close/>
                    <a:moveTo>
                      <a:pt x="172" y="520"/>
                    </a:moveTo>
                    <a:lnTo>
                      <a:pt x="166" y="520"/>
                    </a:lnTo>
                    <a:lnTo>
                      <a:pt x="166" y="520"/>
                    </a:lnTo>
                    <a:lnTo>
                      <a:pt x="166" y="520"/>
                    </a:lnTo>
                    <a:lnTo>
                      <a:pt x="166" y="520"/>
                    </a:lnTo>
                    <a:lnTo>
                      <a:pt x="166" y="520"/>
                    </a:lnTo>
                    <a:lnTo>
                      <a:pt x="167" y="520"/>
                    </a:lnTo>
                    <a:lnTo>
                      <a:pt x="167" y="520"/>
                    </a:lnTo>
                    <a:lnTo>
                      <a:pt x="167" y="519"/>
                    </a:lnTo>
                    <a:lnTo>
                      <a:pt x="167" y="519"/>
                    </a:lnTo>
                    <a:lnTo>
                      <a:pt x="168" y="519"/>
                    </a:lnTo>
                    <a:lnTo>
                      <a:pt x="168" y="520"/>
                    </a:lnTo>
                    <a:lnTo>
                      <a:pt x="169" y="520"/>
                    </a:lnTo>
                    <a:lnTo>
                      <a:pt x="170" y="520"/>
                    </a:lnTo>
                    <a:lnTo>
                      <a:pt x="170" y="520"/>
                    </a:lnTo>
                    <a:lnTo>
                      <a:pt x="171" y="520"/>
                    </a:lnTo>
                    <a:lnTo>
                      <a:pt x="172" y="520"/>
                    </a:lnTo>
                    <a:lnTo>
                      <a:pt x="172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0" name="Freeform 768">
                <a:extLst>
                  <a:ext uri="{FF2B5EF4-FFF2-40B4-BE49-F238E27FC236}">
                    <a16:creationId xmlns:a16="http://schemas.microsoft.com/office/drawing/2014/main" id="{78C98015-EFB0-419E-B7D6-104E845782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22" y="1845"/>
                <a:ext cx="767" cy="75"/>
              </a:xfrm>
              <a:custGeom>
                <a:avLst/>
                <a:gdLst>
                  <a:gd name="T0" fmla="*/ 4332 w 5369"/>
                  <a:gd name="T1" fmla="*/ 472 h 521"/>
                  <a:gd name="T2" fmla="*/ 4349 w 5369"/>
                  <a:gd name="T3" fmla="*/ 378 h 521"/>
                  <a:gd name="T4" fmla="*/ 4308 w 5369"/>
                  <a:gd name="T5" fmla="*/ 333 h 521"/>
                  <a:gd name="T6" fmla="*/ 4275 w 5369"/>
                  <a:gd name="T7" fmla="*/ 366 h 521"/>
                  <a:gd name="T8" fmla="*/ 4249 w 5369"/>
                  <a:gd name="T9" fmla="*/ 423 h 521"/>
                  <a:gd name="T10" fmla="*/ 4164 w 5369"/>
                  <a:gd name="T11" fmla="*/ 496 h 521"/>
                  <a:gd name="T12" fmla="*/ 4034 w 5369"/>
                  <a:gd name="T13" fmla="*/ 487 h 521"/>
                  <a:gd name="T14" fmla="*/ 4015 w 5369"/>
                  <a:gd name="T15" fmla="*/ 445 h 521"/>
                  <a:gd name="T16" fmla="*/ 3926 w 5369"/>
                  <a:gd name="T17" fmla="*/ 508 h 521"/>
                  <a:gd name="T18" fmla="*/ 2159 w 5369"/>
                  <a:gd name="T19" fmla="*/ 507 h 521"/>
                  <a:gd name="T20" fmla="*/ 2153 w 5369"/>
                  <a:gd name="T21" fmla="*/ 479 h 521"/>
                  <a:gd name="T22" fmla="*/ 2112 w 5369"/>
                  <a:gd name="T23" fmla="*/ 515 h 521"/>
                  <a:gd name="T24" fmla="*/ 86 w 5369"/>
                  <a:gd name="T25" fmla="*/ 265 h 521"/>
                  <a:gd name="T26" fmla="*/ 0 w 5369"/>
                  <a:gd name="T27" fmla="*/ 0 h 521"/>
                  <a:gd name="T28" fmla="*/ 793 w 5369"/>
                  <a:gd name="T29" fmla="*/ 48 h 521"/>
                  <a:gd name="T30" fmla="*/ 861 w 5369"/>
                  <a:gd name="T31" fmla="*/ 78 h 521"/>
                  <a:gd name="T32" fmla="*/ 931 w 5369"/>
                  <a:gd name="T33" fmla="*/ 65 h 521"/>
                  <a:gd name="T34" fmla="*/ 970 w 5369"/>
                  <a:gd name="T35" fmla="*/ 51 h 521"/>
                  <a:gd name="T36" fmla="*/ 2261 w 5369"/>
                  <a:gd name="T37" fmla="*/ 0 h 521"/>
                  <a:gd name="T38" fmla="*/ 2089 w 5369"/>
                  <a:gd name="T39" fmla="*/ 138 h 521"/>
                  <a:gd name="T40" fmla="*/ 2194 w 5369"/>
                  <a:gd name="T41" fmla="*/ 120 h 521"/>
                  <a:gd name="T42" fmla="*/ 3150 w 5369"/>
                  <a:gd name="T43" fmla="*/ 0 h 521"/>
                  <a:gd name="T44" fmla="*/ 3129 w 5369"/>
                  <a:gd name="T45" fmla="*/ 57 h 521"/>
                  <a:gd name="T46" fmla="*/ 3258 w 5369"/>
                  <a:gd name="T47" fmla="*/ 75 h 521"/>
                  <a:gd name="T48" fmla="*/ 3488 w 5369"/>
                  <a:gd name="T49" fmla="*/ 51 h 521"/>
                  <a:gd name="T50" fmla="*/ 3876 w 5369"/>
                  <a:gd name="T51" fmla="*/ 46 h 521"/>
                  <a:gd name="T52" fmla="*/ 4173 w 5369"/>
                  <a:gd name="T53" fmla="*/ 21 h 521"/>
                  <a:gd name="T54" fmla="*/ 4206 w 5369"/>
                  <a:gd name="T55" fmla="*/ 44 h 521"/>
                  <a:gd name="T56" fmla="*/ 4249 w 5369"/>
                  <a:gd name="T57" fmla="*/ 15 h 521"/>
                  <a:gd name="T58" fmla="*/ 4526 w 5369"/>
                  <a:gd name="T59" fmla="*/ 12 h 521"/>
                  <a:gd name="T60" fmla="*/ 5326 w 5369"/>
                  <a:gd name="T61" fmla="*/ 49 h 521"/>
                  <a:gd name="T62" fmla="*/ 5246 w 5369"/>
                  <a:gd name="T63" fmla="*/ 127 h 521"/>
                  <a:gd name="T64" fmla="*/ 5200 w 5369"/>
                  <a:gd name="T65" fmla="*/ 131 h 521"/>
                  <a:gd name="T66" fmla="*/ 5133 w 5369"/>
                  <a:gd name="T67" fmla="*/ 198 h 521"/>
                  <a:gd name="T68" fmla="*/ 5072 w 5369"/>
                  <a:gd name="T69" fmla="*/ 247 h 521"/>
                  <a:gd name="T70" fmla="*/ 4996 w 5369"/>
                  <a:gd name="T71" fmla="*/ 280 h 521"/>
                  <a:gd name="T72" fmla="*/ 4892 w 5369"/>
                  <a:gd name="T73" fmla="*/ 377 h 521"/>
                  <a:gd name="T74" fmla="*/ 4258 w 5369"/>
                  <a:gd name="T75" fmla="*/ 521 h 521"/>
                  <a:gd name="T76" fmla="*/ 4228 w 5369"/>
                  <a:gd name="T77" fmla="*/ 492 h 521"/>
                  <a:gd name="T78" fmla="*/ 4254 w 5369"/>
                  <a:gd name="T79" fmla="*/ 490 h 521"/>
                  <a:gd name="T80" fmla="*/ 1310 w 5369"/>
                  <a:gd name="T81" fmla="*/ 87 h 521"/>
                  <a:gd name="T82" fmla="*/ 1291 w 5369"/>
                  <a:gd name="T83" fmla="*/ 161 h 521"/>
                  <a:gd name="T84" fmla="*/ 1220 w 5369"/>
                  <a:gd name="T85" fmla="*/ 270 h 521"/>
                  <a:gd name="T86" fmla="*/ 1163 w 5369"/>
                  <a:gd name="T87" fmla="*/ 269 h 521"/>
                  <a:gd name="T88" fmla="*/ 1114 w 5369"/>
                  <a:gd name="T89" fmla="*/ 234 h 521"/>
                  <a:gd name="T90" fmla="*/ 1116 w 5369"/>
                  <a:gd name="T91" fmla="*/ 149 h 521"/>
                  <a:gd name="T92" fmla="*/ 1160 w 5369"/>
                  <a:gd name="T93" fmla="*/ 82 h 521"/>
                  <a:gd name="T94" fmla="*/ 1229 w 5369"/>
                  <a:gd name="T95" fmla="*/ 45 h 521"/>
                  <a:gd name="T96" fmla="*/ 1290 w 5369"/>
                  <a:gd name="T97" fmla="*/ 56 h 521"/>
                  <a:gd name="T98" fmla="*/ 1310 w 5369"/>
                  <a:gd name="T99" fmla="*/ 87 h 521"/>
                  <a:gd name="T100" fmla="*/ 1440 w 5369"/>
                  <a:gd name="T101" fmla="*/ 267 h 521"/>
                  <a:gd name="T102" fmla="*/ 1406 w 5369"/>
                  <a:gd name="T103" fmla="*/ 310 h 521"/>
                  <a:gd name="T104" fmla="*/ 1357 w 5369"/>
                  <a:gd name="T105" fmla="*/ 306 h 521"/>
                  <a:gd name="T106" fmla="*/ 1342 w 5369"/>
                  <a:gd name="T107" fmla="*/ 271 h 521"/>
                  <a:gd name="T108" fmla="*/ 1365 w 5369"/>
                  <a:gd name="T109" fmla="*/ 219 h 521"/>
                  <a:gd name="T110" fmla="*/ 1418 w 5369"/>
                  <a:gd name="T111" fmla="*/ 193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369" h="521">
                    <a:moveTo>
                      <a:pt x="4796" y="521"/>
                    </a:moveTo>
                    <a:lnTo>
                      <a:pt x="4329" y="521"/>
                    </a:lnTo>
                    <a:lnTo>
                      <a:pt x="4328" y="508"/>
                    </a:lnTo>
                    <a:lnTo>
                      <a:pt x="4328" y="496"/>
                    </a:lnTo>
                    <a:lnTo>
                      <a:pt x="4330" y="483"/>
                    </a:lnTo>
                    <a:lnTo>
                      <a:pt x="4332" y="472"/>
                    </a:lnTo>
                    <a:lnTo>
                      <a:pt x="4338" y="448"/>
                    </a:lnTo>
                    <a:lnTo>
                      <a:pt x="4345" y="424"/>
                    </a:lnTo>
                    <a:lnTo>
                      <a:pt x="4347" y="412"/>
                    </a:lnTo>
                    <a:lnTo>
                      <a:pt x="4349" y="401"/>
                    </a:lnTo>
                    <a:lnTo>
                      <a:pt x="4350" y="389"/>
                    </a:lnTo>
                    <a:lnTo>
                      <a:pt x="4349" y="378"/>
                    </a:lnTo>
                    <a:lnTo>
                      <a:pt x="4347" y="367"/>
                    </a:lnTo>
                    <a:lnTo>
                      <a:pt x="4344" y="355"/>
                    </a:lnTo>
                    <a:lnTo>
                      <a:pt x="4337" y="345"/>
                    </a:lnTo>
                    <a:lnTo>
                      <a:pt x="4329" y="333"/>
                    </a:lnTo>
                    <a:lnTo>
                      <a:pt x="4317" y="332"/>
                    </a:lnTo>
                    <a:lnTo>
                      <a:pt x="4308" y="333"/>
                    </a:lnTo>
                    <a:lnTo>
                      <a:pt x="4300" y="335"/>
                    </a:lnTo>
                    <a:lnTo>
                      <a:pt x="4292" y="339"/>
                    </a:lnTo>
                    <a:lnTo>
                      <a:pt x="4286" y="345"/>
                    </a:lnTo>
                    <a:lnTo>
                      <a:pt x="4282" y="351"/>
                    </a:lnTo>
                    <a:lnTo>
                      <a:pt x="4278" y="357"/>
                    </a:lnTo>
                    <a:lnTo>
                      <a:pt x="4275" y="366"/>
                    </a:lnTo>
                    <a:lnTo>
                      <a:pt x="4270" y="382"/>
                    </a:lnTo>
                    <a:lnTo>
                      <a:pt x="4264" y="398"/>
                    </a:lnTo>
                    <a:lnTo>
                      <a:pt x="4261" y="405"/>
                    </a:lnTo>
                    <a:lnTo>
                      <a:pt x="4258" y="412"/>
                    </a:lnTo>
                    <a:lnTo>
                      <a:pt x="4254" y="418"/>
                    </a:lnTo>
                    <a:lnTo>
                      <a:pt x="4249" y="423"/>
                    </a:lnTo>
                    <a:lnTo>
                      <a:pt x="4234" y="435"/>
                    </a:lnTo>
                    <a:lnTo>
                      <a:pt x="4220" y="447"/>
                    </a:lnTo>
                    <a:lnTo>
                      <a:pt x="4205" y="459"/>
                    </a:lnTo>
                    <a:lnTo>
                      <a:pt x="4191" y="471"/>
                    </a:lnTo>
                    <a:lnTo>
                      <a:pt x="4178" y="483"/>
                    </a:lnTo>
                    <a:lnTo>
                      <a:pt x="4164" y="496"/>
                    </a:lnTo>
                    <a:lnTo>
                      <a:pt x="4151" y="508"/>
                    </a:lnTo>
                    <a:lnTo>
                      <a:pt x="4138" y="521"/>
                    </a:lnTo>
                    <a:lnTo>
                      <a:pt x="4032" y="521"/>
                    </a:lnTo>
                    <a:lnTo>
                      <a:pt x="4033" y="509"/>
                    </a:lnTo>
                    <a:lnTo>
                      <a:pt x="4034" y="498"/>
                    </a:lnTo>
                    <a:lnTo>
                      <a:pt x="4034" y="487"/>
                    </a:lnTo>
                    <a:lnTo>
                      <a:pt x="4035" y="476"/>
                    </a:lnTo>
                    <a:lnTo>
                      <a:pt x="4035" y="466"/>
                    </a:lnTo>
                    <a:lnTo>
                      <a:pt x="4035" y="455"/>
                    </a:lnTo>
                    <a:lnTo>
                      <a:pt x="4034" y="445"/>
                    </a:lnTo>
                    <a:lnTo>
                      <a:pt x="4032" y="435"/>
                    </a:lnTo>
                    <a:lnTo>
                      <a:pt x="4015" y="445"/>
                    </a:lnTo>
                    <a:lnTo>
                      <a:pt x="4000" y="455"/>
                    </a:lnTo>
                    <a:lnTo>
                      <a:pt x="3984" y="466"/>
                    </a:lnTo>
                    <a:lnTo>
                      <a:pt x="3968" y="476"/>
                    </a:lnTo>
                    <a:lnTo>
                      <a:pt x="3954" y="486"/>
                    </a:lnTo>
                    <a:lnTo>
                      <a:pt x="3939" y="498"/>
                    </a:lnTo>
                    <a:lnTo>
                      <a:pt x="3926" y="508"/>
                    </a:lnTo>
                    <a:lnTo>
                      <a:pt x="3912" y="521"/>
                    </a:lnTo>
                    <a:lnTo>
                      <a:pt x="2142" y="521"/>
                    </a:lnTo>
                    <a:lnTo>
                      <a:pt x="2146" y="517"/>
                    </a:lnTo>
                    <a:lnTo>
                      <a:pt x="2150" y="513"/>
                    </a:lnTo>
                    <a:lnTo>
                      <a:pt x="2154" y="510"/>
                    </a:lnTo>
                    <a:lnTo>
                      <a:pt x="2159" y="507"/>
                    </a:lnTo>
                    <a:lnTo>
                      <a:pt x="2163" y="504"/>
                    </a:lnTo>
                    <a:lnTo>
                      <a:pt x="2168" y="501"/>
                    </a:lnTo>
                    <a:lnTo>
                      <a:pt x="2172" y="498"/>
                    </a:lnTo>
                    <a:lnTo>
                      <a:pt x="2176" y="495"/>
                    </a:lnTo>
                    <a:lnTo>
                      <a:pt x="2159" y="474"/>
                    </a:lnTo>
                    <a:lnTo>
                      <a:pt x="2153" y="479"/>
                    </a:lnTo>
                    <a:lnTo>
                      <a:pt x="2147" y="485"/>
                    </a:lnTo>
                    <a:lnTo>
                      <a:pt x="2139" y="492"/>
                    </a:lnTo>
                    <a:lnTo>
                      <a:pt x="2133" y="497"/>
                    </a:lnTo>
                    <a:lnTo>
                      <a:pt x="2126" y="503"/>
                    </a:lnTo>
                    <a:lnTo>
                      <a:pt x="2120" y="509"/>
                    </a:lnTo>
                    <a:lnTo>
                      <a:pt x="2112" y="515"/>
                    </a:lnTo>
                    <a:lnTo>
                      <a:pt x="2106" y="521"/>
                    </a:lnTo>
                    <a:lnTo>
                      <a:pt x="190" y="521"/>
                    </a:lnTo>
                    <a:lnTo>
                      <a:pt x="164" y="458"/>
                    </a:lnTo>
                    <a:lnTo>
                      <a:pt x="138" y="395"/>
                    </a:lnTo>
                    <a:lnTo>
                      <a:pt x="111" y="330"/>
                    </a:lnTo>
                    <a:lnTo>
                      <a:pt x="86" y="265"/>
                    </a:lnTo>
                    <a:lnTo>
                      <a:pt x="62" y="200"/>
                    </a:lnTo>
                    <a:lnTo>
                      <a:pt x="40" y="133"/>
                    </a:lnTo>
                    <a:lnTo>
                      <a:pt x="29" y="100"/>
                    </a:lnTo>
                    <a:lnTo>
                      <a:pt x="19" y="66"/>
                    </a:lnTo>
                    <a:lnTo>
                      <a:pt x="9" y="33"/>
                    </a:lnTo>
                    <a:lnTo>
                      <a:pt x="0" y="0"/>
                    </a:lnTo>
                    <a:lnTo>
                      <a:pt x="749" y="0"/>
                    </a:lnTo>
                    <a:lnTo>
                      <a:pt x="757" y="10"/>
                    </a:lnTo>
                    <a:lnTo>
                      <a:pt x="765" y="21"/>
                    </a:lnTo>
                    <a:lnTo>
                      <a:pt x="773" y="30"/>
                    </a:lnTo>
                    <a:lnTo>
                      <a:pt x="783" y="39"/>
                    </a:lnTo>
                    <a:lnTo>
                      <a:pt x="793" y="48"/>
                    </a:lnTo>
                    <a:lnTo>
                      <a:pt x="803" y="55"/>
                    </a:lnTo>
                    <a:lnTo>
                      <a:pt x="814" y="62"/>
                    </a:lnTo>
                    <a:lnTo>
                      <a:pt x="825" y="67"/>
                    </a:lnTo>
                    <a:lnTo>
                      <a:pt x="837" y="73"/>
                    </a:lnTo>
                    <a:lnTo>
                      <a:pt x="848" y="76"/>
                    </a:lnTo>
                    <a:lnTo>
                      <a:pt x="861" y="78"/>
                    </a:lnTo>
                    <a:lnTo>
                      <a:pt x="873" y="79"/>
                    </a:lnTo>
                    <a:lnTo>
                      <a:pt x="886" y="78"/>
                    </a:lnTo>
                    <a:lnTo>
                      <a:pt x="898" y="76"/>
                    </a:lnTo>
                    <a:lnTo>
                      <a:pt x="911" y="72"/>
                    </a:lnTo>
                    <a:lnTo>
                      <a:pt x="923" y="66"/>
                    </a:lnTo>
                    <a:lnTo>
                      <a:pt x="931" y="65"/>
                    </a:lnTo>
                    <a:lnTo>
                      <a:pt x="939" y="64"/>
                    </a:lnTo>
                    <a:lnTo>
                      <a:pt x="945" y="63"/>
                    </a:lnTo>
                    <a:lnTo>
                      <a:pt x="952" y="61"/>
                    </a:lnTo>
                    <a:lnTo>
                      <a:pt x="959" y="58"/>
                    </a:lnTo>
                    <a:lnTo>
                      <a:pt x="965" y="55"/>
                    </a:lnTo>
                    <a:lnTo>
                      <a:pt x="970" y="51"/>
                    </a:lnTo>
                    <a:lnTo>
                      <a:pt x="975" y="47"/>
                    </a:lnTo>
                    <a:lnTo>
                      <a:pt x="986" y="37"/>
                    </a:lnTo>
                    <a:lnTo>
                      <a:pt x="994" y="26"/>
                    </a:lnTo>
                    <a:lnTo>
                      <a:pt x="1000" y="13"/>
                    </a:lnTo>
                    <a:lnTo>
                      <a:pt x="1007" y="0"/>
                    </a:lnTo>
                    <a:lnTo>
                      <a:pt x="2261" y="0"/>
                    </a:lnTo>
                    <a:lnTo>
                      <a:pt x="2232" y="22"/>
                    </a:lnTo>
                    <a:lnTo>
                      <a:pt x="2203" y="44"/>
                    </a:lnTo>
                    <a:lnTo>
                      <a:pt x="2174" y="66"/>
                    </a:lnTo>
                    <a:lnTo>
                      <a:pt x="2146" y="89"/>
                    </a:lnTo>
                    <a:lnTo>
                      <a:pt x="2118" y="113"/>
                    </a:lnTo>
                    <a:lnTo>
                      <a:pt x="2089" y="138"/>
                    </a:lnTo>
                    <a:lnTo>
                      <a:pt x="2062" y="163"/>
                    </a:lnTo>
                    <a:lnTo>
                      <a:pt x="2036" y="189"/>
                    </a:lnTo>
                    <a:lnTo>
                      <a:pt x="2096" y="189"/>
                    </a:lnTo>
                    <a:lnTo>
                      <a:pt x="2128" y="166"/>
                    </a:lnTo>
                    <a:lnTo>
                      <a:pt x="2161" y="143"/>
                    </a:lnTo>
                    <a:lnTo>
                      <a:pt x="2194" y="120"/>
                    </a:lnTo>
                    <a:lnTo>
                      <a:pt x="2227" y="96"/>
                    </a:lnTo>
                    <a:lnTo>
                      <a:pt x="2259" y="72"/>
                    </a:lnTo>
                    <a:lnTo>
                      <a:pt x="2293" y="48"/>
                    </a:lnTo>
                    <a:lnTo>
                      <a:pt x="2325" y="24"/>
                    </a:lnTo>
                    <a:lnTo>
                      <a:pt x="2358" y="0"/>
                    </a:lnTo>
                    <a:lnTo>
                      <a:pt x="3150" y="0"/>
                    </a:lnTo>
                    <a:lnTo>
                      <a:pt x="3145" y="9"/>
                    </a:lnTo>
                    <a:lnTo>
                      <a:pt x="3141" y="19"/>
                    </a:lnTo>
                    <a:lnTo>
                      <a:pt x="3137" y="28"/>
                    </a:lnTo>
                    <a:lnTo>
                      <a:pt x="3134" y="37"/>
                    </a:lnTo>
                    <a:lnTo>
                      <a:pt x="3130" y="48"/>
                    </a:lnTo>
                    <a:lnTo>
                      <a:pt x="3129" y="57"/>
                    </a:lnTo>
                    <a:lnTo>
                      <a:pt x="3128" y="67"/>
                    </a:lnTo>
                    <a:lnTo>
                      <a:pt x="3127" y="79"/>
                    </a:lnTo>
                    <a:lnTo>
                      <a:pt x="3158" y="96"/>
                    </a:lnTo>
                    <a:lnTo>
                      <a:pt x="3191" y="88"/>
                    </a:lnTo>
                    <a:lnTo>
                      <a:pt x="3224" y="81"/>
                    </a:lnTo>
                    <a:lnTo>
                      <a:pt x="3258" y="75"/>
                    </a:lnTo>
                    <a:lnTo>
                      <a:pt x="3291" y="70"/>
                    </a:lnTo>
                    <a:lnTo>
                      <a:pt x="3324" y="65"/>
                    </a:lnTo>
                    <a:lnTo>
                      <a:pt x="3357" y="61"/>
                    </a:lnTo>
                    <a:lnTo>
                      <a:pt x="3390" y="58"/>
                    </a:lnTo>
                    <a:lnTo>
                      <a:pt x="3422" y="55"/>
                    </a:lnTo>
                    <a:lnTo>
                      <a:pt x="3488" y="51"/>
                    </a:lnTo>
                    <a:lnTo>
                      <a:pt x="3553" y="49"/>
                    </a:lnTo>
                    <a:lnTo>
                      <a:pt x="3617" y="48"/>
                    </a:lnTo>
                    <a:lnTo>
                      <a:pt x="3682" y="48"/>
                    </a:lnTo>
                    <a:lnTo>
                      <a:pt x="3746" y="48"/>
                    </a:lnTo>
                    <a:lnTo>
                      <a:pt x="3811" y="47"/>
                    </a:lnTo>
                    <a:lnTo>
                      <a:pt x="3876" y="46"/>
                    </a:lnTo>
                    <a:lnTo>
                      <a:pt x="3941" y="44"/>
                    </a:lnTo>
                    <a:lnTo>
                      <a:pt x="4006" y="40"/>
                    </a:lnTo>
                    <a:lnTo>
                      <a:pt x="4073" y="34"/>
                    </a:lnTo>
                    <a:lnTo>
                      <a:pt x="4106" y="31"/>
                    </a:lnTo>
                    <a:lnTo>
                      <a:pt x="4139" y="26"/>
                    </a:lnTo>
                    <a:lnTo>
                      <a:pt x="4173" y="21"/>
                    </a:lnTo>
                    <a:lnTo>
                      <a:pt x="4206" y="15"/>
                    </a:lnTo>
                    <a:lnTo>
                      <a:pt x="4207" y="21"/>
                    </a:lnTo>
                    <a:lnTo>
                      <a:pt x="4207" y="26"/>
                    </a:lnTo>
                    <a:lnTo>
                      <a:pt x="4206" y="32"/>
                    </a:lnTo>
                    <a:lnTo>
                      <a:pt x="4206" y="38"/>
                    </a:lnTo>
                    <a:lnTo>
                      <a:pt x="4206" y="44"/>
                    </a:lnTo>
                    <a:lnTo>
                      <a:pt x="4207" y="49"/>
                    </a:lnTo>
                    <a:lnTo>
                      <a:pt x="4208" y="52"/>
                    </a:lnTo>
                    <a:lnTo>
                      <a:pt x="4210" y="54"/>
                    </a:lnTo>
                    <a:lnTo>
                      <a:pt x="4212" y="56"/>
                    </a:lnTo>
                    <a:lnTo>
                      <a:pt x="4214" y="57"/>
                    </a:lnTo>
                    <a:lnTo>
                      <a:pt x="4249" y="15"/>
                    </a:lnTo>
                    <a:lnTo>
                      <a:pt x="4295" y="17"/>
                    </a:lnTo>
                    <a:lnTo>
                      <a:pt x="4340" y="19"/>
                    </a:lnTo>
                    <a:lnTo>
                      <a:pt x="4386" y="19"/>
                    </a:lnTo>
                    <a:lnTo>
                      <a:pt x="4433" y="17"/>
                    </a:lnTo>
                    <a:lnTo>
                      <a:pt x="4479" y="15"/>
                    </a:lnTo>
                    <a:lnTo>
                      <a:pt x="4526" y="12"/>
                    </a:lnTo>
                    <a:lnTo>
                      <a:pt x="4572" y="7"/>
                    </a:lnTo>
                    <a:lnTo>
                      <a:pt x="4618" y="0"/>
                    </a:lnTo>
                    <a:lnTo>
                      <a:pt x="5369" y="0"/>
                    </a:lnTo>
                    <a:lnTo>
                      <a:pt x="5354" y="16"/>
                    </a:lnTo>
                    <a:lnTo>
                      <a:pt x="5341" y="32"/>
                    </a:lnTo>
                    <a:lnTo>
                      <a:pt x="5326" y="49"/>
                    </a:lnTo>
                    <a:lnTo>
                      <a:pt x="5312" y="64"/>
                    </a:lnTo>
                    <a:lnTo>
                      <a:pt x="5298" y="81"/>
                    </a:lnTo>
                    <a:lnTo>
                      <a:pt x="5284" y="97"/>
                    </a:lnTo>
                    <a:lnTo>
                      <a:pt x="5269" y="113"/>
                    </a:lnTo>
                    <a:lnTo>
                      <a:pt x="5255" y="130"/>
                    </a:lnTo>
                    <a:lnTo>
                      <a:pt x="5246" y="127"/>
                    </a:lnTo>
                    <a:lnTo>
                      <a:pt x="5238" y="126"/>
                    </a:lnTo>
                    <a:lnTo>
                      <a:pt x="5229" y="126"/>
                    </a:lnTo>
                    <a:lnTo>
                      <a:pt x="5221" y="126"/>
                    </a:lnTo>
                    <a:lnTo>
                      <a:pt x="5214" y="127"/>
                    </a:lnTo>
                    <a:lnTo>
                      <a:pt x="5206" y="129"/>
                    </a:lnTo>
                    <a:lnTo>
                      <a:pt x="5200" y="131"/>
                    </a:lnTo>
                    <a:lnTo>
                      <a:pt x="5194" y="134"/>
                    </a:lnTo>
                    <a:lnTo>
                      <a:pt x="5182" y="141"/>
                    </a:lnTo>
                    <a:lnTo>
                      <a:pt x="5171" y="151"/>
                    </a:lnTo>
                    <a:lnTo>
                      <a:pt x="5162" y="161"/>
                    </a:lnTo>
                    <a:lnTo>
                      <a:pt x="5152" y="173"/>
                    </a:lnTo>
                    <a:lnTo>
                      <a:pt x="5133" y="198"/>
                    </a:lnTo>
                    <a:lnTo>
                      <a:pt x="5114" y="221"/>
                    </a:lnTo>
                    <a:lnTo>
                      <a:pt x="5103" y="230"/>
                    </a:lnTo>
                    <a:lnTo>
                      <a:pt x="5092" y="238"/>
                    </a:lnTo>
                    <a:lnTo>
                      <a:pt x="5086" y="242"/>
                    </a:lnTo>
                    <a:lnTo>
                      <a:pt x="5078" y="245"/>
                    </a:lnTo>
                    <a:lnTo>
                      <a:pt x="5072" y="247"/>
                    </a:lnTo>
                    <a:lnTo>
                      <a:pt x="5065" y="249"/>
                    </a:lnTo>
                    <a:lnTo>
                      <a:pt x="5052" y="253"/>
                    </a:lnTo>
                    <a:lnTo>
                      <a:pt x="5040" y="257"/>
                    </a:lnTo>
                    <a:lnTo>
                      <a:pt x="5028" y="262"/>
                    </a:lnTo>
                    <a:lnTo>
                      <a:pt x="5017" y="268"/>
                    </a:lnTo>
                    <a:lnTo>
                      <a:pt x="4996" y="280"/>
                    </a:lnTo>
                    <a:lnTo>
                      <a:pt x="4976" y="294"/>
                    </a:lnTo>
                    <a:lnTo>
                      <a:pt x="4956" y="308"/>
                    </a:lnTo>
                    <a:lnTo>
                      <a:pt x="4939" y="324"/>
                    </a:lnTo>
                    <a:lnTo>
                      <a:pt x="4922" y="340"/>
                    </a:lnTo>
                    <a:lnTo>
                      <a:pt x="4906" y="358"/>
                    </a:lnTo>
                    <a:lnTo>
                      <a:pt x="4892" y="377"/>
                    </a:lnTo>
                    <a:lnTo>
                      <a:pt x="4877" y="397"/>
                    </a:lnTo>
                    <a:lnTo>
                      <a:pt x="4863" y="417"/>
                    </a:lnTo>
                    <a:lnTo>
                      <a:pt x="4849" y="436"/>
                    </a:lnTo>
                    <a:lnTo>
                      <a:pt x="4823" y="478"/>
                    </a:lnTo>
                    <a:lnTo>
                      <a:pt x="4796" y="521"/>
                    </a:lnTo>
                    <a:close/>
                    <a:moveTo>
                      <a:pt x="4258" y="521"/>
                    </a:moveTo>
                    <a:lnTo>
                      <a:pt x="4195" y="521"/>
                    </a:lnTo>
                    <a:lnTo>
                      <a:pt x="4201" y="515"/>
                    </a:lnTo>
                    <a:lnTo>
                      <a:pt x="4208" y="509"/>
                    </a:lnTo>
                    <a:lnTo>
                      <a:pt x="4214" y="503"/>
                    </a:lnTo>
                    <a:lnTo>
                      <a:pt x="4222" y="497"/>
                    </a:lnTo>
                    <a:lnTo>
                      <a:pt x="4228" y="492"/>
                    </a:lnTo>
                    <a:lnTo>
                      <a:pt x="4235" y="485"/>
                    </a:lnTo>
                    <a:lnTo>
                      <a:pt x="4241" y="479"/>
                    </a:lnTo>
                    <a:lnTo>
                      <a:pt x="4249" y="474"/>
                    </a:lnTo>
                    <a:lnTo>
                      <a:pt x="4251" y="478"/>
                    </a:lnTo>
                    <a:lnTo>
                      <a:pt x="4253" y="483"/>
                    </a:lnTo>
                    <a:lnTo>
                      <a:pt x="4254" y="490"/>
                    </a:lnTo>
                    <a:lnTo>
                      <a:pt x="4255" y="495"/>
                    </a:lnTo>
                    <a:lnTo>
                      <a:pt x="4256" y="501"/>
                    </a:lnTo>
                    <a:lnTo>
                      <a:pt x="4257" y="507"/>
                    </a:lnTo>
                    <a:lnTo>
                      <a:pt x="4257" y="513"/>
                    </a:lnTo>
                    <a:lnTo>
                      <a:pt x="4258" y="521"/>
                    </a:lnTo>
                    <a:close/>
                    <a:moveTo>
                      <a:pt x="1310" y="87"/>
                    </a:moveTo>
                    <a:lnTo>
                      <a:pt x="1310" y="101"/>
                    </a:lnTo>
                    <a:lnTo>
                      <a:pt x="1309" y="113"/>
                    </a:lnTo>
                    <a:lnTo>
                      <a:pt x="1306" y="126"/>
                    </a:lnTo>
                    <a:lnTo>
                      <a:pt x="1302" y="138"/>
                    </a:lnTo>
                    <a:lnTo>
                      <a:pt x="1297" y="150"/>
                    </a:lnTo>
                    <a:lnTo>
                      <a:pt x="1291" y="161"/>
                    </a:lnTo>
                    <a:lnTo>
                      <a:pt x="1285" y="173"/>
                    </a:lnTo>
                    <a:lnTo>
                      <a:pt x="1278" y="183"/>
                    </a:lnTo>
                    <a:lnTo>
                      <a:pt x="1263" y="205"/>
                    </a:lnTo>
                    <a:lnTo>
                      <a:pt x="1247" y="226"/>
                    </a:lnTo>
                    <a:lnTo>
                      <a:pt x="1233" y="248"/>
                    </a:lnTo>
                    <a:lnTo>
                      <a:pt x="1220" y="270"/>
                    </a:lnTo>
                    <a:lnTo>
                      <a:pt x="1212" y="273"/>
                    </a:lnTo>
                    <a:lnTo>
                      <a:pt x="1203" y="274"/>
                    </a:lnTo>
                    <a:lnTo>
                      <a:pt x="1192" y="274"/>
                    </a:lnTo>
                    <a:lnTo>
                      <a:pt x="1183" y="274"/>
                    </a:lnTo>
                    <a:lnTo>
                      <a:pt x="1173" y="272"/>
                    </a:lnTo>
                    <a:lnTo>
                      <a:pt x="1163" y="269"/>
                    </a:lnTo>
                    <a:lnTo>
                      <a:pt x="1154" y="265"/>
                    </a:lnTo>
                    <a:lnTo>
                      <a:pt x="1144" y="261"/>
                    </a:lnTo>
                    <a:lnTo>
                      <a:pt x="1136" y="255"/>
                    </a:lnTo>
                    <a:lnTo>
                      <a:pt x="1128" y="249"/>
                    </a:lnTo>
                    <a:lnTo>
                      <a:pt x="1120" y="243"/>
                    </a:lnTo>
                    <a:lnTo>
                      <a:pt x="1114" y="234"/>
                    </a:lnTo>
                    <a:lnTo>
                      <a:pt x="1108" y="226"/>
                    </a:lnTo>
                    <a:lnTo>
                      <a:pt x="1104" y="218"/>
                    </a:lnTo>
                    <a:lnTo>
                      <a:pt x="1099" y="208"/>
                    </a:lnTo>
                    <a:lnTo>
                      <a:pt x="1097" y="198"/>
                    </a:lnTo>
                    <a:lnTo>
                      <a:pt x="1106" y="174"/>
                    </a:lnTo>
                    <a:lnTo>
                      <a:pt x="1116" y="149"/>
                    </a:lnTo>
                    <a:lnTo>
                      <a:pt x="1122" y="136"/>
                    </a:lnTo>
                    <a:lnTo>
                      <a:pt x="1129" y="125"/>
                    </a:lnTo>
                    <a:lnTo>
                      <a:pt x="1135" y="113"/>
                    </a:lnTo>
                    <a:lnTo>
                      <a:pt x="1142" y="102"/>
                    </a:lnTo>
                    <a:lnTo>
                      <a:pt x="1150" y="91"/>
                    </a:lnTo>
                    <a:lnTo>
                      <a:pt x="1160" y="82"/>
                    </a:lnTo>
                    <a:lnTo>
                      <a:pt x="1169" y="73"/>
                    </a:lnTo>
                    <a:lnTo>
                      <a:pt x="1180" y="65"/>
                    </a:lnTo>
                    <a:lnTo>
                      <a:pt x="1190" y="58"/>
                    </a:lnTo>
                    <a:lnTo>
                      <a:pt x="1203" y="53"/>
                    </a:lnTo>
                    <a:lnTo>
                      <a:pt x="1215" y="48"/>
                    </a:lnTo>
                    <a:lnTo>
                      <a:pt x="1229" y="45"/>
                    </a:lnTo>
                    <a:lnTo>
                      <a:pt x="1241" y="46"/>
                    </a:lnTo>
                    <a:lnTo>
                      <a:pt x="1254" y="48"/>
                    </a:lnTo>
                    <a:lnTo>
                      <a:pt x="1266" y="49"/>
                    </a:lnTo>
                    <a:lnTo>
                      <a:pt x="1279" y="52"/>
                    </a:lnTo>
                    <a:lnTo>
                      <a:pt x="1285" y="54"/>
                    </a:lnTo>
                    <a:lnTo>
                      <a:pt x="1290" y="56"/>
                    </a:lnTo>
                    <a:lnTo>
                      <a:pt x="1295" y="59"/>
                    </a:lnTo>
                    <a:lnTo>
                      <a:pt x="1299" y="63"/>
                    </a:lnTo>
                    <a:lnTo>
                      <a:pt x="1304" y="67"/>
                    </a:lnTo>
                    <a:lnTo>
                      <a:pt x="1307" y="74"/>
                    </a:lnTo>
                    <a:lnTo>
                      <a:pt x="1309" y="80"/>
                    </a:lnTo>
                    <a:lnTo>
                      <a:pt x="1310" y="87"/>
                    </a:lnTo>
                    <a:close/>
                    <a:moveTo>
                      <a:pt x="1445" y="189"/>
                    </a:moveTo>
                    <a:lnTo>
                      <a:pt x="1446" y="211"/>
                    </a:lnTo>
                    <a:lnTo>
                      <a:pt x="1445" y="233"/>
                    </a:lnTo>
                    <a:lnTo>
                      <a:pt x="1444" y="245"/>
                    </a:lnTo>
                    <a:lnTo>
                      <a:pt x="1442" y="256"/>
                    </a:lnTo>
                    <a:lnTo>
                      <a:pt x="1440" y="267"/>
                    </a:lnTo>
                    <a:lnTo>
                      <a:pt x="1437" y="276"/>
                    </a:lnTo>
                    <a:lnTo>
                      <a:pt x="1433" y="285"/>
                    </a:lnTo>
                    <a:lnTo>
                      <a:pt x="1428" y="294"/>
                    </a:lnTo>
                    <a:lnTo>
                      <a:pt x="1421" y="301"/>
                    </a:lnTo>
                    <a:lnTo>
                      <a:pt x="1414" y="306"/>
                    </a:lnTo>
                    <a:lnTo>
                      <a:pt x="1406" y="310"/>
                    </a:lnTo>
                    <a:lnTo>
                      <a:pt x="1396" y="313"/>
                    </a:lnTo>
                    <a:lnTo>
                      <a:pt x="1386" y="313"/>
                    </a:lnTo>
                    <a:lnTo>
                      <a:pt x="1373" y="312"/>
                    </a:lnTo>
                    <a:lnTo>
                      <a:pt x="1367" y="311"/>
                    </a:lnTo>
                    <a:lnTo>
                      <a:pt x="1362" y="309"/>
                    </a:lnTo>
                    <a:lnTo>
                      <a:pt x="1357" y="306"/>
                    </a:lnTo>
                    <a:lnTo>
                      <a:pt x="1353" y="302"/>
                    </a:lnTo>
                    <a:lnTo>
                      <a:pt x="1348" y="298"/>
                    </a:lnTo>
                    <a:lnTo>
                      <a:pt x="1346" y="293"/>
                    </a:lnTo>
                    <a:lnTo>
                      <a:pt x="1344" y="287"/>
                    </a:lnTo>
                    <a:lnTo>
                      <a:pt x="1343" y="282"/>
                    </a:lnTo>
                    <a:lnTo>
                      <a:pt x="1342" y="271"/>
                    </a:lnTo>
                    <a:lnTo>
                      <a:pt x="1342" y="260"/>
                    </a:lnTo>
                    <a:lnTo>
                      <a:pt x="1344" y="250"/>
                    </a:lnTo>
                    <a:lnTo>
                      <a:pt x="1347" y="242"/>
                    </a:lnTo>
                    <a:lnTo>
                      <a:pt x="1353" y="233"/>
                    </a:lnTo>
                    <a:lnTo>
                      <a:pt x="1358" y="225"/>
                    </a:lnTo>
                    <a:lnTo>
                      <a:pt x="1365" y="219"/>
                    </a:lnTo>
                    <a:lnTo>
                      <a:pt x="1372" y="212"/>
                    </a:lnTo>
                    <a:lnTo>
                      <a:pt x="1381" y="206"/>
                    </a:lnTo>
                    <a:lnTo>
                      <a:pt x="1389" y="202"/>
                    </a:lnTo>
                    <a:lnTo>
                      <a:pt x="1398" y="198"/>
                    </a:lnTo>
                    <a:lnTo>
                      <a:pt x="1408" y="195"/>
                    </a:lnTo>
                    <a:lnTo>
                      <a:pt x="1418" y="193"/>
                    </a:lnTo>
                    <a:lnTo>
                      <a:pt x="1428" y="190"/>
                    </a:lnTo>
                    <a:lnTo>
                      <a:pt x="1437" y="189"/>
                    </a:lnTo>
                    <a:lnTo>
                      <a:pt x="1445" y="18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1" name="Freeform 769">
                <a:extLst>
                  <a:ext uri="{FF2B5EF4-FFF2-40B4-BE49-F238E27FC236}">
                    <a16:creationId xmlns:a16="http://schemas.microsoft.com/office/drawing/2014/main" id="{BCAEE774-8193-407D-BEE9-0E32A568B24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15" y="1808"/>
                <a:ext cx="809" cy="75"/>
              </a:xfrm>
              <a:custGeom>
                <a:avLst/>
                <a:gdLst>
                  <a:gd name="T0" fmla="*/ 1492 w 5659"/>
                  <a:gd name="T1" fmla="*/ 486 h 521"/>
                  <a:gd name="T2" fmla="*/ 1459 w 5659"/>
                  <a:gd name="T3" fmla="*/ 455 h 521"/>
                  <a:gd name="T4" fmla="*/ 1413 w 5659"/>
                  <a:gd name="T5" fmla="*/ 478 h 521"/>
                  <a:gd name="T6" fmla="*/ 1388 w 5659"/>
                  <a:gd name="T7" fmla="*/ 521 h 521"/>
                  <a:gd name="T8" fmla="*/ 1333 w 5659"/>
                  <a:gd name="T9" fmla="*/ 429 h 521"/>
                  <a:gd name="T10" fmla="*/ 1356 w 5659"/>
                  <a:gd name="T11" fmla="*/ 361 h 521"/>
                  <a:gd name="T12" fmla="*/ 1341 w 5659"/>
                  <a:gd name="T13" fmla="*/ 320 h 521"/>
                  <a:gd name="T14" fmla="*/ 1287 w 5659"/>
                  <a:gd name="T15" fmla="*/ 307 h 521"/>
                  <a:gd name="T16" fmla="*/ 1215 w 5659"/>
                  <a:gd name="T17" fmla="*/ 334 h 521"/>
                  <a:gd name="T18" fmla="*/ 1168 w 5659"/>
                  <a:gd name="T19" fmla="*/ 397 h 521"/>
                  <a:gd name="T20" fmla="*/ 1154 w 5659"/>
                  <a:gd name="T21" fmla="*/ 487 h 521"/>
                  <a:gd name="T22" fmla="*/ 131 w 5659"/>
                  <a:gd name="T23" fmla="*/ 521 h 521"/>
                  <a:gd name="T24" fmla="*/ 30 w 5659"/>
                  <a:gd name="T25" fmla="*/ 197 h 521"/>
                  <a:gd name="T26" fmla="*/ 0 w 5659"/>
                  <a:gd name="T27" fmla="*/ 0 h 521"/>
                  <a:gd name="T28" fmla="*/ 503 w 5659"/>
                  <a:gd name="T29" fmla="*/ 33 h 521"/>
                  <a:gd name="T30" fmla="*/ 524 w 5659"/>
                  <a:gd name="T31" fmla="*/ 85 h 521"/>
                  <a:gd name="T32" fmla="*/ 603 w 5659"/>
                  <a:gd name="T33" fmla="*/ 114 h 521"/>
                  <a:gd name="T34" fmla="*/ 710 w 5659"/>
                  <a:gd name="T35" fmla="*/ 101 h 521"/>
                  <a:gd name="T36" fmla="*/ 761 w 5659"/>
                  <a:gd name="T37" fmla="*/ 57 h 521"/>
                  <a:gd name="T38" fmla="*/ 783 w 5659"/>
                  <a:gd name="T39" fmla="*/ 10 h 521"/>
                  <a:gd name="T40" fmla="*/ 1829 w 5659"/>
                  <a:gd name="T41" fmla="*/ 49 h 521"/>
                  <a:gd name="T42" fmla="*/ 1878 w 5659"/>
                  <a:gd name="T43" fmla="*/ 85 h 521"/>
                  <a:gd name="T44" fmla="*/ 1866 w 5659"/>
                  <a:gd name="T45" fmla="*/ 12 h 521"/>
                  <a:gd name="T46" fmla="*/ 2633 w 5659"/>
                  <a:gd name="T47" fmla="*/ 50 h 521"/>
                  <a:gd name="T48" fmla="*/ 2268 w 5659"/>
                  <a:gd name="T49" fmla="*/ 290 h 521"/>
                  <a:gd name="T50" fmla="*/ 2142 w 5659"/>
                  <a:gd name="T51" fmla="*/ 450 h 521"/>
                  <a:gd name="T52" fmla="*/ 2616 w 5659"/>
                  <a:gd name="T53" fmla="*/ 110 h 521"/>
                  <a:gd name="T54" fmla="*/ 3563 w 5659"/>
                  <a:gd name="T55" fmla="*/ 34 h 521"/>
                  <a:gd name="T56" fmla="*/ 3352 w 5659"/>
                  <a:gd name="T57" fmla="*/ 124 h 521"/>
                  <a:gd name="T58" fmla="*/ 3231 w 5659"/>
                  <a:gd name="T59" fmla="*/ 216 h 521"/>
                  <a:gd name="T60" fmla="*/ 3182 w 5659"/>
                  <a:gd name="T61" fmla="*/ 291 h 521"/>
                  <a:gd name="T62" fmla="*/ 3204 w 5659"/>
                  <a:gd name="T63" fmla="*/ 357 h 521"/>
                  <a:gd name="T64" fmla="*/ 3403 w 5659"/>
                  <a:gd name="T65" fmla="*/ 322 h 521"/>
                  <a:gd name="T66" fmla="*/ 3728 w 5659"/>
                  <a:gd name="T67" fmla="*/ 309 h 521"/>
                  <a:gd name="T68" fmla="*/ 4119 w 5659"/>
                  <a:gd name="T69" fmla="*/ 295 h 521"/>
                  <a:gd name="T70" fmla="*/ 4253 w 5659"/>
                  <a:gd name="T71" fmla="*/ 287 h 521"/>
                  <a:gd name="T72" fmla="*/ 4256 w 5659"/>
                  <a:gd name="T73" fmla="*/ 315 h 521"/>
                  <a:gd name="T74" fmla="*/ 4448 w 5659"/>
                  <a:gd name="T75" fmla="*/ 280 h 521"/>
                  <a:gd name="T76" fmla="*/ 4632 w 5659"/>
                  <a:gd name="T77" fmla="*/ 266 h 521"/>
                  <a:gd name="T78" fmla="*/ 4811 w 5659"/>
                  <a:gd name="T79" fmla="*/ 227 h 521"/>
                  <a:gd name="T80" fmla="*/ 4975 w 5659"/>
                  <a:gd name="T81" fmla="*/ 161 h 521"/>
                  <a:gd name="T82" fmla="*/ 5118 w 5659"/>
                  <a:gd name="T83" fmla="*/ 63 h 521"/>
                  <a:gd name="T84" fmla="*/ 5567 w 5659"/>
                  <a:gd name="T85" fmla="*/ 96 h 521"/>
                  <a:gd name="T86" fmla="*/ 5301 w 5659"/>
                  <a:gd name="T87" fmla="*/ 391 h 521"/>
                  <a:gd name="T88" fmla="*/ 5252 w 5659"/>
                  <a:gd name="T89" fmla="*/ 390 h 521"/>
                  <a:gd name="T90" fmla="*/ 5198 w 5659"/>
                  <a:gd name="T91" fmla="*/ 434 h 521"/>
                  <a:gd name="T92" fmla="*/ 5124 w 5659"/>
                  <a:gd name="T93" fmla="*/ 506 h 521"/>
                  <a:gd name="T94" fmla="*/ 5094 w 5659"/>
                  <a:gd name="T95" fmla="*/ 515 h 521"/>
                  <a:gd name="T96" fmla="*/ 1062 w 5659"/>
                  <a:gd name="T97" fmla="*/ 214 h 521"/>
                  <a:gd name="T98" fmla="*/ 1045 w 5659"/>
                  <a:gd name="T99" fmla="*/ 276 h 521"/>
                  <a:gd name="T100" fmla="*/ 1002 w 5659"/>
                  <a:gd name="T101" fmla="*/ 320 h 521"/>
                  <a:gd name="T102" fmla="*/ 929 w 5659"/>
                  <a:gd name="T103" fmla="*/ 339 h 521"/>
                  <a:gd name="T104" fmla="*/ 852 w 5659"/>
                  <a:gd name="T105" fmla="*/ 318 h 521"/>
                  <a:gd name="T106" fmla="*/ 793 w 5659"/>
                  <a:gd name="T107" fmla="*/ 258 h 521"/>
                  <a:gd name="T108" fmla="*/ 806 w 5659"/>
                  <a:gd name="T109" fmla="*/ 191 h 521"/>
                  <a:gd name="T110" fmla="*/ 850 w 5659"/>
                  <a:gd name="T111" fmla="*/ 143 h 521"/>
                  <a:gd name="T112" fmla="*/ 971 w 5659"/>
                  <a:gd name="T113" fmla="*/ 131 h 521"/>
                  <a:gd name="T114" fmla="*/ 1046 w 5659"/>
                  <a:gd name="T115" fmla="*/ 167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659" h="521">
                    <a:moveTo>
                      <a:pt x="5079" y="521"/>
                    </a:moveTo>
                    <a:lnTo>
                      <a:pt x="1487" y="521"/>
                    </a:lnTo>
                    <a:lnTo>
                      <a:pt x="1489" y="513"/>
                    </a:lnTo>
                    <a:lnTo>
                      <a:pt x="1490" y="504"/>
                    </a:lnTo>
                    <a:lnTo>
                      <a:pt x="1491" y="494"/>
                    </a:lnTo>
                    <a:lnTo>
                      <a:pt x="1492" y="486"/>
                    </a:lnTo>
                    <a:lnTo>
                      <a:pt x="1492" y="476"/>
                    </a:lnTo>
                    <a:lnTo>
                      <a:pt x="1492" y="467"/>
                    </a:lnTo>
                    <a:lnTo>
                      <a:pt x="1492" y="459"/>
                    </a:lnTo>
                    <a:lnTo>
                      <a:pt x="1491" y="450"/>
                    </a:lnTo>
                    <a:lnTo>
                      <a:pt x="1476" y="451"/>
                    </a:lnTo>
                    <a:lnTo>
                      <a:pt x="1459" y="455"/>
                    </a:lnTo>
                    <a:lnTo>
                      <a:pt x="1451" y="457"/>
                    </a:lnTo>
                    <a:lnTo>
                      <a:pt x="1442" y="460"/>
                    </a:lnTo>
                    <a:lnTo>
                      <a:pt x="1434" y="464"/>
                    </a:lnTo>
                    <a:lnTo>
                      <a:pt x="1427" y="467"/>
                    </a:lnTo>
                    <a:lnTo>
                      <a:pt x="1419" y="472"/>
                    </a:lnTo>
                    <a:lnTo>
                      <a:pt x="1413" y="478"/>
                    </a:lnTo>
                    <a:lnTo>
                      <a:pt x="1407" y="484"/>
                    </a:lnTo>
                    <a:lnTo>
                      <a:pt x="1401" y="490"/>
                    </a:lnTo>
                    <a:lnTo>
                      <a:pt x="1397" y="496"/>
                    </a:lnTo>
                    <a:lnTo>
                      <a:pt x="1392" y="505"/>
                    </a:lnTo>
                    <a:lnTo>
                      <a:pt x="1390" y="513"/>
                    </a:lnTo>
                    <a:lnTo>
                      <a:pt x="1388" y="521"/>
                    </a:lnTo>
                    <a:lnTo>
                      <a:pt x="1271" y="521"/>
                    </a:lnTo>
                    <a:lnTo>
                      <a:pt x="1285" y="500"/>
                    </a:lnTo>
                    <a:lnTo>
                      <a:pt x="1299" y="481"/>
                    </a:lnTo>
                    <a:lnTo>
                      <a:pt x="1313" y="460"/>
                    </a:lnTo>
                    <a:lnTo>
                      <a:pt x="1327" y="440"/>
                    </a:lnTo>
                    <a:lnTo>
                      <a:pt x="1333" y="429"/>
                    </a:lnTo>
                    <a:lnTo>
                      <a:pt x="1339" y="418"/>
                    </a:lnTo>
                    <a:lnTo>
                      <a:pt x="1344" y="408"/>
                    </a:lnTo>
                    <a:lnTo>
                      <a:pt x="1349" y="396"/>
                    </a:lnTo>
                    <a:lnTo>
                      <a:pt x="1352" y="385"/>
                    </a:lnTo>
                    <a:lnTo>
                      <a:pt x="1355" y="373"/>
                    </a:lnTo>
                    <a:lnTo>
                      <a:pt x="1356" y="361"/>
                    </a:lnTo>
                    <a:lnTo>
                      <a:pt x="1356" y="348"/>
                    </a:lnTo>
                    <a:lnTo>
                      <a:pt x="1355" y="341"/>
                    </a:lnTo>
                    <a:lnTo>
                      <a:pt x="1353" y="335"/>
                    </a:lnTo>
                    <a:lnTo>
                      <a:pt x="1350" y="328"/>
                    </a:lnTo>
                    <a:lnTo>
                      <a:pt x="1345" y="324"/>
                    </a:lnTo>
                    <a:lnTo>
                      <a:pt x="1341" y="320"/>
                    </a:lnTo>
                    <a:lnTo>
                      <a:pt x="1336" y="317"/>
                    </a:lnTo>
                    <a:lnTo>
                      <a:pt x="1331" y="315"/>
                    </a:lnTo>
                    <a:lnTo>
                      <a:pt x="1325" y="313"/>
                    </a:lnTo>
                    <a:lnTo>
                      <a:pt x="1312" y="310"/>
                    </a:lnTo>
                    <a:lnTo>
                      <a:pt x="1300" y="309"/>
                    </a:lnTo>
                    <a:lnTo>
                      <a:pt x="1287" y="307"/>
                    </a:lnTo>
                    <a:lnTo>
                      <a:pt x="1275" y="306"/>
                    </a:lnTo>
                    <a:lnTo>
                      <a:pt x="1261" y="309"/>
                    </a:lnTo>
                    <a:lnTo>
                      <a:pt x="1249" y="314"/>
                    </a:lnTo>
                    <a:lnTo>
                      <a:pt x="1236" y="319"/>
                    </a:lnTo>
                    <a:lnTo>
                      <a:pt x="1226" y="326"/>
                    </a:lnTo>
                    <a:lnTo>
                      <a:pt x="1215" y="334"/>
                    </a:lnTo>
                    <a:lnTo>
                      <a:pt x="1206" y="343"/>
                    </a:lnTo>
                    <a:lnTo>
                      <a:pt x="1196" y="352"/>
                    </a:lnTo>
                    <a:lnTo>
                      <a:pt x="1188" y="363"/>
                    </a:lnTo>
                    <a:lnTo>
                      <a:pt x="1181" y="374"/>
                    </a:lnTo>
                    <a:lnTo>
                      <a:pt x="1175" y="386"/>
                    </a:lnTo>
                    <a:lnTo>
                      <a:pt x="1168" y="397"/>
                    </a:lnTo>
                    <a:lnTo>
                      <a:pt x="1162" y="410"/>
                    </a:lnTo>
                    <a:lnTo>
                      <a:pt x="1152" y="435"/>
                    </a:lnTo>
                    <a:lnTo>
                      <a:pt x="1143" y="459"/>
                    </a:lnTo>
                    <a:lnTo>
                      <a:pt x="1145" y="468"/>
                    </a:lnTo>
                    <a:lnTo>
                      <a:pt x="1150" y="478"/>
                    </a:lnTo>
                    <a:lnTo>
                      <a:pt x="1154" y="487"/>
                    </a:lnTo>
                    <a:lnTo>
                      <a:pt x="1159" y="495"/>
                    </a:lnTo>
                    <a:lnTo>
                      <a:pt x="1166" y="503"/>
                    </a:lnTo>
                    <a:lnTo>
                      <a:pt x="1174" y="510"/>
                    </a:lnTo>
                    <a:lnTo>
                      <a:pt x="1181" y="516"/>
                    </a:lnTo>
                    <a:lnTo>
                      <a:pt x="1189" y="521"/>
                    </a:lnTo>
                    <a:lnTo>
                      <a:pt x="131" y="521"/>
                    </a:lnTo>
                    <a:lnTo>
                      <a:pt x="107" y="457"/>
                    </a:lnTo>
                    <a:lnTo>
                      <a:pt x="86" y="392"/>
                    </a:lnTo>
                    <a:lnTo>
                      <a:pt x="65" y="327"/>
                    </a:lnTo>
                    <a:lnTo>
                      <a:pt x="47" y="262"/>
                    </a:lnTo>
                    <a:lnTo>
                      <a:pt x="39" y="230"/>
                    </a:lnTo>
                    <a:lnTo>
                      <a:pt x="30" y="197"/>
                    </a:lnTo>
                    <a:lnTo>
                      <a:pt x="24" y="164"/>
                    </a:lnTo>
                    <a:lnTo>
                      <a:pt x="17" y="132"/>
                    </a:lnTo>
                    <a:lnTo>
                      <a:pt x="12" y="98"/>
                    </a:lnTo>
                    <a:lnTo>
                      <a:pt x="7" y="66"/>
                    </a:lnTo>
                    <a:lnTo>
                      <a:pt x="3" y="34"/>
                    </a:lnTo>
                    <a:lnTo>
                      <a:pt x="0" y="0"/>
                    </a:lnTo>
                    <a:lnTo>
                      <a:pt x="508" y="0"/>
                    </a:lnTo>
                    <a:lnTo>
                      <a:pt x="507" y="7"/>
                    </a:lnTo>
                    <a:lnTo>
                      <a:pt x="507" y="13"/>
                    </a:lnTo>
                    <a:lnTo>
                      <a:pt x="506" y="19"/>
                    </a:lnTo>
                    <a:lnTo>
                      <a:pt x="504" y="26"/>
                    </a:lnTo>
                    <a:lnTo>
                      <a:pt x="503" y="33"/>
                    </a:lnTo>
                    <a:lnTo>
                      <a:pt x="503" y="39"/>
                    </a:lnTo>
                    <a:lnTo>
                      <a:pt x="502" y="45"/>
                    </a:lnTo>
                    <a:lnTo>
                      <a:pt x="502" y="51"/>
                    </a:lnTo>
                    <a:lnTo>
                      <a:pt x="508" y="63"/>
                    </a:lnTo>
                    <a:lnTo>
                      <a:pt x="515" y="74"/>
                    </a:lnTo>
                    <a:lnTo>
                      <a:pt x="524" y="85"/>
                    </a:lnTo>
                    <a:lnTo>
                      <a:pt x="535" y="94"/>
                    </a:lnTo>
                    <a:lnTo>
                      <a:pt x="546" y="101"/>
                    </a:lnTo>
                    <a:lnTo>
                      <a:pt x="558" y="108"/>
                    </a:lnTo>
                    <a:lnTo>
                      <a:pt x="570" y="112"/>
                    </a:lnTo>
                    <a:lnTo>
                      <a:pt x="583" y="115"/>
                    </a:lnTo>
                    <a:lnTo>
                      <a:pt x="603" y="114"/>
                    </a:lnTo>
                    <a:lnTo>
                      <a:pt x="626" y="113"/>
                    </a:lnTo>
                    <a:lnTo>
                      <a:pt x="650" y="113"/>
                    </a:lnTo>
                    <a:lnTo>
                      <a:pt x="674" y="110"/>
                    </a:lnTo>
                    <a:lnTo>
                      <a:pt x="687" y="108"/>
                    </a:lnTo>
                    <a:lnTo>
                      <a:pt x="698" y="104"/>
                    </a:lnTo>
                    <a:lnTo>
                      <a:pt x="710" y="101"/>
                    </a:lnTo>
                    <a:lnTo>
                      <a:pt x="721" y="96"/>
                    </a:lnTo>
                    <a:lnTo>
                      <a:pt x="731" y="90"/>
                    </a:lnTo>
                    <a:lnTo>
                      <a:pt x="741" y="83"/>
                    </a:lnTo>
                    <a:lnTo>
                      <a:pt x="749" y="74"/>
                    </a:lnTo>
                    <a:lnTo>
                      <a:pt x="757" y="64"/>
                    </a:lnTo>
                    <a:lnTo>
                      <a:pt x="761" y="57"/>
                    </a:lnTo>
                    <a:lnTo>
                      <a:pt x="765" y="49"/>
                    </a:lnTo>
                    <a:lnTo>
                      <a:pt x="769" y="41"/>
                    </a:lnTo>
                    <a:lnTo>
                      <a:pt x="772" y="34"/>
                    </a:lnTo>
                    <a:lnTo>
                      <a:pt x="776" y="25"/>
                    </a:lnTo>
                    <a:lnTo>
                      <a:pt x="780" y="17"/>
                    </a:lnTo>
                    <a:lnTo>
                      <a:pt x="783" y="10"/>
                    </a:lnTo>
                    <a:lnTo>
                      <a:pt x="787" y="0"/>
                    </a:lnTo>
                    <a:lnTo>
                      <a:pt x="1785" y="0"/>
                    </a:lnTo>
                    <a:lnTo>
                      <a:pt x="1799" y="13"/>
                    </a:lnTo>
                    <a:lnTo>
                      <a:pt x="1809" y="24"/>
                    </a:lnTo>
                    <a:lnTo>
                      <a:pt x="1819" y="37"/>
                    </a:lnTo>
                    <a:lnTo>
                      <a:pt x="1829" y="49"/>
                    </a:lnTo>
                    <a:lnTo>
                      <a:pt x="1838" y="61"/>
                    </a:lnTo>
                    <a:lnTo>
                      <a:pt x="1850" y="71"/>
                    </a:lnTo>
                    <a:lnTo>
                      <a:pt x="1855" y="75"/>
                    </a:lnTo>
                    <a:lnTo>
                      <a:pt x="1862" y="78"/>
                    </a:lnTo>
                    <a:lnTo>
                      <a:pt x="1870" y="83"/>
                    </a:lnTo>
                    <a:lnTo>
                      <a:pt x="1878" y="85"/>
                    </a:lnTo>
                    <a:lnTo>
                      <a:pt x="1900" y="64"/>
                    </a:lnTo>
                    <a:lnTo>
                      <a:pt x="1849" y="21"/>
                    </a:lnTo>
                    <a:lnTo>
                      <a:pt x="1853" y="19"/>
                    </a:lnTo>
                    <a:lnTo>
                      <a:pt x="1857" y="17"/>
                    </a:lnTo>
                    <a:lnTo>
                      <a:pt x="1861" y="15"/>
                    </a:lnTo>
                    <a:lnTo>
                      <a:pt x="1866" y="12"/>
                    </a:lnTo>
                    <a:lnTo>
                      <a:pt x="1870" y="10"/>
                    </a:lnTo>
                    <a:lnTo>
                      <a:pt x="1873" y="7"/>
                    </a:lnTo>
                    <a:lnTo>
                      <a:pt x="1877" y="3"/>
                    </a:lnTo>
                    <a:lnTo>
                      <a:pt x="1880" y="0"/>
                    </a:lnTo>
                    <a:lnTo>
                      <a:pt x="2714" y="0"/>
                    </a:lnTo>
                    <a:lnTo>
                      <a:pt x="2633" y="50"/>
                    </a:lnTo>
                    <a:lnTo>
                      <a:pt x="2551" y="101"/>
                    </a:lnTo>
                    <a:lnTo>
                      <a:pt x="2469" y="152"/>
                    </a:lnTo>
                    <a:lnTo>
                      <a:pt x="2388" y="206"/>
                    </a:lnTo>
                    <a:lnTo>
                      <a:pt x="2347" y="233"/>
                    </a:lnTo>
                    <a:lnTo>
                      <a:pt x="2307" y="261"/>
                    </a:lnTo>
                    <a:lnTo>
                      <a:pt x="2268" y="290"/>
                    </a:lnTo>
                    <a:lnTo>
                      <a:pt x="2229" y="320"/>
                    </a:lnTo>
                    <a:lnTo>
                      <a:pt x="2192" y="350"/>
                    </a:lnTo>
                    <a:lnTo>
                      <a:pt x="2154" y="383"/>
                    </a:lnTo>
                    <a:lnTo>
                      <a:pt x="2118" y="416"/>
                    </a:lnTo>
                    <a:lnTo>
                      <a:pt x="2082" y="450"/>
                    </a:lnTo>
                    <a:lnTo>
                      <a:pt x="2142" y="450"/>
                    </a:lnTo>
                    <a:lnTo>
                      <a:pt x="2220" y="394"/>
                    </a:lnTo>
                    <a:lnTo>
                      <a:pt x="2299" y="338"/>
                    </a:lnTo>
                    <a:lnTo>
                      <a:pt x="2377" y="281"/>
                    </a:lnTo>
                    <a:lnTo>
                      <a:pt x="2456" y="222"/>
                    </a:lnTo>
                    <a:lnTo>
                      <a:pt x="2537" y="166"/>
                    </a:lnTo>
                    <a:lnTo>
                      <a:pt x="2616" y="110"/>
                    </a:lnTo>
                    <a:lnTo>
                      <a:pt x="2697" y="54"/>
                    </a:lnTo>
                    <a:lnTo>
                      <a:pt x="2778" y="0"/>
                    </a:lnTo>
                    <a:lnTo>
                      <a:pt x="3674" y="0"/>
                    </a:lnTo>
                    <a:lnTo>
                      <a:pt x="3636" y="11"/>
                    </a:lnTo>
                    <a:lnTo>
                      <a:pt x="3600" y="22"/>
                    </a:lnTo>
                    <a:lnTo>
                      <a:pt x="3563" y="34"/>
                    </a:lnTo>
                    <a:lnTo>
                      <a:pt x="3527" y="45"/>
                    </a:lnTo>
                    <a:lnTo>
                      <a:pt x="3491" y="59"/>
                    </a:lnTo>
                    <a:lnTo>
                      <a:pt x="3456" y="72"/>
                    </a:lnTo>
                    <a:lnTo>
                      <a:pt x="3420" y="87"/>
                    </a:lnTo>
                    <a:lnTo>
                      <a:pt x="3386" y="102"/>
                    </a:lnTo>
                    <a:lnTo>
                      <a:pt x="3352" y="124"/>
                    </a:lnTo>
                    <a:lnTo>
                      <a:pt x="3315" y="148"/>
                    </a:lnTo>
                    <a:lnTo>
                      <a:pt x="3297" y="161"/>
                    </a:lnTo>
                    <a:lnTo>
                      <a:pt x="3280" y="174"/>
                    </a:lnTo>
                    <a:lnTo>
                      <a:pt x="3262" y="188"/>
                    </a:lnTo>
                    <a:lnTo>
                      <a:pt x="3246" y="201"/>
                    </a:lnTo>
                    <a:lnTo>
                      <a:pt x="3231" y="216"/>
                    </a:lnTo>
                    <a:lnTo>
                      <a:pt x="3217" y="232"/>
                    </a:lnTo>
                    <a:lnTo>
                      <a:pt x="3205" y="247"/>
                    </a:lnTo>
                    <a:lnTo>
                      <a:pt x="3194" y="264"/>
                    </a:lnTo>
                    <a:lnTo>
                      <a:pt x="3190" y="273"/>
                    </a:lnTo>
                    <a:lnTo>
                      <a:pt x="3186" y="282"/>
                    </a:lnTo>
                    <a:lnTo>
                      <a:pt x="3182" y="291"/>
                    </a:lnTo>
                    <a:lnTo>
                      <a:pt x="3179" y="300"/>
                    </a:lnTo>
                    <a:lnTo>
                      <a:pt x="3176" y="310"/>
                    </a:lnTo>
                    <a:lnTo>
                      <a:pt x="3174" y="319"/>
                    </a:lnTo>
                    <a:lnTo>
                      <a:pt x="3173" y="330"/>
                    </a:lnTo>
                    <a:lnTo>
                      <a:pt x="3173" y="340"/>
                    </a:lnTo>
                    <a:lnTo>
                      <a:pt x="3204" y="357"/>
                    </a:lnTo>
                    <a:lnTo>
                      <a:pt x="3237" y="349"/>
                    </a:lnTo>
                    <a:lnTo>
                      <a:pt x="3270" y="342"/>
                    </a:lnTo>
                    <a:lnTo>
                      <a:pt x="3304" y="336"/>
                    </a:lnTo>
                    <a:lnTo>
                      <a:pt x="3337" y="331"/>
                    </a:lnTo>
                    <a:lnTo>
                      <a:pt x="3370" y="326"/>
                    </a:lnTo>
                    <a:lnTo>
                      <a:pt x="3403" y="322"/>
                    </a:lnTo>
                    <a:lnTo>
                      <a:pt x="3436" y="319"/>
                    </a:lnTo>
                    <a:lnTo>
                      <a:pt x="3468" y="316"/>
                    </a:lnTo>
                    <a:lnTo>
                      <a:pt x="3534" y="312"/>
                    </a:lnTo>
                    <a:lnTo>
                      <a:pt x="3599" y="310"/>
                    </a:lnTo>
                    <a:lnTo>
                      <a:pt x="3663" y="309"/>
                    </a:lnTo>
                    <a:lnTo>
                      <a:pt x="3728" y="309"/>
                    </a:lnTo>
                    <a:lnTo>
                      <a:pt x="3792" y="309"/>
                    </a:lnTo>
                    <a:lnTo>
                      <a:pt x="3857" y="308"/>
                    </a:lnTo>
                    <a:lnTo>
                      <a:pt x="3922" y="307"/>
                    </a:lnTo>
                    <a:lnTo>
                      <a:pt x="3987" y="305"/>
                    </a:lnTo>
                    <a:lnTo>
                      <a:pt x="4052" y="301"/>
                    </a:lnTo>
                    <a:lnTo>
                      <a:pt x="4119" y="295"/>
                    </a:lnTo>
                    <a:lnTo>
                      <a:pt x="4152" y="292"/>
                    </a:lnTo>
                    <a:lnTo>
                      <a:pt x="4185" y="287"/>
                    </a:lnTo>
                    <a:lnTo>
                      <a:pt x="4219" y="282"/>
                    </a:lnTo>
                    <a:lnTo>
                      <a:pt x="4252" y="276"/>
                    </a:lnTo>
                    <a:lnTo>
                      <a:pt x="4253" y="282"/>
                    </a:lnTo>
                    <a:lnTo>
                      <a:pt x="4253" y="287"/>
                    </a:lnTo>
                    <a:lnTo>
                      <a:pt x="4252" y="293"/>
                    </a:lnTo>
                    <a:lnTo>
                      <a:pt x="4252" y="299"/>
                    </a:lnTo>
                    <a:lnTo>
                      <a:pt x="4252" y="305"/>
                    </a:lnTo>
                    <a:lnTo>
                      <a:pt x="4253" y="310"/>
                    </a:lnTo>
                    <a:lnTo>
                      <a:pt x="4254" y="313"/>
                    </a:lnTo>
                    <a:lnTo>
                      <a:pt x="4256" y="315"/>
                    </a:lnTo>
                    <a:lnTo>
                      <a:pt x="4258" y="317"/>
                    </a:lnTo>
                    <a:lnTo>
                      <a:pt x="4260" y="318"/>
                    </a:lnTo>
                    <a:lnTo>
                      <a:pt x="4295" y="276"/>
                    </a:lnTo>
                    <a:lnTo>
                      <a:pt x="4355" y="280"/>
                    </a:lnTo>
                    <a:lnTo>
                      <a:pt x="4417" y="281"/>
                    </a:lnTo>
                    <a:lnTo>
                      <a:pt x="4448" y="280"/>
                    </a:lnTo>
                    <a:lnTo>
                      <a:pt x="4479" y="278"/>
                    </a:lnTo>
                    <a:lnTo>
                      <a:pt x="4509" y="277"/>
                    </a:lnTo>
                    <a:lnTo>
                      <a:pt x="4541" y="275"/>
                    </a:lnTo>
                    <a:lnTo>
                      <a:pt x="4571" y="273"/>
                    </a:lnTo>
                    <a:lnTo>
                      <a:pt x="4602" y="269"/>
                    </a:lnTo>
                    <a:lnTo>
                      <a:pt x="4632" y="266"/>
                    </a:lnTo>
                    <a:lnTo>
                      <a:pt x="4663" y="261"/>
                    </a:lnTo>
                    <a:lnTo>
                      <a:pt x="4693" y="256"/>
                    </a:lnTo>
                    <a:lnTo>
                      <a:pt x="4723" y="249"/>
                    </a:lnTo>
                    <a:lnTo>
                      <a:pt x="4752" y="243"/>
                    </a:lnTo>
                    <a:lnTo>
                      <a:pt x="4782" y="236"/>
                    </a:lnTo>
                    <a:lnTo>
                      <a:pt x="4811" y="227"/>
                    </a:lnTo>
                    <a:lnTo>
                      <a:pt x="4840" y="218"/>
                    </a:lnTo>
                    <a:lnTo>
                      <a:pt x="4868" y="209"/>
                    </a:lnTo>
                    <a:lnTo>
                      <a:pt x="4895" y="198"/>
                    </a:lnTo>
                    <a:lnTo>
                      <a:pt x="4922" y="187"/>
                    </a:lnTo>
                    <a:lnTo>
                      <a:pt x="4949" y="174"/>
                    </a:lnTo>
                    <a:lnTo>
                      <a:pt x="4975" y="161"/>
                    </a:lnTo>
                    <a:lnTo>
                      <a:pt x="5001" y="147"/>
                    </a:lnTo>
                    <a:lnTo>
                      <a:pt x="5025" y="133"/>
                    </a:lnTo>
                    <a:lnTo>
                      <a:pt x="5050" y="116"/>
                    </a:lnTo>
                    <a:lnTo>
                      <a:pt x="5073" y="99"/>
                    </a:lnTo>
                    <a:lnTo>
                      <a:pt x="5096" y="82"/>
                    </a:lnTo>
                    <a:lnTo>
                      <a:pt x="5118" y="63"/>
                    </a:lnTo>
                    <a:lnTo>
                      <a:pt x="5140" y="43"/>
                    </a:lnTo>
                    <a:lnTo>
                      <a:pt x="5160" y="22"/>
                    </a:lnTo>
                    <a:lnTo>
                      <a:pt x="5179" y="0"/>
                    </a:lnTo>
                    <a:lnTo>
                      <a:pt x="5659" y="0"/>
                    </a:lnTo>
                    <a:lnTo>
                      <a:pt x="5613" y="48"/>
                    </a:lnTo>
                    <a:lnTo>
                      <a:pt x="5567" y="96"/>
                    </a:lnTo>
                    <a:lnTo>
                      <a:pt x="5522" y="144"/>
                    </a:lnTo>
                    <a:lnTo>
                      <a:pt x="5478" y="193"/>
                    </a:lnTo>
                    <a:lnTo>
                      <a:pt x="5433" y="242"/>
                    </a:lnTo>
                    <a:lnTo>
                      <a:pt x="5389" y="291"/>
                    </a:lnTo>
                    <a:lnTo>
                      <a:pt x="5345" y="341"/>
                    </a:lnTo>
                    <a:lnTo>
                      <a:pt x="5301" y="391"/>
                    </a:lnTo>
                    <a:lnTo>
                      <a:pt x="5292" y="388"/>
                    </a:lnTo>
                    <a:lnTo>
                      <a:pt x="5284" y="387"/>
                    </a:lnTo>
                    <a:lnTo>
                      <a:pt x="5275" y="387"/>
                    </a:lnTo>
                    <a:lnTo>
                      <a:pt x="5267" y="387"/>
                    </a:lnTo>
                    <a:lnTo>
                      <a:pt x="5260" y="388"/>
                    </a:lnTo>
                    <a:lnTo>
                      <a:pt x="5252" y="390"/>
                    </a:lnTo>
                    <a:lnTo>
                      <a:pt x="5246" y="392"/>
                    </a:lnTo>
                    <a:lnTo>
                      <a:pt x="5240" y="395"/>
                    </a:lnTo>
                    <a:lnTo>
                      <a:pt x="5228" y="402"/>
                    </a:lnTo>
                    <a:lnTo>
                      <a:pt x="5217" y="412"/>
                    </a:lnTo>
                    <a:lnTo>
                      <a:pt x="5208" y="422"/>
                    </a:lnTo>
                    <a:lnTo>
                      <a:pt x="5198" y="434"/>
                    </a:lnTo>
                    <a:lnTo>
                      <a:pt x="5179" y="459"/>
                    </a:lnTo>
                    <a:lnTo>
                      <a:pt x="5160" y="482"/>
                    </a:lnTo>
                    <a:lnTo>
                      <a:pt x="5149" y="491"/>
                    </a:lnTo>
                    <a:lnTo>
                      <a:pt x="5138" y="499"/>
                    </a:lnTo>
                    <a:lnTo>
                      <a:pt x="5132" y="503"/>
                    </a:lnTo>
                    <a:lnTo>
                      <a:pt x="5124" y="506"/>
                    </a:lnTo>
                    <a:lnTo>
                      <a:pt x="5118" y="508"/>
                    </a:lnTo>
                    <a:lnTo>
                      <a:pt x="5111" y="510"/>
                    </a:lnTo>
                    <a:lnTo>
                      <a:pt x="5107" y="511"/>
                    </a:lnTo>
                    <a:lnTo>
                      <a:pt x="5102" y="512"/>
                    </a:lnTo>
                    <a:lnTo>
                      <a:pt x="5098" y="514"/>
                    </a:lnTo>
                    <a:lnTo>
                      <a:pt x="5094" y="515"/>
                    </a:lnTo>
                    <a:lnTo>
                      <a:pt x="5091" y="516"/>
                    </a:lnTo>
                    <a:lnTo>
                      <a:pt x="5087" y="518"/>
                    </a:lnTo>
                    <a:lnTo>
                      <a:pt x="5083" y="519"/>
                    </a:lnTo>
                    <a:lnTo>
                      <a:pt x="5079" y="521"/>
                    </a:lnTo>
                    <a:close/>
                    <a:moveTo>
                      <a:pt x="1063" y="203"/>
                    </a:moveTo>
                    <a:lnTo>
                      <a:pt x="1062" y="214"/>
                    </a:lnTo>
                    <a:lnTo>
                      <a:pt x="1061" y="225"/>
                    </a:lnTo>
                    <a:lnTo>
                      <a:pt x="1060" y="236"/>
                    </a:lnTo>
                    <a:lnTo>
                      <a:pt x="1057" y="246"/>
                    </a:lnTo>
                    <a:lnTo>
                      <a:pt x="1054" y="257"/>
                    </a:lnTo>
                    <a:lnTo>
                      <a:pt x="1050" y="267"/>
                    </a:lnTo>
                    <a:lnTo>
                      <a:pt x="1045" y="276"/>
                    </a:lnTo>
                    <a:lnTo>
                      <a:pt x="1040" y="286"/>
                    </a:lnTo>
                    <a:lnTo>
                      <a:pt x="1034" y="295"/>
                    </a:lnTo>
                    <a:lnTo>
                      <a:pt x="1027" y="302"/>
                    </a:lnTo>
                    <a:lnTo>
                      <a:pt x="1019" y="310"/>
                    </a:lnTo>
                    <a:lnTo>
                      <a:pt x="1011" y="316"/>
                    </a:lnTo>
                    <a:lnTo>
                      <a:pt x="1002" y="320"/>
                    </a:lnTo>
                    <a:lnTo>
                      <a:pt x="991" y="324"/>
                    </a:lnTo>
                    <a:lnTo>
                      <a:pt x="981" y="326"/>
                    </a:lnTo>
                    <a:lnTo>
                      <a:pt x="969" y="327"/>
                    </a:lnTo>
                    <a:lnTo>
                      <a:pt x="956" y="333"/>
                    </a:lnTo>
                    <a:lnTo>
                      <a:pt x="942" y="337"/>
                    </a:lnTo>
                    <a:lnTo>
                      <a:pt x="929" y="339"/>
                    </a:lnTo>
                    <a:lnTo>
                      <a:pt x="915" y="340"/>
                    </a:lnTo>
                    <a:lnTo>
                      <a:pt x="902" y="338"/>
                    </a:lnTo>
                    <a:lnTo>
                      <a:pt x="889" y="335"/>
                    </a:lnTo>
                    <a:lnTo>
                      <a:pt x="875" y="331"/>
                    </a:lnTo>
                    <a:lnTo>
                      <a:pt x="864" y="325"/>
                    </a:lnTo>
                    <a:lnTo>
                      <a:pt x="852" y="318"/>
                    </a:lnTo>
                    <a:lnTo>
                      <a:pt x="840" y="310"/>
                    </a:lnTo>
                    <a:lnTo>
                      <a:pt x="830" y="301"/>
                    </a:lnTo>
                    <a:lnTo>
                      <a:pt x="819" y="291"/>
                    </a:lnTo>
                    <a:lnTo>
                      <a:pt x="810" y="281"/>
                    </a:lnTo>
                    <a:lnTo>
                      <a:pt x="801" y="270"/>
                    </a:lnTo>
                    <a:lnTo>
                      <a:pt x="793" y="258"/>
                    </a:lnTo>
                    <a:lnTo>
                      <a:pt x="787" y="246"/>
                    </a:lnTo>
                    <a:lnTo>
                      <a:pt x="789" y="234"/>
                    </a:lnTo>
                    <a:lnTo>
                      <a:pt x="792" y="222"/>
                    </a:lnTo>
                    <a:lnTo>
                      <a:pt x="795" y="211"/>
                    </a:lnTo>
                    <a:lnTo>
                      <a:pt x="800" y="200"/>
                    </a:lnTo>
                    <a:lnTo>
                      <a:pt x="806" y="191"/>
                    </a:lnTo>
                    <a:lnTo>
                      <a:pt x="812" y="182"/>
                    </a:lnTo>
                    <a:lnTo>
                      <a:pt x="818" y="173"/>
                    </a:lnTo>
                    <a:lnTo>
                      <a:pt x="825" y="165"/>
                    </a:lnTo>
                    <a:lnTo>
                      <a:pt x="834" y="157"/>
                    </a:lnTo>
                    <a:lnTo>
                      <a:pt x="842" y="149"/>
                    </a:lnTo>
                    <a:lnTo>
                      <a:pt x="850" y="143"/>
                    </a:lnTo>
                    <a:lnTo>
                      <a:pt x="860" y="137"/>
                    </a:lnTo>
                    <a:lnTo>
                      <a:pt x="878" y="125"/>
                    </a:lnTo>
                    <a:lnTo>
                      <a:pt x="897" y="115"/>
                    </a:lnTo>
                    <a:lnTo>
                      <a:pt x="920" y="121"/>
                    </a:lnTo>
                    <a:lnTo>
                      <a:pt x="945" y="126"/>
                    </a:lnTo>
                    <a:lnTo>
                      <a:pt x="971" y="131"/>
                    </a:lnTo>
                    <a:lnTo>
                      <a:pt x="995" y="137"/>
                    </a:lnTo>
                    <a:lnTo>
                      <a:pt x="1008" y="141"/>
                    </a:lnTo>
                    <a:lnTo>
                      <a:pt x="1018" y="146"/>
                    </a:lnTo>
                    <a:lnTo>
                      <a:pt x="1029" y="151"/>
                    </a:lnTo>
                    <a:lnTo>
                      <a:pt x="1038" y="159"/>
                    </a:lnTo>
                    <a:lnTo>
                      <a:pt x="1046" y="167"/>
                    </a:lnTo>
                    <a:lnTo>
                      <a:pt x="1054" y="177"/>
                    </a:lnTo>
                    <a:lnTo>
                      <a:pt x="1056" y="184"/>
                    </a:lnTo>
                    <a:lnTo>
                      <a:pt x="1059" y="190"/>
                    </a:lnTo>
                    <a:lnTo>
                      <a:pt x="1061" y="196"/>
                    </a:lnTo>
                    <a:lnTo>
                      <a:pt x="1063" y="20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2" name="Freeform 770">
                <a:extLst>
                  <a:ext uri="{FF2B5EF4-FFF2-40B4-BE49-F238E27FC236}">
                    <a16:creationId xmlns:a16="http://schemas.microsoft.com/office/drawing/2014/main" id="{CD1AB3DA-22D1-45C1-BA39-A570699724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15" y="1771"/>
                <a:ext cx="847" cy="74"/>
              </a:xfrm>
              <a:custGeom>
                <a:avLst/>
                <a:gdLst>
                  <a:gd name="T0" fmla="*/ 4814 w 5932"/>
                  <a:gd name="T1" fmla="*/ 486 h 520"/>
                  <a:gd name="T2" fmla="*/ 4950 w 5932"/>
                  <a:gd name="T3" fmla="*/ 435 h 520"/>
                  <a:gd name="T4" fmla="*/ 5073 w 5932"/>
                  <a:gd name="T5" fmla="*/ 362 h 520"/>
                  <a:gd name="T6" fmla="*/ 5178 w 5932"/>
                  <a:gd name="T7" fmla="*/ 266 h 520"/>
                  <a:gd name="T8" fmla="*/ 5262 w 5932"/>
                  <a:gd name="T9" fmla="*/ 145 h 520"/>
                  <a:gd name="T10" fmla="*/ 5424 w 5932"/>
                  <a:gd name="T11" fmla="*/ 55 h 520"/>
                  <a:gd name="T12" fmla="*/ 5865 w 5932"/>
                  <a:gd name="T13" fmla="*/ 62 h 520"/>
                  <a:gd name="T14" fmla="*/ 5480 w 5932"/>
                  <a:gd name="T15" fmla="*/ 452 h 520"/>
                  <a:gd name="T16" fmla="*/ 2675 w 5932"/>
                  <a:gd name="T17" fmla="*/ 331 h 520"/>
                  <a:gd name="T18" fmla="*/ 3008 w 5932"/>
                  <a:gd name="T19" fmla="*/ 128 h 520"/>
                  <a:gd name="T20" fmla="*/ 3271 w 5932"/>
                  <a:gd name="T21" fmla="*/ 10 h 520"/>
                  <a:gd name="T22" fmla="*/ 4332 w 5932"/>
                  <a:gd name="T23" fmla="*/ 67 h 520"/>
                  <a:gd name="T24" fmla="*/ 4135 w 5932"/>
                  <a:gd name="T25" fmla="*/ 140 h 520"/>
                  <a:gd name="T26" fmla="*/ 3792 w 5932"/>
                  <a:gd name="T27" fmla="*/ 230 h 520"/>
                  <a:gd name="T28" fmla="*/ 3520 w 5932"/>
                  <a:gd name="T29" fmla="*/ 308 h 520"/>
                  <a:gd name="T30" fmla="*/ 3338 w 5932"/>
                  <a:gd name="T31" fmla="*/ 395 h 520"/>
                  <a:gd name="T32" fmla="*/ 3238 w 5932"/>
                  <a:gd name="T33" fmla="*/ 473 h 520"/>
                  <a:gd name="T34" fmla="*/ 1057 w 5932"/>
                  <a:gd name="T35" fmla="*/ 520 h 520"/>
                  <a:gd name="T36" fmla="*/ 1066 w 5932"/>
                  <a:gd name="T37" fmla="*/ 477 h 520"/>
                  <a:gd name="T38" fmla="*/ 1058 w 5932"/>
                  <a:gd name="T39" fmla="*/ 436 h 520"/>
                  <a:gd name="T40" fmla="*/ 999 w 5932"/>
                  <a:gd name="T41" fmla="*/ 396 h 520"/>
                  <a:gd name="T42" fmla="*/ 864 w 5932"/>
                  <a:gd name="T43" fmla="*/ 396 h 520"/>
                  <a:gd name="T44" fmla="*/ 816 w 5932"/>
                  <a:gd name="T45" fmla="*/ 441 h 520"/>
                  <a:gd name="T46" fmla="*/ 791 w 5932"/>
                  <a:gd name="T47" fmla="*/ 505 h 520"/>
                  <a:gd name="T48" fmla="*/ 797 w 5932"/>
                  <a:gd name="T49" fmla="*/ 517 h 520"/>
                  <a:gd name="T50" fmla="*/ 27 w 5932"/>
                  <a:gd name="T51" fmla="*/ 422 h 520"/>
                  <a:gd name="T52" fmla="*/ 2 w 5932"/>
                  <a:gd name="T53" fmla="*/ 225 h 520"/>
                  <a:gd name="T54" fmla="*/ 10 w 5932"/>
                  <a:gd name="T55" fmla="*/ 31 h 520"/>
                  <a:gd name="T56" fmla="*/ 1473 w 5932"/>
                  <a:gd name="T57" fmla="*/ 40 h 520"/>
                  <a:gd name="T58" fmla="*/ 1522 w 5932"/>
                  <a:gd name="T59" fmla="*/ 90 h 520"/>
                  <a:gd name="T60" fmla="*/ 1583 w 5932"/>
                  <a:gd name="T61" fmla="*/ 112 h 520"/>
                  <a:gd name="T62" fmla="*/ 1645 w 5932"/>
                  <a:gd name="T63" fmla="*/ 106 h 520"/>
                  <a:gd name="T64" fmla="*/ 1727 w 5932"/>
                  <a:gd name="T65" fmla="*/ 59 h 520"/>
                  <a:gd name="T66" fmla="*/ 1761 w 5932"/>
                  <a:gd name="T67" fmla="*/ 16 h 520"/>
                  <a:gd name="T68" fmla="*/ 2891 w 5932"/>
                  <a:gd name="T69" fmla="*/ 39 h 520"/>
                  <a:gd name="T70" fmla="*/ 2895 w 5932"/>
                  <a:gd name="T71" fmla="*/ 145 h 520"/>
                  <a:gd name="T72" fmla="*/ 2548 w 5932"/>
                  <a:gd name="T73" fmla="*/ 365 h 520"/>
                  <a:gd name="T74" fmla="*/ 761 w 5932"/>
                  <a:gd name="T75" fmla="*/ 323 h 520"/>
                  <a:gd name="T76" fmla="*/ 702 w 5932"/>
                  <a:gd name="T77" fmla="*/ 363 h 520"/>
                  <a:gd name="T78" fmla="*/ 587 w 5932"/>
                  <a:gd name="T79" fmla="*/ 374 h 520"/>
                  <a:gd name="T80" fmla="*/ 519 w 5932"/>
                  <a:gd name="T81" fmla="*/ 333 h 520"/>
                  <a:gd name="T82" fmla="*/ 519 w 5932"/>
                  <a:gd name="T83" fmla="*/ 224 h 520"/>
                  <a:gd name="T84" fmla="*/ 568 w 5932"/>
                  <a:gd name="T85" fmla="*/ 107 h 520"/>
                  <a:gd name="T86" fmla="*/ 647 w 5932"/>
                  <a:gd name="T87" fmla="*/ 36 h 520"/>
                  <a:gd name="T88" fmla="*/ 732 w 5932"/>
                  <a:gd name="T89" fmla="*/ 15 h 520"/>
                  <a:gd name="T90" fmla="*/ 778 w 5932"/>
                  <a:gd name="T91" fmla="*/ 31 h 520"/>
                  <a:gd name="T92" fmla="*/ 803 w 5932"/>
                  <a:gd name="T93" fmla="*/ 107 h 520"/>
                  <a:gd name="T94" fmla="*/ 807 w 5932"/>
                  <a:gd name="T95" fmla="*/ 204 h 520"/>
                  <a:gd name="T96" fmla="*/ 761 w 5932"/>
                  <a:gd name="T97" fmla="*/ 323 h 520"/>
                  <a:gd name="T98" fmla="*/ 1909 w 5932"/>
                  <a:gd name="T99" fmla="*/ 222 h 520"/>
                  <a:gd name="T100" fmla="*/ 1878 w 5932"/>
                  <a:gd name="T101" fmla="*/ 266 h 520"/>
                  <a:gd name="T102" fmla="*/ 1874 w 5932"/>
                  <a:gd name="T103" fmla="*/ 342 h 520"/>
                  <a:gd name="T104" fmla="*/ 1823 w 5932"/>
                  <a:gd name="T105" fmla="*/ 296 h 520"/>
                  <a:gd name="T106" fmla="*/ 1782 w 5932"/>
                  <a:gd name="T107" fmla="*/ 225 h 520"/>
                  <a:gd name="T108" fmla="*/ 1822 w 5932"/>
                  <a:gd name="T109" fmla="*/ 173 h 520"/>
                  <a:gd name="T110" fmla="*/ 1891 w 5932"/>
                  <a:gd name="T111" fmla="*/ 13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932" h="520">
                    <a:moveTo>
                      <a:pt x="5419" y="520"/>
                    </a:moveTo>
                    <a:lnTo>
                      <a:pt x="4668" y="520"/>
                    </a:lnTo>
                    <a:lnTo>
                      <a:pt x="4717" y="510"/>
                    </a:lnTo>
                    <a:lnTo>
                      <a:pt x="4766" y="500"/>
                    </a:lnTo>
                    <a:lnTo>
                      <a:pt x="4790" y="494"/>
                    </a:lnTo>
                    <a:lnTo>
                      <a:pt x="4814" y="486"/>
                    </a:lnTo>
                    <a:lnTo>
                      <a:pt x="4836" y="479"/>
                    </a:lnTo>
                    <a:lnTo>
                      <a:pt x="4860" y="472"/>
                    </a:lnTo>
                    <a:lnTo>
                      <a:pt x="4883" y="464"/>
                    </a:lnTo>
                    <a:lnTo>
                      <a:pt x="4905" y="454"/>
                    </a:lnTo>
                    <a:lnTo>
                      <a:pt x="4928" y="445"/>
                    </a:lnTo>
                    <a:lnTo>
                      <a:pt x="4950" y="435"/>
                    </a:lnTo>
                    <a:lnTo>
                      <a:pt x="4972" y="424"/>
                    </a:lnTo>
                    <a:lnTo>
                      <a:pt x="4993" y="413"/>
                    </a:lnTo>
                    <a:lnTo>
                      <a:pt x="5014" y="401"/>
                    </a:lnTo>
                    <a:lnTo>
                      <a:pt x="5033" y="388"/>
                    </a:lnTo>
                    <a:lnTo>
                      <a:pt x="5053" y="376"/>
                    </a:lnTo>
                    <a:lnTo>
                      <a:pt x="5073" y="362"/>
                    </a:lnTo>
                    <a:lnTo>
                      <a:pt x="5092" y="348"/>
                    </a:lnTo>
                    <a:lnTo>
                      <a:pt x="5111" y="332"/>
                    </a:lnTo>
                    <a:lnTo>
                      <a:pt x="5128" y="317"/>
                    </a:lnTo>
                    <a:lnTo>
                      <a:pt x="5145" y="301"/>
                    </a:lnTo>
                    <a:lnTo>
                      <a:pt x="5162" y="283"/>
                    </a:lnTo>
                    <a:lnTo>
                      <a:pt x="5178" y="266"/>
                    </a:lnTo>
                    <a:lnTo>
                      <a:pt x="5194" y="248"/>
                    </a:lnTo>
                    <a:lnTo>
                      <a:pt x="5208" y="228"/>
                    </a:lnTo>
                    <a:lnTo>
                      <a:pt x="5223" y="208"/>
                    </a:lnTo>
                    <a:lnTo>
                      <a:pt x="5237" y="187"/>
                    </a:lnTo>
                    <a:lnTo>
                      <a:pt x="5249" y="167"/>
                    </a:lnTo>
                    <a:lnTo>
                      <a:pt x="5262" y="145"/>
                    </a:lnTo>
                    <a:lnTo>
                      <a:pt x="5273" y="122"/>
                    </a:lnTo>
                    <a:lnTo>
                      <a:pt x="5285" y="98"/>
                    </a:lnTo>
                    <a:lnTo>
                      <a:pt x="5319" y="88"/>
                    </a:lnTo>
                    <a:lnTo>
                      <a:pt x="5353" y="78"/>
                    </a:lnTo>
                    <a:lnTo>
                      <a:pt x="5389" y="68"/>
                    </a:lnTo>
                    <a:lnTo>
                      <a:pt x="5424" y="55"/>
                    </a:lnTo>
                    <a:lnTo>
                      <a:pt x="5459" y="43"/>
                    </a:lnTo>
                    <a:lnTo>
                      <a:pt x="5494" y="29"/>
                    </a:lnTo>
                    <a:lnTo>
                      <a:pt x="5528" y="15"/>
                    </a:lnTo>
                    <a:lnTo>
                      <a:pt x="5563" y="0"/>
                    </a:lnTo>
                    <a:lnTo>
                      <a:pt x="5932" y="0"/>
                    </a:lnTo>
                    <a:lnTo>
                      <a:pt x="5865" y="62"/>
                    </a:lnTo>
                    <a:lnTo>
                      <a:pt x="5799" y="125"/>
                    </a:lnTo>
                    <a:lnTo>
                      <a:pt x="5734" y="188"/>
                    </a:lnTo>
                    <a:lnTo>
                      <a:pt x="5669" y="253"/>
                    </a:lnTo>
                    <a:lnTo>
                      <a:pt x="5606" y="319"/>
                    </a:lnTo>
                    <a:lnTo>
                      <a:pt x="5543" y="385"/>
                    </a:lnTo>
                    <a:lnTo>
                      <a:pt x="5480" y="452"/>
                    </a:lnTo>
                    <a:lnTo>
                      <a:pt x="5419" y="520"/>
                    </a:lnTo>
                    <a:close/>
                    <a:moveTo>
                      <a:pt x="3200" y="520"/>
                    </a:moveTo>
                    <a:lnTo>
                      <a:pt x="2408" y="520"/>
                    </a:lnTo>
                    <a:lnTo>
                      <a:pt x="2515" y="444"/>
                    </a:lnTo>
                    <a:lnTo>
                      <a:pt x="2621" y="368"/>
                    </a:lnTo>
                    <a:lnTo>
                      <a:pt x="2675" y="331"/>
                    </a:lnTo>
                    <a:lnTo>
                      <a:pt x="2729" y="295"/>
                    </a:lnTo>
                    <a:lnTo>
                      <a:pt x="2783" y="259"/>
                    </a:lnTo>
                    <a:lnTo>
                      <a:pt x="2839" y="225"/>
                    </a:lnTo>
                    <a:lnTo>
                      <a:pt x="2895" y="192"/>
                    </a:lnTo>
                    <a:lnTo>
                      <a:pt x="2950" y="159"/>
                    </a:lnTo>
                    <a:lnTo>
                      <a:pt x="3008" y="128"/>
                    </a:lnTo>
                    <a:lnTo>
                      <a:pt x="3065" y="99"/>
                    </a:lnTo>
                    <a:lnTo>
                      <a:pt x="3123" y="72"/>
                    </a:lnTo>
                    <a:lnTo>
                      <a:pt x="3182" y="46"/>
                    </a:lnTo>
                    <a:lnTo>
                      <a:pt x="3212" y="33"/>
                    </a:lnTo>
                    <a:lnTo>
                      <a:pt x="3241" y="22"/>
                    </a:lnTo>
                    <a:lnTo>
                      <a:pt x="3271" y="10"/>
                    </a:lnTo>
                    <a:lnTo>
                      <a:pt x="3301" y="0"/>
                    </a:lnTo>
                    <a:lnTo>
                      <a:pt x="4456" y="0"/>
                    </a:lnTo>
                    <a:lnTo>
                      <a:pt x="4426" y="18"/>
                    </a:lnTo>
                    <a:lnTo>
                      <a:pt x="4395" y="35"/>
                    </a:lnTo>
                    <a:lnTo>
                      <a:pt x="4363" y="51"/>
                    </a:lnTo>
                    <a:lnTo>
                      <a:pt x="4332" y="67"/>
                    </a:lnTo>
                    <a:lnTo>
                      <a:pt x="4300" y="81"/>
                    </a:lnTo>
                    <a:lnTo>
                      <a:pt x="4267" y="95"/>
                    </a:lnTo>
                    <a:lnTo>
                      <a:pt x="4235" y="107"/>
                    </a:lnTo>
                    <a:lnTo>
                      <a:pt x="4202" y="119"/>
                    </a:lnTo>
                    <a:lnTo>
                      <a:pt x="4168" y="130"/>
                    </a:lnTo>
                    <a:lnTo>
                      <a:pt x="4135" y="140"/>
                    </a:lnTo>
                    <a:lnTo>
                      <a:pt x="4101" y="151"/>
                    </a:lnTo>
                    <a:lnTo>
                      <a:pt x="4067" y="160"/>
                    </a:lnTo>
                    <a:lnTo>
                      <a:pt x="3999" y="179"/>
                    </a:lnTo>
                    <a:lnTo>
                      <a:pt x="3930" y="197"/>
                    </a:lnTo>
                    <a:lnTo>
                      <a:pt x="3861" y="213"/>
                    </a:lnTo>
                    <a:lnTo>
                      <a:pt x="3792" y="230"/>
                    </a:lnTo>
                    <a:lnTo>
                      <a:pt x="3723" y="248"/>
                    </a:lnTo>
                    <a:lnTo>
                      <a:pt x="3655" y="266"/>
                    </a:lnTo>
                    <a:lnTo>
                      <a:pt x="3621" y="276"/>
                    </a:lnTo>
                    <a:lnTo>
                      <a:pt x="3587" y="286"/>
                    </a:lnTo>
                    <a:lnTo>
                      <a:pt x="3554" y="297"/>
                    </a:lnTo>
                    <a:lnTo>
                      <a:pt x="3520" y="308"/>
                    </a:lnTo>
                    <a:lnTo>
                      <a:pt x="3487" y="320"/>
                    </a:lnTo>
                    <a:lnTo>
                      <a:pt x="3455" y="333"/>
                    </a:lnTo>
                    <a:lnTo>
                      <a:pt x="3422" y="347"/>
                    </a:lnTo>
                    <a:lnTo>
                      <a:pt x="3390" y="361"/>
                    </a:lnTo>
                    <a:lnTo>
                      <a:pt x="3365" y="378"/>
                    </a:lnTo>
                    <a:lnTo>
                      <a:pt x="3338" y="395"/>
                    </a:lnTo>
                    <a:lnTo>
                      <a:pt x="3312" y="412"/>
                    </a:lnTo>
                    <a:lnTo>
                      <a:pt x="3286" y="432"/>
                    </a:lnTo>
                    <a:lnTo>
                      <a:pt x="3272" y="442"/>
                    </a:lnTo>
                    <a:lnTo>
                      <a:pt x="3261" y="452"/>
                    </a:lnTo>
                    <a:lnTo>
                      <a:pt x="3248" y="462"/>
                    </a:lnTo>
                    <a:lnTo>
                      <a:pt x="3238" y="473"/>
                    </a:lnTo>
                    <a:lnTo>
                      <a:pt x="3226" y="484"/>
                    </a:lnTo>
                    <a:lnTo>
                      <a:pt x="3217" y="496"/>
                    </a:lnTo>
                    <a:lnTo>
                      <a:pt x="3209" y="507"/>
                    </a:lnTo>
                    <a:lnTo>
                      <a:pt x="3200" y="520"/>
                    </a:lnTo>
                    <a:close/>
                    <a:moveTo>
                      <a:pt x="2311" y="520"/>
                    </a:moveTo>
                    <a:lnTo>
                      <a:pt x="1057" y="520"/>
                    </a:lnTo>
                    <a:lnTo>
                      <a:pt x="1059" y="512"/>
                    </a:lnTo>
                    <a:lnTo>
                      <a:pt x="1061" y="506"/>
                    </a:lnTo>
                    <a:lnTo>
                      <a:pt x="1063" y="499"/>
                    </a:lnTo>
                    <a:lnTo>
                      <a:pt x="1064" y="492"/>
                    </a:lnTo>
                    <a:lnTo>
                      <a:pt x="1065" y="484"/>
                    </a:lnTo>
                    <a:lnTo>
                      <a:pt x="1066" y="477"/>
                    </a:lnTo>
                    <a:lnTo>
                      <a:pt x="1067" y="470"/>
                    </a:lnTo>
                    <a:lnTo>
                      <a:pt x="1067" y="462"/>
                    </a:lnTo>
                    <a:lnTo>
                      <a:pt x="1065" y="455"/>
                    </a:lnTo>
                    <a:lnTo>
                      <a:pt x="1063" y="449"/>
                    </a:lnTo>
                    <a:lnTo>
                      <a:pt x="1060" y="443"/>
                    </a:lnTo>
                    <a:lnTo>
                      <a:pt x="1058" y="436"/>
                    </a:lnTo>
                    <a:lnTo>
                      <a:pt x="1050" y="426"/>
                    </a:lnTo>
                    <a:lnTo>
                      <a:pt x="1042" y="418"/>
                    </a:lnTo>
                    <a:lnTo>
                      <a:pt x="1033" y="410"/>
                    </a:lnTo>
                    <a:lnTo>
                      <a:pt x="1022" y="405"/>
                    </a:lnTo>
                    <a:lnTo>
                      <a:pt x="1012" y="400"/>
                    </a:lnTo>
                    <a:lnTo>
                      <a:pt x="999" y="396"/>
                    </a:lnTo>
                    <a:lnTo>
                      <a:pt x="975" y="390"/>
                    </a:lnTo>
                    <a:lnTo>
                      <a:pt x="949" y="385"/>
                    </a:lnTo>
                    <a:lnTo>
                      <a:pt x="924" y="380"/>
                    </a:lnTo>
                    <a:lnTo>
                      <a:pt x="901" y="374"/>
                    </a:lnTo>
                    <a:lnTo>
                      <a:pt x="882" y="384"/>
                    </a:lnTo>
                    <a:lnTo>
                      <a:pt x="864" y="396"/>
                    </a:lnTo>
                    <a:lnTo>
                      <a:pt x="854" y="402"/>
                    </a:lnTo>
                    <a:lnTo>
                      <a:pt x="846" y="408"/>
                    </a:lnTo>
                    <a:lnTo>
                      <a:pt x="838" y="416"/>
                    </a:lnTo>
                    <a:lnTo>
                      <a:pt x="829" y="424"/>
                    </a:lnTo>
                    <a:lnTo>
                      <a:pt x="822" y="432"/>
                    </a:lnTo>
                    <a:lnTo>
                      <a:pt x="816" y="441"/>
                    </a:lnTo>
                    <a:lnTo>
                      <a:pt x="810" y="450"/>
                    </a:lnTo>
                    <a:lnTo>
                      <a:pt x="804" y="459"/>
                    </a:lnTo>
                    <a:lnTo>
                      <a:pt x="799" y="470"/>
                    </a:lnTo>
                    <a:lnTo>
                      <a:pt x="796" y="481"/>
                    </a:lnTo>
                    <a:lnTo>
                      <a:pt x="793" y="493"/>
                    </a:lnTo>
                    <a:lnTo>
                      <a:pt x="791" y="505"/>
                    </a:lnTo>
                    <a:lnTo>
                      <a:pt x="792" y="507"/>
                    </a:lnTo>
                    <a:lnTo>
                      <a:pt x="793" y="509"/>
                    </a:lnTo>
                    <a:lnTo>
                      <a:pt x="794" y="510"/>
                    </a:lnTo>
                    <a:lnTo>
                      <a:pt x="795" y="512"/>
                    </a:lnTo>
                    <a:lnTo>
                      <a:pt x="796" y="515"/>
                    </a:lnTo>
                    <a:lnTo>
                      <a:pt x="797" y="517"/>
                    </a:lnTo>
                    <a:lnTo>
                      <a:pt x="798" y="518"/>
                    </a:lnTo>
                    <a:lnTo>
                      <a:pt x="799" y="520"/>
                    </a:lnTo>
                    <a:lnTo>
                      <a:pt x="50" y="520"/>
                    </a:lnTo>
                    <a:lnTo>
                      <a:pt x="42" y="487"/>
                    </a:lnTo>
                    <a:lnTo>
                      <a:pt x="34" y="454"/>
                    </a:lnTo>
                    <a:lnTo>
                      <a:pt x="27" y="422"/>
                    </a:lnTo>
                    <a:lnTo>
                      <a:pt x="21" y="388"/>
                    </a:lnTo>
                    <a:lnTo>
                      <a:pt x="16" y="356"/>
                    </a:lnTo>
                    <a:lnTo>
                      <a:pt x="10" y="323"/>
                    </a:lnTo>
                    <a:lnTo>
                      <a:pt x="6" y="291"/>
                    </a:lnTo>
                    <a:lnTo>
                      <a:pt x="4" y="257"/>
                    </a:lnTo>
                    <a:lnTo>
                      <a:pt x="2" y="225"/>
                    </a:lnTo>
                    <a:lnTo>
                      <a:pt x="0" y="193"/>
                    </a:lnTo>
                    <a:lnTo>
                      <a:pt x="0" y="160"/>
                    </a:lnTo>
                    <a:lnTo>
                      <a:pt x="1" y="128"/>
                    </a:lnTo>
                    <a:lnTo>
                      <a:pt x="3" y="96"/>
                    </a:lnTo>
                    <a:lnTo>
                      <a:pt x="6" y="63"/>
                    </a:lnTo>
                    <a:lnTo>
                      <a:pt x="10" y="31"/>
                    </a:lnTo>
                    <a:lnTo>
                      <a:pt x="17" y="0"/>
                    </a:lnTo>
                    <a:lnTo>
                      <a:pt x="1452" y="0"/>
                    </a:lnTo>
                    <a:lnTo>
                      <a:pt x="1456" y="10"/>
                    </a:lnTo>
                    <a:lnTo>
                      <a:pt x="1461" y="21"/>
                    </a:lnTo>
                    <a:lnTo>
                      <a:pt x="1467" y="31"/>
                    </a:lnTo>
                    <a:lnTo>
                      <a:pt x="1473" y="40"/>
                    </a:lnTo>
                    <a:lnTo>
                      <a:pt x="1480" y="50"/>
                    </a:lnTo>
                    <a:lnTo>
                      <a:pt x="1488" y="59"/>
                    </a:lnTo>
                    <a:lnTo>
                      <a:pt x="1495" y="68"/>
                    </a:lnTo>
                    <a:lnTo>
                      <a:pt x="1504" y="77"/>
                    </a:lnTo>
                    <a:lnTo>
                      <a:pt x="1513" y="84"/>
                    </a:lnTo>
                    <a:lnTo>
                      <a:pt x="1522" y="90"/>
                    </a:lnTo>
                    <a:lnTo>
                      <a:pt x="1532" y="97"/>
                    </a:lnTo>
                    <a:lnTo>
                      <a:pt x="1542" y="101"/>
                    </a:lnTo>
                    <a:lnTo>
                      <a:pt x="1552" y="105"/>
                    </a:lnTo>
                    <a:lnTo>
                      <a:pt x="1562" y="108"/>
                    </a:lnTo>
                    <a:lnTo>
                      <a:pt x="1572" y="111"/>
                    </a:lnTo>
                    <a:lnTo>
                      <a:pt x="1583" y="112"/>
                    </a:lnTo>
                    <a:lnTo>
                      <a:pt x="1593" y="113"/>
                    </a:lnTo>
                    <a:lnTo>
                      <a:pt x="1605" y="113"/>
                    </a:lnTo>
                    <a:lnTo>
                      <a:pt x="1615" y="112"/>
                    </a:lnTo>
                    <a:lnTo>
                      <a:pt x="1626" y="111"/>
                    </a:lnTo>
                    <a:lnTo>
                      <a:pt x="1636" y="109"/>
                    </a:lnTo>
                    <a:lnTo>
                      <a:pt x="1645" y="106"/>
                    </a:lnTo>
                    <a:lnTo>
                      <a:pt x="1656" y="102"/>
                    </a:lnTo>
                    <a:lnTo>
                      <a:pt x="1665" y="98"/>
                    </a:lnTo>
                    <a:lnTo>
                      <a:pt x="1681" y="90"/>
                    </a:lnTo>
                    <a:lnTo>
                      <a:pt x="1695" y="81"/>
                    </a:lnTo>
                    <a:lnTo>
                      <a:pt x="1711" y="72"/>
                    </a:lnTo>
                    <a:lnTo>
                      <a:pt x="1727" y="59"/>
                    </a:lnTo>
                    <a:lnTo>
                      <a:pt x="1733" y="53"/>
                    </a:lnTo>
                    <a:lnTo>
                      <a:pt x="1740" y="47"/>
                    </a:lnTo>
                    <a:lnTo>
                      <a:pt x="1747" y="39"/>
                    </a:lnTo>
                    <a:lnTo>
                      <a:pt x="1752" y="32"/>
                    </a:lnTo>
                    <a:lnTo>
                      <a:pt x="1757" y="25"/>
                    </a:lnTo>
                    <a:lnTo>
                      <a:pt x="1761" y="16"/>
                    </a:lnTo>
                    <a:lnTo>
                      <a:pt x="1764" y="8"/>
                    </a:lnTo>
                    <a:lnTo>
                      <a:pt x="1767" y="0"/>
                    </a:lnTo>
                    <a:lnTo>
                      <a:pt x="2855" y="0"/>
                    </a:lnTo>
                    <a:lnTo>
                      <a:pt x="2868" y="12"/>
                    </a:lnTo>
                    <a:lnTo>
                      <a:pt x="2880" y="26"/>
                    </a:lnTo>
                    <a:lnTo>
                      <a:pt x="2891" y="39"/>
                    </a:lnTo>
                    <a:lnTo>
                      <a:pt x="2901" y="54"/>
                    </a:lnTo>
                    <a:lnTo>
                      <a:pt x="2911" y="69"/>
                    </a:lnTo>
                    <a:lnTo>
                      <a:pt x="2919" y="84"/>
                    </a:lnTo>
                    <a:lnTo>
                      <a:pt x="2926" y="101"/>
                    </a:lnTo>
                    <a:lnTo>
                      <a:pt x="2931" y="119"/>
                    </a:lnTo>
                    <a:lnTo>
                      <a:pt x="2895" y="145"/>
                    </a:lnTo>
                    <a:lnTo>
                      <a:pt x="2858" y="170"/>
                    </a:lnTo>
                    <a:lnTo>
                      <a:pt x="2821" y="195"/>
                    </a:lnTo>
                    <a:lnTo>
                      <a:pt x="2783" y="219"/>
                    </a:lnTo>
                    <a:lnTo>
                      <a:pt x="2705" y="268"/>
                    </a:lnTo>
                    <a:lnTo>
                      <a:pt x="2627" y="316"/>
                    </a:lnTo>
                    <a:lnTo>
                      <a:pt x="2548" y="365"/>
                    </a:lnTo>
                    <a:lnTo>
                      <a:pt x="2468" y="415"/>
                    </a:lnTo>
                    <a:lnTo>
                      <a:pt x="2429" y="440"/>
                    </a:lnTo>
                    <a:lnTo>
                      <a:pt x="2390" y="466"/>
                    </a:lnTo>
                    <a:lnTo>
                      <a:pt x="2350" y="493"/>
                    </a:lnTo>
                    <a:lnTo>
                      <a:pt x="2311" y="520"/>
                    </a:lnTo>
                    <a:close/>
                    <a:moveTo>
                      <a:pt x="761" y="323"/>
                    </a:moveTo>
                    <a:lnTo>
                      <a:pt x="753" y="333"/>
                    </a:lnTo>
                    <a:lnTo>
                      <a:pt x="745" y="342"/>
                    </a:lnTo>
                    <a:lnTo>
                      <a:pt x="735" y="349"/>
                    </a:lnTo>
                    <a:lnTo>
                      <a:pt x="725" y="355"/>
                    </a:lnTo>
                    <a:lnTo>
                      <a:pt x="714" y="360"/>
                    </a:lnTo>
                    <a:lnTo>
                      <a:pt x="702" y="363"/>
                    </a:lnTo>
                    <a:lnTo>
                      <a:pt x="691" y="367"/>
                    </a:lnTo>
                    <a:lnTo>
                      <a:pt x="678" y="369"/>
                    </a:lnTo>
                    <a:lnTo>
                      <a:pt x="654" y="372"/>
                    </a:lnTo>
                    <a:lnTo>
                      <a:pt x="630" y="372"/>
                    </a:lnTo>
                    <a:lnTo>
                      <a:pt x="607" y="373"/>
                    </a:lnTo>
                    <a:lnTo>
                      <a:pt x="587" y="374"/>
                    </a:lnTo>
                    <a:lnTo>
                      <a:pt x="574" y="371"/>
                    </a:lnTo>
                    <a:lnTo>
                      <a:pt x="562" y="367"/>
                    </a:lnTo>
                    <a:lnTo>
                      <a:pt x="550" y="360"/>
                    </a:lnTo>
                    <a:lnTo>
                      <a:pt x="539" y="353"/>
                    </a:lnTo>
                    <a:lnTo>
                      <a:pt x="528" y="344"/>
                    </a:lnTo>
                    <a:lnTo>
                      <a:pt x="519" y="333"/>
                    </a:lnTo>
                    <a:lnTo>
                      <a:pt x="512" y="322"/>
                    </a:lnTo>
                    <a:lnTo>
                      <a:pt x="506" y="310"/>
                    </a:lnTo>
                    <a:lnTo>
                      <a:pt x="508" y="288"/>
                    </a:lnTo>
                    <a:lnTo>
                      <a:pt x="511" y="267"/>
                    </a:lnTo>
                    <a:lnTo>
                      <a:pt x="515" y="246"/>
                    </a:lnTo>
                    <a:lnTo>
                      <a:pt x="519" y="224"/>
                    </a:lnTo>
                    <a:lnTo>
                      <a:pt x="524" y="203"/>
                    </a:lnTo>
                    <a:lnTo>
                      <a:pt x="530" y="183"/>
                    </a:lnTo>
                    <a:lnTo>
                      <a:pt x="539" y="163"/>
                    </a:lnTo>
                    <a:lnTo>
                      <a:pt x="547" y="144"/>
                    </a:lnTo>
                    <a:lnTo>
                      <a:pt x="557" y="125"/>
                    </a:lnTo>
                    <a:lnTo>
                      <a:pt x="568" y="107"/>
                    </a:lnTo>
                    <a:lnTo>
                      <a:pt x="581" y="90"/>
                    </a:lnTo>
                    <a:lnTo>
                      <a:pt x="595" y="75"/>
                    </a:lnTo>
                    <a:lnTo>
                      <a:pt x="611" y="61"/>
                    </a:lnTo>
                    <a:lnTo>
                      <a:pt x="628" y="48"/>
                    </a:lnTo>
                    <a:lnTo>
                      <a:pt x="638" y="41"/>
                    </a:lnTo>
                    <a:lnTo>
                      <a:pt x="647" y="36"/>
                    </a:lnTo>
                    <a:lnTo>
                      <a:pt x="656" y="30"/>
                    </a:lnTo>
                    <a:lnTo>
                      <a:pt x="668" y="26"/>
                    </a:lnTo>
                    <a:lnTo>
                      <a:pt x="690" y="22"/>
                    </a:lnTo>
                    <a:lnTo>
                      <a:pt x="712" y="18"/>
                    </a:lnTo>
                    <a:lnTo>
                      <a:pt x="721" y="16"/>
                    </a:lnTo>
                    <a:lnTo>
                      <a:pt x="732" y="15"/>
                    </a:lnTo>
                    <a:lnTo>
                      <a:pt x="741" y="15"/>
                    </a:lnTo>
                    <a:lnTo>
                      <a:pt x="750" y="15"/>
                    </a:lnTo>
                    <a:lnTo>
                      <a:pt x="758" y="18"/>
                    </a:lnTo>
                    <a:lnTo>
                      <a:pt x="766" y="21"/>
                    </a:lnTo>
                    <a:lnTo>
                      <a:pt x="772" y="25"/>
                    </a:lnTo>
                    <a:lnTo>
                      <a:pt x="778" y="31"/>
                    </a:lnTo>
                    <a:lnTo>
                      <a:pt x="783" y="39"/>
                    </a:lnTo>
                    <a:lnTo>
                      <a:pt x="787" y="50"/>
                    </a:lnTo>
                    <a:lnTo>
                      <a:pt x="789" y="61"/>
                    </a:lnTo>
                    <a:lnTo>
                      <a:pt x="791" y="77"/>
                    </a:lnTo>
                    <a:lnTo>
                      <a:pt x="798" y="92"/>
                    </a:lnTo>
                    <a:lnTo>
                      <a:pt x="803" y="107"/>
                    </a:lnTo>
                    <a:lnTo>
                      <a:pt x="807" y="124"/>
                    </a:lnTo>
                    <a:lnTo>
                      <a:pt x="810" y="139"/>
                    </a:lnTo>
                    <a:lnTo>
                      <a:pt x="811" y="156"/>
                    </a:lnTo>
                    <a:lnTo>
                      <a:pt x="810" y="172"/>
                    </a:lnTo>
                    <a:lnTo>
                      <a:pt x="809" y="188"/>
                    </a:lnTo>
                    <a:lnTo>
                      <a:pt x="807" y="204"/>
                    </a:lnTo>
                    <a:lnTo>
                      <a:pt x="802" y="221"/>
                    </a:lnTo>
                    <a:lnTo>
                      <a:pt x="798" y="236"/>
                    </a:lnTo>
                    <a:lnTo>
                      <a:pt x="793" y="252"/>
                    </a:lnTo>
                    <a:lnTo>
                      <a:pt x="788" y="267"/>
                    </a:lnTo>
                    <a:lnTo>
                      <a:pt x="775" y="296"/>
                    </a:lnTo>
                    <a:lnTo>
                      <a:pt x="761" y="323"/>
                    </a:lnTo>
                    <a:close/>
                    <a:moveTo>
                      <a:pt x="1921" y="157"/>
                    </a:moveTo>
                    <a:lnTo>
                      <a:pt x="1920" y="176"/>
                    </a:lnTo>
                    <a:lnTo>
                      <a:pt x="1917" y="195"/>
                    </a:lnTo>
                    <a:lnTo>
                      <a:pt x="1915" y="204"/>
                    </a:lnTo>
                    <a:lnTo>
                      <a:pt x="1912" y="212"/>
                    </a:lnTo>
                    <a:lnTo>
                      <a:pt x="1909" y="222"/>
                    </a:lnTo>
                    <a:lnTo>
                      <a:pt x="1906" y="230"/>
                    </a:lnTo>
                    <a:lnTo>
                      <a:pt x="1901" y="237"/>
                    </a:lnTo>
                    <a:lnTo>
                      <a:pt x="1897" y="246"/>
                    </a:lnTo>
                    <a:lnTo>
                      <a:pt x="1890" y="253"/>
                    </a:lnTo>
                    <a:lnTo>
                      <a:pt x="1884" y="259"/>
                    </a:lnTo>
                    <a:lnTo>
                      <a:pt x="1878" y="266"/>
                    </a:lnTo>
                    <a:lnTo>
                      <a:pt x="1870" y="271"/>
                    </a:lnTo>
                    <a:lnTo>
                      <a:pt x="1861" y="276"/>
                    </a:lnTo>
                    <a:lnTo>
                      <a:pt x="1853" y="280"/>
                    </a:lnTo>
                    <a:lnTo>
                      <a:pt x="1904" y="323"/>
                    </a:lnTo>
                    <a:lnTo>
                      <a:pt x="1882" y="344"/>
                    </a:lnTo>
                    <a:lnTo>
                      <a:pt x="1874" y="342"/>
                    </a:lnTo>
                    <a:lnTo>
                      <a:pt x="1866" y="337"/>
                    </a:lnTo>
                    <a:lnTo>
                      <a:pt x="1859" y="334"/>
                    </a:lnTo>
                    <a:lnTo>
                      <a:pt x="1853" y="329"/>
                    </a:lnTo>
                    <a:lnTo>
                      <a:pt x="1842" y="320"/>
                    </a:lnTo>
                    <a:lnTo>
                      <a:pt x="1832" y="308"/>
                    </a:lnTo>
                    <a:lnTo>
                      <a:pt x="1823" y="296"/>
                    </a:lnTo>
                    <a:lnTo>
                      <a:pt x="1813" y="283"/>
                    </a:lnTo>
                    <a:lnTo>
                      <a:pt x="1802" y="271"/>
                    </a:lnTo>
                    <a:lnTo>
                      <a:pt x="1789" y="259"/>
                    </a:lnTo>
                    <a:lnTo>
                      <a:pt x="1784" y="247"/>
                    </a:lnTo>
                    <a:lnTo>
                      <a:pt x="1782" y="235"/>
                    </a:lnTo>
                    <a:lnTo>
                      <a:pt x="1782" y="225"/>
                    </a:lnTo>
                    <a:lnTo>
                      <a:pt x="1784" y="216"/>
                    </a:lnTo>
                    <a:lnTo>
                      <a:pt x="1787" y="207"/>
                    </a:lnTo>
                    <a:lnTo>
                      <a:pt x="1792" y="200"/>
                    </a:lnTo>
                    <a:lnTo>
                      <a:pt x="1799" y="192"/>
                    </a:lnTo>
                    <a:lnTo>
                      <a:pt x="1805" y="185"/>
                    </a:lnTo>
                    <a:lnTo>
                      <a:pt x="1822" y="173"/>
                    </a:lnTo>
                    <a:lnTo>
                      <a:pt x="1838" y="161"/>
                    </a:lnTo>
                    <a:lnTo>
                      <a:pt x="1855" y="151"/>
                    </a:lnTo>
                    <a:lnTo>
                      <a:pt x="1870" y="140"/>
                    </a:lnTo>
                    <a:lnTo>
                      <a:pt x="1877" y="138"/>
                    </a:lnTo>
                    <a:lnTo>
                      <a:pt x="1884" y="138"/>
                    </a:lnTo>
                    <a:lnTo>
                      <a:pt x="1891" y="139"/>
                    </a:lnTo>
                    <a:lnTo>
                      <a:pt x="1898" y="140"/>
                    </a:lnTo>
                    <a:lnTo>
                      <a:pt x="1904" y="144"/>
                    </a:lnTo>
                    <a:lnTo>
                      <a:pt x="1910" y="147"/>
                    </a:lnTo>
                    <a:lnTo>
                      <a:pt x="1915" y="151"/>
                    </a:lnTo>
                    <a:lnTo>
                      <a:pt x="1921" y="15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3" name="Freeform 771">
                <a:extLst>
                  <a:ext uri="{FF2B5EF4-FFF2-40B4-BE49-F238E27FC236}">
                    <a16:creationId xmlns:a16="http://schemas.microsoft.com/office/drawing/2014/main" id="{A2F04711-4613-47F3-A1EE-8E5295ACDA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15" y="1734"/>
                <a:ext cx="890" cy="74"/>
              </a:xfrm>
              <a:custGeom>
                <a:avLst/>
                <a:gdLst>
                  <a:gd name="T0" fmla="*/ 5226 w 6228"/>
                  <a:gd name="T1" fmla="*/ 465 h 520"/>
                  <a:gd name="T2" fmla="*/ 5285 w 6228"/>
                  <a:gd name="T3" fmla="*/ 359 h 520"/>
                  <a:gd name="T4" fmla="*/ 5492 w 6228"/>
                  <a:gd name="T5" fmla="*/ 291 h 520"/>
                  <a:gd name="T6" fmla="*/ 5651 w 6228"/>
                  <a:gd name="T7" fmla="*/ 213 h 520"/>
                  <a:gd name="T8" fmla="*/ 5741 w 6228"/>
                  <a:gd name="T9" fmla="*/ 149 h 520"/>
                  <a:gd name="T10" fmla="*/ 5817 w 6228"/>
                  <a:gd name="T11" fmla="*/ 72 h 520"/>
                  <a:gd name="T12" fmla="*/ 6228 w 6228"/>
                  <a:gd name="T13" fmla="*/ 0 h 520"/>
                  <a:gd name="T14" fmla="*/ 5869 w 6228"/>
                  <a:gd name="T15" fmla="*/ 319 h 520"/>
                  <a:gd name="T16" fmla="*/ 2782 w 6228"/>
                  <a:gd name="T17" fmla="*/ 520 h 520"/>
                  <a:gd name="T18" fmla="*/ 2996 w 6228"/>
                  <a:gd name="T19" fmla="*/ 395 h 520"/>
                  <a:gd name="T20" fmla="*/ 3218 w 6228"/>
                  <a:gd name="T21" fmla="*/ 291 h 520"/>
                  <a:gd name="T22" fmla="*/ 3451 w 6228"/>
                  <a:gd name="T23" fmla="*/ 217 h 520"/>
                  <a:gd name="T24" fmla="*/ 3558 w 6228"/>
                  <a:gd name="T25" fmla="*/ 162 h 520"/>
                  <a:gd name="T26" fmla="*/ 3628 w 6228"/>
                  <a:gd name="T27" fmla="*/ 86 h 520"/>
                  <a:gd name="T28" fmla="*/ 4692 w 6228"/>
                  <a:gd name="T29" fmla="*/ 21 h 520"/>
                  <a:gd name="T30" fmla="*/ 4603 w 6228"/>
                  <a:gd name="T31" fmla="*/ 130 h 520"/>
                  <a:gd name="T32" fmla="*/ 4497 w 6228"/>
                  <a:gd name="T33" fmla="*/ 233 h 520"/>
                  <a:gd name="T34" fmla="*/ 4367 w 6228"/>
                  <a:gd name="T35" fmla="*/ 311 h 520"/>
                  <a:gd name="T36" fmla="*/ 4202 w 6228"/>
                  <a:gd name="T37" fmla="*/ 380 h 520"/>
                  <a:gd name="T38" fmla="*/ 3912 w 6228"/>
                  <a:gd name="T39" fmla="*/ 462 h 520"/>
                  <a:gd name="T40" fmla="*/ 1893 w 6228"/>
                  <a:gd name="T41" fmla="*/ 511 h 520"/>
                  <a:gd name="T42" fmla="*/ 1918 w 6228"/>
                  <a:gd name="T43" fmla="*/ 446 h 520"/>
                  <a:gd name="T44" fmla="*/ 1904 w 6228"/>
                  <a:gd name="T45" fmla="*/ 405 h 520"/>
                  <a:gd name="T46" fmla="*/ 1870 w 6228"/>
                  <a:gd name="T47" fmla="*/ 401 h 520"/>
                  <a:gd name="T48" fmla="*/ 1799 w 6228"/>
                  <a:gd name="T49" fmla="*/ 453 h 520"/>
                  <a:gd name="T50" fmla="*/ 1782 w 6228"/>
                  <a:gd name="T51" fmla="*/ 496 h 520"/>
                  <a:gd name="T52" fmla="*/ 1789 w 6228"/>
                  <a:gd name="T53" fmla="*/ 520 h 520"/>
                  <a:gd name="T54" fmla="*/ 1789 w 6228"/>
                  <a:gd name="T55" fmla="*/ 520 h 520"/>
                  <a:gd name="T56" fmla="*/ 809 w 6228"/>
                  <a:gd name="T57" fmla="*/ 453 h 520"/>
                  <a:gd name="T58" fmla="*/ 809 w 6228"/>
                  <a:gd name="T59" fmla="*/ 394 h 520"/>
                  <a:gd name="T60" fmla="*/ 791 w 6228"/>
                  <a:gd name="T61" fmla="*/ 338 h 520"/>
                  <a:gd name="T62" fmla="*/ 772 w 6228"/>
                  <a:gd name="T63" fmla="*/ 286 h 520"/>
                  <a:gd name="T64" fmla="*/ 732 w 6228"/>
                  <a:gd name="T65" fmla="*/ 276 h 520"/>
                  <a:gd name="T66" fmla="*/ 650 w 6228"/>
                  <a:gd name="T67" fmla="*/ 295 h 520"/>
                  <a:gd name="T68" fmla="*/ 579 w 6228"/>
                  <a:gd name="T69" fmla="*/ 354 h 520"/>
                  <a:gd name="T70" fmla="*/ 536 w 6228"/>
                  <a:gd name="T71" fmla="*/ 432 h 520"/>
                  <a:gd name="T72" fmla="*/ 512 w 6228"/>
                  <a:gd name="T73" fmla="*/ 520 h 520"/>
                  <a:gd name="T74" fmla="*/ 1 w 6228"/>
                  <a:gd name="T75" fmla="*/ 407 h 520"/>
                  <a:gd name="T76" fmla="*/ 16 w 6228"/>
                  <a:gd name="T77" fmla="*/ 265 h 520"/>
                  <a:gd name="T78" fmla="*/ 54 w 6228"/>
                  <a:gd name="T79" fmla="*/ 127 h 520"/>
                  <a:gd name="T80" fmla="*/ 96 w 6228"/>
                  <a:gd name="T81" fmla="*/ 44 h 520"/>
                  <a:gd name="T82" fmla="*/ 140 w 6228"/>
                  <a:gd name="T83" fmla="*/ 0 h 520"/>
                  <a:gd name="T84" fmla="*/ 864 w 6228"/>
                  <a:gd name="T85" fmla="*/ 21 h 520"/>
                  <a:gd name="T86" fmla="*/ 924 w 6228"/>
                  <a:gd name="T87" fmla="*/ 27 h 520"/>
                  <a:gd name="T88" fmla="*/ 938 w 6228"/>
                  <a:gd name="T89" fmla="*/ 8 h 520"/>
                  <a:gd name="T90" fmla="*/ 2700 w 6228"/>
                  <a:gd name="T91" fmla="*/ 44 h 520"/>
                  <a:gd name="T92" fmla="*/ 2737 w 6228"/>
                  <a:gd name="T93" fmla="*/ 145 h 520"/>
                  <a:gd name="T94" fmla="*/ 2854 w 6228"/>
                  <a:gd name="T95" fmla="*/ 259 h 520"/>
                  <a:gd name="T96" fmla="*/ 2911 w 6228"/>
                  <a:gd name="T97" fmla="*/ 330 h 520"/>
                  <a:gd name="T98" fmla="*/ 2879 w 6228"/>
                  <a:gd name="T99" fmla="*/ 416 h 520"/>
                  <a:gd name="T100" fmla="*/ 2746 w 6228"/>
                  <a:gd name="T101" fmla="*/ 504 h 520"/>
                  <a:gd name="T102" fmla="*/ 1766 w 6228"/>
                  <a:gd name="T103" fmla="*/ 261 h 520"/>
                  <a:gd name="T104" fmla="*/ 1739 w 6228"/>
                  <a:gd name="T105" fmla="*/ 309 h 520"/>
                  <a:gd name="T106" fmla="*/ 1684 w 6228"/>
                  <a:gd name="T107" fmla="*/ 349 h 520"/>
                  <a:gd name="T108" fmla="*/ 1626 w 6228"/>
                  <a:gd name="T109" fmla="*/ 372 h 520"/>
                  <a:gd name="T110" fmla="*/ 1572 w 6228"/>
                  <a:gd name="T111" fmla="*/ 372 h 520"/>
                  <a:gd name="T112" fmla="*/ 1522 w 6228"/>
                  <a:gd name="T113" fmla="*/ 351 h 520"/>
                  <a:gd name="T114" fmla="*/ 1471 w 6228"/>
                  <a:gd name="T115" fmla="*/ 298 h 520"/>
                  <a:gd name="T116" fmla="*/ 1439 w 6228"/>
                  <a:gd name="T117" fmla="*/ 221 h 520"/>
                  <a:gd name="T118" fmla="*/ 1435 w 6228"/>
                  <a:gd name="T119" fmla="*/ 136 h 520"/>
                  <a:gd name="T120" fmla="*/ 1481 w 6228"/>
                  <a:gd name="T121" fmla="*/ 71 h 520"/>
                  <a:gd name="T122" fmla="*/ 1625 w 6228"/>
                  <a:gd name="T123" fmla="*/ 130 h 520"/>
                  <a:gd name="T124" fmla="*/ 1719 w 6228"/>
                  <a:gd name="T125" fmla="*/ 182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228" h="520">
                    <a:moveTo>
                      <a:pt x="5664" y="520"/>
                    </a:moveTo>
                    <a:lnTo>
                      <a:pt x="5183" y="520"/>
                    </a:lnTo>
                    <a:lnTo>
                      <a:pt x="5198" y="503"/>
                    </a:lnTo>
                    <a:lnTo>
                      <a:pt x="5213" y="484"/>
                    </a:lnTo>
                    <a:lnTo>
                      <a:pt x="5226" y="465"/>
                    </a:lnTo>
                    <a:lnTo>
                      <a:pt x="5239" y="445"/>
                    </a:lnTo>
                    <a:lnTo>
                      <a:pt x="5251" y="424"/>
                    </a:lnTo>
                    <a:lnTo>
                      <a:pt x="5263" y="404"/>
                    </a:lnTo>
                    <a:lnTo>
                      <a:pt x="5274" y="382"/>
                    </a:lnTo>
                    <a:lnTo>
                      <a:pt x="5285" y="359"/>
                    </a:lnTo>
                    <a:lnTo>
                      <a:pt x="5325" y="347"/>
                    </a:lnTo>
                    <a:lnTo>
                      <a:pt x="5367" y="335"/>
                    </a:lnTo>
                    <a:lnTo>
                      <a:pt x="5409" y="321"/>
                    </a:lnTo>
                    <a:lnTo>
                      <a:pt x="5450" y="307"/>
                    </a:lnTo>
                    <a:lnTo>
                      <a:pt x="5492" y="291"/>
                    </a:lnTo>
                    <a:lnTo>
                      <a:pt x="5534" y="273"/>
                    </a:lnTo>
                    <a:lnTo>
                      <a:pt x="5574" y="255"/>
                    </a:lnTo>
                    <a:lnTo>
                      <a:pt x="5613" y="235"/>
                    </a:lnTo>
                    <a:lnTo>
                      <a:pt x="5633" y="224"/>
                    </a:lnTo>
                    <a:lnTo>
                      <a:pt x="5651" y="213"/>
                    </a:lnTo>
                    <a:lnTo>
                      <a:pt x="5670" y="200"/>
                    </a:lnTo>
                    <a:lnTo>
                      <a:pt x="5689" y="189"/>
                    </a:lnTo>
                    <a:lnTo>
                      <a:pt x="5707" y="176"/>
                    </a:lnTo>
                    <a:lnTo>
                      <a:pt x="5723" y="163"/>
                    </a:lnTo>
                    <a:lnTo>
                      <a:pt x="5741" y="149"/>
                    </a:lnTo>
                    <a:lnTo>
                      <a:pt x="5757" y="135"/>
                    </a:lnTo>
                    <a:lnTo>
                      <a:pt x="5773" y="120"/>
                    </a:lnTo>
                    <a:lnTo>
                      <a:pt x="5788" y="105"/>
                    </a:lnTo>
                    <a:lnTo>
                      <a:pt x="5804" y="89"/>
                    </a:lnTo>
                    <a:lnTo>
                      <a:pt x="5817" y="72"/>
                    </a:lnTo>
                    <a:lnTo>
                      <a:pt x="5831" y="56"/>
                    </a:lnTo>
                    <a:lnTo>
                      <a:pt x="5843" y="38"/>
                    </a:lnTo>
                    <a:lnTo>
                      <a:pt x="5856" y="19"/>
                    </a:lnTo>
                    <a:lnTo>
                      <a:pt x="5867" y="0"/>
                    </a:lnTo>
                    <a:lnTo>
                      <a:pt x="6228" y="0"/>
                    </a:lnTo>
                    <a:lnTo>
                      <a:pt x="6155" y="62"/>
                    </a:lnTo>
                    <a:lnTo>
                      <a:pt x="6082" y="125"/>
                    </a:lnTo>
                    <a:lnTo>
                      <a:pt x="6010" y="189"/>
                    </a:lnTo>
                    <a:lnTo>
                      <a:pt x="5939" y="254"/>
                    </a:lnTo>
                    <a:lnTo>
                      <a:pt x="5869" y="319"/>
                    </a:lnTo>
                    <a:lnTo>
                      <a:pt x="5799" y="385"/>
                    </a:lnTo>
                    <a:lnTo>
                      <a:pt x="5731" y="453"/>
                    </a:lnTo>
                    <a:lnTo>
                      <a:pt x="5664" y="520"/>
                    </a:lnTo>
                    <a:close/>
                    <a:moveTo>
                      <a:pt x="3678" y="520"/>
                    </a:moveTo>
                    <a:lnTo>
                      <a:pt x="2782" y="520"/>
                    </a:lnTo>
                    <a:lnTo>
                      <a:pt x="2824" y="494"/>
                    </a:lnTo>
                    <a:lnTo>
                      <a:pt x="2867" y="468"/>
                    </a:lnTo>
                    <a:lnTo>
                      <a:pt x="2910" y="443"/>
                    </a:lnTo>
                    <a:lnTo>
                      <a:pt x="2952" y="419"/>
                    </a:lnTo>
                    <a:lnTo>
                      <a:pt x="2996" y="395"/>
                    </a:lnTo>
                    <a:lnTo>
                      <a:pt x="3040" y="372"/>
                    </a:lnTo>
                    <a:lnTo>
                      <a:pt x="3084" y="350"/>
                    </a:lnTo>
                    <a:lnTo>
                      <a:pt x="3128" y="330"/>
                    </a:lnTo>
                    <a:lnTo>
                      <a:pt x="3173" y="310"/>
                    </a:lnTo>
                    <a:lnTo>
                      <a:pt x="3218" y="291"/>
                    </a:lnTo>
                    <a:lnTo>
                      <a:pt x="3264" y="274"/>
                    </a:lnTo>
                    <a:lnTo>
                      <a:pt x="3310" y="258"/>
                    </a:lnTo>
                    <a:lnTo>
                      <a:pt x="3357" y="242"/>
                    </a:lnTo>
                    <a:lnTo>
                      <a:pt x="3405" y="229"/>
                    </a:lnTo>
                    <a:lnTo>
                      <a:pt x="3451" y="217"/>
                    </a:lnTo>
                    <a:lnTo>
                      <a:pt x="3500" y="206"/>
                    </a:lnTo>
                    <a:lnTo>
                      <a:pt x="3516" y="195"/>
                    </a:lnTo>
                    <a:lnTo>
                      <a:pt x="3531" y="185"/>
                    </a:lnTo>
                    <a:lnTo>
                      <a:pt x="3544" y="173"/>
                    </a:lnTo>
                    <a:lnTo>
                      <a:pt x="3558" y="162"/>
                    </a:lnTo>
                    <a:lnTo>
                      <a:pt x="3571" y="150"/>
                    </a:lnTo>
                    <a:lnTo>
                      <a:pt x="3583" y="138"/>
                    </a:lnTo>
                    <a:lnTo>
                      <a:pt x="3595" y="125"/>
                    </a:lnTo>
                    <a:lnTo>
                      <a:pt x="3607" y="112"/>
                    </a:lnTo>
                    <a:lnTo>
                      <a:pt x="3628" y="86"/>
                    </a:lnTo>
                    <a:lnTo>
                      <a:pt x="3647" y="58"/>
                    </a:lnTo>
                    <a:lnTo>
                      <a:pt x="3665" y="29"/>
                    </a:lnTo>
                    <a:lnTo>
                      <a:pt x="3683" y="0"/>
                    </a:lnTo>
                    <a:lnTo>
                      <a:pt x="4711" y="0"/>
                    </a:lnTo>
                    <a:lnTo>
                      <a:pt x="4692" y="21"/>
                    </a:lnTo>
                    <a:lnTo>
                      <a:pt x="4673" y="42"/>
                    </a:lnTo>
                    <a:lnTo>
                      <a:pt x="4655" y="63"/>
                    </a:lnTo>
                    <a:lnTo>
                      <a:pt x="4637" y="85"/>
                    </a:lnTo>
                    <a:lnTo>
                      <a:pt x="4620" y="108"/>
                    </a:lnTo>
                    <a:lnTo>
                      <a:pt x="4603" y="130"/>
                    </a:lnTo>
                    <a:lnTo>
                      <a:pt x="4586" y="152"/>
                    </a:lnTo>
                    <a:lnTo>
                      <a:pt x="4571" y="176"/>
                    </a:lnTo>
                    <a:lnTo>
                      <a:pt x="4547" y="196"/>
                    </a:lnTo>
                    <a:lnTo>
                      <a:pt x="4522" y="215"/>
                    </a:lnTo>
                    <a:lnTo>
                      <a:pt x="4497" y="233"/>
                    </a:lnTo>
                    <a:lnTo>
                      <a:pt x="4472" y="250"/>
                    </a:lnTo>
                    <a:lnTo>
                      <a:pt x="4446" y="267"/>
                    </a:lnTo>
                    <a:lnTo>
                      <a:pt x="4421" y="282"/>
                    </a:lnTo>
                    <a:lnTo>
                      <a:pt x="4394" y="296"/>
                    </a:lnTo>
                    <a:lnTo>
                      <a:pt x="4367" y="311"/>
                    </a:lnTo>
                    <a:lnTo>
                      <a:pt x="4340" y="323"/>
                    </a:lnTo>
                    <a:lnTo>
                      <a:pt x="4313" y="336"/>
                    </a:lnTo>
                    <a:lnTo>
                      <a:pt x="4285" y="348"/>
                    </a:lnTo>
                    <a:lnTo>
                      <a:pt x="4258" y="359"/>
                    </a:lnTo>
                    <a:lnTo>
                      <a:pt x="4202" y="380"/>
                    </a:lnTo>
                    <a:lnTo>
                      <a:pt x="4144" y="398"/>
                    </a:lnTo>
                    <a:lnTo>
                      <a:pt x="4087" y="416"/>
                    </a:lnTo>
                    <a:lnTo>
                      <a:pt x="4029" y="432"/>
                    </a:lnTo>
                    <a:lnTo>
                      <a:pt x="3970" y="447"/>
                    </a:lnTo>
                    <a:lnTo>
                      <a:pt x="3912" y="462"/>
                    </a:lnTo>
                    <a:lnTo>
                      <a:pt x="3794" y="490"/>
                    </a:lnTo>
                    <a:lnTo>
                      <a:pt x="3678" y="520"/>
                    </a:lnTo>
                    <a:close/>
                    <a:moveTo>
                      <a:pt x="2718" y="520"/>
                    </a:moveTo>
                    <a:lnTo>
                      <a:pt x="1884" y="520"/>
                    </a:lnTo>
                    <a:lnTo>
                      <a:pt x="1893" y="511"/>
                    </a:lnTo>
                    <a:lnTo>
                      <a:pt x="1901" y="499"/>
                    </a:lnTo>
                    <a:lnTo>
                      <a:pt x="1907" y="487"/>
                    </a:lnTo>
                    <a:lnTo>
                      <a:pt x="1912" y="474"/>
                    </a:lnTo>
                    <a:lnTo>
                      <a:pt x="1916" y="461"/>
                    </a:lnTo>
                    <a:lnTo>
                      <a:pt x="1918" y="446"/>
                    </a:lnTo>
                    <a:lnTo>
                      <a:pt x="1920" y="433"/>
                    </a:lnTo>
                    <a:lnTo>
                      <a:pt x="1921" y="418"/>
                    </a:lnTo>
                    <a:lnTo>
                      <a:pt x="1915" y="412"/>
                    </a:lnTo>
                    <a:lnTo>
                      <a:pt x="1910" y="408"/>
                    </a:lnTo>
                    <a:lnTo>
                      <a:pt x="1904" y="405"/>
                    </a:lnTo>
                    <a:lnTo>
                      <a:pt x="1898" y="401"/>
                    </a:lnTo>
                    <a:lnTo>
                      <a:pt x="1891" y="400"/>
                    </a:lnTo>
                    <a:lnTo>
                      <a:pt x="1884" y="399"/>
                    </a:lnTo>
                    <a:lnTo>
                      <a:pt x="1877" y="399"/>
                    </a:lnTo>
                    <a:lnTo>
                      <a:pt x="1870" y="401"/>
                    </a:lnTo>
                    <a:lnTo>
                      <a:pt x="1855" y="412"/>
                    </a:lnTo>
                    <a:lnTo>
                      <a:pt x="1838" y="422"/>
                    </a:lnTo>
                    <a:lnTo>
                      <a:pt x="1822" y="434"/>
                    </a:lnTo>
                    <a:lnTo>
                      <a:pt x="1805" y="446"/>
                    </a:lnTo>
                    <a:lnTo>
                      <a:pt x="1799" y="453"/>
                    </a:lnTo>
                    <a:lnTo>
                      <a:pt x="1792" y="461"/>
                    </a:lnTo>
                    <a:lnTo>
                      <a:pt x="1787" y="468"/>
                    </a:lnTo>
                    <a:lnTo>
                      <a:pt x="1784" y="477"/>
                    </a:lnTo>
                    <a:lnTo>
                      <a:pt x="1782" y="486"/>
                    </a:lnTo>
                    <a:lnTo>
                      <a:pt x="1782" y="496"/>
                    </a:lnTo>
                    <a:lnTo>
                      <a:pt x="1784" y="508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1789" y="520"/>
                    </a:lnTo>
                    <a:lnTo>
                      <a:pt x="791" y="520"/>
                    </a:lnTo>
                    <a:lnTo>
                      <a:pt x="798" y="498"/>
                    </a:lnTo>
                    <a:lnTo>
                      <a:pt x="804" y="475"/>
                    </a:lnTo>
                    <a:lnTo>
                      <a:pt x="807" y="464"/>
                    </a:lnTo>
                    <a:lnTo>
                      <a:pt x="809" y="453"/>
                    </a:lnTo>
                    <a:lnTo>
                      <a:pt x="810" y="441"/>
                    </a:lnTo>
                    <a:lnTo>
                      <a:pt x="811" y="429"/>
                    </a:lnTo>
                    <a:lnTo>
                      <a:pt x="811" y="417"/>
                    </a:lnTo>
                    <a:lnTo>
                      <a:pt x="810" y="406"/>
                    </a:lnTo>
                    <a:lnTo>
                      <a:pt x="809" y="394"/>
                    </a:lnTo>
                    <a:lnTo>
                      <a:pt x="807" y="383"/>
                    </a:lnTo>
                    <a:lnTo>
                      <a:pt x="803" y="371"/>
                    </a:lnTo>
                    <a:lnTo>
                      <a:pt x="800" y="360"/>
                    </a:lnTo>
                    <a:lnTo>
                      <a:pt x="796" y="348"/>
                    </a:lnTo>
                    <a:lnTo>
                      <a:pt x="791" y="338"/>
                    </a:lnTo>
                    <a:lnTo>
                      <a:pt x="789" y="322"/>
                    </a:lnTo>
                    <a:lnTo>
                      <a:pt x="787" y="311"/>
                    </a:lnTo>
                    <a:lnTo>
                      <a:pt x="783" y="300"/>
                    </a:lnTo>
                    <a:lnTo>
                      <a:pt x="778" y="292"/>
                    </a:lnTo>
                    <a:lnTo>
                      <a:pt x="772" y="286"/>
                    </a:lnTo>
                    <a:lnTo>
                      <a:pt x="766" y="282"/>
                    </a:lnTo>
                    <a:lnTo>
                      <a:pt x="758" y="279"/>
                    </a:lnTo>
                    <a:lnTo>
                      <a:pt x="750" y="276"/>
                    </a:lnTo>
                    <a:lnTo>
                      <a:pt x="741" y="276"/>
                    </a:lnTo>
                    <a:lnTo>
                      <a:pt x="732" y="276"/>
                    </a:lnTo>
                    <a:lnTo>
                      <a:pt x="721" y="277"/>
                    </a:lnTo>
                    <a:lnTo>
                      <a:pt x="712" y="279"/>
                    </a:lnTo>
                    <a:lnTo>
                      <a:pt x="690" y="283"/>
                    </a:lnTo>
                    <a:lnTo>
                      <a:pt x="668" y="287"/>
                    </a:lnTo>
                    <a:lnTo>
                      <a:pt x="650" y="295"/>
                    </a:lnTo>
                    <a:lnTo>
                      <a:pt x="634" y="305"/>
                    </a:lnTo>
                    <a:lnTo>
                      <a:pt x="618" y="316"/>
                    </a:lnTo>
                    <a:lnTo>
                      <a:pt x="604" y="328"/>
                    </a:lnTo>
                    <a:lnTo>
                      <a:pt x="591" y="340"/>
                    </a:lnTo>
                    <a:lnTo>
                      <a:pt x="579" y="354"/>
                    </a:lnTo>
                    <a:lnTo>
                      <a:pt x="569" y="368"/>
                    </a:lnTo>
                    <a:lnTo>
                      <a:pt x="559" y="384"/>
                    </a:lnTo>
                    <a:lnTo>
                      <a:pt x="550" y="399"/>
                    </a:lnTo>
                    <a:lnTo>
                      <a:pt x="542" y="415"/>
                    </a:lnTo>
                    <a:lnTo>
                      <a:pt x="536" y="432"/>
                    </a:lnTo>
                    <a:lnTo>
                      <a:pt x="529" y="449"/>
                    </a:lnTo>
                    <a:lnTo>
                      <a:pt x="524" y="466"/>
                    </a:lnTo>
                    <a:lnTo>
                      <a:pt x="519" y="485"/>
                    </a:lnTo>
                    <a:lnTo>
                      <a:pt x="515" y="503"/>
                    </a:lnTo>
                    <a:lnTo>
                      <a:pt x="512" y="520"/>
                    </a:lnTo>
                    <a:lnTo>
                      <a:pt x="4" y="520"/>
                    </a:lnTo>
                    <a:lnTo>
                      <a:pt x="2" y="492"/>
                    </a:lnTo>
                    <a:lnTo>
                      <a:pt x="1" y="463"/>
                    </a:lnTo>
                    <a:lnTo>
                      <a:pt x="0" y="435"/>
                    </a:lnTo>
                    <a:lnTo>
                      <a:pt x="1" y="407"/>
                    </a:lnTo>
                    <a:lnTo>
                      <a:pt x="2" y="378"/>
                    </a:lnTo>
                    <a:lnTo>
                      <a:pt x="4" y="349"/>
                    </a:lnTo>
                    <a:lnTo>
                      <a:pt x="6" y="321"/>
                    </a:lnTo>
                    <a:lnTo>
                      <a:pt x="10" y="293"/>
                    </a:lnTo>
                    <a:lnTo>
                      <a:pt x="16" y="265"/>
                    </a:lnTo>
                    <a:lnTo>
                      <a:pt x="21" y="238"/>
                    </a:lnTo>
                    <a:lnTo>
                      <a:pt x="28" y="210"/>
                    </a:lnTo>
                    <a:lnTo>
                      <a:pt x="35" y="183"/>
                    </a:lnTo>
                    <a:lnTo>
                      <a:pt x="44" y="156"/>
                    </a:lnTo>
                    <a:lnTo>
                      <a:pt x="54" y="127"/>
                    </a:lnTo>
                    <a:lnTo>
                      <a:pt x="65" y="101"/>
                    </a:lnTo>
                    <a:lnTo>
                      <a:pt x="77" y="74"/>
                    </a:lnTo>
                    <a:lnTo>
                      <a:pt x="82" y="64"/>
                    </a:lnTo>
                    <a:lnTo>
                      <a:pt x="89" y="53"/>
                    </a:lnTo>
                    <a:lnTo>
                      <a:pt x="96" y="44"/>
                    </a:lnTo>
                    <a:lnTo>
                      <a:pt x="104" y="35"/>
                    </a:lnTo>
                    <a:lnTo>
                      <a:pt x="112" y="26"/>
                    </a:lnTo>
                    <a:lnTo>
                      <a:pt x="122" y="17"/>
                    </a:lnTo>
                    <a:lnTo>
                      <a:pt x="131" y="9"/>
                    </a:lnTo>
                    <a:lnTo>
                      <a:pt x="140" y="0"/>
                    </a:lnTo>
                    <a:lnTo>
                      <a:pt x="809" y="0"/>
                    </a:lnTo>
                    <a:lnTo>
                      <a:pt x="822" y="8"/>
                    </a:lnTo>
                    <a:lnTo>
                      <a:pt x="836" y="13"/>
                    </a:lnTo>
                    <a:lnTo>
                      <a:pt x="849" y="17"/>
                    </a:lnTo>
                    <a:lnTo>
                      <a:pt x="864" y="21"/>
                    </a:lnTo>
                    <a:lnTo>
                      <a:pt x="878" y="24"/>
                    </a:lnTo>
                    <a:lnTo>
                      <a:pt x="894" y="27"/>
                    </a:lnTo>
                    <a:lnTo>
                      <a:pt x="908" y="29"/>
                    </a:lnTo>
                    <a:lnTo>
                      <a:pt x="922" y="32"/>
                    </a:lnTo>
                    <a:lnTo>
                      <a:pt x="924" y="27"/>
                    </a:lnTo>
                    <a:lnTo>
                      <a:pt x="927" y="23"/>
                    </a:lnTo>
                    <a:lnTo>
                      <a:pt x="930" y="20"/>
                    </a:lnTo>
                    <a:lnTo>
                      <a:pt x="932" y="16"/>
                    </a:lnTo>
                    <a:lnTo>
                      <a:pt x="935" y="12"/>
                    </a:lnTo>
                    <a:lnTo>
                      <a:pt x="938" y="8"/>
                    </a:lnTo>
                    <a:lnTo>
                      <a:pt x="940" y="4"/>
                    </a:lnTo>
                    <a:lnTo>
                      <a:pt x="943" y="0"/>
                    </a:lnTo>
                    <a:lnTo>
                      <a:pt x="2696" y="0"/>
                    </a:lnTo>
                    <a:lnTo>
                      <a:pt x="2697" y="22"/>
                    </a:lnTo>
                    <a:lnTo>
                      <a:pt x="2700" y="44"/>
                    </a:lnTo>
                    <a:lnTo>
                      <a:pt x="2705" y="66"/>
                    </a:lnTo>
                    <a:lnTo>
                      <a:pt x="2710" y="87"/>
                    </a:lnTo>
                    <a:lnTo>
                      <a:pt x="2718" y="107"/>
                    </a:lnTo>
                    <a:lnTo>
                      <a:pt x="2726" y="126"/>
                    </a:lnTo>
                    <a:lnTo>
                      <a:pt x="2737" y="145"/>
                    </a:lnTo>
                    <a:lnTo>
                      <a:pt x="2749" y="163"/>
                    </a:lnTo>
                    <a:lnTo>
                      <a:pt x="2774" y="187"/>
                    </a:lnTo>
                    <a:lnTo>
                      <a:pt x="2800" y="211"/>
                    </a:lnTo>
                    <a:lnTo>
                      <a:pt x="2827" y="234"/>
                    </a:lnTo>
                    <a:lnTo>
                      <a:pt x="2854" y="259"/>
                    </a:lnTo>
                    <a:lnTo>
                      <a:pt x="2867" y="272"/>
                    </a:lnTo>
                    <a:lnTo>
                      <a:pt x="2879" y="285"/>
                    </a:lnTo>
                    <a:lnTo>
                      <a:pt x="2891" y="299"/>
                    </a:lnTo>
                    <a:lnTo>
                      <a:pt x="2901" y="314"/>
                    </a:lnTo>
                    <a:lnTo>
                      <a:pt x="2911" y="330"/>
                    </a:lnTo>
                    <a:lnTo>
                      <a:pt x="2919" y="345"/>
                    </a:lnTo>
                    <a:lnTo>
                      <a:pt x="2925" y="362"/>
                    </a:lnTo>
                    <a:lnTo>
                      <a:pt x="2931" y="380"/>
                    </a:lnTo>
                    <a:lnTo>
                      <a:pt x="2905" y="398"/>
                    </a:lnTo>
                    <a:lnTo>
                      <a:pt x="2879" y="416"/>
                    </a:lnTo>
                    <a:lnTo>
                      <a:pt x="2853" y="434"/>
                    </a:lnTo>
                    <a:lnTo>
                      <a:pt x="2827" y="452"/>
                    </a:lnTo>
                    <a:lnTo>
                      <a:pt x="2800" y="469"/>
                    </a:lnTo>
                    <a:lnTo>
                      <a:pt x="2773" y="486"/>
                    </a:lnTo>
                    <a:lnTo>
                      <a:pt x="2746" y="504"/>
                    </a:lnTo>
                    <a:lnTo>
                      <a:pt x="2718" y="520"/>
                    </a:lnTo>
                    <a:close/>
                    <a:moveTo>
                      <a:pt x="1767" y="227"/>
                    </a:moveTo>
                    <a:lnTo>
                      <a:pt x="1769" y="239"/>
                    </a:lnTo>
                    <a:lnTo>
                      <a:pt x="1768" y="250"/>
                    </a:lnTo>
                    <a:lnTo>
                      <a:pt x="1766" y="261"/>
                    </a:lnTo>
                    <a:lnTo>
                      <a:pt x="1763" y="271"/>
                    </a:lnTo>
                    <a:lnTo>
                      <a:pt x="1759" y="282"/>
                    </a:lnTo>
                    <a:lnTo>
                      <a:pt x="1753" y="291"/>
                    </a:lnTo>
                    <a:lnTo>
                      <a:pt x="1747" y="300"/>
                    </a:lnTo>
                    <a:lnTo>
                      <a:pt x="1739" y="309"/>
                    </a:lnTo>
                    <a:lnTo>
                      <a:pt x="1731" y="317"/>
                    </a:lnTo>
                    <a:lnTo>
                      <a:pt x="1722" y="324"/>
                    </a:lnTo>
                    <a:lnTo>
                      <a:pt x="1712" y="332"/>
                    </a:lnTo>
                    <a:lnTo>
                      <a:pt x="1703" y="338"/>
                    </a:lnTo>
                    <a:lnTo>
                      <a:pt x="1684" y="349"/>
                    </a:lnTo>
                    <a:lnTo>
                      <a:pt x="1665" y="359"/>
                    </a:lnTo>
                    <a:lnTo>
                      <a:pt x="1656" y="363"/>
                    </a:lnTo>
                    <a:lnTo>
                      <a:pt x="1645" y="367"/>
                    </a:lnTo>
                    <a:lnTo>
                      <a:pt x="1636" y="370"/>
                    </a:lnTo>
                    <a:lnTo>
                      <a:pt x="1626" y="372"/>
                    </a:lnTo>
                    <a:lnTo>
                      <a:pt x="1615" y="373"/>
                    </a:lnTo>
                    <a:lnTo>
                      <a:pt x="1605" y="374"/>
                    </a:lnTo>
                    <a:lnTo>
                      <a:pt x="1593" y="374"/>
                    </a:lnTo>
                    <a:lnTo>
                      <a:pt x="1583" y="373"/>
                    </a:lnTo>
                    <a:lnTo>
                      <a:pt x="1572" y="372"/>
                    </a:lnTo>
                    <a:lnTo>
                      <a:pt x="1562" y="369"/>
                    </a:lnTo>
                    <a:lnTo>
                      <a:pt x="1552" y="366"/>
                    </a:lnTo>
                    <a:lnTo>
                      <a:pt x="1542" y="362"/>
                    </a:lnTo>
                    <a:lnTo>
                      <a:pt x="1532" y="358"/>
                    </a:lnTo>
                    <a:lnTo>
                      <a:pt x="1522" y="351"/>
                    </a:lnTo>
                    <a:lnTo>
                      <a:pt x="1513" y="345"/>
                    </a:lnTo>
                    <a:lnTo>
                      <a:pt x="1504" y="338"/>
                    </a:lnTo>
                    <a:lnTo>
                      <a:pt x="1492" y="325"/>
                    </a:lnTo>
                    <a:lnTo>
                      <a:pt x="1481" y="312"/>
                    </a:lnTo>
                    <a:lnTo>
                      <a:pt x="1471" y="298"/>
                    </a:lnTo>
                    <a:lnTo>
                      <a:pt x="1463" y="284"/>
                    </a:lnTo>
                    <a:lnTo>
                      <a:pt x="1455" y="269"/>
                    </a:lnTo>
                    <a:lnTo>
                      <a:pt x="1448" y="254"/>
                    </a:lnTo>
                    <a:lnTo>
                      <a:pt x="1443" y="238"/>
                    </a:lnTo>
                    <a:lnTo>
                      <a:pt x="1439" y="221"/>
                    </a:lnTo>
                    <a:lnTo>
                      <a:pt x="1436" y="205"/>
                    </a:lnTo>
                    <a:lnTo>
                      <a:pt x="1434" y="188"/>
                    </a:lnTo>
                    <a:lnTo>
                      <a:pt x="1434" y="170"/>
                    </a:lnTo>
                    <a:lnTo>
                      <a:pt x="1434" y="152"/>
                    </a:lnTo>
                    <a:lnTo>
                      <a:pt x="1435" y="136"/>
                    </a:lnTo>
                    <a:lnTo>
                      <a:pt x="1437" y="118"/>
                    </a:lnTo>
                    <a:lnTo>
                      <a:pt x="1440" y="100"/>
                    </a:lnTo>
                    <a:lnTo>
                      <a:pt x="1444" y="83"/>
                    </a:lnTo>
                    <a:lnTo>
                      <a:pt x="1462" y="62"/>
                    </a:lnTo>
                    <a:lnTo>
                      <a:pt x="1481" y="71"/>
                    </a:lnTo>
                    <a:lnTo>
                      <a:pt x="1501" y="81"/>
                    </a:lnTo>
                    <a:lnTo>
                      <a:pt x="1521" y="89"/>
                    </a:lnTo>
                    <a:lnTo>
                      <a:pt x="1541" y="97"/>
                    </a:lnTo>
                    <a:lnTo>
                      <a:pt x="1583" y="114"/>
                    </a:lnTo>
                    <a:lnTo>
                      <a:pt x="1625" y="130"/>
                    </a:lnTo>
                    <a:lnTo>
                      <a:pt x="1644" y="139"/>
                    </a:lnTo>
                    <a:lnTo>
                      <a:pt x="1664" y="148"/>
                    </a:lnTo>
                    <a:lnTo>
                      <a:pt x="1683" y="159"/>
                    </a:lnTo>
                    <a:lnTo>
                      <a:pt x="1702" y="169"/>
                    </a:lnTo>
                    <a:lnTo>
                      <a:pt x="1719" y="182"/>
                    </a:lnTo>
                    <a:lnTo>
                      <a:pt x="1736" y="195"/>
                    </a:lnTo>
                    <a:lnTo>
                      <a:pt x="1753" y="211"/>
                    </a:lnTo>
                    <a:lnTo>
                      <a:pt x="1767" y="22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4" name="Freeform 772">
                <a:extLst>
                  <a:ext uri="{FF2B5EF4-FFF2-40B4-BE49-F238E27FC236}">
                    <a16:creationId xmlns:a16="http://schemas.microsoft.com/office/drawing/2014/main" id="{05A03430-FCA6-487D-83BE-26FE74D121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79" y="1697"/>
                <a:ext cx="988" cy="74"/>
              </a:xfrm>
              <a:custGeom>
                <a:avLst/>
                <a:gdLst>
                  <a:gd name="T0" fmla="*/ 5919 w 6921"/>
                  <a:gd name="T1" fmla="*/ 464 h 521"/>
                  <a:gd name="T2" fmla="*/ 6053 w 6921"/>
                  <a:gd name="T3" fmla="*/ 352 h 521"/>
                  <a:gd name="T4" fmla="*/ 6148 w 6921"/>
                  <a:gd name="T5" fmla="*/ 202 h 521"/>
                  <a:gd name="T6" fmla="*/ 6174 w 6921"/>
                  <a:gd name="T7" fmla="*/ 51 h 521"/>
                  <a:gd name="T8" fmla="*/ 6847 w 6921"/>
                  <a:gd name="T9" fmla="*/ 65 h 521"/>
                  <a:gd name="T10" fmla="*/ 6775 w 6921"/>
                  <a:gd name="T11" fmla="*/ 155 h 521"/>
                  <a:gd name="T12" fmla="*/ 6732 w 6921"/>
                  <a:gd name="T13" fmla="*/ 203 h 521"/>
                  <a:gd name="T14" fmla="*/ 6654 w 6921"/>
                  <a:gd name="T15" fmla="*/ 166 h 521"/>
                  <a:gd name="T16" fmla="*/ 6607 w 6921"/>
                  <a:gd name="T17" fmla="*/ 160 h 521"/>
                  <a:gd name="T18" fmla="*/ 6528 w 6921"/>
                  <a:gd name="T19" fmla="*/ 222 h 521"/>
                  <a:gd name="T20" fmla="*/ 6233 w 6921"/>
                  <a:gd name="T21" fmla="*/ 477 h 521"/>
                  <a:gd name="T22" fmla="*/ 3628 w 6921"/>
                  <a:gd name="T23" fmla="*/ 497 h 521"/>
                  <a:gd name="T24" fmla="*/ 3769 w 6921"/>
                  <a:gd name="T25" fmla="*/ 455 h 521"/>
                  <a:gd name="T26" fmla="*/ 3850 w 6921"/>
                  <a:gd name="T27" fmla="*/ 383 h 521"/>
                  <a:gd name="T28" fmla="*/ 3955 w 6921"/>
                  <a:gd name="T29" fmla="*/ 223 h 521"/>
                  <a:gd name="T30" fmla="*/ 4264 w 6921"/>
                  <a:gd name="T31" fmla="*/ 0 h 521"/>
                  <a:gd name="T32" fmla="*/ 4312 w 6921"/>
                  <a:gd name="T33" fmla="*/ 31 h 521"/>
                  <a:gd name="T34" fmla="*/ 4337 w 6921"/>
                  <a:gd name="T35" fmla="*/ 13 h 521"/>
                  <a:gd name="T36" fmla="*/ 5234 w 6921"/>
                  <a:gd name="T37" fmla="*/ 23 h 521"/>
                  <a:gd name="T38" fmla="*/ 5054 w 6921"/>
                  <a:gd name="T39" fmla="*/ 172 h 521"/>
                  <a:gd name="T40" fmla="*/ 4894 w 6921"/>
                  <a:gd name="T41" fmla="*/ 342 h 521"/>
                  <a:gd name="T42" fmla="*/ 4782 w 6921"/>
                  <a:gd name="T43" fmla="*/ 470 h 521"/>
                  <a:gd name="T44" fmla="*/ 3108 w 6921"/>
                  <a:gd name="T45" fmla="*/ 521 h 521"/>
                  <a:gd name="T46" fmla="*/ 2022 w 6921"/>
                  <a:gd name="T47" fmla="*/ 500 h 521"/>
                  <a:gd name="T48" fmla="*/ 1972 w 6921"/>
                  <a:gd name="T49" fmla="*/ 442 h 521"/>
                  <a:gd name="T50" fmla="*/ 1836 w 6921"/>
                  <a:gd name="T51" fmla="*/ 374 h 521"/>
                  <a:gd name="T52" fmla="*/ 1697 w 6921"/>
                  <a:gd name="T53" fmla="*/ 343 h 521"/>
                  <a:gd name="T54" fmla="*/ 1692 w 6921"/>
                  <a:gd name="T55" fmla="*/ 478 h 521"/>
                  <a:gd name="T56" fmla="*/ 286 w 6921"/>
                  <a:gd name="T57" fmla="*/ 450 h 521"/>
                  <a:gd name="T58" fmla="*/ 334 w 6921"/>
                  <a:gd name="T59" fmla="*/ 325 h 521"/>
                  <a:gd name="T60" fmla="*/ 400 w 6921"/>
                  <a:gd name="T61" fmla="*/ 253 h 521"/>
                  <a:gd name="T62" fmla="*/ 424 w 6921"/>
                  <a:gd name="T63" fmla="*/ 193 h 521"/>
                  <a:gd name="T64" fmla="*/ 372 w 6921"/>
                  <a:gd name="T65" fmla="*/ 185 h 521"/>
                  <a:gd name="T66" fmla="*/ 298 w 6921"/>
                  <a:gd name="T67" fmla="*/ 212 h 521"/>
                  <a:gd name="T68" fmla="*/ 177 w 6921"/>
                  <a:gd name="T69" fmla="*/ 193 h 521"/>
                  <a:gd name="T70" fmla="*/ 76 w 6921"/>
                  <a:gd name="T71" fmla="*/ 171 h 521"/>
                  <a:gd name="T72" fmla="*/ 27 w 6921"/>
                  <a:gd name="T73" fmla="*/ 136 h 521"/>
                  <a:gd name="T74" fmla="*/ 4 w 6921"/>
                  <a:gd name="T75" fmla="*/ 73 h 521"/>
                  <a:gd name="T76" fmla="*/ 1 w 6921"/>
                  <a:gd name="T77" fmla="*/ 21 h 521"/>
                  <a:gd name="T78" fmla="*/ 2973 w 6921"/>
                  <a:gd name="T79" fmla="*/ 52 h 521"/>
                  <a:gd name="T80" fmla="*/ 2948 w 6921"/>
                  <a:gd name="T81" fmla="*/ 219 h 521"/>
                  <a:gd name="T82" fmla="*/ 2966 w 6921"/>
                  <a:gd name="T83" fmla="*/ 353 h 521"/>
                  <a:gd name="T84" fmla="*/ 3002 w 6921"/>
                  <a:gd name="T85" fmla="*/ 423 h 521"/>
                  <a:gd name="T86" fmla="*/ 3082 w 6921"/>
                  <a:gd name="T87" fmla="*/ 495 h 521"/>
                  <a:gd name="T88" fmla="*/ 1245 w 6921"/>
                  <a:gd name="T89" fmla="*/ 181 h 521"/>
                  <a:gd name="T90" fmla="*/ 1211 w 6921"/>
                  <a:gd name="T91" fmla="*/ 242 h 521"/>
                  <a:gd name="T92" fmla="*/ 1111 w 6921"/>
                  <a:gd name="T93" fmla="*/ 280 h 521"/>
                  <a:gd name="T94" fmla="*/ 1043 w 6921"/>
                  <a:gd name="T95" fmla="*/ 246 h 521"/>
                  <a:gd name="T96" fmla="*/ 1014 w 6921"/>
                  <a:gd name="T97" fmla="*/ 179 h 521"/>
                  <a:gd name="T98" fmla="*/ 1030 w 6921"/>
                  <a:gd name="T99" fmla="*/ 98 h 521"/>
                  <a:gd name="T100" fmla="*/ 1090 w 6921"/>
                  <a:gd name="T101" fmla="*/ 42 h 521"/>
                  <a:gd name="T102" fmla="*/ 1168 w 6921"/>
                  <a:gd name="T103" fmla="*/ 46 h 521"/>
                  <a:gd name="T104" fmla="*/ 1229 w 6921"/>
                  <a:gd name="T105" fmla="*/ 92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21" h="521">
                    <a:moveTo>
                      <a:pt x="6185" y="521"/>
                    </a:moveTo>
                    <a:lnTo>
                      <a:pt x="5816" y="521"/>
                    </a:lnTo>
                    <a:lnTo>
                      <a:pt x="5842" y="507"/>
                    </a:lnTo>
                    <a:lnTo>
                      <a:pt x="5869" y="494"/>
                    </a:lnTo>
                    <a:lnTo>
                      <a:pt x="5894" y="479"/>
                    </a:lnTo>
                    <a:lnTo>
                      <a:pt x="5919" y="464"/>
                    </a:lnTo>
                    <a:lnTo>
                      <a:pt x="5944" y="447"/>
                    </a:lnTo>
                    <a:lnTo>
                      <a:pt x="5968" y="430"/>
                    </a:lnTo>
                    <a:lnTo>
                      <a:pt x="5991" y="411"/>
                    </a:lnTo>
                    <a:lnTo>
                      <a:pt x="6013" y="393"/>
                    </a:lnTo>
                    <a:lnTo>
                      <a:pt x="6034" y="373"/>
                    </a:lnTo>
                    <a:lnTo>
                      <a:pt x="6053" y="352"/>
                    </a:lnTo>
                    <a:lnTo>
                      <a:pt x="6072" y="329"/>
                    </a:lnTo>
                    <a:lnTo>
                      <a:pt x="6090" y="306"/>
                    </a:lnTo>
                    <a:lnTo>
                      <a:pt x="6107" y="282"/>
                    </a:lnTo>
                    <a:lnTo>
                      <a:pt x="6122" y="257"/>
                    </a:lnTo>
                    <a:lnTo>
                      <a:pt x="6136" y="230"/>
                    </a:lnTo>
                    <a:lnTo>
                      <a:pt x="6148" y="202"/>
                    </a:lnTo>
                    <a:lnTo>
                      <a:pt x="6153" y="178"/>
                    </a:lnTo>
                    <a:lnTo>
                      <a:pt x="6159" y="153"/>
                    </a:lnTo>
                    <a:lnTo>
                      <a:pt x="6163" y="128"/>
                    </a:lnTo>
                    <a:lnTo>
                      <a:pt x="6166" y="102"/>
                    </a:lnTo>
                    <a:lnTo>
                      <a:pt x="6170" y="77"/>
                    </a:lnTo>
                    <a:lnTo>
                      <a:pt x="6174" y="51"/>
                    </a:lnTo>
                    <a:lnTo>
                      <a:pt x="6178" y="26"/>
                    </a:lnTo>
                    <a:lnTo>
                      <a:pt x="6184" y="0"/>
                    </a:lnTo>
                    <a:lnTo>
                      <a:pt x="6921" y="0"/>
                    </a:lnTo>
                    <a:lnTo>
                      <a:pt x="6896" y="22"/>
                    </a:lnTo>
                    <a:lnTo>
                      <a:pt x="6871" y="43"/>
                    </a:lnTo>
                    <a:lnTo>
                      <a:pt x="6847" y="65"/>
                    </a:lnTo>
                    <a:lnTo>
                      <a:pt x="6825" y="89"/>
                    </a:lnTo>
                    <a:lnTo>
                      <a:pt x="6814" y="101"/>
                    </a:lnTo>
                    <a:lnTo>
                      <a:pt x="6804" y="114"/>
                    </a:lnTo>
                    <a:lnTo>
                      <a:pt x="6793" y="127"/>
                    </a:lnTo>
                    <a:lnTo>
                      <a:pt x="6784" y="142"/>
                    </a:lnTo>
                    <a:lnTo>
                      <a:pt x="6775" y="155"/>
                    </a:lnTo>
                    <a:lnTo>
                      <a:pt x="6766" y="171"/>
                    </a:lnTo>
                    <a:lnTo>
                      <a:pt x="6759" y="186"/>
                    </a:lnTo>
                    <a:lnTo>
                      <a:pt x="6752" y="202"/>
                    </a:lnTo>
                    <a:lnTo>
                      <a:pt x="6745" y="203"/>
                    </a:lnTo>
                    <a:lnTo>
                      <a:pt x="6739" y="204"/>
                    </a:lnTo>
                    <a:lnTo>
                      <a:pt x="6732" y="203"/>
                    </a:lnTo>
                    <a:lnTo>
                      <a:pt x="6727" y="202"/>
                    </a:lnTo>
                    <a:lnTo>
                      <a:pt x="6715" y="200"/>
                    </a:lnTo>
                    <a:lnTo>
                      <a:pt x="6704" y="195"/>
                    </a:lnTo>
                    <a:lnTo>
                      <a:pt x="6683" y="183"/>
                    </a:lnTo>
                    <a:lnTo>
                      <a:pt x="6663" y="171"/>
                    </a:lnTo>
                    <a:lnTo>
                      <a:pt x="6654" y="166"/>
                    </a:lnTo>
                    <a:lnTo>
                      <a:pt x="6643" y="161"/>
                    </a:lnTo>
                    <a:lnTo>
                      <a:pt x="6634" y="158"/>
                    </a:lnTo>
                    <a:lnTo>
                      <a:pt x="6623" y="158"/>
                    </a:lnTo>
                    <a:lnTo>
                      <a:pt x="6618" y="158"/>
                    </a:lnTo>
                    <a:lnTo>
                      <a:pt x="6613" y="159"/>
                    </a:lnTo>
                    <a:lnTo>
                      <a:pt x="6607" y="160"/>
                    </a:lnTo>
                    <a:lnTo>
                      <a:pt x="6602" y="163"/>
                    </a:lnTo>
                    <a:lnTo>
                      <a:pt x="6596" y="167"/>
                    </a:lnTo>
                    <a:lnTo>
                      <a:pt x="6590" y="171"/>
                    </a:lnTo>
                    <a:lnTo>
                      <a:pt x="6584" y="175"/>
                    </a:lnTo>
                    <a:lnTo>
                      <a:pt x="6578" y="181"/>
                    </a:lnTo>
                    <a:lnTo>
                      <a:pt x="6528" y="222"/>
                    </a:lnTo>
                    <a:lnTo>
                      <a:pt x="6478" y="263"/>
                    </a:lnTo>
                    <a:lnTo>
                      <a:pt x="6428" y="305"/>
                    </a:lnTo>
                    <a:lnTo>
                      <a:pt x="6379" y="348"/>
                    </a:lnTo>
                    <a:lnTo>
                      <a:pt x="6330" y="391"/>
                    </a:lnTo>
                    <a:lnTo>
                      <a:pt x="6281" y="433"/>
                    </a:lnTo>
                    <a:lnTo>
                      <a:pt x="6233" y="477"/>
                    </a:lnTo>
                    <a:lnTo>
                      <a:pt x="6185" y="521"/>
                    </a:lnTo>
                    <a:close/>
                    <a:moveTo>
                      <a:pt x="4709" y="521"/>
                    </a:moveTo>
                    <a:lnTo>
                      <a:pt x="3554" y="521"/>
                    </a:lnTo>
                    <a:lnTo>
                      <a:pt x="3579" y="512"/>
                    </a:lnTo>
                    <a:lnTo>
                      <a:pt x="3603" y="504"/>
                    </a:lnTo>
                    <a:lnTo>
                      <a:pt x="3628" y="497"/>
                    </a:lnTo>
                    <a:lnTo>
                      <a:pt x="3652" y="490"/>
                    </a:lnTo>
                    <a:lnTo>
                      <a:pt x="3677" y="483"/>
                    </a:lnTo>
                    <a:lnTo>
                      <a:pt x="3702" y="477"/>
                    </a:lnTo>
                    <a:lnTo>
                      <a:pt x="3728" y="471"/>
                    </a:lnTo>
                    <a:lnTo>
                      <a:pt x="3753" y="466"/>
                    </a:lnTo>
                    <a:lnTo>
                      <a:pt x="3769" y="455"/>
                    </a:lnTo>
                    <a:lnTo>
                      <a:pt x="3784" y="444"/>
                    </a:lnTo>
                    <a:lnTo>
                      <a:pt x="3798" y="432"/>
                    </a:lnTo>
                    <a:lnTo>
                      <a:pt x="3813" y="421"/>
                    </a:lnTo>
                    <a:lnTo>
                      <a:pt x="3825" y="408"/>
                    </a:lnTo>
                    <a:lnTo>
                      <a:pt x="3838" y="396"/>
                    </a:lnTo>
                    <a:lnTo>
                      <a:pt x="3850" y="383"/>
                    </a:lnTo>
                    <a:lnTo>
                      <a:pt x="3862" y="370"/>
                    </a:lnTo>
                    <a:lnTo>
                      <a:pt x="3884" y="343"/>
                    </a:lnTo>
                    <a:lnTo>
                      <a:pt x="3903" y="313"/>
                    </a:lnTo>
                    <a:lnTo>
                      <a:pt x="3921" y="284"/>
                    </a:lnTo>
                    <a:lnTo>
                      <a:pt x="3939" y="254"/>
                    </a:lnTo>
                    <a:lnTo>
                      <a:pt x="3955" y="223"/>
                    </a:lnTo>
                    <a:lnTo>
                      <a:pt x="3970" y="192"/>
                    </a:lnTo>
                    <a:lnTo>
                      <a:pt x="3985" y="160"/>
                    </a:lnTo>
                    <a:lnTo>
                      <a:pt x="3999" y="128"/>
                    </a:lnTo>
                    <a:lnTo>
                      <a:pt x="4028" y="63"/>
                    </a:lnTo>
                    <a:lnTo>
                      <a:pt x="4058" y="0"/>
                    </a:lnTo>
                    <a:lnTo>
                      <a:pt x="4264" y="0"/>
                    </a:lnTo>
                    <a:lnTo>
                      <a:pt x="4270" y="8"/>
                    </a:lnTo>
                    <a:lnTo>
                      <a:pt x="4278" y="15"/>
                    </a:lnTo>
                    <a:lnTo>
                      <a:pt x="4285" y="21"/>
                    </a:lnTo>
                    <a:lnTo>
                      <a:pt x="4292" y="26"/>
                    </a:lnTo>
                    <a:lnTo>
                      <a:pt x="4302" y="29"/>
                    </a:lnTo>
                    <a:lnTo>
                      <a:pt x="4312" y="31"/>
                    </a:lnTo>
                    <a:lnTo>
                      <a:pt x="4322" y="30"/>
                    </a:lnTo>
                    <a:lnTo>
                      <a:pt x="4335" y="28"/>
                    </a:lnTo>
                    <a:lnTo>
                      <a:pt x="4335" y="25"/>
                    </a:lnTo>
                    <a:lnTo>
                      <a:pt x="4336" y="21"/>
                    </a:lnTo>
                    <a:lnTo>
                      <a:pt x="4336" y="18"/>
                    </a:lnTo>
                    <a:lnTo>
                      <a:pt x="4337" y="13"/>
                    </a:lnTo>
                    <a:lnTo>
                      <a:pt x="4338" y="10"/>
                    </a:lnTo>
                    <a:lnTo>
                      <a:pt x="4339" y="7"/>
                    </a:lnTo>
                    <a:lnTo>
                      <a:pt x="4339" y="3"/>
                    </a:lnTo>
                    <a:lnTo>
                      <a:pt x="4340" y="0"/>
                    </a:lnTo>
                    <a:lnTo>
                      <a:pt x="5266" y="0"/>
                    </a:lnTo>
                    <a:lnTo>
                      <a:pt x="5234" y="23"/>
                    </a:lnTo>
                    <a:lnTo>
                      <a:pt x="5203" y="47"/>
                    </a:lnTo>
                    <a:lnTo>
                      <a:pt x="5173" y="71"/>
                    </a:lnTo>
                    <a:lnTo>
                      <a:pt x="5143" y="95"/>
                    </a:lnTo>
                    <a:lnTo>
                      <a:pt x="5112" y="120"/>
                    </a:lnTo>
                    <a:lnTo>
                      <a:pt x="5083" y="145"/>
                    </a:lnTo>
                    <a:lnTo>
                      <a:pt x="5054" y="172"/>
                    </a:lnTo>
                    <a:lnTo>
                      <a:pt x="5026" y="198"/>
                    </a:lnTo>
                    <a:lnTo>
                      <a:pt x="4998" y="225"/>
                    </a:lnTo>
                    <a:lnTo>
                      <a:pt x="4971" y="253"/>
                    </a:lnTo>
                    <a:lnTo>
                      <a:pt x="4944" y="282"/>
                    </a:lnTo>
                    <a:lnTo>
                      <a:pt x="4919" y="311"/>
                    </a:lnTo>
                    <a:lnTo>
                      <a:pt x="4894" y="342"/>
                    </a:lnTo>
                    <a:lnTo>
                      <a:pt x="4870" y="372"/>
                    </a:lnTo>
                    <a:lnTo>
                      <a:pt x="4846" y="404"/>
                    </a:lnTo>
                    <a:lnTo>
                      <a:pt x="4824" y="436"/>
                    </a:lnTo>
                    <a:lnTo>
                      <a:pt x="4810" y="448"/>
                    </a:lnTo>
                    <a:lnTo>
                      <a:pt x="4796" y="459"/>
                    </a:lnTo>
                    <a:lnTo>
                      <a:pt x="4782" y="470"/>
                    </a:lnTo>
                    <a:lnTo>
                      <a:pt x="4767" y="481"/>
                    </a:lnTo>
                    <a:lnTo>
                      <a:pt x="4753" y="492"/>
                    </a:lnTo>
                    <a:lnTo>
                      <a:pt x="4738" y="501"/>
                    </a:lnTo>
                    <a:lnTo>
                      <a:pt x="4724" y="511"/>
                    </a:lnTo>
                    <a:lnTo>
                      <a:pt x="4709" y="521"/>
                    </a:lnTo>
                    <a:close/>
                    <a:moveTo>
                      <a:pt x="3108" y="521"/>
                    </a:moveTo>
                    <a:lnTo>
                      <a:pt x="2020" y="521"/>
                    </a:lnTo>
                    <a:lnTo>
                      <a:pt x="2020" y="517"/>
                    </a:lnTo>
                    <a:lnTo>
                      <a:pt x="2021" y="512"/>
                    </a:lnTo>
                    <a:lnTo>
                      <a:pt x="2021" y="508"/>
                    </a:lnTo>
                    <a:lnTo>
                      <a:pt x="2022" y="504"/>
                    </a:lnTo>
                    <a:lnTo>
                      <a:pt x="2022" y="500"/>
                    </a:lnTo>
                    <a:lnTo>
                      <a:pt x="2021" y="496"/>
                    </a:lnTo>
                    <a:lnTo>
                      <a:pt x="2021" y="492"/>
                    </a:lnTo>
                    <a:lnTo>
                      <a:pt x="2020" y="487"/>
                    </a:lnTo>
                    <a:lnTo>
                      <a:pt x="2006" y="471"/>
                    </a:lnTo>
                    <a:lnTo>
                      <a:pt x="1989" y="455"/>
                    </a:lnTo>
                    <a:lnTo>
                      <a:pt x="1972" y="442"/>
                    </a:lnTo>
                    <a:lnTo>
                      <a:pt x="1955" y="429"/>
                    </a:lnTo>
                    <a:lnTo>
                      <a:pt x="1936" y="419"/>
                    </a:lnTo>
                    <a:lnTo>
                      <a:pt x="1917" y="408"/>
                    </a:lnTo>
                    <a:lnTo>
                      <a:pt x="1897" y="399"/>
                    </a:lnTo>
                    <a:lnTo>
                      <a:pt x="1878" y="390"/>
                    </a:lnTo>
                    <a:lnTo>
                      <a:pt x="1836" y="374"/>
                    </a:lnTo>
                    <a:lnTo>
                      <a:pt x="1794" y="357"/>
                    </a:lnTo>
                    <a:lnTo>
                      <a:pt x="1774" y="349"/>
                    </a:lnTo>
                    <a:lnTo>
                      <a:pt x="1754" y="341"/>
                    </a:lnTo>
                    <a:lnTo>
                      <a:pt x="1734" y="331"/>
                    </a:lnTo>
                    <a:lnTo>
                      <a:pt x="1715" y="322"/>
                    </a:lnTo>
                    <a:lnTo>
                      <a:pt x="1697" y="343"/>
                    </a:lnTo>
                    <a:lnTo>
                      <a:pt x="1692" y="366"/>
                    </a:lnTo>
                    <a:lnTo>
                      <a:pt x="1689" y="388"/>
                    </a:lnTo>
                    <a:lnTo>
                      <a:pt x="1687" y="411"/>
                    </a:lnTo>
                    <a:lnTo>
                      <a:pt x="1687" y="434"/>
                    </a:lnTo>
                    <a:lnTo>
                      <a:pt x="1688" y="456"/>
                    </a:lnTo>
                    <a:lnTo>
                      <a:pt x="1692" y="478"/>
                    </a:lnTo>
                    <a:lnTo>
                      <a:pt x="1697" y="500"/>
                    </a:lnTo>
                    <a:lnTo>
                      <a:pt x="1705" y="521"/>
                    </a:lnTo>
                    <a:lnTo>
                      <a:pt x="270" y="521"/>
                    </a:lnTo>
                    <a:lnTo>
                      <a:pt x="274" y="497"/>
                    </a:lnTo>
                    <a:lnTo>
                      <a:pt x="280" y="473"/>
                    </a:lnTo>
                    <a:lnTo>
                      <a:pt x="286" y="450"/>
                    </a:lnTo>
                    <a:lnTo>
                      <a:pt x="294" y="426"/>
                    </a:lnTo>
                    <a:lnTo>
                      <a:pt x="302" y="403"/>
                    </a:lnTo>
                    <a:lnTo>
                      <a:pt x="310" y="380"/>
                    </a:lnTo>
                    <a:lnTo>
                      <a:pt x="320" y="357"/>
                    </a:lnTo>
                    <a:lnTo>
                      <a:pt x="330" y="334"/>
                    </a:lnTo>
                    <a:lnTo>
                      <a:pt x="334" y="325"/>
                    </a:lnTo>
                    <a:lnTo>
                      <a:pt x="340" y="316"/>
                    </a:lnTo>
                    <a:lnTo>
                      <a:pt x="347" y="307"/>
                    </a:lnTo>
                    <a:lnTo>
                      <a:pt x="353" y="299"/>
                    </a:lnTo>
                    <a:lnTo>
                      <a:pt x="369" y="283"/>
                    </a:lnTo>
                    <a:lnTo>
                      <a:pt x="384" y="269"/>
                    </a:lnTo>
                    <a:lnTo>
                      <a:pt x="400" y="253"/>
                    </a:lnTo>
                    <a:lnTo>
                      <a:pt x="413" y="237"/>
                    </a:lnTo>
                    <a:lnTo>
                      <a:pt x="420" y="229"/>
                    </a:lnTo>
                    <a:lnTo>
                      <a:pt x="425" y="221"/>
                    </a:lnTo>
                    <a:lnTo>
                      <a:pt x="429" y="211"/>
                    </a:lnTo>
                    <a:lnTo>
                      <a:pt x="432" y="202"/>
                    </a:lnTo>
                    <a:lnTo>
                      <a:pt x="424" y="193"/>
                    </a:lnTo>
                    <a:lnTo>
                      <a:pt x="414" y="186"/>
                    </a:lnTo>
                    <a:lnTo>
                      <a:pt x="406" y="182"/>
                    </a:lnTo>
                    <a:lnTo>
                      <a:pt x="398" y="180"/>
                    </a:lnTo>
                    <a:lnTo>
                      <a:pt x="389" y="181"/>
                    </a:lnTo>
                    <a:lnTo>
                      <a:pt x="380" y="182"/>
                    </a:lnTo>
                    <a:lnTo>
                      <a:pt x="372" y="185"/>
                    </a:lnTo>
                    <a:lnTo>
                      <a:pt x="363" y="189"/>
                    </a:lnTo>
                    <a:lnTo>
                      <a:pt x="346" y="198"/>
                    </a:lnTo>
                    <a:lnTo>
                      <a:pt x="327" y="207"/>
                    </a:lnTo>
                    <a:lnTo>
                      <a:pt x="318" y="210"/>
                    </a:lnTo>
                    <a:lnTo>
                      <a:pt x="308" y="211"/>
                    </a:lnTo>
                    <a:lnTo>
                      <a:pt x="298" y="212"/>
                    </a:lnTo>
                    <a:lnTo>
                      <a:pt x="287" y="211"/>
                    </a:lnTo>
                    <a:lnTo>
                      <a:pt x="268" y="205"/>
                    </a:lnTo>
                    <a:lnTo>
                      <a:pt x="247" y="201"/>
                    </a:lnTo>
                    <a:lnTo>
                      <a:pt x="224" y="198"/>
                    </a:lnTo>
                    <a:lnTo>
                      <a:pt x="200" y="195"/>
                    </a:lnTo>
                    <a:lnTo>
                      <a:pt x="177" y="193"/>
                    </a:lnTo>
                    <a:lnTo>
                      <a:pt x="153" y="189"/>
                    </a:lnTo>
                    <a:lnTo>
                      <a:pt x="130" y="185"/>
                    </a:lnTo>
                    <a:lnTo>
                      <a:pt x="107" y="181"/>
                    </a:lnTo>
                    <a:lnTo>
                      <a:pt x="97" y="178"/>
                    </a:lnTo>
                    <a:lnTo>
                      <a:pt x="86" y="175"/>
                    </a:lnTo>
                    <a:lnTo>
                      <a:pt x="76" y="171"/>
                    </a:lnTo>
                    <a:lnTo>
                      <a:pt x="66" y="167"/>
                    </a:lnTo>
                    <a:lnTo>
                      <a:pt x="57" y="161"/>
                    </a:lnTo>
                    <a:lnTo>
                      <a:pt x="49" y="156"/>
                    </a:lnTo>
                    <a:lnTo>
                      <a:pt x="40" y="150"/>
                    </a:lnTo>
                    <a:lnTo>
                      <a:pt x="33" y="144"/>
                    </a:lnTo>
                    <a:lnTo>
                      <a:pt x="27" y="136"/>
                    </a:lnTo>
                    <a:lnTo>
                      <a:pt x="21" y="128"/>
                    </a:lnTo>
                    <a:lnTo>
                      <a:pt x="15" y="119"/>
                    </a:lnTo>
                    <a:lnTo>
                      <a:pt x="11" y="108"/>
                    </a:lnTo>
                    <a:lnTo>
                      <a:pt x="8" y="98"/>
                    </a:lnTo>
                    <a:lnTo>
                      <a:pt x="5" y="85"/>
                    </a:lnTo>
                    <a:lnTo>
                      <a:pt x="4" y="73"/>
                    </a:lnTo>
                    <a:lnTo>
                      <a:pt x="3" y="58"/>
                    </a:lnTo>
                    <a:lnTo>
                      <a:pt x="2" y="50"/>
                    </a:lnTo>
                    <a:lnTo>
                      <a:pt x="1" y="43"/>
                    </a:lnTo>
                    <a:lnTo>
                      <a:pt x="0" y="35"/>
                    </a:lnTo>
                    <a:lnTo>
                      <a:pt x="0" y="28"/>
                    </a:lnTo>
                    <a:lnTo>
                      <a:pt x="1" y="21"/>
                    </a:lnTo>
                    <a:lnTo>
                      <a:pt x="2" y="13"/>
                    </a:lnTo>
                    <a:lnTo>
                      <a:pt x="3" y="7"/>
                    </a:lnTo>
                    <a:lnTo>
                      <a:pt x="4" y="0"/>
                    </a:lnTo>
                    <a:lnTo>
                      <a:pt x="2987" y="0"/>
                    </a:lnTo>
                    <a:lnTo>
                      <a:pt x="2980" y="26"/>
                    </a:lnTo>
                    <a:lnTo>
                      <a:pt x="2973" y="52"/>
                    </a:lnTo>
                    <a:lnTo>
                      <a:pt x="2967" y="79"/>
                    </a:lnTo>
                    <a:lnTo>
                      <a:pt x="2960" y="106"/>
                    </a:lnTo>
                    <a:lnTo>
                      <a:pt x="2956" y="134"/>
                    </a:lnTo>
                    <a:lnTo>
                      <a:pt x="2952" y="162"/>
                    </a:lnTo>
                    <a:lnTo>
                      <a:pt x="2949" y="191"/>
                    </a:lnTo>
                    <a:lnTo>
                      <a:pt x="2948" y="219"/>
                    </a:lnTo>
                    <a:lnTo>
                      <a:pt x="2948" y="247"/>
                    </a:lnTo>
                    <a:lnTo>
                      <a:pt x="2950" y="274"/>
                    </a:lnTo>
                    <a:lnTo>
                      <a:pt x="2953" y="301"/>
                    </a:lnTo>
                    <a:lnTo>
                      <a:pt x="2958" y="328"/>
                    </a:lnTo>
                    <a:lnTo>
                      <a:pt x="2961" y="341"/>
                    </a:lnTo>
                    <a:lnTo>
                      <a:pt x="2966" y="353"/>
                    </a:lnTo>
                    <a:lnTo>
                      <a:pt x="2970" y="366"/>
                    </a:lnTo>
                    <a:lnTo>
                      <a:pt x="2975" y="378"/>
                    </a:lnTo>
                    <a:lnTo>
                      <a:pt x="2981" y="390"/>
                    </a:lnTo>
                    <a:lnTo>
                      <a:pt x="2987" y="401"/>
                    </a:lnTo>
                    <a:lnTo>
                      <a:pt x="2994" y="412"/>
                    </a:lnTo>
                    <a:lnTo>
                      <a:pt x="3002" y="423"/>
                    </a:lnTo>
                    <a:lnTo>
                      <a:pt x="3014" y="435"/>
                    </a:lnTo>
                    <a:lnTo>
                      <a:pt x="3027" y="447"/>
                    </a:lnTo>
                    <a:lnTo>
                      <a:pt x="3041" y="459"/>
                    </a:lnTo>
                    <a:lnTo>
                      <a:pt x="3054" y="471"/>
                    </a:lnTo>
                    <a:lnTo>
                      <a:pt x="3068" y="483"/>
                    </a:lnTo>
                    <a:lnTo>
                      <a:pt x="3082" y="495"/>
                    </a:lnTo>
                    <a:lnTo>
                      <a:pt x="3096" y="507"/>
                    </a:lnTo>
                    <a:lnTo>
                      <a:pt x="3108" y="521"/>
                    </a:lnTo>
                    <a:close/>
                    <a:moveTo>
                      <a:pt x="1247" y="152"/>
                    </a:moveTo>
                    <a:lnTo>
                      <a:pt x="1248" y="161"/>
                    </a:lnTo>
                    <a:lnTo>
                      <a:pt x="1247" y="172"/>
                    </a:lnTo>
                    <a:lnTo>
                      <a:pt x="1245" y="181"/>
                    </a:lnTo>
                    <a:lnTo>
                      <a:pt x="1242" y="191"/>
                    </a:lnTo>
                    <a:lnTo>
                      <a:pt x="1238" y="199"/>
                    </a:lnTo>
                    <a:lnTo>
                      <a:pt x="1234" y="208"/>
                    </a:lnTo>
                    <a:lnTo>
                      <a:pt x="1228" y="217"/>
                    </a:lnTo>
                    <a:lnTo>
                      <a:pt x="1222" y="225"/>
                    </a:lnTo>
                    <a:lnTo>
                      <a:pt x="1211" y="242"/>
                    </a:lnTo>
                    <a:lnTo>
                      <a:pt x="1198" y="258"/>
                    </a:lnTo>
                    <a:lnTo>
                      <a:pt x="1186" y="275"/>
                    </a:lnTo>
                    <a:lnTo>
                      <a:pt x="1175" y="292"/>
                    </a:lnTo>
                    <a:lnTo>
                      <a:pt x="1154" y="288"/>
                    </a:lnTo>
                    <a:lnTo>
                      <a:pt x="1132" y="284"/>
                    </a:lnTo>
                    <a:lnTo>
                      <a:pt x="1111" y="280"/>
                    </a:lnTo>
                    <a:lnTo>
                      <a:pt x="1090" y="273"/>
                    </a:lnTo>
                    <a:lnTo>
                      <a:pt x="1079" y="269"/>
                    </a:lnTo>
                    <a:lnTo>
                      <a:pt x="1069" y="264"/>
                    </a:lnTo>
                    <a:lnTo>
                      <a:pt x="1060" y="259"/>
                    </a:lnTo>
                    <a:lnTo>
                      <a:pt x="1051" y="253"/>
                    </a:lnTo>
                    <a:lnTo>
                      <a:pt x="1043" y="246"/>
                    </a:lnTo>
                    <a:lnTo>
                      <a:pt x="1036" y="238"/>
                    </a:lnTo>
                    <a:lnTo>
                      <a:pt x="1028" y="229"/>
                    </a:lnTo>
                    <a:lnTo>
                      <a:pt x="1022" y="220"/>
                    </a:lnTo>
                    <a:lnTo>
                      <a:pt x="1018" y="206"/>
                    </a:lnTo>
                    <a:lnTo>
                      <a:pt x="1016" y="193"/>
                    </a:lnTo>
                    <a:lnTo>
                      <a:pt x="1014" y="179"/>
                    </a:lnTo>
                    <a:lnTo>
                      <a:pt x="1014" y="166"/>
                    </a:lnTo>
                    <a:lnTo>
                      <a:pt x="1015" y="151"/>
                    </a:lnTo>
                    <a:lnTo>
                      <a:pt x="1017" y="137"/>
                    </a:lnTo>
                    <a:lnTo>
                      <a:pt x="1020" y="124"/>
                    </a:lnTo>
                    <a:lnTo>
                      <a:pt x="1024" y="110"/>
                    </a:lnTo>
                    <a:lnTo>
                      <a:pt x="1030" y="98"/>
                    </a:lnTo>
                    <a:lnTo>
                      <a:pt x="1038" y="86"/>
                    </a:lnTo>
                    <a:lnTo>
                      <a:pt x="1045" y="75"/>
                    </a:lnTo>
                    <a:lnTo>
                      <a:pt x="1054" y="64"/>
                    </a:lnTo>
                    <a:lnTo>
                      <a:pt x="1065" y="56"/>
                    </a:lnTo>
                    <a:lnTo>
                      <a:pt x="1076" y="48"/>
                    </a:lnTo>
                    <a:lnTo>
                      <a:pt x="1090" y="42"/>
                    </a:lnTo>
                    <a:lnTo>
                      <a:pt x="1103" y="37"/>
                    </a:lnTo>
                    <a:lnTo>
                      <a:pt x="1116" y="36"/>
                    </a:lnTo>
                    <a:lnTo>
                      <a:pt x="1129" y="36"/>
                    </a:lnTo>
                    <a:lnTo>
                      <a:pt x="1142" y="38"/>
                    </a:lnTo>
                    <a:lnTo>
                      <a:pt x="1155" y="42"/>
                    </a:lnTo>
                    <a:lnTo>
                      <a:pt x="1168" y="46"/>
                    </a:lnTo>
                    <a:lnTo>
                      <a:pt x="1179" y="51"/>
                    </a:lnTo>
                    <a:lnTo>
                      <a:pt x="1192" y="57"/>
                    </a:lnTo>
                    <a:lnTo>
                      <a:pt x="1202" y="64"/>
                    </a:lnTo>
                    <a:lnTo>
                      <a:pt x="1213" y="72"/>
                    </a:lnTo>
                    <a:lnTo>
                      <a:pt x="1222" y="81"/>
                    </a:lnTo>
                    <a:lnTo>
                      <a:pt x="1229" y="92"/>
                    </a:lnTo>
                    <a:lnTo>
                      <a:pt x="1237" y="102"/>
                    </a:lnTo>
                    <a:lnTo>
                      <a:pt x="1242" y="113"/>
                    </a:lnTo>
                    <a:lnTo>
                      <a:pt x="1245" y="126"/>
                    </a:lnTo>
                    <a:lnTo>
                      <a:pt x="1247" y="138"/>
                    </a:lnTo>
                    <a:lnTo>
                      <a:pt x="1247" y="15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5" name="Freeform 773">
                <a:extLst>
                  <a:ext uri="{FF2B5EF4-FFF2-40B4-BE49-F238E27FC236}">
                    <a16:creationId xmlns:a16="http://schemas.microsoft.com/office/drawing/2014/main" id="{392BE447-BE6B-40BD-BD3C-152029D79B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5" y="1659"/>
                <a:ext cx="1089" cy="75"/>
              </a:xfrm>
              <a:custGeom>
                <a:avLst/>
                <a:gdLst>
                  <a:gd name="T0" fmla="*/ 6656 w 7622"/>
                  <a:gd name="T1" fmla="*/ 479 h 521"/>
                  <a:gd name="T2" fmla="*/ 6712 w 7622"/>
                  <a:gd name="T3" fmla="*/ 201 h 521"/>
                  <a:gd name="T4" fmla="*/ 6765 w 7622"/>
                  <a:gd name="T5" fmla="*/ 86 h 521"/>
                  <a:gd name="T6" fmla="*/ 6869 w 7622"/>
                  <a:gd name="T7" fmla="*/ 0 h 521"/>
                  <a:gd name="T8" fmla="*/ 7098 w 7622"/>
                  <a:gd name="T9" fmla="*/ 107 h 521"/>
                  <a:gd name="T10" fmla="*/ 7169 w 7622"/>
                  <a:gd name="T11" fmla="*/ 137 h 521"/>
                  <a:gd name="T12" fmla="*/ 7358 w 7622"/>
                  <a:gd name="T13" fmla="*/ 93 h 521"/>
                  <a:gd name="T14" fmla="*/ 7604 w 7622"/>
                  <a:gd name="T15" fmla="*/ 95 h 521"/>
                  <a:gd name="T16" fmla="*/ 7488 w 7622"/>
                  <a:gd name="T17" fmla="*/ 218 h 521"/>
                  <a:gd name="T18" fmla="*/ 7318 w 7622"/>
                  <a:gd name="T19" fmla="*/ 375 h 521"/>
                  <a:gd name="T20" fmla="*/ 7253 w 7622"/>
                  <a:gd name="T21" fmla="*/ 465 h 521"/>
                  <a:gd name="T22" fmla="*/ 7157 w 7622"/>
                  <a:gd name="T23" fmla="*/ 422 h 521"/>
                  <a:gd name="T24" fmla="*/ 7104 w 7622"/>
                  <a:gd name="T25" fmla="*/ 432 h 521"/>
                  <a:gd name="T26" fmla="*/ 7019 w 7622"/>
                  <a:gd name="T27" fmla="*/ 502 h 521"/>
                  <a:gd name="T28" fmla="*/ 4540 w 7622"/>
                  <a:gd name="T29" fmla="*/ 325 h 521"/>
                  <a:gd name="T30" fmla="*/ 4644 w 7622"/>
                  <a:gd name="T31" fmla="*/ 100 h 521"/>
                  <a:gd name="T32" fmla="*/ 5168 w 7622"/>
                  <a:gd name="T33" fmla="*/ 56 h 521"/>
                  <a:gd name="T34" fmla="*/ 5227 w 7622"/>
                  <a:gd name="T35" fmla="*/ 22 h 521"/>
                  <a:gd name="T36" fmla="*/ 5220 w 7622"/>
                  <a:gd name="T37" fmla="*/ 0 h 521"/>
                  <a:gd name="T38" fmla="*/ 5641 w 7622"/>
                  <a:gd name="T39" fmla="*/ 101 h 521"/>
                  <a:gd name="T40" fmla="*/ 5771 w 7622"/>
                  <a:gd name="T41" fmla="*/ 38 h 521"/>
                  <a:gd name="T42" fmla="*/ 5863 w 7622"/>
                  <a:gd name="T43" fmla="*/ 202 h 521"/>
                  <a:gd name="T44" fmla="*/ 5517 w 7622"/>
                  <a:gd name="T45" fmla="*/ 481 h 521"/>
                  <a:gd name="T46" fmla="*/ 1754 w 7622"/>
                  <a:gd name="T47" fmla="*/ 457 h 521"/>
                  <a:gd name="T48" fmla="*/ 1756 w 7622"/>
                  <a:gd name="T49" fmla="*/ 374 h 521"/>
                  <a:gd name="T50" fmla="*/ 1682 w 7622"/>
                  <a:gd name="T51" fmla="*/ 307 h 521"/>
                  <a:gd name="T52" fmla="*/ 1579 w 7622"/>
                  <a:gd name="T53" fmla="*/ 317 h 521"/>
                  <a:gd name="T54" fmla="*/ 1529 w 7622"/>
                  <a:gd name="T55" fmla="*/ 412 h 521"/>
                  <a:gd name="T56" fmla="*/ 1549 w 7622"/>
                  <a:gd name="T57" fmla="*/ 498 h 521"/>
                  <a:gd name="T58" fmla="*/ 920 w 7622"/>
                  <a:gd name="T59" fmla="*/ 508 h 521"/>
                  <a:gd name="T60" fmla="*/ 928 w 7622"/>
                  <a:gd name="T61" fmla="*/ 447 h 521"/>
                  <a:gd name="T62" fmla="*/ 841 w 7622"/>
                  <a:gd name="T63" fmla="*/ 468 h 521"/>
                  <a:gd name="T64" fmla="*/ 714 w 7622"/>
                  <a:gd name="T65" fmla="*/ 456 h 521"/>
                  <a:gd name="T66" fmla="*/ 580 w 7622"/>
                  <a:gd name="T67" fmla="*/ 428 h 521"/>
                  <a:gd name="T68" fmla="*/ 525 w 7622"/>
                  <a:gd name="T69" fmla="*/ 369 h 521"/>
                  <a:gd name="T70" fmla="*/ 515 w 7622"/>
                  <a:gd name="T71" fmla="*/ 280 h 521"/>
                  <a:gd name="T72" fmla="*/ 561 w 7622"/>
                  <a:gd name="T73" fmla="*/ 180 h 521"/>
                  <a:gd name="T74" fmla="*/ 603 w 7622"/>
                  <a:gd name="T75" fmla="*/ 88 h 521"/>
                  <a:gd name="T76" fmla="*/ 369 w 7622"/>
                  <a:gd name="T77" fmla="*/ 68 h 521"/>
                  <a:gd name="T78" fmla="*/ 104 w 7622"/>
                  <a:gd name="T79" fmla="*/ 41 h 521"/>
                  <a:gd name="T80" fmla="*/ 1261 w 7622"/>
                  <a:gd name="T81" fmla="*/ 6 h 521"/>
                  <a:gd name="T82" fmla="*/ 1291 w 7622"/>
                  <a:gd name="T83" fmla="*/ 31 h 521"/>
                  <a:gd name="T84" fmla="*/ 3581 w 7622"/>
                  <a:gd name="T85" fmla="*/ 0 h 521"/>
                  <a:gd name="T86" fmla="*/ 3516 w 7622"/>
                  <a:gd name="T87" fmla="*/ 217 h 521"/>
                  <a:gd name="T88" fmla="*/ 3464 w 7622"/>
                  <a:gd name="T89" fmla="*/ 442 h 521"/>
                  <a:gd name="T90" fmla="*/ 4824 w 7622"/>
                  <a:gd name="T91" fmla="*/ 291 h 521"/>
                  <a:gd name="T92" fmla="*/ 4778 w 7622"/>
                  <a:gd name="T93" fmla="*/ 260 h 521"/>
                  <a:gd name="T94" fmla="*/ 4768 w 7622"/>
                  <a:gd name="T95" fmla="*/ 169 h 521"/>
                  <a:gd name="T96" fmla="*/ 4832 w 7622"/>
                  <a:gd name="T97" fmla="*/ 101 h 521"/>
                  <a:gd name="T98" fmla="*/ 4903 w 7622"/>
                  <a:gd name="T99" fmla="*/ 81 h 521"/>
                  <a:gd name="T100" fmla="*/ 4922 w 7622"/>
                  <a:gd name="T101" fmla="*/ 120 h 521"/>
                  <a:gd name="T102" fmla="*/ 4876 w 7622"/>
                  <a:gd name="T103" fmla="*/ 219 h 521"/>
                  <a:gd name="T104" fmla="*/ 4800 w 7622"/>
                  <a:gd name="T105" fmla="*/ 63 h 521"/>
                  <a:gd name="T106" fmla="*/ 4744 w 7622"/>
                  <a:gd name="T107" fmla="*/ 102 h 521"/>
                  <a:gd name="T108" fmla="*/ 4705 w 7622"/>
                  <a:gd name="T109" fmla="*/ 113 h 521"/>
                  <a:gd name="T110" fmla="*/ 4687 w 7622"/>
                  <a:gd name="T111" fmla="*/ 43 h 521"/>
                  <a:gd name="T112" fmla="*/ 4756 w 7622"/>
                  <a:gd name="T113" fmla="*/ 3 h 521"/>
                  <a:gd name="T114" fmla="*/ 4794 w 7622"/>
                  <a:gd name="T115" fmla="*/ 12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622" h="521">
                    <a:moveTo>
                      <a:pt x="6995" y="521"/>
                    </a:moveTo>
                    <a:lnTo>
                      <a:pt x="6634" y="521"/>
                    </a:lnTo>
                    <a:lnTo>
                      <a:pt x="6638" y="514"/>
                    </a:lnTo>
                    <a:lnTo>
                      <a:pt x="6641" y="508"/>
                    </a:lnTo>
                    <a:lnTo>
                      <a:pt x="6646" y="500"/>
                    </a:lnTo>
                    <a:lnTo>
                      <a:pt x="6650" y="493"/>
                    </a:lnTo>
                    <a:lnTo>
                      <a:pt x="6653" y="486"/>
                    </a:lnTo>
                    <a:lnTo>
                      <a:pt x="6656" y="479"/>
                    </a:lnTo>
                    <a:lnTo>
                      <a:pt x="6659" y="471"/>
                    </a:lnTo>
                    <a:lnTo>
                      <a:pt x="6662" y="463"/>
                    </a:lnTo>
                    <a:lnTo>
                      <a:pt x="6675" y="398"/>
                    </a:lnTo>
                    <a:lnTo>
                      <a:pt x="6685" y="333"/>
                    </a:lnTo>
                    <a:lnTo>
                      <a:pt x="6690" y="299"/>
                    </a:lnTo>
                    <a:lnTo>
                      <a:pt x="6697" y="266"/>
                    </a:lnTo>
                    <a:lnTo>
                      <a:pt x="6704" y="234"/>
                    </a:lnTo>
                    <a:lnTo>
                      <a:pt x="6712" y="201"/>
                    </a:lnTo>
                    <a:lnTo>
                      <a:pt x="6716" y="186"/>
                    </a:lnTo>
                    <a:lnTo>
                      <a:pt x="6722" y="170"/>
                    </a:lnTo>
                    <a:lnTo>
                      <a:pt x="6728" y="156"/>
                    </a:lnTo>
                    <a:lnTo>
                      <a:pt x="6734" y="141"/>
                    </a:lnTo>
                    <a:lnTo>
                      <a:pt x="6741" y="126"/>
                    </a:lnTo>
                    <a:lnTo>
                      <a:pt x="6749" y="113"/>
                    </a:lnTo>
                    <a:lnTo>
                      <a:pt x="6757" y="99"/>
                    </a:lnTo>
                    <a:lnTo>
                      <a:pt x="6765" y="86"/>
                    </a:lnTo>
                    <a:lnTo>
                      <a:pt x="6776" y="73"/>
                    </a:lnTo>
                    <a:lnTo>
                      <a:pt x="6786" y="61"/>
                    </a:lnTo>
                    <a:lnTo>
                      <a:pt x="6797" y="49"/>
                    </a:lnTo>
                    <a:lnTo>
                      <a:pt x="6809" y="39"/>
                    </a:lnTo>
                    <a:lnTo>
                      <a:pt x="6823" y="28"/>
                    </a:lnTo>
                    <a:lnTo>
                      <a:pt x="6836" y="18"/>
                    </a:lnTo>
                    <a:lnTo>
                      <a:pt x="6852" y="10"/>
                    </a:lnTo>
                    <a:lnTo>
                      <a:pt x="6869" y="0"/>
                    </a:lnTo>
                    <a:lnTo>
                      <a:pt x="7210" y="0"/>
                    </a:lnTo>
                    <a:lnTo>
                      <a:pt x="7191" y="16"/>
                    </a:lnTo>
                    <a:lnTo>
                      <a:pt x="7172" y="31"/>
                    </a:lnTo>
                    <a:lnTo>
                      <a:pt x="7153" y="46"/>
                    </a:lnTo>
                    <a:lnTo>
                      <a:pt x="7135" y="62"/>
                    </a:lnTo>
                    <a:lnTo>
                      <a:pt x="7119" y="78"/>
                    </a:lnTo>
                    <a:lnTo>
                      <a:pt x="7105" y="96"/>
                    </a:lnTo>
                    <a:lnTo>
                      <a:pt x="7098" y="107"/>
                    </a:lnTo>
                    <a:lnTo>
                      <a:pt x="7093" y="116"/>
                    </a:lnTo>
                    <a:lnTo>
                      <a:pt x="7087" y="126"/>
                    </a:lnTo>
                    <a:lnTo>
                      <a:pt x="7083" y="137"/>
                    </a:lnTo>
                    <a:lnTo>
                      <a:pt x="7112" y="166"/>
                    </a:lnTo>
                    <a:lnTo>
                      <a:pt x="7127" y="158"/>
                    </a:lnTo>
                    <a:lnTo>
                      <a:pt x="7141" y="150"/>
                    </a:lnTo>
                    <a:lnTo>
                      <a:pt x="7155" y="143"/>
                    </a:lnTo>
                    <a:lnTo>
                      <a:pt x="7169" y="137"/>
                    </a:lnTo>
                    <a:lnTo>
                      <a:pt x="7184" y="131"/>
                    </a:lnTo>
                    <a:lnTo>
                      <a:pt x="7199" y="125"/>
                    </a:lnTo>
                    <a:lnTo>
                      <a:pt x="7215" y="120"/>
                    </a:lnTo>
                    <a:lnTo>
                      <a:pt x="7229" y="116"/>
                    </a:lnTo>
                    <a:lnTo>
                      <a:pt x="7260" y="108"/>
                    </a:lnTo>
                    <a:lnTo>
                      <a:pt x="7293" y="101"/>
                    </a:lnTo>
                    <a:lnTo>
                      <a:pt x="7325" y="97"/>
                    </a:lnTo>
                    <a:lnTo>
                      <a:pt x="7358" y="93"/>
                    </a:lnTo>
                    <a:lnTo>
                      <a:pt x="7425" y="87"/>
                    </a:lnTo>
                    <a:lnTo>
                      <a:pt x="7492" y="82"/>
                    </a:lnTo>
                    <a:lnTo>
                      <a:pt x="7525" y="78"/>
                    </a:lnTo>
                    <a:lnTo>
                      <a:pt x="7557" y="74"/>
                    </a:lnTo>
                    <a:lnTo>
                      <a:pt x="7591" y="70"/>
                    </a:lnTo>
                    <a:lnTo>
                      <a:pt x="7622" y="64"/>
                    </a:lnTo>
                    <a:lnTo>
                      <a:pt x="7614" y="80"/>
                    </a:lnTo>
                    <a:lnTo>
                      <a:pt x="7604" y="95"/>
                    </a:lnTo>
                    <a:lnTo>
                      <a:pt x="7594" y="109"/>
                    </a:lnTo>
                    <a:lnTo>
                      <a:pt x="7583" y="123"/>
                    </a:lnTo>
                    <a:lnTo>
                      <a:pt x="7572" y="136"/>
                    </a:lnTo>
                    <a:lnTo>
                      <a:pt x="7561" y="149"/>
                    </a:lnTo>
                    <a:lnTo>
                      <a:pt x="7549" y="161"/>
                    </a:lnTo>
                    <a:lnTo>
                      <a:pt x="7538" y="173"/>
                    </a:lnTo>
                    <a:lnTo>
                      <a:pt x="7513" y="196"/>
                    </a:lnTo>
                    <a:lnTo>
                      <a:pt x="7488" y="218"/>
                    </a:lnTo>
                    <a:lnTo>
                      <a:pt x="7462" y="240"/>
                    </a:lnTo>
                    <a:lnTo>
                      <a:pt x="7437" y="261"/>
                    </a:lnTo>
                    <a:lnTo>
                      <a:pt x="7410" y="282"/>
                    </a:lnTo>
                    <a:lnTo>
                      <a:pt x="7385" y="304"/>
                    </a:lnTo>
                    <a:lnTo>
                      <a:pt x="7361" y="326"/>
                    </a:lnTo>
                    <a:lnTo>
                      <a:pt x="7339" y="349"/>
                    </a:lnTo>
                    <a:lnTo>
                      <a:pt x="7328" y="362"/>
                    </a:lnTo>
                    <a:lnTo>
                      <a:pt x="7318" y="375"/>
                    </a:lnTo>
                    <a:lnTo>
                      <a:pt x="7307" y="388"/>
                    </a:lnTo>
                    <a:lnTo>
                      <a:pt x="7298" y="403"/>
                    </a:lnTo>
                    <a:lnTo>
                      <a:pt x="7289" y="416"/>
                    </a:lnTo>
                    <a:lnTo>
                      <a:pt x="7280" y="432"/>
                    </a:lnTo>
                    <a:lnTo>
                      <a:pt x="7273" y="447"/>
                    </a:lnTo>
                    <a:lnTo>
                      <a:pt x="7266" y="463"/>
                    </a:lnTo>
                    <a:lnTo>
                      <a:pt x="7259" y="464"/>
                    </a:lnTo>
                    <a:lnTo>
                      <a:pt x="7253" y="465"/>
                    </a:lnTo>
                    <a:lnTo>
                      <a:pt x="7246" y="464"/>
                    </a:lnTo>
                    <a:lnTo>
                      <a:pt x="7241" y="463"/>
                    </a:lnTo>
                    <a:lnTo>
                      <a:pt x="7229" y="461"/>
                    </a:lnTo>
                    <a:lnTo>
                      <a:pt x="7218" y="456"/>
                    </a:lnTo>
                    <a:lnTo>
                      <a:pt x="7197" y="444"/>
                    </a:lnTo>
                    <a:lnTo>
                      <a:pt x="7177" y="432"/>
                    </a:lnTo>
                    <a:lnTo>
                      <a:pt x="7168" y="427"/>
                    </a:lnTo>
                    <a:lnTo>
                      <a:pt x="7157" y="422"/>
                    </a:lnTo>
                    <a:lnTo>
                      <a:pt x="7148" y="419"/>
                    </a:lnTo>
                    <a:lnTo>
                      <a:pt x="7137" y="419"/>
                    </a:lnTo>
                    <a:lnTo>
                      <a:pt x="7132" y="419"/>
                    </a:lnTo>
                    <a:lnTo>
                      <a:pt x="7127" y="420"/>
                    </a:lnTo>
                    <a:lnTo>
                      <a:pt x="7121" y="421"/>
                    </a:lnTo>
                    <a:lnTo>
                      <a:pt x="7116" y="424"/>
                    </a:lnTo>
                    <a:lnTo>
                      <a:pt x="7110" y="428"/>
                    </a:lnTo>
                    <a:lnTo>
                      <a:pt x="7104" y="432"/>
                    </a:lnTo>
                    <a:lnTo>
                      <a:pt x="7098" y="436"/>
                    </a:lnTo>
                    <a:lnTo>
                      <a:pt x="7092" y="442"/>
                    </a:lnTo>
                    <a:lnTo>
                      <a:pt x="7079" y="453"/>
                    </a:lnTo>
                    <a:lnTo>
                      <a:pt x="7068" y="462"/>
                    </a:lnTo>
                    <a:lnTo>
                      <a:pt x="7055" y="471"/>
                    </a:lnTo>
                    <a:lnTo>
                      <a:pt x="7044" y="482"/>
                    </a:lnTo>
                    <a:lnTo>
                      <a:pt x="7031" y="491"/>
                    </a:lnTo>
                    <a:lnTo>
                      <a:pt x="7019" y="502"/>
                    </a:lnTo>
                    <a:lnTo>
                      <a:pt x="7007" y="511"/>
                    </a:lnTo>
                    <a:lnTo>
                      <a:pt x="6995" y="521"/>
                    </a:lnTo>
                    <a:close/>
                    <a:moveTo>
                      <a:pt x="5478" y="521"/>
                    </a:moveTo>
                    <a:lnTo>
                      <a:pt x="4450" y="521"/>
                    </a:lnTo>
                    <a:lnTo>
                      <a:pt x="4474" y="473"/>
                    </a:lnTo>
                    <a:lnTo>
                      <a:pt x="4497" y="424"/>
                    </a:lnTo>
                    <a:lnTo>
                      <a:pt x="4519" y="375"/>
                    </a:lnTo>
                    <a:lnTo>
                      <a:pt x="4540" y="325"/>
                    </a:lnTo>
                    <a:lnTo>
                      <a:pt x="4563" y="276"/>
                    </a:lnTo>
                    <a:lnTo>
                      <a:pt x="4588" y="229"/>
                    </a:lnTo>
                    <a:lnTo>
                      <a:pt x="4601" y="205"/>
                    </a:lnTo>
                    <a:lnTo>
                      <a:pt x="4616" y="182"/>
                    </a:lnTo>
                    <a:lnTo>
                      <a:pt x="4630" y="159"/>
                    </a:lnTo>
                    <a:lnTo>
                      <a:pt x="4646" y="137"/>
                    </a:lnTo>
                    <a:lnTo>
                      <a:pt x="4645" y="118"/>
                    </a:lnTo>
                    <a:lnTo>
                      <a:pt x="4644" y="100"/>
                    </a:lnTo>
                    <a:lnTo>
                      <a:pt x="4645" y="83"/>
                    </a:lnTo>
                    <a:lnTo>
                      <a:pt x="4647" y="66"/>
                    </a:lnTo>
                    <a:lnTo>
                      <a:pt x="4649" y="49"/>
                    </a:lnTo>
                    <a:lnTo>
                      <a:pt x="4652" y="33"/>
                    </a:lnTo>
                    <a:lnTo>
                      <a:pt x="4655" y="17"/>
                    </a:lnTo>
                    <a:lnTo>
                      <a:pt x="4660" y="0"/>
                    </a:lnTo>
                    <a:lnTo>
                      <a:pt x="5161" y="0"/>
                    </a:lnTo>
                    <a:lnTo>
                      <a:pt x="5168" y="56"/>
                    </a:lnTo>
                    <a:lnTo>
                      <a:pt x="5177" y="56"/>
                    </a:lnTo>
                    <a:lnTo>
                      <a:pt x="5186" y="53"/>
                    </a:lnTo>
                    <a:lnTo>
                      <a:pt x="5193" y="50"/>
                    </a:lnTo>
                    <a:lnTo>
                      <a:pt x="5200" y="47"/>
                    </a:lnTo>
                    <a:lnTo>
                      <a:pt x="5207" y="42"/>
                    </a:lnTo>
                    <a:lnTo>
                      <a:pt x="5215" y="36"/>
                    </a:lnTo>
                    <a:lnTo>
                      <a:pt x="5221" y="30"/>
                    </a:lnTo>
                    <a:lnTo>
                      <a:pt x="5227" y="22"/>
                    </a:lnTo>
                    <a:lnTo>
                      <a:pt x="5226" y="19"/>
                    </a:lnTo>
                    <a:lnTo>
                      <a:pt x="5224" y="17"/>
                    </a:lnTo>
                    <a:lnTo>
                      <a:pt x="5223" y="15"/>
                    </a:lnTo>
                    <a:lnTo>
                      <a:pt x="5222" y="12"/>
                    </a:lnTo>
                    <a:lnTo>
                      <a:pt x="5222" y="10"/>
                    </a:lnTo>
                    <a:lnTo>
                      <a:pt x="5221" y="7"/>
                    </a:lnTo>
                    <a:lnTo>
                      <a:pt x="5220" y="3"/>
                    </a:lnTo>
                    <a:lnTo>
                      <a:pt x="5220" y="0"/>
                    </a:lnTo>
                    <a:lnTo>
                      <a:pt x="5743" y="0"/>
                    </a:lnTo>
                    <a:lnTo>
                      <a:pt x="5728" y="16"/>
                    </a:lnTo>
                    <a:lnTo>
                      <a:pt x="5714" y="31"/>
                    </a:lnTo>
                    <a:lnTo>
                      <a:pt x="5699" y="45"/>
                    </a:lnTo>
                    <a:lnTo>
                      <a:pt x="5685" y="60"/>
                    </a:lnTo>
                    <a:lnTo>
                      <a:pt x="5670" y="73"/>
                    </a:lnTo>
                    <a:lnTo>
                      <a:pt x="5656" y="88"/>
                    </a:lnTo>
                    <a:lnTo>
                      <a:pt x="5641" y="101"/>
                    </a:lnTo>
                    <a:lnTo>
                      <a:pt x="5626" y="115"/>
                    </a:lnTo>
                    <a:lnTo>
                      <a:pt x="5643" y="137"/>
                    </a:lnTo>
                    <a:lnTo>
                      <a:pt x="5667" y="121"/>
                    </a:lnTo>
                    <a:lnTo>
                      <a:pt x="5689" y="107"/>
                    </a:lnTo>
                    <a:lnTo>
                      <a:pt x="5711" y="90"/>
                    </a:lnTo>
                    <a:lnTo>
                      <a:pt x="5732" y="73"/>
                    </a:lnTo>
                    <a:lnTo>
                      <a:pt x="5751" y="56"/>
                    </a:lnTo>
                    <a:lnTo>
                      <a:pt x="5771" y="38"/>
                    </a:lnTo>
                    <a:lnTo>
                      <a:pt x="5791" y="19"/>
                    </a:lnTo>
                    <a:lnTo>
                      <a:pt x="5810" y="0"/>
                    </a:lnTo>
                    <a:lnTo>
                      <a:pt x="6173" y="0"/>
                    </a:lnTo>
                    <a:lnTo>
                      <a:pt x="6087" y="56"/>
                    </a:lnTo>
                    <a:lnTo>
                      <a:pt x="5998" y="112"/>
                    </a:lnTo>
                    <a:lnTo>
                      <a:pt x="5954" y="142"/>
                    </a:lnTo>
                    <a:lnTo>
                      <a:pt x="5908" y="171"/>
                    </a:lnTo>
                    <a:lnTo>
                      <a:pt x="5863" y="202"/>
                    </a:lnTo>
                    <a:lnTo>
                      <a:pt x="5818" y="234"/>
                    </a:lnTo>
                    <a:lnTo>
                      <a:pt x="5773" y="266"/>
                    </a:lnTo>
                    <a:lnTo>
                      <a:pt x="5728" y="299"/>
                    </a:lnTo>
                    <a:lnTo>
                      <a:pt x="5685" y="333"/>
                    </a:lnTo>
                    <a:lnTo>
                      <a:pt x="5641" y="368"/>
                    </a:lnTo>
                    <a:lnTo>
                      <a:pt x="5598" y="405"/>
                    </a:lnTo>
                    <a:lnTo>
                      <a:pt x="5558" y="442"/>
                    </a:lnTo>
                    <a:lnTo>
                      <a:pt x="5517" y="481"/>
                    </a:lnTo>
                    <a:lnTo>
                      <a:pt x="5478" y="521"/>
                    </a:lnTo>
                    <a:close/>
                    <a:moveTo>
                      <a:pt x="3463" y="521"/>
                    </a:moveTo>
                    <a:lnTo>
                      <a:pt x="1710" y="521"/>
                    </a:lnTo>
                    <a:lnTo>
                      <a:pt x="1719" y="509"/>
                    </a:lnTo>
                    <a:lnTo>
                      <a:pt x="1730" y="496"/>
                    </a:lnTo>
                    <a:lnTo>
                      <a:pt x="1738" y="483"/>
                    </a:lnTo>
                    <a:lnTo>
                      <a:pt x="1747" y="470"/>
                    </a:lnTo>
                    <a:lnTo>
                      <a:pt x="1754" y="457"/>
                    </a:lnTo>
                    <a:lnTo>
                      <a:pt x="1758" y="442"/>
                    </a:lnTo>
                    <a:lnTo>
                      <a:pt x="1760" y="436"/>
                    </a:lnTo>
                    <a:lnTo>
                      <a:pt x="1761" y="428"/>
                    </a:lnTo>
                    <a:lnTo>
                      <a:pt x="1762" y="420"/>
                    </a:lnTo>
                    <a:lnTo>
                      <a:pt x="1761" y="413"/>
                    </a:lnTo>
                    <a:lnTo>
                      <a:pt x="1761" y="399"/>
                    </a:lnTo>
                    <a:lnTo>
                      <a:pt x="1759" y="387"/>
                    </a:lnTo>
                    <a:lnTo>
                      <a:pt x="1756" y="374"/>
                    </a:lnTo>
                    <a:lnTo>
                      <a:pt x="1751" y="363"/>
                    </a:lnTo>
                    <a:lnTo>
                      <a:pt x="1743" y="353"/>
                    </a:lnTo>
                    <a:lnTo>
                      <a:pt x="1736" y="342"/>
                    </a:lnTo>
                    <a:lnTo>
                      <a:pt x="1727" y="333"/>
                    </a:lnTo>
                    <a:lnTo>
                      <a:pt x="1716" y="325"/>
                    </a:lnTo>
                    <a:lnTo>
                      <a:pt x="1706" y="318"/>
                    </a:lnTo>
                    <a:lnTo>
                      <a:pt x="1693" y="312"/>
                    </a:lnTo>
                    <a:lnTo>
                      <a:pt x="1682" y="307"/>
                    </a:lnTo>
                    <a:lnTo>
                      <a:pt x="1669" y="303"/>
                    </a:lnTo>
                    <a:lnTo>
                      <a:pt x="1656" y="299"/>
                    </a:lnTo>
                    <a:lnTo>
                      <a:pt x="1643" y="297"/>
                    </a:lnTo>
                    <a:lnTo>
                      <a:pt x="1630" y="297"/>
                    </a:lnTo>
                    <a:lnTo>
                      <a:pt x="1617" y="298"/>
                    </a:lnTo>
                    <a:lnTo>
                      <a:pt x="1604" y="303"/>
                    </a:lnTo>
                    <a:lnTo>
                      <a:pt x="1590" y="309"/>
                    </a:lnTo>
                    <a:lnTo>
                      <a:pt x="1579" y="317"/>
                    </a:lnTo>
                    <a:lnTo>
                      <a:pt x="1568" y="325"/>
                    </a:lnTo>
                    <a:lnTo>
                      <a:pt x="1559" y="336"/>
                    </a:lnTo>
                    <a:lnTo>
                      <a:pt x="1552" y="347"/>
                    </a:lnTo>
                    <a:lnTo>
                      <a:pt x="1544" y="359"/>
                    </a:lnTo>
                    <a:lnTo>
                      <a:pt x="1538" y="371"/>
                    </a:lnTo>
                    <a:lnTo>
                      <a:pt x="1534" y="385"/>
                    </a:lnTo>
                    <a:lnTo>
                      <a:pt x="1531" y="398"/>
                    </a:lnTo>
                    <a:lnTo>
                      <a:pt x="1529" y="412"/>
                    </a:lnTo>
                    <a:lnTo>
                      <a:pt x="1528" y="427"/>
                    </a:lnTo>
                    <a:lnTo>
                      <a:pt x="1528" y="440"/>
                    </a:lnTo>
                    <a:lnTo>
                      <a:pt x="1530" y="454"/>
                    </a:lnTo>
                    <a:lnTo>
                      <a:pt x="1532" y="467"/>
                    </a:lnTo>
                    <a:lnTo>
                      <a:pt x="1536" y="481"/>
                    </a:lnTo>
                    <a:lnTo>
                      <a:pt x="1540" y="487"/>
                    </a:lnTo>
                    <a:lnTo>
                      <a:pt x="1544" y="493"/>
                    </a:lnTo>
                    <a:lnTo>
                      <a:pt x="1549" y="498"/>
                    </a:lnTo>
                    <a:lnTo>
                      <a:pt x="1554" y="504"/>
                    </a:lnTo>
                    <a:lnTo>
                      <a:pt x="1559" y="509"/>
                    </a:lnTo>
                    <a:lnTo>
                      <a:pt x="1564" y="513"/>
                    </a:lnTo>
                    <a:lnTo>
                      <a:pt x="1570" y="517"/>
                    </a:lnTo>
                    <a:lnTo>
                      <a:pt x="1576" y="521"/>
                    </a:lnTo>
                    <a:lnTo>
                      <a:pt x="907" y="521"/>
                    </a:lnTo>
                    <a:lnTo>
                      <a:pt x="914" y="515"/>
                    </a:lnTo>
                    <a:lnTo>
                      <a:pt x="920" y="508"/>
                    </a:lnTo>
                    <a:lnTo>
                      <a:pt x="925" y="502"/>
                    </a:lnTo>
                    <a:lnTo>
                      <a:pt x="932" y="494"/>
                    </a:lnTo>
                    <a:lnTo>
                      <a:pt x="936" y="487"/>
                    </a:lnTo>
                    <a:lnTo>
                      <a:pt x="940" y="480"/>
                    </a:lnTo>
                    <a:lnTo>
                      <a:pt x="943" y="471"/>
                    </a:lnTo>
                    <a:lnTo>
                      <a:pt x="946" y="463"/>
                    </a:lnTo>
                    <a:lnTo>
                      <a:pt x="938" y="454"/>
                    </a:lnTo>
                    <a:lnTo>
                      <a:pt x="928" y="447"/>
                    </a:lnTo>
                    <a:lnTo>
                      <a:pt x="920" y="443"/>
                    </a:lnTo>
                    <a:lnTo>
                      <a:pt x="912" y="441"/>
                    </a:lnTo>
                    <a:lnTo>
                      <a:pt x="903" y="442"/>
                    </a:lnTo>
                    <a:lnTo>
                      <a:pt x="894" y="443"/>
                    </a:lnTo>
                    <a:lnTo>
                      <a:pt x="886" y="446"/>
                    </a:lnTo>
                    <a:lnTo>
                      <a:pt x="877" y="450"/>
                    </a:lnTo>
                    <a:lnTo>
                      <a:pt x="860" y="459"/>
                    </a:lnTo>
                    <a:lnTo>
                      <a:pt x="841" y="468"/>
                    </a:lnTo>
                    <a:lnTo>
                      <a:pt x="832" y="471"/>
                    </a:lnTo>
                    <a:lnTo>
                      <a:pt x="822" y="472"/>
                    </a:lnTo>
                    <a:lnTo>
                      <a:pt x="812" y="473"/>
                    </a:lnTo>
                    <a:lnTo>
                      <a:pt x="801" y="472"/>
                    </a:lnTo>
                    <a:lnTo>
                      <a:pt x="782" y="466"/>
                    </a:lnTo>
                    <a:lnTo>
                      <a:pt x="761" y="462"/>
                    </a:lnTo>
                    <a:lnTo>
                      <a:pt x="738" y="459"/>
                    </a:lnTo>
                    <a:lnTo>
                      <a:pt x="714" y="456"/>
                    </a:lnTo>
                    <a:lnTo>
                      <a:pt x="691" y="454"/>
                    </a:lnTo>
                    <a:lnTo>
                      <a:pt x="667" y="450"/>
                    </a:lnTo>
                    <a:lnTo>
                      <a:pt x="644" y="446"/>
                    </a:lnTo>
                    <a:lnTo>
                      <a:pt x="621" y="442"/>
                    </a:lnTo>
                    <a:lnTo>
                      <a:pt x="611" y="439"/>
                    </a:lnTo>
                    <a:lnTo>
                      <a:pt x="600" y="436"/>
                    </a:lnTo>
                    <a:lnTo>
                      <a:pt x="590" y="432"/>
                    </a:lnTo>
                    <a:lnTo>
                      <a:pt x="580" y="428"/>
                    </a:lnTo>
                    <a:lnTo>
                      <a:pt x="571" y="422"/>
                    </a:lnTo>
                    <a:lnTo>
                      <a:pt x="563" y="417"/>
                    </a:lnTo>
                    <a:lnTo>
                      <a:pt x="554" y="411"/>
                    </a:lnTo>
                    <a:lnTo>
                      <a:pt x="547" y="405"/>
                    </a:lnTo>
                    <a:lnTo>
                      <a:pt x="541" y="397"/>
                    </a:lnTo>
                    <a:lnTo>
                      <a:pt x="535" y="389"/>
                    </a:lnTo>
                    <a:lnTo>
                      <a:pt x="529" y="380"/>
                    </a:lnTo>
                    <a:lnTo>
                      <a:pt x="525" y="369"/>
                    </a:lnTo>
                    <a:lnTo>
                      <a:pt x="522" y="359"/>
                    </a:lnTo>
                    <a:lnTo>
                      <a:pt x="519" y="346"/>
                    </a:lnTo>
                    <a:lnTo>
                      <a:pt x="518" y="334"/>
                    </a:lnTo>
                    <a:lnTo>
                      <a:pt x="517" y="319"/>
                    </a:lnTo>
                    <a:lnTo>
                      <a:pt x="515" y="309"/>
                    </a:lnTo>
                    <a:lnTo>
                      <a:pt x="514" y="299"/>
                    </a:lnTo>
                    <a:lnTo>
                      <a:pt x="514" y="289"/>
                    </a:lnTo>
                    <a:lnTo>
                      <a:pt x="515" y="280"/>
                    </a:lnTo>
                    <a:lnTo>
                      <a:pt x="516" y="270"/>
                    </a:lnTo>
                    <a:lnTo>
                      <a:pt x="518" y="262"/>
                    </a:lnTo>
                    <a:lnTo>
                      <a:pt x="521" y="252"/>
                    </a:lnTo>
                    <a:lnTo>
                      <a:pt x="524" y="244"/>
                    </a:lnTo>
                    <a:lnTo>
                      <a:pt x="531" y="227"/>
                    </a:lnTo>
                    <a:lnTo>
                      <a:pt x="541" y="211"/>
                    </a:lnTo>
                    <a:lnTo>
                      <a:pt x="550" y="195"/>
                    </a:lnTo>
                    <a:lnTo>
                      <a:pt x="561" y="180"/>
                    </a:lnTo>
                    <a:lnTo>
                      <a:pt x="571" y="164"/>
                    </a:lnTo>
                    <a:lnTo>
                      <a:pt x="580" y="149"/>
                    </a:lnTo>
                    <a:lnTo>
                      <a:pt x="589" y="134"/>
                    </a:lnTo>
                    <a:lnTo>
                      <a:pt x="596" y="119"/>
                    </a:lnTo>
                    <a:lnTo>
                      <a:pt x="599" y="112"/>
                    </a:lnTo>
                    <a:lnTo>
                      <a:pt x="601" y="103"/>
                    </a:lnTo>
                    <a:lnTo>
                      <a:pt x="602" y="96"/>
                    </a:lnTo>
                    <a:lnTo>
                      <a:pt x="603" y="88"/>
                    </a:lnTo>
                    <a:lnTo>
                      <a:pt x="603" y="81"/>
                    </a:lnTo>
                    <a:lnTo>
                      <a:pt x="602" y="72"/>
                    </a:lnTo>
                    <a:lnTo>
                      <a:pt x="600" y="64"/>
                    </a:lnTo>
                    <a:lnTo>
                      <a:pt x="598" y="56"/>
                    </a:lnTo>
                    <a:lnTo>
                      <a:pt x="523" y="61"/>
                    </a:lnTo>
                    <a:lnTo>
                      <a:pt x="447" y="65"/>
                    </a:lnTo>
                    <a:lnTo>
                      <a:pt x="408" y="67"/>
                    </a:lnTo>
                    <a:lnTo>
                      <a:pt x="369" y="68"/>
                    </a:lnTo>
                    <a:lnTo>
                      <a:pt x="330" y="68"/>
                    </a:lnTo>
                    <a:lnTo>
                      <a:pt x="292" y="67"/>
                    </a:lnTo>
                    <a:lnTo>
                      <a:pt x="254" y="65"/>
                    </a:lnTo>
                    <a:lnTo>
                      <a:pt x="216" y="61"/>
                    </a:lnTo>
                    <a:lnTo>
                      <a:pt x="178" y="56"/>
                    </a:lnTo>
                    <a:lnTo>
                      <a:pt x="141" y="49"/>
                    </a:lnTo>
                    <a:lnTo>
                      <a:pt x="123" y="45"/>
                    </a:lnTo>
                    <a:lnTo>
                      <a:pt x="104" y="41"/>
                    </a:lnTo>
                    <a:lnTo>
                      <a:pt x="86" y="36"/>
                    </a:lnTo>
                    <a:lnTo>
                      <a:pt x="69" y="30"/>
                    </a:lnTo>
                    <a:lnTo>
                      <a:pt x="51" y="23"/>
                    </a:lnTo>
                    <a:lnTo>
                      <a:pt x="34" y="16"/>
                    </a:lnTo>
                    <a:lnTo>
                      <a:pt x="17" y="9"/>
                    </a:lnTo>
                    <a:lnTo>
                      <a:pt x="0" y="0"/>
                    </a:lnTo>
                    <a:lnTo>
                      <a:pt x="1259" y="0"/>
                    </a:lnTo>
                    <a:lnTo>
                      <a:pt x="1261" y="6"/>
                    </a:lnTo>
                    <a:lnTo>
                      <a:pt x="1263" y="11"/>
                    </a:lnTo>
                    <a:lnTo>
                      <a:pt x="1265" y="16"/>
                    </a:lnTo>
                    <a:lnTo>
                      <a:pt x="1268" y="20"/>
                    </a:lnTo>
                    <a:lnTo>
                      <a:pt x="1271" y="24"/>
                    </a:lnTo>
                    <a:lnTo>
                      <a:pt x="1274" y="27"/>
                    </a:lnTo>
                    <a:lnTo>
                      <a:pt x="1278" y="32"/>
                    </a:lnTo>
                    <a:lnTo>
                      <a:pt x="1282" y="35"/>
                    </a:lnTo>
                    <a:lnTo>
                      <a:pt x="1291" y="31"/>
                    </a:lnTo>
                    <a:lnTo>
                      <a:pt x="1301" y="26"/>
                    </a:lnTo>
                    <a:lnTo>
                      <a:pt x="1310" y="22"/>
                    </a:lnTo>
                    <a:lnTo>
                      <a:pt x="1319" y="18"/>
                    </a:lnTo>
                    <a:lnTo>
                      <a:pt x="1330" y="14"/>
                    </a:lnTo>
                    <a:lnTo>
                      <a:pt x="1340" y="10"/>
                    </a:lnTo>
                    <a:lnTo>
                      <a:pt x="1351" y="6"/>
                    </a:lnTo>
                    <a:lnTo>
                      <a:pt x="1361" y="0"/>
                    </a:lnTo>
                    <a:lnTo>
                      <a:pt x="3581" y="0"/>
                    </a:lnTo>
                    <a:lnTo>
                      <a:pt x="3575" y="28"/>
                    </a:lnTo>
                    <a:lnTo>
                      <a:pt x="3569" y="56"/>
                    </a:lnTo>
                    <a:lnTo>
                      <a:pt x="3563" y="84"/>
                    </a:lnTo>
                    <a:lnTo>
                      <a:pt x="3555" y="111"/>
                    </a:lnTo>
                    <a:lnTo>
                      <a:pt x="3546" y="138"/>
                    </a:lnTo>
                    <a:lnTo>
                      <a:pt x="3537" y="164"/>
                    </a:lnTo>
                    <a:lnTo>
                      <a:pt x="3528" y="191"/>
                    </a:lnTo>
                    <a:lnTo>
                      <a:pt x="3516" y="217"/>
                    </a:lnTo>
                    <a:lnTo>
                      <a:pt x="3505" y="250"/>
                    </a:lnTo>
                    <a:lnTo>
                      <a:pt x="3494" y="287"/>
                    </a:lnTo>
                    <a:lnTo>
                      <a:pt x="3484" y="324"/>
                    </a:lnTo>
                    <a:lnTo>
                      <a:pt x="3475" y="363"/>
                    </a:lnTo>
                    <a:lnTo>
                      <a:pt x="3472" y="383"/>
                    </a:lnTo>
                    <a:lnTo>
                      <a:pt x="3469" y="403"/>
                    </a:lnTo>
                    <a:lnTo>
                      <a:pt x="3466" y="422"/>
                    </a:lnTo>
                    <a:lnTo>
                      <a:pt x="3464" y="442"/>
                    </a:lnTo>
                    <a:lnTo>
                      <a:pt x="3463" y="462"/>
                    </a:lnTo>
                    <a:lnTo>
                      <a:pt x="3462" y="482"/>
                    </a:lnTo>
                    <a:lnTo>
                      <a:pt x="3462" y="502"/>
                    </a:lnTo>
                    <a:lnTo>
                      <a:pt x="3463" y="521"/>
                    </a:lnTo>
                    <a:close/>
                    <a:moveTo>
                      <a:pt x="4849" y="289"/>
                    </a:moveTo>
                    <a:lnTo>
                      <a:pt x="4840" y="291"/>
                    </a:lnTo>
                    <a:lnTo>
                      <a:pt x="4831" y="292"/>
                    </a:lnTo>
                    <a:lnTo>
                      <a:pt x="4824" y="291"/>
                    </a:lnTo>
                    <a:lnTo>
                      <a:pt x="4816" y="290"/>
                    </a:lnTo>
                    <a:lnTo>
                      <a:pt x="4809" y="288"/>
                    </a:lnTo>
                    <a:lnTo>
                      <a:pt x="4803" y="285"/>
                    </a:lnTo>
                    <a:lnTo>
                      <a:pt x="4797" y="281"/>
                    </a:lnTo>
                    <a:lnTo>
                      <a:pt x="4792" y="276"/>
                    </a:lnTo>
                    <a:lnTo>
                      <a:pt x="4786" y="271"/>
                    </a:lnTo>
                    <a:lnTo>
                      <a:pt x="4782" y="266"/>
                    </a:lnTo>
                    <a:lnTo>
                      <a:pt x="4778" y="260"/>
                    </a:lnTo>
                    <a:lnTo>
                      <a:pt x="4774" y="254"/>
                    </a:lnTo>
                    <a:lnTo>
                      <a:pt x="4767" y="240"/>
                    </a:lnTo>
                    <a:lnTo>
                      <a:pt x="4760" y="225"/>
                    </a:lnTo>
                    <a:lnTo>
                      <a:pt x="4758" y="214"/>
                    </a:lnTo>
                    <a:lnTo>
                      <a:pt x="4758" y="202"/>
                    </a:lnTo>
                    <a:lnTo>
                      <a:pt x="4760" y="191"/>
                    </a:lnTo>
                    <a:lnTo>
                      <a:pt x="4763" y="180"/>
                    </a:lnTo>
                    <a:lnTo>
                      <a:pt x="4768" y="169"/>
                    </a:lnTo>
                    <a:lnTo>
                      <a:pt x="4773" y="159"/>
                    </a:lnTo>
                    <a:lnTo>
                      <a:pt x="4780" y="149"/>
                    </a:lnTo>
                    <a:lnTo>
                      <a:pt x="4787" y="140"/>
                    </a:lnTo>
                    <a:lnTo>
                      <a:pt x="4795" y="131"/>
                    </a:lnTo>
                    <a:lnTo>
                      <a:pt x="4804" y="122"/>
                    </a:lnTo>
                    <a:lnTo>
                      <a:pt x="4814" y="115"/>
                    </a:lnTo>
                    <a:lnTo>
                      <a:pt x="4823" y="108"/>
                    </a:lnTo>
                    <a:lnTo>
                      <a:pt x="4832" y="101"/>
                    </a:lnTo>
                    <a:lnTo>
                      <a:pt x="4843" y="95"/>
                    </a:lnTo>
                    <a:lnTo>
                      <a:pt x="4852" y="90"/>
                    </a:lnTo>
                    <a:lnTo>
                      <a:pt x="4861" y="86"/>
                    </a:lnTo>
                    <a:lnTo>
                      <a:pt x="4872" y="84"/>
                    </a:lnTo>
                    <a:lnTo>
                      <a:pt x="4881" y="82"/>
                    </a:lnTo>
                    <a:lnTo>
                      <a:pt x="4891" y="81"/>
                    </a:lnTo>
                    <a:lnTo>
                      <a:pt x="4900" y="81"/>
                    </a:lnTo>
                    <a:lnTo>
                      <a:pt x="4903" y="81"/>
                    </a:lnTo>
                    <a:lnTo>
                      <a:pt x="4907" y="83"/>
                    </a:lnTo>
                    <a:lnTo>
                      <a:pt x="4910" y="84"/>
                    </a:lnTo>
                    <a:lnTo>
                      <a:pt x="4914" y="87"/>
                    </a:lnTo>
                    <a:lnTo>
                      <a:pt x="4917" y="90"/>
                    </a:lnTo>
                    <a:lnTo>
                      <a:pt x="4919" y="95"/>
                    </a:lnTo>
                    <a:lnTo>
                      <a:pt x="4920" y="100"/>
                    </a:lnTo>
                    <a:lnTo>
                      <a:pt x="4921" y="107"/>
                    </a:lnTo>
                    <a:lnTo>
                      <a:pt x="4922" y="120"/>
                    </a:lnTo>
                    <a:lnTo>
                      <a:pt x="4921" y="133"/>
                    </a:lnTo>
                    <a:lnTo>
                      <a:pt x="4918" y="144"/>
                    </a:lnTo>
                    <a:lnTo>
                      <a:pt x="4915" y="156"/>
                    </a:lnTo>
                    <a:lnTo>
                      <a:pt x="4909" y="167"/>
                    </a:lnTo>
                    <a:lnTo>
                      <a:pt x="4903" y="177"/>
                    </a:lnTo>
                    <a:lnTo>
                      <a:pt x="4897" y="188"/>
                    </a:lnTo>
                    <a:lnTo>
                      <a:pt x="4890" y="198"/>
                    </a:lnTo>
                    <a:lnTo>
                      <a:pt x="4876" y="219"/>
                    </a:lnTo>
                    <a:lnTo>
                      <a:pt x="4864" y="241"/>
                    </a:lnTo>
                    <a:lnTo>
                      <a:pt x="4858" y="251"/>
                    </a:lnTo>
                    <a:lnTo>
                      <a:pt x="4854" y="264"/>
                    </a:lnTo>
                    <a:lnTo>
                      <a:pt x="4851" y="276"/>
                    </a:lnTo>
                    <a:lnTo>
                      <a:pt x="4849" y="289"/>
                    </a:lnTo>
                    <a:close/>
                    <a:moveTo>
                      <a:pt x="4798" y="43"/>
                    </a:moveTo>
                    <a:lnTo>
                      <a:pt x="4800" y="55"/>
                    </a:lnTo>
                    <a:lnTo>
                      <a:pt x="4800" y="63"/>
                    </a:lnTo>
                    <a:lnTo>
                      <a:pt x="4799" y="70"/>
                    </a:lnTo>
                    <a:lnTo>
                      <a:pt x="4795" y="76"/>
                    </a:lnTo>
                    <a:lnTo>
                      <a:pt x="4791" y="82"/>
                    </a:lnTo>
                    <a:lnTo>
                      <a:pt x="4785" y="86"/>
                    </a:lnTo>
                    <a:lnTo>
                      <a:pt x="4778" y="89"/>
                    </a:lnTo>
                    <a:lnTo>
                      <a:pt x="4772" y="91"/>
                    </a:lnTo>
                    <a:lnTo>
                      <a:pt x="4757" y="96"/>
                    </a:lnTo>
                    <a:lnTo>
                      <a:pt x="4744" y="102"/>
                    </a:lnTo>
                    <a:lnTo>
                      <a:pt x="4737" y="106"/>
                    </a:lnTo>
                    <a:lnTo>
                      <a:pt x="4732" y="111"/>
                    </a:lnTo>
                    <a:lnTo>
                      <a:pt x="4728" y="117"/>
                    </a:lnTo>
                    <a:lnTo>
                      <a:pt x="4726" y="123"/>
                    </a:lnTo>
                    <a:lnTo>
                      <a:pt x="4720" y="122"/>
                    </a:lnTo>
                    <a:lnTo>
                      <a:pt x="4715" y="119"/>
                    </a:lnTo>
                    <a:lnTo>
                      <a:pt x="4709" y="116"/>
                    </a:lnTo>
                    <a:lnTo>
                      <a:pt x="4705" y="113"/>
                    </a:lnTo>
                    <a:lnTo>
                      <a:pt x="4701" y="109"/>
                    </a:lnTo>
                    <a:lnTo>
                      <a:pt x="4698" y="105"/>
                    </a:lnTo>
                    <a:lnTo>
                      <a:pt x="4695" y="99"/>
                    </a:lnTo>
                    <a:lnTo>
                      <a:pt x="4693" y="94"/>
                    </a:lnTo>
                    <a:lnTo>
                      <a:pt x="4689" y="83"/>
                    </a:lnTo>
                    <a:lnTo>
                      <a:pt x="4687" y="70"/>
                    </a:lnTo>
                    <a:lnTo>
                      <a:pt x="4686" y="58"/>
                    </a:lnTo>
                    <a:lnTo>
                      <a:pt x="4687" y="43"/>
                    </a:lnTo>
                    <a:lnTo>
                      <a:pt x="4694" y="38"/>
                    </a:lnTo>
                    <a:lnTo>
                      <a:pt x="4700" y="32"/>
                    </a:lnTo>
                    <a:lnTo>
                      <a:pt x="4708" y="25"/>
                    </a:lnTo>
                    <a:lnTo>
                      <a:pt x="4717" y="20"/>
                    </a:lnTo>
                    <a:lnTo>
                      <a:pt x="4726" y="15"/>
                    </a:lnTo>
                    <a:lnTo>
                      <a:pt x="4736" y="10"/>
                    </a:lnTo>
                    <a:lnTo>
                      <a:pt x="4746" y="6"/>
                    </a:lnTo>
                    <a:lnTo>
                      <a:pt x="4756" y="3"/>
                    </a:lnTo>
                    <a:lnTo>
                      <a:pt x="4765" y="1"/>
                    </a:lnTo>
                    <a:lnTo>
                      <a:pt x="4774" y="1"/>
                    </a:lnTo>
                    <a:lnTo>
                      <a:pt x="4778" y="2"/>
                    </a:lnTo>
                    <a:lnTo>
                      <a:pt x="4781" y="3"/>
                    </a:lnTo>
                    <a:lnTo>
                      <a:pt x="4785" y="4"/>
                    </a:lnTo>
                    <a:lnTo>
                      <a:pt x="4788" y="7"/>
                    </a:lnTo>
                    <a:lnTo>
                      <a:pt x="4791" y="9"/>
                    </a:lnTo>
                    <a:lnTo>
                      <a:pt x="4794" y="12"/>
                    </a:lnTo>
                    <a:lnTo>
                      <a:pt x="4796" y="16"/>
                    </a:lnTo>
                    <a:lnTo>
                      <a:pt x="4797" y="20"/>
                    </a:lnTo>
                    <a:lnTo>
                      <a:pt x="4798" y="24"/>
                    </a:lnTo>
                    <a:lnTo>
                      <a:pt x="4799" y="31"/>
                    </a:lnTo>
                    <a:lnTo>
                      <a:pt x="4799" y="36"/>
                    </a:lnTo>
                    <a:lnTo>
                      <a:pt x="4798" y="4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6" name="Freeform 774">
                <a:extLst>
                  <a:ext uri="{FF2B5EF4-FFF2-40B4-BE49-F238E27FC236}">
                    <a16:creationId xmlns:a16="http://schemas.microsoft.com/office/drawing/2014/main" id="{EE89FE6D-4798-496E-96BA-96AEF33BE8E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88" y="1622"/>
                <a:ext cx="1106" cy="75"/>
              </a:xfrm>
              <a:custGeom>
                <a:avLst/>
                <a:gdLst>
                  <a:gd name="T0" fmla="*/ 6878 w 7746"/>
                  <a:gd name="T1" fmla="*/ 361 h 520"/>
                  <a:gd name="T2" fmla="*/ 7062 w 7746"/>
                  <a:gd name="T3" fmla="*/ 232 h 520"/>
                  <a:gd name="T4" fmla="*/ 7389 w 7746"/>
                  <a:gd name="T5" fmla="*/ 176 h 520"/>
                  <a:gd name="T6" fmla="*/ 7283 w 7746"/>
                  <a:gd name="T7" fmla="*/ 299 h 520"/>
                  <a:gd name="T8" fmla="*/ 7251 w 7746"/>
                  <a:gd name="T9" fmla="*/ 417 h 520"/>
                  <a:gd name="T10" fmla="*/ 7449 w 7746"/>
                  <a:gd name="T11" fmla="*/ 356 h 520"/>
                  <a:gd name="T12" fmla="*/ 7718 w 7746"/>
                  <a:gd name="T13" fmla="*/ 369 h 520"/>
                  <a:gd name="T14" fmla="*/ 5904 w 7746"/>
                  <a:gd name="T15" fmla="*/ 520 h 520"/>
                  <a:gd name="T16" fmla="*/ 5037 w 7746"/>
                  <a:gd name="T17" fmla="*/ 418 h 520"/>
                  <a:gd name="T18" fmla="*/ 5034 w 7746"/>
                  <a:gd name="T19" fmla="*/ 343 h 520"/>
                  <a:gd name="T20" fmla="*/ 4956 w 7746"/>
                  <a:gd name="T21" fmla="*/ 360 h 520"/>
                  <a:gd name="T22" fmla="*/ 4884 w 7746"/>
                  <a:gd name="T23" fmla="*/ 450 h 520"/>
                  <a:gd name="T24" fmla="*/ 4900 w 7746"/>
                  <a:gd name="T25" fmla="*/ 516 h 520"/>
                  <a:gd name="T26" fmla="*/ 4770 w 7746"/>
                  <a:gd name="T27" fmla="*/ 396 h 520"/>
                  <a:gd name="T28" fmla="*/ 4786 w 7746"/>
                  <a:gd name="T29" fmla="*/ 250 h 520"/>
                  <a:gd name="T30" fmla="*/ 4928 w 7746"/>
                  <a:gd name="T31" fmla="*/ 41 h 520"/>
                  <a:gd name="T32" fmla="*/ 5279 w 7746"/>
                  <a:gd name="T33" fmla="*/ 16 h 520"/>
                  <a:gd name="T34" fmla="*/ 5331 w 7746"/>
                  <a:gd name="T35" fmla="*/ 39 h 520"/>
                  <a:gd name="T36" fmla="*/ 5415 w 7746"/>
                  <a:gd name="T37" fmla="*/ 8 h 520"/>
                  <a:gd name="T38" fmla="*/ 5750 w 7746"/>
                  <a:gd name="T39" fmla="*/ 374 h 520"/>
                  <a:gd name="T40" fmla="*/ 6027 w 7746"/>
                  <a:gd name="T41" fmla="*/ 156 h 520"/>
                  <a:gd name="T42" fmla="*/ 6316 w 7746"/>
                  <a:gd name="T43" fmla="*/ 78 h 520"/>
                  <a:gd name="T44" fmla="*/ 6266 w 7746"/>
                  <a:gd name="T45" fmla="*/ 190 h 520"/>
                  <a:gd name="T46" fmla="*/ 6059 w 7746"/>
                  <a:gd name="T47" fmla="*/ 413 h 520"/>
                  <a:gd name="T48" fmla="*/ 684 w 7746"/>
                  <a:gd name="T49" fmla="*/ 441 h 520"/>
                  <a:gd name="T50" fmla="*/ 724 w 7746"/>
                  <a:gd name="T51" fmla="*/ 322 h 520"/>
                  <a:gd name="T52" fmla="*/ 298 w 7746"/>
                  <a:gd name="T53" fmla="*/ 315 h 520"/>
                  <a:gd name="T54" fmla="*/ 110 w 7746"/>
                  <a:gd name="T55" fmla="*/ 253 h 520"/>
                  <a:gd name="T56" fmla="*/ 5 w 7746"/>
                  <a:gd name="T57" fmla="*/ 83 h 520"/>
                  <a:gd name="T58" fmla="*/ 29 w 7746"/>
                  <a:gd name="T59" fmla="*/ 5 h 520"/>
                  <a:gd name="T60" fmla="*/ 3682 w 7746"/>
                  <a:gd name="T61" fmla="*/ 360 h 520"/>
                  <a:gd name="T62" fmla="*/ 3629 w 7746"/>
                  <a:gd name="T63" fmla="*/ 508 h 520"/>
                  <a:gd name="T64" fmla="*/ 7119 w 7746"/>
                  <a:gd name="T65" fmla="*/ 46 h 520"/>
                  <a:gd name="T66" fmla="*/ 7002 w 7746"/>
                  <a:gd name="T67" fmla="*/ 20 h 520"/>
                  <a:gd name="T68" fmla="*/ 1659 w 7746"/>
                  <a:gd name="T69" fmla="*/ 140 h 520"/>
                  <a:gd name="T70" fmla="*/ 1441 w 7746"/>
                  <a:gd name="T71" fmla="*/ 278 h 520"/>
                  <a:gd name="T72" fmla="*/ 1374 w 7746"/>
                  <a:gd name="T73" fmla="*/ 223 h 520"/>
                  <a:gd name="T74" fmla="*/ 1433 w 7746"/>
                  <a:gd name="T75" fmla="*/ 131 h 520"/>
                  <a:gd name="T76" fmla="*/ 1620 w 7746"/>
                  <a:gd name="T77" fmla="*/ 92 h 520"/>
                  <a:gd name="T78" fmla="*/ 5595 w 7746"/>
                  <a:gd name="T79" fmla="*/ 71 h 520"/>
                  <a:gd name="T80" fmla="*/ 5551 w 7746"/>
                  <a:gd name="T81" fmla="*/ 136 h 520"/>
                  <a:gd name="T82" fmla="*/ 5491 w 7746"/>
                  <a:gd name="T83" fmla="*/ 105 h 520"/>
                  <a:gd name="T84" fmla="*/ 5516 w 7746"/>
                  <a:gd name="T85" fmla="*/ 38 h 520"/>
                  <a:gd name="T86" fmla="*/ 5331 w 7746"/>
                  <a:gd name="T87" fmla="*/ 301 h 520"/>
                  <a:gd name="T88" fmla="*/ 5245 w 7746"/>
                  <a:gd name="T89" fmla="*/ 211 h 520"/>
                  <a:gd name="T90" fmla="*/ 5155 w 7746"/>
                  <a:gd name="T91" fmla="*/ 251 h 520"/>
                  <a:gd name="T92" fmla="*/ 5238 w 7746"/>
                  <a:gd name="T93" fmla="*/ 125 h 520"/>
                  <a:gd name="T94" fmla="*/ 5353 w 7746"/>
                  <a:gd name="T95" fmla="*/ 98 h 520"/>
                  <a:gd name="T96" fmla="*/ 5344 w 7746"/>
                  <a:gd name="T97" fmla="*/ 255 h 520"/>
                  <a:gd name="T98" fmla="*/ 5070 w 7746"/>
                  <a:gd name="T99" fmla="*/ 168 h 520"/>
                  <a:gd name="T100" fmla="*/ 4933 w 7746"/>
                  <a:gd name="T101" fmla="*/ 207 h 520"/>
                  <a:gd name="T102" fmla="*/ 4915 w 7746"/>
                  <a:gd name="T103" fmla="*/ 127 h 520"/>
                  <a:gd name="T104" fmla="*/ 5021 w 7746"/>
                  <a:gd name="T105" fmla="*/ 51 h 520"/>
                  <a:gd name="T106" fmla="*/ 5133 w 7746"/>
                  <a:gd name="T107" fmla="*/ 39 h 520"/>
                  <a:gd name="T108" fmla="*/ 4922 w 7746"/>
                  <a:gd name="T109" fmla="*/ 302 h 520"/>
                  <a:gd name="T110" fmla="*/ 4868 w 7746"/>
                  <a:gd name="T111" fmla="*/ 361 h 520"/>
                  <a:gd name="T112" fmla="*/ 4822 w 7746"/>
                  <a:gd name="T113" fmla="*/ 364 h 520"/>
                  <a:gd name="T114" fmla="*/ 4841 w 7746"/>
                  <a:gd name="T115" fmla="*/ 279 h 520"/>
                  <a:gd name="T116" fmla="*/ 4912 w 7746"/>
                  <a:gd name="T117" fmla="*/ 266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746" h="520">
                    <a:moveTo>
                      <a:pt x="7559" y="520"/>
                    </a:moveTo>
                    <a:lnTo>
                      <a:pt x="6822" y="520"/>
                    </a:lnTo>
                    <a:lnTo>
                      <a:pt x="6826" y="499"/>
                    </a:lnTo>
                    <a:lnTo>
                      <a:pt x="6831" y="478"/>
                    </a:lnTo>
                    <a:lnTo>
                      <a:pt x="6837" y="457"/>
                    </a:lnTo>
                    <a:lnTo>
                      <a:pt x="6844" y="438"/>
                    </a:lnTo>
                    <a:lnTo>
                      <a:pt x="6851" y="418"/>
                    </a:lnTo>
                    <a:lnTo>
                      <a:pt x="6859" y="398"/>
                    </a:lnTo>
                    <a:lnTo>
                      <a:pt x="6868" y="380"/>
                    </a:lnTo>
                    <a:lnTo>
                      <a:pt x="6878" y="361"/>
                    </a:lnTo>
                    <a:lnTo>
                      <a:pt x="6889" y="345"/>
                    </a:lnTo>
                    <a:lnTo>
                      <a:pt x="6903" y="328"/>
                    </a:lnTo>
                    <a:lnTo>
                      <a:pt x="6916" y="314"/>
                    </a:lnTo>
                    <a:lnTo>
                      <a:pt x="6932" y="299"/>
                    </a:lnTo>
                    <a:lnTo>
                      <a:pt x="6950" y="285"/>
                    </a:lnTo>
                    <a:lnTo>
                      <a:pt x="6969" y="273"/>
                    </a:lnTo>
                    <a:lnTo>
                      <a:pt x="6989" y="261"/>
                    </a:lnTo>
                    <a:lnTo>
                      <a:pt x="7011" y="251"/>
                    </a:lnTo>
                    <a:lnTo>
                      <a:pt x="7036" y="241"/>
                    </a:lnTo>
                    <a:lnTo>
                      <a:pt x="7062" y="232"/>
                    </a:lnTo>
                    <a:lnTo>
                      <a:pt x="7088" y="225"/>
                    </a:lnTo>
                    <a:lnTo>
                      <a:pt x="7116" y="218"/>
                    </a:lnTo>
                    <a:lnTo>
                      <a:pt x="7143" y="212"/>
                    </a:lnTo>
                    <a:lnTo>
                      <a:pt x="7170" y="208"/>
                    </a:lnTo>
                    <a:lnTo>
                      <a:pt x="7197" y="204"/>
                    </a:lnTo>
                    <a:lnTo>
                      <a:pt x="7225" y="200"/>
                    </a:lnTo>
                    <a:lnTo>
                      <a:pt x="7280" y="193"/>
                    </a:lnTo>
                    <a:lnTo>
                      <a:pt x="7334" y="185"/>
                    </a:lnTo>
                    <a:lnTo>
                      <a:pt x="7361" y="181"/>
                    </a:lnTo>
                    <a:lnTo>
                      <a:pt x="7389" y="176"/>
                    </a:lnTo>
                    <a:lnTo>
                      <a:pt x="7415" y="170"/>
                    </a:lnTo>
                    <a:lnTo>
                      <a:pt x="7441" y="162"/>
                    </a:lnTo>
                    <a:lnTo>
                      <a:pt x="7429" y="177"/>
                    </a:lnTo>
                    <a:lnTo>
                      <a:pt x="7417" y="193"/>
                    </a:lnTo>
                    <a:lnTo>
                      <a:pt x="7402" y="206"/>
                    </a:lnTo>
                    <a:lnTo>
                      <a:pt x="7386" y="220"/>
                    </a:lnTo>
                    <a:lnTo>
                      <a:pt x="7352" y="247"/>
                    </a:lnTo>
                    <a:lnTo>
                      <a:pt x="7318" y="272"/>
                    </a:lnTo>
                    <a:lnTo>
                      <a:pt x="7300" y="285"/>
                    </a:lnTo>
                    <a:lnTo>
                      <a:pt x="7283" y="299"/>
                    </a:lnTo>
                    <a:lnTo>
                      <a:pt x="7267" y="314"/>
                    </a:lnTo>
                    <a:lnTo>
                      <a:pt x="7252" y="328"/>
                    </a:lnTo>
                    <a:lnTo>
                      <a:pt x="7239" y="344"/>
                    </a:lnTo>
                    <a:lnTo>
                      <a:pt x="7226" y="359"/>
                    </a:lnTo>
                    <a:lnTo>
                      <a:pt x="7221" y="369"/>
                    </a:lnTo>
                    <a:lnTo>
                      <a:pt x="7216" y="377"/>
                    </a:lnTo>
                    <a:lnTo>
                      <a:pt x="7211" y="386"/>
                    </a:lnTo>
                    <a:lnTo>
                      <a:pt x="7207" y="396"/>
                    </a:lnTo>
                    <a:lnTo>
                      <a:pt x="7236" y="425"/>
                    </a:lnTo>
                    <a:lnTo>
                      <a:pt x="7251" y="417"/>
                    </a:lnTo>
                    <a:lnTo>
                      <a:pt x="7265" y="409"/>
                    </a:lnTo>
                    <a:lnTo>
                      <a:pt x="7279" y="402"/>
                    </a:lnTo>
                    <a:lnTo>
                      <a:pt x="7293" y="396"/>
                    </a:lnTo>
                    <a:lnTo>
                      <a:pt x="7308" y="390"/>
                    </a:lnTo>
                    <a:lnTo>
                      <a:pt x="7323" y="384"/>
                    </a:lnTo>
                    <a:lnTo>
                      <a:pt x="7339" y="379"/>
                    </a:lnTo>
                    <a:lnTo>
                      <a:pt x="7353" y="375"/>
                    </a:lnTo>
                    <a:lnTo>
                      <a:pt x="7384" y="367"/>
                    </a:lnTo>
                    <a:lnTo>
                      <a:pt x="7417" y="360"/>
                    </a:lnTo>
                    <a:lnTo>
                      <a:pt x="7449" y="356"/>
                    </a:lnTo>
                    <a:lnTo>
                      <a:pt x="7482" y="352"/>
                    </a:lnTo>
                    <a:lnTo>
                      <a:pt x="7549" y="346"/>
                    </a:lnTo>
                    <a:lnTo>
                      <a:pt x="7616" y="341"/>
                    </a:lnTo>
                    <a:lnTo>
                      <a:pt x="7649" y="337"/>
                    </a:lnTo>
                    <a:lnTo>
                      <a:pt x="7681" y="333"/>
                    </a:lnTo>
                    <a:lnTo>
                      <a:pt x="7715" y="329"/>
                    </a:lnTo>
                    <a:lnTo>
                      <a:pt x="7746" y="323"/>
                    </a:lnTo>
                    <a:lnTo>
                      <a:pt x="7738" y="339"/>
                    </a:lnTo>
                    <a:lnTo>
                      <a:pt x="7728" y="354"/>
                    </a:lnTo>
                    <a:lnTo>
                      <a:pt x="7718" y="369"/>
                    </a:lnTo>
                    <a:lnTo>
                      <a:pt x="7707" y="382"/>
                    </a:lnTo>
                    <a:lnTo>
                      <a:pt x="7696" y="395"/>
                    </a:lnTo>
                    <a:lnTo>
                      <a:pt x="7685" y="408"/>
                    </a:lnTo>
                    <a:lnTo>
                      <a:pt x="7673" y="421"/>
                    </a:lnTo>
                    <a:lnTo>
                      <a:pt x="7662" y="432"/>
                    </a:lnTo>
                    <a:lnTo>
                      <a:pt x="7637" y="455"/>
                    </a:lnTo>
                    <a:lnTo>
                      <a:pt x="7612" y="477"/>
                    </a:lnTo>
                    <a:lnTo>
                      <a:pt x="7586" y="499"/>
                    </a:lnTo>
                    <a:lnTo>
                      <a:pt x="7559" y="520"/>
                    </a:lnTo>
                    <a:close/>
                    <a:moveTo>
                      <a:pt x="5904" y="520"/>
                    </a:moveTo>
                    <a:lnTo>
                      <a:pt x="4978" y="520"/>
                    </a:lnTo>
                    <a:lnTo>
                      <a:pt x="4982" y="509"/>
                    </a:lnTo>
                    <a:lnTo>
                      <a:pt x="4988" y="500"/>
                    </a:lnTo>
                    <a:lnTo>
                      <a:pt x="4993" y="491"/>
                    </a:lnTo>
                    <a:lnTo>
                      <a:pt x="4998" y="481"/>
                    </a:lnTo>
                    <a:lnTo>
                      <a:pt x="5009" y="464"/>
                    </a:lnTo>
                    <a:lnTo>
                      <a:pt x="5022" y="446"/>
                    </a:lnTo>
                    <a:lnTo>
                      <a:pt x="5027" y="436"/>
                    </a:lnTo>
                    <a:lnTo>
                      <a:pt x="5032" y="427"/>
                    </a:lnTo>
                    <a:lnTo>
                      <a:pt x="5037" y="418"/>
                    </a:lnTo>
                    <a:lnTo>
                      <a:pt x="5041" y="408"/>
                    </a:lnTo>
                    <a:lnTo>
                      <a:pt x="5044" y="398"/>
                    </a:lnTo>
                    <a:lnTo>
                      <a:pt x="5045" y="387"/>
                    </a:lnTo>
                    <a:lnTo>
                      <a:pt x="5046" y="377"/>
                    </a:lnTo>
                    <a:lnTo>
                      <a:pt x="5045" y="366"/>
                    </a:lnTo>
                    <a:lnTo>
                      <a:pt x="5044" y="359"/>
                    </a:lnTo>
                    <a:lnTo>
                      <a:pt x="5043" y="354"/>
                    </a:lnTo>
                    <a:lnTo>
                      <a:pt x="5041" y="349"/>
                    </a:lnTo>
                    <a:lnTo>
                      <a:pt x="5038" y="346"/>
                    </a:lnTo>
                    <a:lnTo>
                      <a:pt x="5034" y="343"/>
                    </a:lnTo>
                    <a:lnTo>
                      <a:pt x="5031" y="342"/>
                    </a:lnTo>
                    <a:lnTo>
                      <a:pt x="5027" y="340"/>
                    </a:lnTo>
                    <a:lnTo>
                      <a:pt x="5024" y="340"/>
                    </a:lnTo>
                    <a:lnTo>
                      <a:pt x="5015" y="340"/>
                    </a:lnTo>
                    <a:lnTo>
                      <a:pt x="5005" y="341"/>
                    </a:lnTo>
                    <a:lnTo>
                      <a:pt x="4996" y="343"/>
                    </a:lnTo>
                    <a:lnTo>
                      <a:pt x="4985" y="345"/>
                    </a:lnTo>
                    <a:lnTo>
                      <a:pt x="4976" y="349"/>
                    </a:lnTo>
                    <a:lnTo>
                      <a:pt x="4967" y="354"/>
                    </a:lnTo>
                    <a:lnTo>
                      <a:pt x="4956" y="360"/>
                    </a:lnTo>
                    <a:lnTo>
                      <a:pt x="4947" y="367"/>
                    </a:lnTo>
                    <a:lnTo>
                      <a:pt x="4938" y="374"/>
                    </a:lnTo>
                    <a:lnTo>
                      <a:pt x="4928" y="381"/>
                    </a:lnTo>
                    <a:lnTo>
                      <a:pt x="4919" y="390"/>
                    </a:lnTo>
                    <a:lnTo>
                      <a:pt x="4911" y="399"/>
                    </a:lnTo>
                    <a:lnTo>
                      <a:pt x="4904" y="408"/>
                    </a:lnTo>
                    <a:lnTo>
                      <a:pt x="4897" y="418"/>
                    </a:lnTo>
                    <a:lnTo>
                      <a:pt x="4892" y="428"/>
                    </a:lnTo>
                    <a:lnTo>
                      <a:pt x="4887" y="439"/>
                    </a:lnTo>
                    <a:lnTo>
                      <a:pt x="4884" y="450"/>
                    </a:lnTo>
                    <a:lnTo>
                      <a:pt x="4882" y="461"/>
                    </a:lnTo>
                    <a:lnTo>
                      <a:pt x="4882" y="473"/>
                    </a:lnTo>
                    <a:lnTo>
                      <a:pt x="4884" y="484"/>
                    </a:lnTo>
                    <a:lnTo>
                      <a:pt x="4886" y="490"/>
                    </a:lnTo>
                    <a:lnTo>
                      <a:pt x="4889" y="494"/>
                    </a:lnTo>
                    <a:lnTo>
                      <a:pt x="4891" y="499"/>
                    </a:lnTo>
                    <a:lnTo>
                      <a:pt x="4893" y="503"/>
                    </a:lnTo>
                    <a:lnTo>
                      <a:pt x="4895" y="507"/>
                    </a:lnTo>
                    <a:lnTo>
                      <a:pt x="4897" y="511"/>
                    </a:lnTo>
                    <a:lnTo>
                      <a:pt x="4900" y="516"/>
                    </a:lnTo>
                    <a:lnTo>
                      <a:pt x="4902" y="520"/>
                    </a:lnTo>
                    <a:lnTo>
                      <a:pt x="4696" y="520"/>
                    </a:lnTo>
                    <a:lnTo>
                      <a:pt x="4703" y="504"/>
                    </a:lnTo>
                    <a:lnTo>
                      <a:pt x="4712" y="488"/>
                    </a:lnTo>
                    <a:lnTo>
                      <a:pt x="4721" y="472"/>
                    </a:lnTo>
                    <a:lnTo>
                      <a:pt x="4729" y="456"/>
                    </a:lnTo>
                    <a:lnTo>
                      <a:pt x="4738" y="441"/>
                    </a:lnTo>
                    <a:lnTo>
                      <a:pt x="4749" y="425"/>
                    </a:lnTo>
                    <a:lnTo>
                      <a:pt x="4758" y="410"/>
                    </a:lnTo>
                    <a:lnTo>
                      <a:pt x="4770" y="396"/>
                    </a:lnTo>
                    <a:lnTo>
                      <a:pt x="4769" y="380"/>
                    </a:lnTo>
                    <a:lnTo>
                      <a:pt x="4768" y="365"/>
                    </a:lnTo>
                    <a:lnTo>
                      <a:pt x="4769" y="349"/>
                    </a:lnTo>
                    <a:lnTo>
                      <a:pt x="4770" y="334"/>
                    </a:lnTo>
                    <a:lnTo>
                      <a:pt x="4771" y="320"/>
                    </a:lnTo>
                    <a:lnTo>
                      <a:pt x="4773" y="305"/>
                    </a:lnTo>
                    <a:lnTo>
                      <a:pt x="4776" y="292"/>
                    </a:lnTo>
                    <a:lnTo>
                      <a:pt x="4779" y="277"/>
                    </a:lnTo>
                    <a:lnTo>
                      <a:pt x="4782" y="263"/>
                    </a:lnTo>
                    <a:lnTo>
                      <a:pt x="4786" y="250"/>
                    </a:lnTo>
                    <a:lnTo>
                      <a:pt x="4792" y="237"/>
                    </a:lnTo>
                    <a:lnTo>
                      <a:pt x="4797" y="224"/>
                    </a:lnTo>
                    <a:lnTo>
                      <a:pt x="4808" y="199"/>
                    </a:lnTo>
                    <a:lnTo>
                      <a:pt x="4822" y="175"/>
                    </a:lnTo>
                    <a:lnTo>
                      <a:pt x="4836" y="151"/>
                    </a:lnTo>
                    <a:lnTo>
                      <a:pt x="4853" y="128"/>
                    </a:lnTo>
                    <a:lnTo>
                      <a:pt x="4870" y="105"/>
                    </a:lnTo>
                    <a:lnTo>
                      <a:pt x="4889" y="83"/>
                    </a:lnTo>
                    <a:lnTo>
                      <a:pt x="4908" y="61"/>
                    </a:lnTo>
                    <a:lnTo>
                      <a:pt x="4928" y="41"/>
                    </a:lnTo>
                    <a:lnTo>
                      <a:pt x="4949" y="20"/>
                    </a:lnTo>
                    <a:lnTo>
                      <a:pt x="4971" y="0"/>
                    </a:lnTo>
                    <a:lnTo>
                      <a:pt x="5285" y="0"/>
                    </a:lnTo>
                    <a:lnTo>
                      <a:pt x="5283" y="2"/>
                    </a:lnTo>
                    <a:lnTo>
                      <a:pt x="5282" y="4"/>
                    </a:lnTo>
                    <a:lnTo>
                      <a:pt x="5281" y="6"/>
                    </a:lnTo>
                    <a:lnTo>
                      <a:pt x="5280" y="9"/>
                    </a:lnTo>
                    <a:lnTo>
                      <a:pt x="5280" y="11"/>
                    </a:lnTo>
                    <a:lnTo>
                      <a:pt x="5279" y="13"/>
                    </a:lnTo>
                    <a:lnTo>
                      <a:pt x="5279" y="16"/>
                    </a:lnTo>
                    <a:lnTo>
                      <a:pt x="5279" y="18"/>
                    </a:lnTo>
                    <a:lnTo>
                      <a:pt x="5281" y="23"/>
                    </a:lnTo>
                    <a:lnTo>
                      <a:pt x="5285" y="27"/>
                    </a:lnTo>
                    <a:lnTo>
                      <a:pt x="5288" y="29"/>
                    </a:lnTo>
                    <a:lnTo>
                      <a:pt x="5292" y="32"/>
                    </a:lnTo>
                    <a:lnTo>
                      <a:pt x="5300" y="34"/>
                    </a:lnTo>
                    <a:lnTo>
                      <a:pt x="5310" y="35"/>
                    </a:lnTo>
                    <a:lnTo>
                      <a:pt x="5318" y="36"/>
                    </a:lnTo>
                    <a:lnTo>
                      <a:pt x="5327" y="37"/>
                    </a:lnTo>
                    <a:lnTo>
                      <a:pt x="5331" y="39"/>
                    </a:lnTo>
                    <a:lnTo>
                      <a:pt x="5336" y="42"/>
                    </a:lnTo>
                    <a:lnTo>
                      <a:pt x="5340" y="44"/>
                    </a:lnTo>
                    <a:lnTo>
                      <a:pt x="5343" y="47"/>
                    </a:lnTo>
                    <a:lnTo>
                      <a:pt x="5353" y="45"/>
                    </a:lnTo>
                    <a:lnTo>
                      <a:pt x="5364" y="42"/>
                    </a:lnTo>
                    <a:lnTo>
                      <a:pt x="5375" y="36"/>
                    </a:lnTo>
                    <a:lnTo>
                      <a:pt x="5386" y="31"/>
                    </a:lnTo>
                    <a:lnTo>
                      <a:pt x="5396" y="24"/>
                    </a:lnTo>
                    <a:lnTo>
                      <a:pt x="5405" y="17"/>
                    </a:lnTo>
                    <a:lnTo>
                      <a:pt x="5415" y="8"/>
                    </a:lnTo>
                    <a:lnTo>
                      <a:pt x="5423" y="0"/>
                    </a:lnTo>
                    <a:lnTo>
                      <a:pt x="6101" y="0"/>
                    </a:lnTo>
                    <a:lnTo>
                      <a:pt x="6058" y="49"/>
                    </a:lnTo>
                    <a:lnTo>
                      <a:pt x="6014" y="98"/>
                    </a:lnTo>
                    <a:lnTo>
                      <a:pt x="5971" y="147"/>
                    </a:lnTo>
                    <a:lnTo>
                      <a:pt x="5928" y="195"/>
                    </a:lnTo>
                    <a:lnTo>
                      <a:pt x="5885" y="242"/>
                    </a:lnTo>
                    <a:lnTo>
                      <a:pt x="5840" y="287"/>
                    </a:lnTo>
                    <a:lnTo>
                      <a:pt x="5795" y="331"/>
                    </a:lnTo>
                    <a:lnTo>
                      <a:pt x="5750" y="374"/>
                    </a:lnTo>
                    <a:lnTo>
                      <a:pt x="5767" y="396"/>
                    </a:lnTo>
                    <a:lnTo>
                      <a:pt x="5798" y="376"/>
                    </a:lnTo>
                    <a:lnTo>
                      <a:pt x="5827" y="354"/>
                    </a:lnTo>
                    <a:lnTo>
                      <a:pt x="5856" y="332"/>
                    </a:lnTo>
                    <a:lnTo>
                      <a:pt x="5882" y="309"/>
                    </a:lnTo>
                    <a:lnTo>
                      <a:pt x="5908" y="285"/>
                    </a:lnTo>
                    <a:lnTo>
                      <a:pt x="5933" y="260"/>
                    </a:lnTo>
                    <a:lnTo>
                      <a:pt x="5957" y="234"/>
                    </a:lnTo>
                    <a:lnTo>
                      <a:pt x="5981" y="209"/>
                    </a:lnTo>
                    <a:lnTo>
                      <a:pt x="6027" y="156"/>
                    </a:lnTo>
                    <a:lnTo>
                      <a:pt x="6071" y="103"/>
                    </a:lnTo>
                    <a:lnTo>
                      <a:pt x="6116" y="50"/>
                    </a:lnTo>
                    <a:lnTo>
                      <a:pt x="6162" y="0"/>
                    </a:lnTo>
                    <a:lnTo>
                      <a:pt x="6257" y="0"/>
                    </a:lnTo>
                    <a:lnTo>
                      <a:pt x="6265" y="13"/>
                    </a:lnTo>
                    <a:lnTo>
                      <a:pt x="6274" y="27"/>
                    </a:lnTo>
                    <a:lnTo>
                      <a:pt x="6284" y="41"/>
                    </a:lnTo>
                    <a:lnTo>
                      <a:pt x="6293" y="54"/>
                    </a:lnTo>
                    <a:lnTo>
                      <a:pt x="6305" y="67"/>
                    </a:lnTo>
                    <a:lnTo>
                      <a:pt x="6316" y="78"/>
                    </a:lnTo>
                    <a:lnTo>
                      <a:pt x="6328" y="88"/>
                    </a:lnTo>
                    <a:lnTo>
                      <a:pt x="6340" y="98"/>
                    </a:lnTo>
                    <a:lnTo>
                      <a:pt x="6328" y="111"/>
                    </a:lnTo>
                    <a:lnTo>
                      <a:pt x="6314" y="125"/>
                    </a:lnTo>
                    <a:lnTo>
                      <a:pt x="6300" y="140"/>
                    </a:lnTo>
                    <a:lnTo>
                      <a:pt x="6285" y="154"/>
                    </a:lnTo>
                    <a:lnTo>
                      <a:pt x="6280" y="162"/>
                    </a:lnTo>
                    <a:lnTo>
                      <a:pt x="6275" y="171"/>
                    </a:lnTo>
                    <a:lnTo>
                      <a:pt x="6269" y="180"/>
                    </a:lnTo>
                    <a:lnTo>
                      <a:pt x="6266" y="190"/>
                    </a:lnTo>
                    <a:lnTo>
                      <a:pt x="6265" y="199"/>
                    </a:lnTo>
                    <a:lnTo>
                      <a:pt x="6264" y="208"/>
                    </a:lnTo>
                    <a:lnTo>
                      <a:pt x="6265" y="219"/>
                    </a:lnTo>
                    <a:lnTo>
                      <a:pt x="6268" y="230"/>
                    </a:lnTo>
                    <a:lnTo>
                      <a:pt x="6311" y="251"/>
                    </a:lnTo>
                    <a:lnTo>
                      <a:pt x="6262" y="282"/>
                    </a:lnTo>
                    <a:lnTo>
                      <a:pt x="6212" y="314"/>
                    </a:lnTo>
                    <a:lnTo>
                      <a:pt x="6162" y="346"/>
                    </a:lnTo>
                    <a:lnTo>
                      <a:pt x="6110" y="379"/>
                    </a:lnTo>
                    <a:lnTo>
                      <a:pt x="6059" y="413"/>
                    </a:lnTo>
                    <a:lnTo>
                      <a:pt x="6007" y="448"/>
                    </a:lnTo>
                    <a:lnTo>
                      <a:pt x="5955" y="483"/>
                    </a:lnTo>
                    <a:lnTo>
                      <a:pt x="5904" y="520"/>
                    </a:lnTo>
                    <a:close/>
                    <a:moveTo>
                      <a:pt x="3625" y="520"/>
                    </a:moveTo>
                    <a:lnTo>
                      <a:pt x="642" y="520"/>
                    </a:lnTo>
                    <a:lnTo>
                      <a:pt x="647" y="506"/>
                    </a:lnTo>
                    <a:lnTo>
                      <a:pt x="652" y="492"/>
                    </a:lnTo>
                    <a:lnTo>
                      <a:pt x="660" y="478"/>
                    </a:lnTo>
                    <a:lnTo>
                      <a:pt x="667" y="466"/>
                    </a:lnTo>
                    <a:lnTo>
                      <a:pt x="684" y="441"/>
                    </a:lnTo>
                    <a:lnTo>
                      <a:pt x="700" y="416"/>
                    </a:lnTo>
                    <a:lnTo>
                      <a:pt x="708" y="403"/>
                    </a:lnTo>
                    <a:lnTo>
                      <a:pt x="714" y="392"/>
                    </a:lnTo>
                    <a:lnTo>
                      <a:pt x="720" y="379"/>
                    </a:lnTo>
                    <a:lnTo>
                      <a:pt x="724" y="367"/>
                    </a:lnTo>
                    <a:lnTo>
                      <a:pt x="726" y="354"/>
                    </a:lnTo>
                    <a:lnTo>
                      <a:pt x="727" y="342"/>
                    </a:lnTo>
                    <a:lnTo>
                      <a:pt x="726" y="334"/>
                    </a:lnTo>
                    <a:lnTo>
                      <a:pt x="725" y="328"/>
                    </a:lnTo>
                    <a:lnTo>
                      <a:pt x="724" y="322"/>
                    </a:lnTo>
                    <a:lnTo>
                      <a:pt x="722" y="315"/>
                    </a:lnTo>
                    <a:lnTo>
                      <a:pt x="643" y="320"/>
                    </a:lnTo>
                    <a:lnTo>
                      <a:pt x="562" y="324"/>
                    </a:lnTo>
                    <a:lnTo>
                      <a:pt x="521" y="326"/>
                    </a:lnTo>
                    <a:lnTo>
                      <a:pt x="479" y="327"/>
                    </a:lnTo>
                    <a:lnTo>
                      <a:pt x="439" y="326"/>
                    </a:lnTo>
                    <a:lnTo>
                      <a:pt x="398" y="325"/>
                    </a:lnTo>
                    <a:lnTo>
                      <a:pt x="357" y="322"/>
                    </a:lnTo>
                    <a:lnTo>
                      <a:pt x="318" y="318"/>
                    </a:lnTo>
                    <a:lnTo>
                      <a:pt x="298" y="315"/>
                    </a:lnTo>
                    <a:lnTo>
                      <a:pt x="278" y="310"/>
                    </a:lnTo>
                    <a:lnTo>
                      <a:pt x="258" y="307"/>
                    </a:lnTo>
                    <a:lnTo>
                      <a:pt x="240" y="302"/>
                    </a:lnTo>
                    <a:lnTo>
                      <a:pt x="220" y="297"/>
                    </a:lnTo>
                    <a:lnTo>
                      <a:pt x="201" y="292"/>
                    </a:lnTo>
                    <a:lnTo>
                      <a:pt x="182" y="285"/>
                    </a:lnTo>
                    <a:lnTo>
                      <a:pt x="165" y="278"/>
                    </a:lnTo>
                    <a:lnTo>
                      <a:pt x="146" y="270"/>
                    </a:lnTo>
                    <a:lnTo>
                      <a:pt x="128" y="261"/>
                    </a:lnTo>
                    <a:lnTo>
                      <a:pt x="110" y="253"/>
                    </a:lnTo>
                    <a:lnTo>
                      <a:pt x="94" y="243"/>
                    </a:lnTo>
                    <a:lnTo>
                      <a:pt x="77" y="219"/>
                    </a:lnTo>
                    <a:lnTo>
                      <a:pt x="60" y="194"/>
                    </a:lnTo>
                    <a:lnTo>
                      <a:pt x="45" y="170"/>
                    </a:lnTo>
                    <a:lnTo>
                      <a:pt x="30" y="145"/>
                    </a:lnTo>
                    <a:lnTo>
                      <a:pt x="24" y="132"/>
                    </a:lnTo>
                    <a:lnTo>
                      <a:pt x="19" y="121"/>
                    </a:lnTo>
                    <a:lnTo>
                      <a:pt x="12" y="108"/>
                    </a:lnTo>
                    <a:lnTo>
                      <a:pt x="8" y="96"/>
                    </a:lnTo>
                    <a:lnTo>
                      <a:pt x="5" y="83"/>
                    </a:lnTo>
                    <a:lnTo>
                      <a:pt x="2" y="72"/>
                    </a:lnTo>
                    <a:lnTo>
                      <a:pt x="0" y="59"/>
                    </a:lnTo>
                    <a:lnTo>
                      <a:pt x="0" y="47"/>
                    </a:lnTo>
                    <a:lnTo>
                      <a:pt x="4" y="42"/>
                    </a:lnTo>
                    <a:lnTo>
                      <a:pt x="8" y="35"/>
                    </a:lnTo>
                    <a:lnTo>
                      <a:pt x="12" y="29"/>
                    </a:lnTo>
                    <a:lnTo>
                      <a:pt x="17" y="23"/>
                    </a:lnTo>
                    <a:lnTo>
                      <a:pt x="21" y="17"/>
                    </a:lnTo>
                    <a:lnTo>
                      <a:pt x="25" y="11"/>
                    </a:lnTo>
                    <a:lnTo>
                      <a:pt x="29" y="5"/>
                    </a:lnTo>
                    <a:lnTo>
                      <a:pt x="34" y="0"/>
                    </a:lnTo>
                    <a:lnTo>
                      <a:pt x="3738" y="0"/>
                    </a:lnTo>
                    <a:lnTo>
                      <a:pt x="3731" y="60"/>
                    </a:lnTo>
                    <a:lnTo>
                      <a:pt x="3724" y="121"/>
                    </a:lnTo>
                    <a:lnTo>
                      <a:pt x="3716" y="181"/>
                    </a:lnTo>
                    <a:lnTo>
                      <a:pt x="3708" y="242"/>
                    </a:lnTo>
                    <a:lnTo>
                      <a:pt x="3703" y="272"/>
                    </a:lnTo>
                    <a:lnTo>
                      <a:pt x="3696" y="302"/>
                    </a:lnTo>
                    <a:lnTo>
                      <a:pt x="3689" y="331"/>
                    </a:lnTo>
                    <a:lnTo>
                      <a:pt x="3682" y="360"/>
                    </a:lnTo>
                    <a:lnTo>
                      <a:pt x="3672" y="390"/>
                    </a:lnTo>
                    <a:lnTo>
                      <a:pt x="3663" y="419"/>
                    </a:lnTo>
                    <a:lnTo>
                      <a:pt x="3652" y="448"/>
                    </a:lnTo>
                    <a:lnTo>
                      <a:pt x="3640" y="476"/>
                    </a:lnTo>
                    <a:lnTo>
                      <a:pt x="3638" y="481"/>
                    </a:lnTo>
                    <a:lnTo>
                      <a:pt x="3636" y="486"/>
                    </a:lnTo>
                    <a:lnTo>
                      <a:pt x="3634" y="492"/>
                    </a:lnTo>
                    <a:lnTo>
                      <a:pt x="3633" y="498"/>
                    </a:lnTo>
                    <a:lnTo>
                      <a:pt x="3631" y="503"/>
                    </a:lnTo>
                    <a:lnTo>
                      <a:pt x="3629" y="508"/>
                    </a:lnTo>
                    <a:lnTo>
                      <a:pt x="3628" y="515"/>
                    </a:lnTo>
                    <a:lnTo>
                      <a:pt x="3625" y="520"/>
                    </a:lnTo>
                    <a:close/>
                    <a:moveTo>
                      <a:pt x="6980" y="0"/>
                    </a:moveTo>
                    <a:lnTo>
                      <a:pt x="7218" y="0"/>
                    </a:lnTo>
                    <a:lnTo>
                      <a:pt x="7194" y="14"/>
                    </a:lnTo>
                    <a:lnTo>
                      <a:pt x="7169" y="28"/>
                    </a:lnTo>
                    <a:lnTo>
                      <a:pt x="7156" y="33"/>
                    </a:lnTo>
                    <a:lnTo>
                      <a:pt x="7144" y="38"/>
                    </a:lnTo>
                    <a:lnTo>
                      <a:pt x="7131" y="43"/>
                    </a:lnTo>
                    <a:lnTo>
                      <a:pt x="7119" y="46"/>
                    </a:lnTo>
                    <a:lnTo>
                      <a:pt x="7105" y="48"/>
                    </a:lnTo>
                    <a:lnTo>
                      <a:pt x="7093" y="48"/>
                    </a:lnTo>
                    <a:lnTo>
                      <a:pt x="7079" y="48"/>
                    </a:lnTo>
                    <a:lnTo>
                      <a:pt x="7067" y="47"/>
                    </a:lnTo>
                    <a:lnTo>
                      <a:pt x="7053" y="44"/>
                    </a:lnTo>
                    <a:lnTo>
                      <a:pt x="7039" y="39"/>
                    </a:lnTo>
                    <a:lnTo>
                      <a:pt x="7026" y="33"/>
                    </a:lnTo>
                    <a:lnTo>
                      <a:pt x="7011" y="26"/>
                    </a:lnTo>
                    <a:lnTo>
                      <a:pt x="7006" y="23"/>
                    </a:lnTo>
                    <a:lnTo>
                      <a:pt x="7002" y="20"/>
                    </a:lnTo>
                    <a:lnTo>
                      <a:pt x="6998" y="17"/>
                    </a:lnTo>
                    <a:lnTo>
                      <a:pt x="6994" y="13"/>
                    </a:lnTo>
                    <a:lnTo>
                      <a:pt x="6989" y="10"/>
                    </a:lnTo>
                    <a:lnTo>
                      <a:pt x="6986" y="7"/>
                    </a:lnTo>
                    <a:lnTo>
                      <a:pt x="6983" y="3"/>
                    </a:lnTo>
                    <a:lnTo>
                      <a:pt x="6980" y="0"/>
                    </a:lnTo>
                    <a:close/>
                    <a:moveTo>
                      <a:pt x="1674" y="111"/>
                    </a:moveTo>
                    <a:lnTo>
                      <a:pt x="1669" y="121"/>
                    </a:lnTo>
                    <a:lnTo>
                      <a:pt x="1664" y="130"/>
                    </a:lnTo>
                    <a:lnTo>
                      <a:pt x="1659" y="140"/>
                    </a:lnTo>
                    <a:lnTo>
                      <a:pt x="1653" y="148"/>
                    </a:lnTo>
                    <a:lnTo>
                      <a:pt x="1640" y="163"/>
                    </a:lnTo>
                    <a:lnTo>
                      <a:pt x="1626" y="178"/>
                    </a:lnTo>
                    <a:lnTo>
                      <a:pt x="1610" y="192"/>
                    </a:lnTo>
                    <a:lnTo>
                      <a:pt x="1593" y="204"/>
                    </a:lnTo>
                    <a:lnTo>
                      <a:pt x="1576" y="216"/>
                    </a:lnTo>
                    <a:lnTo>
                      <a:pt x="1557" y="226"/>
                    </a:lnTo>
                    <a:lnTo>
                      <a:pt x="1518" y="245"/>
                    </a:lnTo>
                    <a:lnTo>
                      <a:pt x="1479" y="262"/>
                    </a:lnTo>
                    <a:lnTo>
                      <a:pt x="1441" y="278"/>
                    </a:lnTo>
                    <a:lnTo>
                      <a:pt x="1406" y="294"/>
                    </a:lnTo>
                    <a:lnTo>
                      <a:pt x="1399" y="289"/>
                    </a:lnTo>
                    <a:lnTo>
                      <a:pt x="1394" y="282"/>
                    </a:lnTo>
                    <a:lnTo>
                      <a:pt x="1389" y="275"/>
                    </a:lnTo>
                    <a:lnTo>
                      <a:pt x="1386" y="268"/>
                    </a:lnTo>
                    <a:lnTo>
                      <a:pt x="1382" y="259"/>
                    </a:lnTo>
                    <a:lnTo>
                      <a:pt x="1380" y="251"/>
                    </a:lnTo>
                    <a:lnTo>
                      <a:pt x="1378" y="242"/>
                    </a:lnTo>
                    <a:lnTo>
                      <a:pt x="1376" y="232"/>
                    </a:lnTo>
                    <a:lnTo>
                      <a:pt x="1374" y="223"/>
                    </a:lnTo>
                    <a:lnTo>
                      <a:pt x="1374" y="213"/>
                    </a:lnTo>
                    <a:lnTo>
                      <a:pt x="1374" y="204"/>
                    </a:lnTo>
                    <a:lnTo>
                      <a:pt x="1376" y="195"/>
                    </a:lnTo>
                    <a:lnTo>
                      <a:pt x="1378" y="186"/>
                    </a:lnTo>
                    <a:lnTo>
                      <a:pt x="1379" y="177"/>
                    </a:lnTo>
                    <a:lnTo>
                      <a:pt x="1382" y="170"/>
                    </a:lnTo>
                    <a:lnTo>
                      <a:pt x="1384" y="162"/>
                    </a:lnTo>
                    <a:lnTo>
                      <a:pt x="1399" y="151"/>
                    </a:lnTo>
                    <a:lnTo>
                      <a:pt x="1416" y="141"/>
                    </a:lnTo>
                    <a:lnTo>
                      <a:pt x="1433" y="131"/>
                    </a:lnTo>
                    <a:lnTo>
                      <a:pt x="1451" y="122"/>
                    </a:lnTo>
                    <a:lnTo>
                      <a:pt x="1469" y="113"/>
                    </a:lnTo>
                    <a:lnTo>
                      <a:pt x="1488" y="106"/>
                    </a:lnTo>
                    <a:lnTo>
                      <a:pt x="1507" y="100"/>
                    </a:lnTo>
                    <a:lnTo>
                      <a:pt x="1526" y="95"/>
                    </a:lnTo>
                    <a:lnTo>
                      <a:pt x="1544" y="92"/>
                    </a:lnTo>
                    <a:lnTo>
                      <a:pt x="1564" y="89"/>
                    </a:lnTo>
                    <a:lnTo>
                      <a:pt x="1583" y="88"/>
                    </a:lnTo>
                    <a:lnTo>
                      <a:pt x="1602" y="89"/>
                    </a:lnTo>
                    <a:lnTo>
                      <a:pt x="1620" y="92"/>
                    </a:lnTo>
                    <a:lnTo>
                      <a:pt x="1638" y="96"/>
                    </a:lnTo>
                    <a:lnTo>
                      <a:pt x="1648" y="99"/>
                    </a:lnTo>
                    <a:lnTo>
                      <a:pt x="1656" y="102"/>
                    </a:lnTo>
                    <a:lnTo>
                      <a:pt x="1664" y="106"/>
                    </a:lnTo>
                    <a:lnTo>
                      <a:pt x="1674" y="111"/>
                    </a:lnTo>
                    <a:close/>
                    <a:moveTo>
                      <a:pt x="5585" y="38"/>
                    </a:moveTo>
                    <a:lnTo>
                      <a:pt x="5589" y="46"/>
                    </a:lnTo>
                    <a:lnTo>
                      <a:pt x="5592" y="54"/>
                    </a:lnTo>
                    <a:lnTo>
                      <a:pt x="5594" y="62"/>
                    </a:lnTo>
                    <a:lnTo>
                      <a:pt x="5595" y="71"/>
                    </a:lnTo>
                    <a:lnTo>
                      <a:pt x="5594" y="78"/>
                    </a:lnTo>
                    <a:lnTo>
                      <a:pt x="5593" y="86"/>
                    </a:lnTo>
                    <a:lnTo>
                      <a:pt x="5591" y="95"/>
                    </a:lnTo>
                    <a:lnTo>
                      <a:pt x="5588" y="102"/>
                    </a:lnTo>
                    <a:lnTo>
                      <a:pt x="5584" y="110"/>
                    </a:lnTo>
                    <a:lnTo>
                      <a:pt x="5579" y="117"/>
                    </a:lnTo>
                    <a:lnTo>
                      <a:pt x="5573" y="123"/>
                    </a:lnTo>
                    <a:lnTo>
                      <a:pt x="5567" y="128"/>
                    </a:lnTo>
                    <a:lnTo>
                      <a:pt x="5560" y="133"/>
                    </a:lnTo>
                    <a:lnTo>
                      <a:pt x="5551" y="136"/>
                    </a:lnTo>
                    <a:lnTo>
                      <a:pt x="5543" y="140"/>
                    </a:lnTo>
                    <a:lnTo>
                      <a:pt x="5534" y="141"/>
                    </a:lnTo>
                    <a:lnTo>
                      <a:pt x="5526" y="138"/>
                    </a:lnTo>
                    <a:lnTo>
                      <a:pt x="5520" y="134"/>
                    </a:lnTo>
                    <a:lnTo>
                      <a:pt x="5514" y="131"/>
                    </a:lnTo>
                    <a:lnTo>
                      <a:pt x="5508" y="127"/>
                    </a:lnTo>
                    <a:lnTo>
                      <a:pt x="5502" y="122"/>
                    </a:lnTo>
                    <a:lnTo>
                      <a:pt x="5498" y="117"/>
                    </a:lnTo>
                    <a:lnTo>
                      <a:pt x="5494" y="111"/>
                    </a:lnTo>
                    <a:lnTo>
                      <a:pt x="5491" y="105"/>
                    </a:lnTo>
                    <a:lnTo>
                      <a:pt x="5488" y="99"/>
                    </a:lnTo>
                    <a:lnTo>
                      <a:pt x="5487" y="93"/>
                    </a:lnTo>
                    <a:lnTo>
                      <a:pt x="5486" y="85"/>
                    </a:lnTo>
                    <a:lnTo>
                      <a:pt x="5486" y="78"/>
                    </a:lnTo>
                    <a:lnTo>
                      <a:pt x="5487" y="71"/>
                    </a:lnTo>
                    <a:lnTo>
                      <a:pt x="5489" y="63"/>
                    </a:lnTo>
                    <a:lnTo>
                      <a:pt x="5491" y="55"/>
                    </a:lnTo>
                    <a:lnTo>
                      <a:pt x="5495" y="47"/>
                    </a:lnTo>
                    <a:lnTo>
                      <a:pt x="5505" y="42"/>
                    </a:lnTo>
                    <a:lnTo>
                      <a:pt x="5516" y="38"/>
                    </a:lnTo>
                    <a:lnTo>
                      <a:pt x="5527" y="37"/>
                    </a:lnTo>
                    <a:lnTo>
                      <a:pt x="5539" y="36"/>
                    </a:lnTo>
                    <a:lnTo>
                      <a:pt x="5550" y="37"/>
                    </a:lnTo>
                    <a:lnTo>
                      <a:pt x="5562" y="37"/>
                    </a:lnTo>
                    <a:lnTo>
                      <a:pt x="5573" y="38"/>
                    </a:lnTo>
                    <a:lnTo>
                      <a:pt x="5585" y="38"/>
                    </a:lnTo>
                    <a:close/>
                    <a:moveTo>
                      <a:pt x="5351" y="281"/>
                    </a:moveTo>
                    <a:lnTo>
                      <a:pt x="5345" y="289"/>
                    </a:lnTo>
                    <a:lnTo>
                      <a:pt x="5339" y="295"/>
                    </a:lnTo>
                    <a:lnTo>
                      <a:pt x="5331" y="301"/>
                    </a:lnTo>
                    <a:lnTo>
                      <a:pt x="5324" y="306"/>
                    </a:lnTo>
                    <a:lnTo>
                      <a:pt x="5317" y="309"/>
                    </a:lnTo>
                    <a:lnTo>
                      <a:pt x="5310" y="312"/>
                    </a:lnTo>
                    <a:lnTo>
                      <a:pt x="5301" y="315"/>
                    </a:lnTo>
                    <a:lnTo>
                      <a:pt x="5292" y="315"/>
                    </a:lnTo>
                    <a:lnTo>
                      <a:pt x="5279" y="212"/>
                    </a:lnTo>
                    <a:lnTo>
                      <a:pt x="5270" y="210"/>
                    </a:lnTo>
                    <a:lnTo>
                      <a:pt x="5261" y="209"/>
                    </a:lnTo>
                    <a:lnTo>
                      <a:pt x="5253" y="209"/>
                    </a:lnTo>
                    <a:lnTo>
                      <a:pt x="5245" y="211"/>
                    </a:lnTo>
                    <a:lnTo>
                      <a:pt x="5238" y="215"/>
                    </a:lnTo>
                    <a:lnTo>
                      <a:pt x="5231" y="218"/>
                    </a:lnTo>
                    <a:lnTo>
                      <a:pt x="5224" y="223"/>
                    </a:lnTo>
                    <a:lnTo>
                      <a:pt x="5218" y="227"/>
                    </a:lnTo>
                    <a:lnTo>
                      <a:pt x="5203" y="237"/>
                    </a:lnTo>
                    <a:lnTo>
                      <a:pt x="5190" y="246"/>
                    </a:lnTo>
                    <a:lnTo>
                      <a:pt x="5181" y="249"/>
                    </a:lnTo>
                    <a:lnTo>
                      <a:pt x="5174" y="251"/>
                    </a:lnTo>
                    <a:lnTo>
                      <a:pt x="5165" y="252"/>
                    </a:lnTo>
                    <a:lnTo>
                      <a:pt x="5155" y="251"/>
                    </a:lnTo>
                    <a:lnTo>
                      <a:pt x="5156" y="235"/>
                    </a:lnTo>
                    <a:lnTo>
                      <a:pt x="5157" y="222"/>
                    </a:lnTo>
                    <a:lnTo>
                      <a:pt x="5162" y="209"/>
                    </a:lnTo>
                    <a:lnTo>
                      <a:pt x="5166" y="197"/>
                    </a:lnTo>
                    <a:lnTo>
                      <a:pt x="5172" y="186"/>
                    </a:lnTo>
                    <a:lnTo>
                      <a:pt x="5179" y="176"/>
                    </a:lnTo>
                    <a:lnTo>
                      <a:pt x="5188" y="167"/>
                    </a:lnTo>
                    <a:lnTo>
                      <a:pt x="5197" y="157"/>
                    </a:lnTo>
                    <a:lnTo>
                      <a:pt x="5217" y="141"/>
                    </a:lnTo>
                    <a:lnTo>
                      <a:pt x="5238" y="125"/>
                    </a:lnTo>
                    <a:lnTo>
                      <a:pt x="5258" y="108"/>
                    </a:lnTo>
                    <a:lnTo>
                      <a:pt x="5279" y="89"/>
                    </a:lnTo>
                    <a:lnTo>
                      <a:pt x="5293" y="87"/>
                    </a:lnTo>
                    <a:lnTo>
                      <a:pt x="5306" y="85"/>
                    </a:lnTo>
                    <a:lnTo>
                      <a:pt x="5317" y="85"/>
                    </a:lnTo>
                    <a:lnTo>
                      <a:pt x="5327" y="86"/>
                    </a:lnTo>
                    <a:lnTo>
                      <a:pt x="5336" y="87"/>
                    </a:lnTo>
                    <a:lnTo>
                      <a:pt x="5342" y="91"/>
                    </a:lnTo>
                    <a:lnTo>
                      <a:pt x="5348" y="94"/>
                    </a:lnTo>
                    <a:lnTo>
                      <a:pt x="5353" y="98"/>
                    </a:lnTo>
                    <a:lnTo>
                      <a:pt x="5356" y="102"/>
                    </a:lnTo>
                    <a:lnTo>
                      <a:pt x="5360" y="108"/>
                    </a:lnTo>
                    <a:lnTo>
                      <a:pt x="5362" y="114"/>
                    </a:lnTo>
                    <a:lnTo>
                      <a:pt x="5363" y="121"/>
                    </a:lnTo>
                    <a:lnTo>
                      <a:pt x="5363" y="135"/>
                    </a:lnTo>
                    <a:lnTo>
                      <a:pt x="5362" y="152"/>
                    </a:lnTo>
                    <a:lnTo>
                      <a:pt x="5354" y="187"/>
                    </a:lnTo>
                    <a:lnTo>
                      <a:pt x="5346" y="223"/>
                    </a:lnTo>
                    <a:lnTo>
                      <a:pt x="5344" y="240"/>
                    </a:lnTo>
                    <a:lnTo>
                      <a:pt x="5344" y="255"/>
                    </a:lnTo>
                    <a:lnTo>
                      <a:pt x="5344" y="262"/>
                    </a:lnTo>
                    <a:lnTo>
                      <a:pt x="5346" y="270"/>
                    </a:lnTo>
                    <a:lnTo>
                      <a:pt x="5348" y="275"/>
                    </a:lnTo>
                    <a:lnTo>
                      <a:pt x="5351" y="281"/>
                    </a:lnTo>
                    <a:close/>
                    <a:moveTo>
                      <a:pt x="5139" y="120"/>
                    </a:moveTo>
                    <a:lnTo>
                      <a:pt x="5127" y="126"/>
                    </a:lnTo>
                    <a:lnTo>
                      <a:pt x="5116" y="134"/>
                    </a:lnTo>
                    <a:lnTo>
                      <a:pt x="5104" y="142"/>
                    </a:lnTo>
                    <a:lnTo>
                      <a:pt x="5093" y="150"/>
                    </a:lnTo>
                    <a:lnTo>
                      <a:pt x="5070" y="168"/>
                    </a:lnTo>
                    <a:lnTo>
                      <a:pt x="5048" y="183"/>
                    </a:lnTo>
                    <a:lnTo>
                      <a:pt x="5035" y="192"/>
                    </a:lnTo>
                    <a:lnTo>
                      <a:pt x="5024" y="198"/>
                    </a:lnTo>
                    <a:lnTo>
                      <a:pt x="5011" y="204"/>
                    </a:lnTo>
                    <a:lnTo>
                      <a:pt x="4999" y="208"/>
                    </a:lnTo>
                    <a:lnTo>
                      <a:pt x="4985" y="211"/>
                    </a:lnTo>
                    <a:lnTo>
                      <a:pt x="4972" y="213"/>
                    </a:lnTo>
                    <a:lnTo>
                      <a:pt x="4958" y="215"/>
                    </a:lnTo>
                    <a:lnTo>
                      <a:pt x="4944" y="212"/>
                    </a:lnTo>
                    <a:lnTo>
                      <a:pt x="4933" y="207"/>
                    </a:lnTo>
                    <a:lnTo>
                      <a:pt x="4925" y="201"/>
                    </a:lnTo>
                    <a:lnTo>
                      <a:pt x="4918" y="195"/>
                    </a:lnTo>
                    <a:lnTo>
                      <a:pt x="4912" y="186"/>
                    </a:lnTo>
                    <a:lnTo>
                      <a:pt x="4909" y="178"/>
                    </a:lnTo>
                    <a:lnTo>
                      <a:pt x="4907" y="170"/>
                    </a:lnTo>
                    <a:lnTo>
                      <a:pt x="4906" y="161"/>
                    </a:lnTo>
                    <a:lnTo>
                      <a:pt x="4907" y="152"/>
                    </a:lnTo>
                    <a:lnTo>
                      <a:pt x="4908" y="144"/>
                    </a:lnTo>
                    <a:lnTo>
                      <a:pt x="4910" y="135"/>
                    </a:lnTo>
                    <a:lnTo>
                      <a:pt x="4915" y="127"/>
                    </a:lnTo>
                    <a:lnTo>
                      <a:pt x="4919" y="120"/>
                    </a:lnTo>
                    <a:lnTo>
                      <a:pt x="4924" y="113"/>
                    </a:lnTo>
                    <a:lnTo>
                      <a:pt x="4930" y="107"/>
                    </a:lnTo>
                    <a:lnTo>
                      <a:pt x="4936" y="102"/>
                    </a:lnTo>
                    <a:lnTo>
                      <a:pt x="4944" y="98"/>
                    </a:lnTo>
                    <a:lnTo>
                      <a:pt x="4954" y="89"/>
                    </a:lnTo>
                    <a:lnTo>
                      <a:pt x="4968" y="79"/>
                    </a:lnTo>
                    <a:lnTo>
                      <a:pt x="4983" y="70"/>
                    </a:lnTo>
                    <a:lnTo>
                      <a:pt x="5001" y="59"/>
                    </a:lnTo>
                    <a:lnTo>
                      <a:pt x="5021" y="51"/>
                    </a:lnTo>
                    <a:lnTo>
                      <a:pt x="5041" y="43"/>
                    </a:lnTo>
                    <a:lnTo>
                      <a:pt x="5060" y="36"/>
                    </a:lnTo>
                    <a:lnTo>
                      <a:pt x="5079" y="32"/>
                    </a:lnTo>
                    <a:lnTo>
                      <a:pt x="5089" y="31"/>
                    </a:lnTo>
                    <a:lnTo>
                      <a:pt x="5097" y="30"/>
                    </a:lnTo>
                    <a:lnTo>
                      <a:pt x="5105" y="30"/>
                    </a:lnTo>
                    <a:lnTo>
                      <a:pt x="5114" y="31"/>
                    </a:lnTo>
                    <a:lnTo>
                      <a:pt x="5121" y="33"/>
                    </a:lnTo>
                    <a:lnTo>
                      <a:pt x="5127" y="35"/>
                    </a:lnTo>
                    <a:lnTo>
                      <a:pt x="5133" y="39"/>
                    </a:lnTo>
                    <a:lnTo>
                      <a:pt x="5138" y="44"/>
                    </a:lnTo>
                    <a:lnTo>
                      <a:pt x="5142" y="49"/>
                    </a:lnTo>
                    <a:lnTo>
                      <a:pt x="5145" y="55"/>
                    </a:lnTo>
                    <a:lnTo>
                      <a:pt x="5147" y="62"/>
                    </a:lnTo>
                    <a:lnTo>
                      <a:pt x="5148" y="72"/>
                    </a:lnTo>
                    <a:lnTo>
                      <a:pt x="5148" y="81"/>
                    </a:lnTo>
                    <a:lnTo>
                      <a:pt x="5146" y="93"/>
                    </a:lnTo>
                    <a:lnTo>
                      <a:pt x="5143" y="105"/>
                    </a:lnTo>
                    <a:lnTo>
                      <a:pt x="5139" y="120"/>
                    </a:lnTo>
                    <a:close/>
                    <a:moveTo>
                      <a:pt x="4922" y="302"/>
                    </a:moveTo>
                    <a:lnTo>
                      <a:pt x="4924" y="314"/>
                    </a:lnTo>
                    <a:lnTo>
                      <a:pt x="4924" y="322"/>
                    </a:lnTo>
                    <a:lnTo>
                      <a:pt x="4923" y="329"/>
                    </a:lnTo>
                    <a:lnTo>
                      <a:pt x="4919" y="335"/>
                    </a:lnTo>
                    <a:lnTo>
                      <a:pt x="4915" y="341"/>
                    </a:lnTo>
                    <a:lnTo>
                      <a:pt x="4909" y="345"/>
                    </a:lnTo>
                    <a:lnTo>
                      <a:pt x="4902" y="348"/>
                    </a:lnTo>
                    <a:lnTo>
                      <a:pt x="4896" y="350"/>
                    </a:lnTo>
                    <a:lnTo>
                      <a:pt x="4881" y="355"/>
                    </a:lnTo>
                    <a:lnTo>
                      <a:pt x="4868" y="361"/>
                    </a:lnTo>
                    <a:lnTo>
                      <a:pt x="4861" y="365"/>
                    </a:lnTo>
                    <a:lnTo>
                      <a:pt x="4856" y="370"/>
                    </a:lnTo>
                    <a:lnTo>
                      <a:pt x="4852" y="376"/>
                    </a:lnTo>
                    <a:lnTo>
                      <a:pt x="4850" y="382"/>
                    </a:lnTo>
                    <a:lnTo>
                      <a:pt x="4844" y="381"/>
                    </a:lnTo>
                    <a:lnTo>
                      <a:pt x="4839" y="378"/>
                    </a:lnTo>
                    <a:lnTo>
                      <a:pt x="4833" y="375"/>
                    </a:lnTo>
                    <a:lnTo>
                      <a:pt x="4829" y="372"/>
                    </a:lnTo>
                    <a:lnTo>
                      <a:pt x="4825" y="368"/>
                    </a:lnTo>
                    <a:lnTo>
                      <a:pt x="4822" y="364"/>
                    </a:lnTo>
                    <a:lnTo>
                      <a:pt x="4819" y="358"/>
                    </a:lnTo>
                    <a:lnTo>
                      <a:pt x="4817" y="353"/>
                    </a:lnTo>
                    <a:lnTo>
                      <a:pt x="4813" y="342"/>
                    </a:lnTo>
                    <a:lnTo>
                      <a:pt x="4811" y="329"/>
                    </a:lnTo>
                    <a:lnTo>
                      <a:pt x="4810" y="317"/>
                    </a:lnTo>
                    <a:lnTo>
                      <a:pt x="4811" y="302"/>
                    </a:lnTo>
                    <a:lnTo>
                      <a:pt x="4818" y="297"/>
                    </a:lnTo>
                    <a:lnTo>
                      <a:pt x="4824" y="291"/>
                    </a:lnTo>
                    <a:lnTo>
                      <a:pt x="4832" y="284"/>
                    </a:lnTo>
                    <a:lnTo>
                      <a:pt x="4841" y="279"/>
                    </a:lnTo>
                    <a:lnTo>
                      <a:pt x="4850" y="274"/>
                    </a:lnTo>
                    <a:lnTo>
                      <a:pt x="4860" y="269"/>
                    </a:lnTo>
                    <a:lnTo>
                      <a:pt x="4870" y="265"/>
                    </a:lnTo>
                    <a:lnTo>
                      <a:pt x="4880" y="262"/>
                    </a:lnTo>
                    <a:lnTo>
                      <a:pt x="4889" y="260"/>
                    </a:lnTo>
                    <a:lnTo>
                      <a:pt x="4898" y="260"/>
                    </a:lnTo>
                    <a:lnTo>
                      <a:pt x="4902" y="261"/>
                    </a:lnTo>
                    <a:lnTo>
                      <a:pt x="4905" y="262"/>
                    </a:lnTo>
                    <a:lnTo>
                      <a:pt x="4909" y="263"/>
                    </a:lnTo>
                    <a:lnTo>
                      <a:pt x="4912" y="266"/>
                    </a:lnTo>
                    <a:lnTo>
                      <a:pt x="4915" y="268"/>
                    </a:lnTo>
                    <a:lnTo>
                      <a:pt x="4918" y="271"/>
                    </a:lnTo>
                    <a:lnTo>
                      <a:pt x="4920" y="275"/>
                    </a:lnTo>
                    <a:lnTo>
                      <a:pt x="4921" y="279"/>
                    </a:lnTo>
                    <a:lnTo>
                      <a:pt x="4922" y="283"/>
                    </a:lnTo>
                    <a:lnTo>
                      <a:pt x="4923" y="290"/>
                    </a:lnTo>
                    <a:lnTo>
                      <a:pt x="4923" y="295"/>
                    </a:lnTo>
                    <a:lnTo>
                      <a:pt x="4922" y="30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7" name="Freeform 775">
                <a:extLst>
                  <a:ext uri="{FF2B5EF4-FFF2-40B4-BE49-F238E27FC236}">
                    <a16:creationId xmlns:a16="http://schemas.microsoft.com/office/drawing/2014/main" id="{1C4598E7-3ADD-4B28-B8CB-799B664F08D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88" y="1585"/>
                <a:ext cx="1103" cy="74"/>
              </a:xfrm>
              <a:custGeom>
                <a:avLst/>
                <a:gdLst>
                  <a:gd name="T0" fmla="*/ 7062 w 7722"/>
                  <a:gd name="T1" fmla="*/ 493 h 520"/>
                  <a:gd name="T2" fmla="*/ 7441 w 7722"/>
                  <a:gd name="T3" fmla="*/ 423 h 520"/>
                  <a:gd name="T4" fmla="*/ 6008 w 7722"/>
                  <a:gd name="T5" fmla="*/ 439 h 520"/>
                  <a:gd name="T6" fmla="*/ 6270 w 7722"/>
                  <a:gd name="T7" fmla="*/ 284 h 520"/>
                  <a:gd name="T8" fmla="*/ 6275 w 7722"/>
                  <a:gd name="T9" fmla="*/ 432 h 520"/>
                  <a:gd name="T10" fmla="*/ 6303 w 7722"/>
                  <a:gd name="T11" fmla="*/ 517 h 520"/>
                  <a:gd name="T12" fmla="*/ 5361 w 7722"/>
                  <a:gd name="T13" fmla="*/ 414 h 520"/>
                  <a:gd name="T14" fmla="*/ 5330 w 7722"/>
                  <a:gd name="T15" fmla="*/ 347 h 520"/>
                  <a:gd name="T16" fmla="*/ 5172 w 7722"/>
                  <a:gd name="T17" fmla="*/ 447 h 520"/>
                  <a:gd name="T18" fmla="*/ 5224 w 7722"/>
                  <a:gd name="T19" fmla="*/ 484 h 520"/>
                  <a:gd name="T20" fmla="*/ 4804 w 7722"/>
                  <a:gd name="T21" fmla="*/ 469 h 520"/>
                  <a:gd name="T22" fmla="*/ 5097 w 7722"/>
                  <a:gd name="T23" fmla="*/ 146 h 520"/>
                  <a:gd name="T24" fmla="*/ 5453 w 7722"/>
                  <a:gd name="T25" fmla="*/ 0 h 520"/>
                  <a:gd name="T26" fmla="*/ 5479 w 7722"/>
                  <a:gd name="T27" fmla="*/ 37 h 520"/>
                  <a:gd name="T28" fmla="*/ 5597 w 7722"/>
                  <a:gd name="T29" fmla="*/ 0 h 520"/>
                  <a:gd name="T30" fmla="*/ 5796 w 7722"/>
                  <a:gd name="T31" fmla="*/ 30 h 520"/>
                  <a:gd name="T32" fmla="*/ 5895 w 7722"/>
                  <a:gd name="T33" fmla="*/ 48 h 520"/>
                  <a:gd name="T34" fmla="*/ 6212 w 7722"/>
                  <a:gd name="T35" fmla="*/ 131 h 520"/>
                  <a:gd name="T36" fmla="*/ 1569 w 7722"/>
                  <a:gd name="T37" fmla="*/ 480 h 520"/>
                  <a:gd name="T38" fmla="*/ 1656 w 7722"/>
                  <a:gd name="T39" fmla="*/ 363 h 520"/>
                  <a:gd name="T40" fmla="*/ 1451 w 7722"/>
                  <a:gd name="T41" fmla="*/ 383 h 520"/>
                  <a:gd name="T42" fmla="*/ 1383 w 7722"/>
                  <a:gd name="T43" fmla="*/ 520 h 520"/>
                  <a:gd name="T44" fmla="*/ 45 w 7722"/>
                  <a:gd name="T45" fmla="*/ 431 h 520"/>
                  <a:gd name="T46" fmla="*/ 58 w 7722"/>
                  <a:gd name="T47" fmla="*/ 231 h 520"/>
                  <a:gd name="T48" fmla="*/ 338 w 7722"/>
                  <a:gd name="T49" fmla="*/ 14 h 520"/>
                  <a:gd name="T50" fmla="*/ 591 w 7722"/>
                  <a:gd name="T51" fmla="*/ 121 h 520"/>
                  <a:gd name="T52" fmla="*/ 680 w 7722"/>
                  <a:gd name="T53" fmla="*/ 214 h 520"/>
                  <a:gd name="T54" fmla="*/ 899 w 7722"/>
                  <a:gd name="T55" fmla="*/ 128 h 520"/>
                  <a:gd name="T56" fmla="*/ 929 w 7722"/>
                  <a:gd name="T57" fmla="*/ 20 h 520"/>
                  <a:gd name="T58" fmla="*/ 3776 w 7722"/>
                  <a:gd name="T59" fmla="*/ 59 h 520"/>
                  <a:gd name="T60" fmla="*/ 7135 w 7722"/>
                  <a:gd name="T61" fmla="*/ 0 h 520"/>
                  <a:gd name="T62" fmla="*/ 7612 w 7722"/>
                  <a:gd name="T63" fmla="*/ 105 h 520"/>
                  <a:gd name="T64" fmla="*/ 7415 w 7722"/>
                  <a:gd name="T65" fmla="*/ 149 h 520"/>
                  <a:gd name="T66" fmla="*/ 7152 w 7722"/>
                  <a:gd name="T67" fmla="*/ 296 h 520"/>
                  <a:gd name="T68" fmla="*/ 6999 w 7722"/>
                  <a:gd name="T69" fmla="*/ 279 h 520"/>
                  <a:gd name="T70" fmla="*/ 7000 w 7722"/>
                  <a:gd name="T71" fmla="*/ 88 h 520"/>
                  <a:gd name="T72" fmla="*/ 5379 w 7722"/>
                  <a:gd name="T73" fmla="*/ 91 h 520"/>
                  <a:gd name="T74" fmla="*/ 5296 w 7722"/>
                  <a:gd name="T75" fmla="*/ 196 h 520"/>
                  <a:gd name="T76" fmla="*/ 5193 w 7722"/>
                  <a:gd name="T77" fmla="*/ 238 h 520"/>
                  <a:gd name="T78" fmla="*/ 5154 w 7722"/>
                  <a:gd name="T79" fmla="*/ 186 h 520"/>
                  <a:gd name="T80" fmla="*/ 5292 w 7722"/>
                  <a:gd name="T81" fmla="*/ 74 h 520"/>
                  <a:gd name="T82" fmla="*/ 5372 w 7722"/>
                  <a:gd name="T83" fmla="*/ 66 h 520"/>
                  <a:gd name="T84" fmla="*/ 5604 w 7722"/>
                  <a:gd name="T85" fmla="*/ 198 h 520"/>
                  <a:gd name="T86" fmla="*/ 5520 w 7722"/>
                  <a:gd name="T87" fmla="*/ 166 h 520"/>
                  <a:gd name="T88" fmla="*/ 5606 w 7722"/>
                  <a:gd name="T89" fmla="*/ 67 h 520"/>
                  <a:gd name="T90" fmla="*/ 5714 w 7722"/>
                  <a:gd name="T91" fmla="*/ 97 h 520"/>
                  <a:gd name="T92" fmla="*/ 5418 w 7722"/>
                  <a:gd name="T93" fmla="*/ 266 h 520"/>
                  <a:gd name="T94" fmla="*/ 5331 w 7722"/>
                  <a:gd name="T95" fmla="*/ 300 h 520"/>
                  <a:gd name="T96" fmla="*/ 5286 w 7722"/>
                  <a:gd name="T97" fmla="*/ 259 h 520"/>
                  <a:gd name="T98" fmla="*/ 5377 w 7722"/>
                  <a:gd name="T99" fmla="*/ 186 h 520"/>
                  <a:gd name="T100" fmla="*/ 5449 w 7722"/>
                  <a:gd name="T101" fmla="*/ 200 h 520"/>
                  <a:gd name="T102" fmla="*/ 5579 w 7722"/>
                  <a:gd name="T103" fmla="*/ 378 h 520"/>
                  <a:gd name="T104" fmla="*/ 5498 w 7722"/>
                  <a:gd name="T105" fmla="*/ 378 h 520"/>
                  <a:gd name="T106" fmla="*/ 5516 w 7722"/>
                  <a:gd name="T107" fmla="*/ 299 h 520"/>
                  <a:gd name="T108" fmla="*/ 5070 w 7722"/>
                  <a:gd name="T109" fmla="*/ 429 h 520"/>
                  <a:gd name="T110" fmla="*/ 4918 w 7722"/>
                  <a:gd name="T111" fmla="*/ 456 h 520"/>
                  <a:gd name="T112" fmla="*/ 4936 w 7722"/>
                  <a:gd name="T113" fmla="*/ 363 h 520"/>
                  <a:gd name="T114" fmla="*/ 5105 w 7722"/>
                  <a:gd name="T115" fmla="*/ 291 h 520"/>
                  <a:gd name="T116" fmla="*/ 5143 w 7722"/>
                  <a:gd name="T117" fmla="*/ 366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722" h="520">
                    <a:moveTo>
                      <a:pt x="7334" y="520"/>
                    </a:moveTo>
                    <a:lnTo>
                      <a:pt x="6993" y="520"/>
                    </a:lnTo>
                    <a:lnTo>
                      <a:pt x="6995" y="519"/>
                    </a:lnTo>
                    <a:lnTo>
                      <a:pt x="6997" y="518"/>
                    </a:lnTo>
                    <a:lnTo>
                      <a:pt x="7000" y="517"/>
                    </a:lnTo>
                    <a:lnTo>
                      <a:pt x="7002" y="516"/>
                    </a:lnTo>
                    <a:lnTo>
                      <a:pt x="7004" y="515"/>
                    </a:lnTo>
                    <a:lnTo>
                      <a:pt x="7007" y="514"/>
                    </a:lnTo>
                    <a:lnTo>
                      <a:pt x="7009" y="513"/>
                    </a:lnTo>
                    <a:lnTo>
                      <a:pt x="7011" y="512"/>
                    </a:lnTo>
                    <a:lnTo>
                      <a:pt x="7036" y="502"/>
                    </a:lnTo>
                    <a:lnTo>
                      <a:pt x="7062" y="493"/>
                    </a:lnTo>
                    <a:lnTo>
                      <a:pt x="7088" y="486"/>
                    </a:lnTo>
                    <a:lnTo>
                      <a:pt x="7116" y="479"/>
                    </a:lnTo>
                    <a:lnTo>
                      <a:pt x="7143" y="473"/>
                    </a:lnTo>
                    <a:lnTo>
                      <a:pt x="7170" y="469"/>
                    </a:lnTo>
                    <a:lnTo>
                      <a:pt x="7197" y="465"/>
                    </a:lnTo>
                    <a:lnTo>
                      <a:pt x="7225" y="461"/>
                    </a:lnTo>
                    <a:lnTo>
                      <a:pt x="7280" y="454"/>
                    </a:lnTo>
                    <a:lnTo>
                      <a:pt x="7334" y="446"/>
                    </a:lnTo>
                    <a:lnTo>
                      <a:pt x="7361" y="442"/>
                    </a:lnTo>
                    <a:lnTo>
                      <a:pt x="7389" y="437"/>
                    </a:lnTo>
                    <a:lnTo>
                      <a:pt x="7415" y="431"/>
                    </a:lnTo>
                    <a:lnTo>
                      <a:pt x="7441" y="423"/>
                    </a:lnTo>
                    <a:lnTo>
                      <a:pt x="7431" y="437"/>
                    </a:lnTo>
                    <a:lnTo>
                      <a:pt x="7420" y="449"/>
                    </a:lnTo>
                    <a:lnTo>
                      <a:pt x="7407" y="462"/>
                    </a:lnTo>
                    <a:lnTo>
                      <a:pt x="7394" y="474"/>
                    </a:lnTo>
                    <a:lnTo>
                      <a:pt x="7380" y="486"/>
                    </a:lnTo>
                    <a:lnTo>
                      <a:pt x="7365" y="497"/>
                    </a:lnTo>
                    <a:lnTo>
                      <a:pt x="7350" y="509"/>
                    </a:lnTo>
                    <a:lnTo>
                      <a:pt x="7334" y="520"/>
                    </a:lnTo>
                    <a:close/>
                    <a:moveTo>
                      <a:pt x="6297" y="520"/>
                    </a:moveTo>
                    <a:lnTo>
                      <a:pt x="5934" y="520"/>
                    </a:lnTo>
                    <a:lnTo>
                      <a:pt x="5971" y="481"/>
                    </a:lnTo>
                    <a:lnTo>
                      <a:pt x="6008" y="439"/>
                    </a:lnTo>
                    <a:lnTo>
                      <a:pt x="6043" y="397"/>
                    </a:lnTo>
                    <a:lnTo>
                      <a:pt x="6079" y="356"/>
                    </a:lnTo>
                    <a:lnTo>
                      <a:pt x="6114" y="314"/>
                    </a:lnTo>
                    <a:lnTo>
                      <a:pt x="6149" y="273"/>
                    </a:lnTo>
                    <a:lnTo>
                      <a:pt x="6168" y="254"/>
                    </a:lnTo>
                    <a:lnTo>
                      <a:pt x="6187" y="235"/>
                    </a:lnTo>
                    <a:lnTo>
                      <a:pt x="6207" y="216"/>
                    </a:lnTo>
                    <a:lnTo>
                      <a:pt x="6226" y="198"/>
                    </a:lnTo>
                    <a:lnTo>
                      <a:pt x="6235" y="218"/>
                    </a:lnTo>
                    <a:lnTo>
                      <a:pt x="6245" y="239"/>
                    </a:lnTo>
                    <a:lnTo>
                      <a:pt x="6257" y="261"/>
                    </a:lnTo>
                    <a:lnTo>
                      <a:pt x="6270" y="284"/>
                    </a:lnTo>
                    <a:lnTo>
                      <a:pt x="6286" y="305"/>
                    </a:lnTo>
                    <a:lnTo>
                      <a:pt x="6303" y="325"/>
                    </a:lnTo>
                    <a:lnTo>
                      <a:pt x="6311" y="335"/>
                    </a:lnTo>
                    <a:lnTo>
                      <a:pt x="6320" y="343"/>
                    </a:lnTo>
                    <a:lnTo>
                      <a:pt x="6331" y="352"/>
                    </a:lnTo>
                    <a:lnTo>
                      <a:pt x="6340" y="359"/>
                    </a:lnTo>
                    <a:lnTo>
                      <a:pt x="6328" y="372"/>
                    </a:lnTo>
                    <a:lnTo>
                      <a:pt x="6314" y="386"/>
                    </a:lnTo>
                    <a:lnTo>
                      <a:pt x="6300" y="401"/>
                    </a:lnTo>
                    <a:lnTo>
                      <a:pt x="6285" y="415"/>
                    </a:lnTo>
                    <a:lnTo>
                      <a:pt x="6280" y="423"/>
                    </a:lnTo>
                    <a:lnTo>
                      <a:pt x="6275" y="432"/>
                    </a:lnTo>
                    <a:lnTo>
                      <a:pt x="6269" y="441"/>
                    </a:lnTo>
                    <a:lnTo>
                      <a:pt x="6266" y="451"/>
                    </a:lnTo>
                    <a:lnTo>
                      <a:pt x="6265" y="460"/>
                    </a:lnTo>
                    <a:lnTo>
                      <a:pt x="6264" y="469"/>
                    </a:lnTo>
                    <a:lnTo>
                      <a:pt x="6265" y="480"/>
                    </a:lnTo>
                    <a:lnTo>
                      <a:pt x="6268" y="491"/>
                    </a:lnTo>
                    <a:lnTo>
                      <a:pt x="6311" y="512"/>
                    </a:lnTo>
                    <a:lnTo>
                      <a:pt x="6309" y="513"/>
                    </a:lnTo>
                    <a:lnTo>
                      <a:pt x="6308" y="514"/>
                    </a:lnTo>
                    <a:lnTo>
                      <a:pt x="6306" y="515"/>
                    </a:lnTo>
                    <a:lnTo>
                      <a:pt x="6304" y="516"/>
                    </a:lnTo>
                    <a:lnTo>
                      <a:pt x="6303" y="517"/>
                    </a:lnTo>
                    <a:lnTo>
                      <a:pt x="6301" y="518"/>
                    </a:lnTo>
                    <a:lnTo>
                      <a:pt x="6300" y="519"/>
                    </a:lnTo>
                    <a:lnTo>
                      <a:pt x="6297" y="520"/>
                    </a:lnTo>
                    <a:close/>
                    <a:moveTo>
                      <a:pt x="5867" y="520"/>
                    </a:moveTo>
                    <a:lnTo>
                      <a:pt x="5344" y="520"/>
                    </a:lnTo>
                    <a:lnTo>
                      <a:pt x="5344" y="508"/>
                    </a:lnTo>
                    <a:lnTo>
                      <a:pt x="5345" y="493"/>
                    </a:lnTo>
                    <a:lnTo>
                      <a:pt x="5348" y="478"/>
                    </a:lnTo>
                    <a:lnTo>
                      <a:pt x="5351" y="461"/>
                    </a:lnTo>
                    <a:lnTo>
                      <a:pt x="5354" y="445"/>
                    </a:lnTo>
                    <a:lnTo>
                      <a:pt x="5359" y="430"/>
                    </a:lnTo>
                    <a:lnTo>
                      <a:pt x="5361" y="414"/>
                    </a:lnTo>
                    <a:lnTo>
                      <a:pt x="5363" y="398"/>
                    </a:lnTo>
                    <a:lnTo>
                      <a:pt x="5363" y="392"/>
                    </a:lnTo>
                    <a:lnTo>
                      <a:pt x="5363" y="385"/>
                    </a:lnTo>
                    <a:lnTo>
                      <a:pt x="5363" y="380"/>
                    </a:lnTo>
                    <a:lnTo>
                      <a:pt x="5361" y="373"/>
                    </a:lnTo>
                    <a:lnTo>
                      <a:pt x="5359" y="368"/>
                    </a:lnTo>
                    <a:lnTo>
                      <a:pt x="5356" y="363"/>
                    </a:lnTo>
                    <a:lnTo>
                      <a:pt x="5353" y="359"/>
                    </a:lnTo>
                    <a:lnTo>
                      <a:pt x="5349" y="355"/>
                    </a:lnTo>
                    <a:lnTo>
                      <a:pt x="5344" y="352"/>
                    </a:lnTo>
                    <a:lnTo>
                      <a:pt x="5338" y="349"/>
                    </a:lnTo>
                    <a:lnTo>
                      <a:pt x="5330" y="347"/>
                    </a:lnTo>
                    <a:lnTo>
                      <a:pt x="5323" y="346"/>
                    </a:lnTo>
                    <a:lnTo>
                      <a:pt x="5314" y="346"/>
                    </a:lnTo>
                    <a:lnTo>
                      <a:pt x="5303" y="347"/>
                    </a:lnTo>
                    <a:lnTo>
                      <a:pt x="5292" y="348"/>
                    </a:lnTo>
                    <a:lnTo>
                      <a:pt x="5279" y="350"/>
                    </a:lnTo>
                    <a:lnTo>
                      <a:pt x="5258" y="369"/>
                    </a:lnTo>
                    <a:lnTo>
                      <a:pt x="5238" y="386"/>
                    </a:lnTo>
                    <a:lnTo>
                      <a:pt x="5217" y="402"/>
                    </a:lnTo>
                    <a:lnTo>
                      <a:pt x="5197" y="418"/>
                    </a:lnTo>
                    <a:lnTo>
                      <a:pt x="5188" y="428"/>
                    </a:lnTo>
                    <a:lnTo>
                      <a:pt x="5179" y="437"/>
                    </a:lnTo>
                    <a:lnTo>
                      <a:pt x="5172" y="447"/>
                    </a:lnTo>
                    <a:lnTo>
                      <a:pt x="5166" y="458"/>
                    </a:lnTo>
                    <a:lnTo>
                      <a:pt x="5162" y="470"/>
                    </a:lnTo>
                    <a:lnTo>
                      <a:pt x="5157" y="483"/>
                    </a:lnTo>
                    <a:lnTo>
                      <a:pt x="5156" y="496"/>
                    </a:lnTo>
                    <a:lnTo>
                      <a:pt x="5155" y="512"/>
                    </a:lnTo>
                    <a:lnTo>
                      <a:pt x="5165" y="513"/>
                    </a:lnTo>
                    <a:lnTo>
                      <a:pt x="5174" y="512"/>
                    </a:lnTo>
                    <a:lnTo>
                      <a:pt x="5181" y="510"/>
                    </a:lnTo>
                    <a:lnTo>
                      <a:pt x="5190" y="507"/>
                    </a:lnTo>
                    <a:lnTo>
                      <a:pt x="5203" y="498"/>
                    </a:lnTo>
                    <a:lnTo>
                      <a:pt x="5218" y="488"/>
                    </a:lnTo>
                    <a:lnTo>
                      <a:pt x="5224" y="484"/>
                    </a:lnTo>
                    <a:lnTo>
                      <a:pt x="5231" y="479"/>
                    </a:lnTo>
                    <a:lnTo>
                      <a:pt x="5238" y="476"/>
                    </a:lnTo>
                    <a:lnTo>
                      <a:pt x="5245" y="472"/>
                    </a:lnTo>
                    <a:lnTo>
                      <a:pt x="5253" y="470"/>
                    </a:lnTo>
                    <a:lnTo>
                      <a:pt x="5261" y="470"/>
                    </a:lnTo>
                    <a:lnTo>
                      <a:pt x="5270" y="471"/>
                    </a:lnTo>
                    <a:lnTo>
                      <a:pt x="5279" y="473"/>
                    </a:lnTo>
                    <a:lnTo>
                      <a:pt x="5285" y="520"/>
                    </a:lnTo>
                    <a:lnTo>
                      <a:pt x="4784" y="520"/>
                    </a:lnTo>
                    <a:lnTo>
                      <a:pt x="4790" y="504"/>
                    </a:lnTo>
                    <a:lnTo>
                      <a:pt x="4796" y="486"/>
                    </a:lnTo>
                    <a:lnTo>
                      <a:pt x="4804" y="469"/>
                    </a:lnTo>
                    <a:lnTo>
                      <a:pt x="4811" y="454"/>
                    </a:lnTo>
                    <a:lnTo>
                      <a:pt x="4821" y="437"/>
                    </a:lnTo>
                    <a:lnTo>
                      <a:pt x="4830" y="421"/>
                    </a:lnTo>
                    <a:lnTo>
                      <a:pt x="4841" y="406"/>
                    </a:lnTo>
                    <a:lnTo>
                      <a:pt x="4851" y="391"/>
                    </a:lnTo>
                    <a:lnTo>
                      <a:pt x="4874" y="362"/>
                    </a:lnTo>
                    <a:lnTo>
                      <a:pt x="4899" y="333"/>
                    </a:lnTo>
                    <a:lnTo>
                      <a:pt x="4925" y="305"/>
                    </a:lnTo>
                    <a:lnTo>
                      <a:pt x="4952" y="278"/>
                    </a:lnTo>
                    <a:lnTo>
                      <a:pt x="5009" y="224"/>
                    </a:lnTo>
                    <a:lnTo>
                      <a:pt x="5068" y="172"/>
                    </a:lnTo>
                    <a:lnTo>
                      <a:pt x="5097" y="146"/>
                    </a:lnTo>
                    <a:lnTo>
                      <a:pt x="5124" y="120"/>
                    </a:lnTo>
                    <a:lnTo>
                      <a:pt x="5151" y="93"/>
                    </a:lnTo>
                    <a:lnTo>
                      <a:pt x="5177" y="66"/>
                    </a:lnTo>
                    <a:lnTo>
                      <a:pt x="5188" y="58"/>
                    </a:lnTo>
                    <a:lnTo>
                      <a:pt x="5198" y="49"/>
                    </a:lnTo>
                    <a:lnTo>
                      <a:pt x="5209" y="41"/>
                    </a:lnTo>
                    <a:lnTo>
                      <a:pt x="5220" y="33"/>
                    </a:lnTo>
                    <a:lnTo>
                      <a:pt x="5230" y="24"/>
                    </a:lnTo>
                    <a:lnTo>
                      <a:pt x="5242" y="16"/>
                    </a:lnTo>
                    <a:lnTo>
                      <a:pt x="5252" y="9"/>
                    </a:lnTo>
                    <a:lnTo>
                      <a:pt x="5264" y="0"/>
                    </a:lnTo>
                    <a:lnTo>
                      <a:pt x="5453" y="0"/>
                    </a:lnTo>
                    <a:lnTo>
                      <a:pt x="5453" y="2"/>
                    </a:lnTo>
                    <a:lnTo>
                      <a:pt x="5452" y="4"/>
                    </a:lnTo>
                    <a:lnTo>
                      <a:pt x="5452" y="6"/>
                    </a:lnTo>
                    <a:lnTo>
                      <a:pt x="5452" y="8"/>
                    </a:lnTo>
                    <a:lnTo>
                      <a:pt x="5452" y="10"/>
                    </a:lnTo>
                    <a:lnTo>
                      <a:pt x="5452" y="12"/>
                    </a:lnTo>
                    <a:lnTo>
                      <a:pt x="5453" y="13"/>
                    </a:lnTo>
                    <a:lnTo>
                      <a:pt x="5453" y="15"/>
                    </a:lnTo>
                    <a:lnTo>
                      <a:pt x="5460" y="21"/>
                    </a:lnTo>
                    <a:lnTo>
                      <a:pt x="5466" y="27"/>
                    </a:lnTo>
                    <a:lnTo>
                      <a:pt x="5472" y="32"/>
                    </a:lnTo>
                    <a:lnTo>
                      <a:pt x="5479" y="37"/>
                    </a:lnTo>
                    <a:lnTo>
                      <a:pt x="5487" y="40"/>
                    </a:lnTo>
                    <a:lnTo>
                      <a:pt x="5495" y="43"/>
                    </a:lnTo>
                    <a:lnTo>
                      <a:pt x="5503" y="44"/>
                    </a:lnTo>
                    <a:lnTo>
                      <a:pt x="5513" y="45"/>
                    </a:lnTo>
                    <a:lnTo>
                      <a:pt x="5523" y="41"/>
                    </a:lnTo>
                    <a:lnTo>
                      <a:pt x="5534" y="37"/>
                    </a:lnTo>
                    <a:lnTo>
                      <a:pt x="5545" y="33"/>
                    </a:lnTo>
                    <a:lnTo>
                      <a:pt x="5557" y="27"/>
                    </a:lnTo>
                    <a:lnTo>
                      <a:pt x="5567" y="21"/>
                    </a:lnTo>
                    <a:lnTo>
                      <a:pt x="5577" y="15"/>
                    </a:lnTo>
                    <a:lnTo>
                      <a:pt x="5588" y="8"/>
                    </a:lnTo>
                    <a:lnTo>
                      <a:pt x="5597" y="0"/>
                    </a:lnTo>
                    <a:lnTo>
                      <a:pt x="5789" y="0"/>
                    </a:lnTo>
                    <a:lnTo>
                      <a:pt x="5789" y="0"/>
                    </a:lnTo>
                    <a:lnTo>
                      <a:pt x="5789" y="0"/>
                    </a:lnTo>
                    <a:lnTo>
                      <a:pt x="5789" y="1"/>
                    </a:lnTo>
                    <a:lnTo>
                      <a:pt x="5789" y="1"/>
                    </a:lnTo>
                    <a:lnTo>
                      <a:pt x="5789" y="1"/>
                    </a:lnTo>
                    <a:lnTo>
                      <a:pt x="5789" y="2"/>
                    </a:lnTo>
                    <a:lnTo>
                      <a:pt x="5789" y="2"/>
                    </a:lnTo>
                    <a:lnTo>
                      <a:pt x="5789" y="2"/>
                    </a:lnTo>
                    <a:lnTo>
                      <a:pt x="5790" y="13"/>
                    </a:lnTo>
                    <a:lnTo>
                      <a:pt x="5792" y="22"/>
                    </a:lnTo>
                    <a:lnTo>
                      <a:pt x="5796" y="30"/>
                    </a:lnTo>
                    <a:lnTo>
                      <a:pt x="5801" y="37"/>
                    </a:lnTo>
                    <a:lnTo>
                      <a:pt x="5808" y="42"/>
                    </a:lnTo>
                    <a:lnTo>
                      <a:pt x="5815" y="46"/>
                    </a:lnTo>
                    <a:lnTo>
                      <a:pt x="5823" y="50"/>
                    </a:lnTo>
                    <a:lnTo>
                      <a:pt x="5832" y="52"/>
                    </a:lnTo>
                    <a:lnTo>
                      <a:pt x="5841" y="54"/>
                    </a:lnTo>
                    <a:lnTo>
                      <a:pt x="5850" y="55"/>
                    </a:lnTo>
                    <a:lnTo>
                      <a:pt x="5860" y="55"/>
                    </a:lnTo>
                    <a:lnTo>
                      <a:pt x="5869" y="54"/>
                    </a:lnTo>
                    <a:lnTo>
                      <a:pt x="5879" y="52"/>
                    </a:lnTo>
                    <a:lnTo>
                      <a:pt x="5887" y="50"/>
                    </a:lnTo>
                    <a:lnTo>
                      <a:pt x="5895" y="48"/>
                    </a:lnTo>
                    <a:lnTo>
                      <a:pt x="5904" y="45"/>
                    </a:lnTo>
                    <a:lnTo>
                      <a:pt x="5913" y="40"/>
                    </a:lnTo>
                    <a:lnTo>
                      <a:pt x="5924" y="35"/>
                    </a:lnTo>
                    <a:lnTo>
                      <a:pt x="5935" y="30"/>
                    </a:lnTo>
                    <a:lnTo>
                      <a:pt x="5947" y="24"/>
                    </a:lnTo>
                    <a:lnTo>
                      <a:pt x="5959" y="19"/>
                    </a:lnTo>
                    <a:lnTo>
                      <a:pt x="5970" y="14"/>
                    </a:lnTo>
                    <a:lnTo>
                      <a:pt x="5982" y="8"/>
                    </a:lnTo>
                    <a:lnTo>
                      <a:pt x="5992" y="0"/>
                    </a:lnTo>
                    <a:lnTo>
                      <a:pt x="6327" y="0"/>
                    </a:lnTo>
                    <a:lnTo>
                      <a:pt x="6268" y="65"/>
                    </a:lnTo>
                    <a:lnTo>
                      <a:pt x="6212" y="131"/>
                    </a:lnTo>
                    <a:lnTo>
                      <a:pt x="6155" y="197"/>
                    </a:lnTo>
                    <a:lnTo>
                      <a:pt x="6097" y="263"/>
                    </a:lnTo>
                    <a:lnTo>
                      <a:pt x="6040" y="330"/>
                    </a:lnTo>
                    <a:lnTo>
                      <a:pt x="5983" y="394"/>
                    </a:lnTo>
                    <a:lnTo>
                      <a:pt x="5925" y="459"/>
                    </a:lnTo>
                    <a:lnTo>
                      <a:pt x="5867" y="520"/>
                    </a:lnTo>
                    <a:close/>
                    <a:moveTo>
                      <a:pt x="3705" y="520"/>
                    </a:moveTo>
                    <a:lnTo>
                      <a:pt x="1485" y="520"/>
                    </a:lnTo>
                    <a:lnTo>
                      <a:pt x="1513" y="509"/>
                    </a:lnTo>
                    <a:lnTo>
                      <a:pt x="1542" y="495"/>
                    </a:lnTo>
                    <a:lnTo>
                      <a:pt x="1556" y="488"/>
                    </a:lnTo>
                    <a:lnTo>
                      <a:pt x="1569" y="480"/>
                    </a:lnTo>
                    <a:lnTo>
                      <a:pt x="1583" y="472"/>
                    </a:lnTo>
                    <a:lnTo>
                      <a:pt x="1595" y="463"/>
                    </a:lnTo>
                    <a:lnTo>
                      <a:pt x="1608" y="455"/>
                    </a:lnTo>
                    <a:lnTo>
                      <a:pt x="1620" y="445"/>
                    </a:lnTo>
                    <a:lnTo>
                      <a:pt x="1631" y="435"/>
                    </a:lnTo>
                    <a:lnTo>
                      <a:pt x="1641" y="423"/>
                    </a:lnTo>
                    <a:lnTo>
                      <a:pt x="1651" y="412"/>
                    </a:lnTo>
                    <a:lnTo>
                      <a:pt x="1659" y="399"/>
                    </a:lnTo>
                    <a:lnTo>
                      <a:pt x="1666" y="386"/>
                    </a:lnTo>
                    <a:lnTo>
                      <a:pt x="1674" y="372"/>
                    </a:lnTo>
                    <a:lnTo>
                      <a:pt x="1664" y="367"/>
                    </a:lnTo>
                    <a:lnTo>
                      <a:pt x="1656" y="363"/>
                    </a:lnTo>
                    <a:lnTo>
                      <a:pt x="1648" y="360"/>
                    </a:lnTo>
                    <a:lnTo>
                      <a:pt x="1638" y="357"/>
                    </a:lnTo>
                    <a:lnTo>
                      <a:pt x="1620" y="353"/>
                    </a:lnTo>
                    <a:lnTo>
                      <a:pt x="1602" y="350"/>
                    </a:lnTo>
                    <a:lnTo>
                      <a:pt x="1583" y="349"/>
                    </a:lnTo>
                    <a:lnTo>
                      <a:pt x="1564" y="350"/>
                    </a:lnTo>
                    <a:lnTo>
                      <a:pt x="1544" y="353"/>
                    </a:lnTo>
                    <a:lnTo>
                      <a:pt x="1526" y="356"/>
                    </a:lnTo>
                    <a:lnTo>
                      <a:pt x="1507" y="361"/>
                    </a:lnTo>
                    <a:lnTo>
                      <a:pt x="1488" y="367"/>
                    </a:lnTo>
                    <a:lnTo>
                      <a:pt x="1469" y="374"/>
                    </a:lnTo>
                    <a:lnTo>
                      <a:pt x="1451" y="383"/>
                    </a:lnTo>
                    <a:lnTo>
                      <a:pt x="1433" y="392"/>
                    </a:lnTo>
                    <a:lnTo>
                      <a:pt x="1416" y="402"/>
                    </a:lnTo>
                    <a:lnTo>
                      <a:pt x="1399" y="412"/>
                    </a:lnTo>
                    <a:lnTo>
                      <a:pt x="1384" y="423"/>
                    </a:lnTo>
                    <a:lnTo>
                      <a:pt x="1381" y="434"/>
                    </a:lnTo>
                    <a:lnTo>
                      <a:pt x="1378" y="445"/>
                    </a:lnTo>
                    <a:lnTo>
                      <a:pt x="1376" y="458"/>
                    </a:lnTo>
                    <a:lnTo>
                      <a:pt x="1374" y="470"/>
                    </a:lnTo>
                    <a:lnTo>
                      <a:pt x="1374" y="483"/>
                    </a:lnTo>
                    <a:lnTo>
                      <a:pt x="1377" y="496"/>
                    </a:lnTo>
                    <a:lnTo>
                      <a:pt x="1379" y="509"/>
                    </a:lnTo>
                    <a:lnTo>
                      <a:pt x="1383" y="520"/>
                    </a:lnTo>
                    <a:lnTo>
                      <a:pt x="124" y="520"/>
                    </a:lnTo>
                    <a:lnTo>
                      <a:pt x="121" y="519"/>
                    </a:lnTo>
                    <a:lnTo>
                      <a:pt x="117" y="517"/>
                    </a:lnTo>
                    <a:lnTo>
                      <a:pt x="112" y="515"/>
                    </a:lnTo>
                    <a:lnTo>
                      <a:pt x="108" y="513"/>
                    </a:lnTo>
                    <a:lnTo>
                      <a:pt x="105" y="510"/>
                    </a:lnTo>
                    <a:lnTo>
                      <a:pt x="101" y="508"/>
                    </a:lnTo>
                    <a:lnTo>
                      <a:pt x="97" y="506"/>
                    </a:lnTo>
                    <a:lnTo>
                      <a:pt x="94" y="504"/>
                    </a:lnTo>
                    <a:lnTo>
                      <a:pt x="77" y="480"/>
                    </a:lnTo>
                    <a:lnTo>
                      <a:pt x="60" y="455"/>
                    </a:lnTo>
                    <a:lnTo>
                      <a:pt x="45" y="431"/>
                    </a:lnTo>
                    <a:lnTo>
                      <a:pt x="30" y="406"/>
                    </a:lnTo>
                    <a:lnTo>
                      <a:pt x="24" y="393"/>
                    </a:lnTo>
                    <a:lnTo>
                      <a:pt x="19" y="382"/>
                    </a:lnTo>
                    <a:lnTo>
                      <a:pt x="12" y="369"/>
                    </a:lnTo>
                    <a:lnTo>
                      <a:pt x="8" y="357"/>
                    </a:lnTo>
                    <a:lnTo>
                      <a:pt x="5" y="344"/>
                    </a:lnTo>
                    <a:lnTo>
                      <a:pt x="2" y="333"/>
                    </a:lnTo>
                    <a:lnTo>
                      <a:pt x="0" y="320"/>
                    </a:lnTo>
                    <a:lnTo>
                      <a:pt x="0" y="308"/>
                    </a:lnTo>
                    <a:lnTo>
                      <a:pt x="19" y="281"/>
                    </a:lnTo>
                    <a:lnTo>
                      <a:pt x="37" y="256"/>
                    </a:lnTo>
                    <a:lnTo>
                      <a:pt x="58" y="231"/>
                    </a:lnTo>
                    <a:lnTo>
                      <a:pt x="78" y="208"/>
                    </a:lnTo>
                    <a:lnTo>
                      <a:pt x="100" y="186"/>
                    </a:lnTo>
                    <a:lnTo>
                      <a:pt x="121" y="164"/>
                    </a:lnTo>
                    <a:lnTo>
                      <a:pt x="144" y="144"/>
                    </a:lnTo>
                    <a:lnTo>
                      <a:pt x="167" y="125"/>
                    </a:lnTo>
                    <a:lnTo>
                      <a:pt x="190" y="108"/>
                    </a:lnTo>
                    <a:lnTo>
                      <a:pt x="214" y="90"/>
                    </a:lnTo>
                    <a:lnTo>
                      <a:pt x="238" y="73"/>
                    </a:lnTo>
                    <a:lnTo>
                      <a:pt x="261" y="58"/>
                    </a:lnTo>
                    <a:lnTo>
                      <a:pt x="287" y="43"/>
                    </a:lnTo>
                    <a:lnTo>
                      <a:pt x="312" y="29"/>
                    </a:lnTo>
                    <a:lnTo>
                      <a:pt x="338" y="14"/>
                    </a:lnTo>
                    <a:lnTo>
                      <a:pt x="364" y="0"/>
                    </a:lnTo>
                    <a:lnTo>
                      <a:pt x="688" y="0"/>
                    </a:lnTo>
                    <a:lnTo>
                      <a:pt x="673" y="9"/>
                    </a:lnTo>
                    <a:lnTo>
                      <a:pt x="659" y="17"/>
                    </a:lnTo>
                    <a:lnTo>
                      <a:pt x="645" y="26"/>
                    </a:lnTo>
                    <a:lnTo>
                      <a:pt x="632" y="36"/>
                    </a:lnTo>
                    <a:lnTo>
                      <a:pt x="621" y="47"/>
                    </a:lnTo>
                    <a:lnTo>
                      <a:pt x="610" y="59"/>
                    </a:lnTo>
                    <a:lnTo>
                      <a:pt x="599" y="70"/>
                    </a:lnTo>
                    <a:lnTo>
                      <a:pt x="590" y="83"/>
                    </a:lnTo>
                    <a:lnTo>
                      <a:pt x="590" y="102"/>
                    </a:lnTo>
                    <a:lnTo>
                      <a:pt x="591" y="121"/>
                    </a:lnTo>
                    <a:lnTo>
                      <a:pt x="593" y="140"/>
                    </a:lnTo>
                    <a:lnTo>
                      <a:pt x="595" y="158"/>
                    </a:lnTo>
                    <a:lnTo>
                      <a:pt x="598" y="166"/>
                    </a:lnTo>
                    <a:lnTo>
                      <a:pt x="600" y="174"/>
                    </a:lnTo>
                    <a:lnTo>
                      <a:pt x="604" y="183"/>
                    </a:lnTo>
                    <a:lnTo>
                      <a:pt x="609" y="191"/>
                    </a:lnTo>
                    <a:lnTo>
                      <a:pt x="613" y="198"/>
                    </a:lnTo>
                    <a:lnTo>
                      <a:pt x="619" y="206"/>
                    </a:lnTo>
                    <a:lnTo>
                      <a:pt x="625" y="213"/>
                    </a:lnTo>
                    <a:lnTo>
                      <a:pt x="632" y="219"/>
                    </a:lnTo>
                    <a:lnTo>
                      <a:pt x="656" y="216"/>
                    </a:lnTo>
                    <a:lnTo>
                      <a:pt x="680" y="214"/>
                    </a:lnTo>
                    <a:lnTo>
                      <a:pt x="704" y="210"/>
                    </a:lnTo>
                    <a:lnTo>
                      <a:pt x="728" y="206"/>
                    </a:lnTo>
                    <a:lnTo>
                      <a:pt x="752" y="200"/>
                    </a:lnTo>
                    <a:lnTo>
                      <a:pt x="776" y="194"/>
                    </a:lnTo>
                    <a:lnTo>
                      <a:pt x="799" y="187"/>
                    </a:lnTo>
                    <a:lnTo>
                      <a:pt x="822" y="179"/>
                    </a:lnTo>
                    <a:lnTo>
                      <a:pt x="843" y="168"/>
                    </a:lnTo>
                    <a:lnTo>
                      <a:pt x="863" y="157"/>
                    </a:lnTo>
                    <a:lnTo>
                      <a:pt x="872" y="150"/>
                    </a:lnTo>
                    <a:lnTo>
                      <a:pt x="882" y="143"/>
                    </a:lnTo>
                    <a:lnTo>
                      <a:pt x="891" y="136"/>
                    </a:lnTo>
                    <a:lnTo>
                      <a:pt x="899" y="128"/>
                    </a:lnTo>
                    <a:lnTo>
                      <a:pt x="907" y="119"/>
                    </a:lnTo>
                    <a:lnTo>
                      <a:pt x="914" y="111"/>
                    </a:lnTo>
                    <a:lnTo>
                      <a:pt x="921" y="101"/>
                    </a:lnTo>
                    <a:lnTo>
                      <a:pt x="927" y="91"/>
                    </a:lnTo>
                    <a:lnTo>
                      <a:pt x="934" y="81"/>
                    </a:lnTo>
                    <a:lnTo>
                      <a:pt x="939" y="69"/>
                    </a:lnTo>
                    <a:lnTo>
                      <a:pt x="943" y="58"/>
                    </a:lnTo>
                    <a:lnTo>
                      <a:pt x="947" y="45"/>
                    </a:lnTo>
                    <a:lnTo>
                      <a:pt x="943" y="38"/>
                    </a:lnTo>
                    <a:lnTo>
                      <a:pt x="939" y="32"/>
                    </a:lnTo>
                    <a:lnTo>
                      <a:pt x="934" y="25"/>
                    </a:lnTo>
                    <a:lnTo>
                      <a:pt x="929" y="20"/>
                    </a:lnTo>
                    <a:lnTo>
                      <a:pt x="924" y="15"/>
                    </a:lnTo>
                    <a:lnTo>
                      <a:pt x="919" y="10"/>
                    </a:lnTo>
                    <a:lnTo>
                      <a:pt x="913" y="5"/>
                    </a:lnTo>
                    <a:lnTo>
                      <a:pt x="908" y="0"/>
                    </a:lnTo>
                    <a:lnTo>
                      <a:pt x="3804" y="0"/>
                    </a:lnTo>
                    <a:lnTo>
                      <a:pt x="3800" y="9"/>
                    </a:lnTo>
                    <a:lnTo>
                      <a:pt x="3796" y="17"/>
                    </a:lnTo>
                    <a:lnTo>
                      <a:pt x="3792" y="25"/>
                    </a:lnTo>
                    <a:lnTo>
                      <a:pt x="3788" y="34"/>
                    </a:lnTo>
                    <a:lnTo>
                      <a:pt x="3784" y="42"/>
                    </a:lnTo>
                    <a:lnTo>
                      <a:pt x="3780" y="50"/>
                    </a:lnTo>
                    <a:lnTo>
                      <a:pt x="3776" y="59"/>
                    </a:lnTo>
                    <a:lnTo>
                      <a:pt x="3771" y="66"/>
                    </a:lnTo>
                    <a:lnTo>
                      <a:pt x="3765" y="94"/>
                    </a:lnTo>
                    <a:lnTo>
                      <a:pt x="3759" y="122"/>
                    </a:lnTo>
                    <a:lnTo>
                      <a:pt x="3754" y="150"/>
                    </a:lnTo>
                    <a:lnTo>
                      <a:pt x="3749" y="179"/>
                    </a:lnTo>
                    <a:lnTo>
                      <a:pt x="3741" y="236"/>
                    </a:lnTo>
                    <a:lnTo>
                      <a:pt x="3734" y="292"/>
                    </a:lnTo>
                    <a:lnTo>
                      <a:pt x="3728" y="349"/>
                    </a:lnTo>
                    <a:lnTo>
                      <a:pt x="3721" y="407"/>
                    </a:lnTo>
                    <a:lnTo>
                      <a:pt x="3714" y="464"/>
                    </a:lnTo>
                    <a:lnTo>
                      <a:pt x="3705" y="520"/>
                    </a:lnTo>
                    <a:close/>
                    <a:moveTo>
                      <a:pt x="7135" y="0"/>
                    </a:moveTo>
                    <a:lnTo>
                      <a:pt x="7722" y="0"/>
                    </a:lnTo>
                    <a:lnTo>
                      <a:pt x="7713" y="10"/>
                    </a:lnTo>
                    <a:lnTo>
                      <a:pt x="7704" y="19"/>
                    </a:lnTo>
                    <a:lnTo>
                      <a:pt x="7696" y="29"/>
                    </a:lnTo>
                    <a:lnTo>
                      <a:pt x="7688" y="37"/>
                    </a:lnTo>
                    <a:lnTo>
                      <a:pt x="7678" y="46"/>
                    </a:lnTo>
                    <a:lnTo>
                      <a:pt x="7670" y="56"/>
                    </a:lnTo>
                    <a:lnTo>
                      <a:pt x="7662" y="65"/>
                    </a:lnTo>
                    <a:lnTo>
                      <a:pt x="7653" y="74"/>
                    </a:lnTo>
                    <a:lnTo>
                      <a:pt x="7640" y="86"/>
                    </a:lnTo>
                    <a:lnTo>
                      <a:pt x="7626" y="95"/>
                    </a:lnTo>
                    <a:lnTo>
                      <a:pt x="7612" y="105"/>
                    </a:lnTo>
                    <a:lnTo>
                      <a:pt x="7597" y="113"/>
                    </a:lnTo>
                    <a:lnTo>
                      <a:pt x="7581" y="120"/>
                    </a:lnTo>
                    <a:lnTo>
                      <a:pt x="7566" y="128"/>
                    </a:lnTo>
                    <a:lnTo>
                      <a:pt x="7550" y="133"/>
                    </a:lnTo>
                    <a:lnTo>
                      <a:pt x="7533" y="138"/>
                    </a:lnTo>
                    <a:lnTo>
                      <a:pt x="7517" y="142"/>
                    </a:lnTo>
                    <a:lnTo>
                      <a:pt x="7500" y="145"/>
                    </a:lnTo>
                    <a:lnTo>
                      <a:pt x="7483" y="147"/>
                    </a:lnTo>
                    <a:lnTo>
                      <a:pt x="7466" y="149"/>
                    </a:lnTo>
                    <a:lnTo>
                      <a:pt x="7449" y="150"/>
                    </a:lnTo>
                    <a:lnTo>
                      <a:pt x="7432" y="150"/>
                    </a:lnTo>
                    <a:lnTo>
                      <a:pt x="7415" y="149"/>
                    </a:lnTo>
                    <a:lnTo>
                      <a:pt x="7398" y="147"/>
                    </a:lnTo>
                    <a:lnTo>
                      <a:pt x="7386" y="151"/>
                    </a:lnTo>
                    <a:lnTo>
                      <a:pt x="7374" y="157"/>
                    </a:lnTo>
                    <a:lnTo>
                      <a:pt x="7363" y="162"/>
                    </a:lnTo>
                    <a:lnTo>
                      <a:pt x="7351" y="168"/>
                    </a:lnTo>
                    <a:lnTo>
                      <a:pt x="7327" y="183"/>
                    </a:lnTo>
                    <a:lnTo>
                      <a:pt x="7304" y="198"/>
                    </a:lnTo>
                    <a:lnTo>
                      <a:pt x="7258" y="233"/>
                    </a:lnTo>
                    <a:lnTo>
                      <a:pt x="7211" y="265"/>
                    </a:lnTo>
                    <a:lnTo>
                      <a:pt x="7187" y="279"/>
                    </a:lnTo>
                    <a:lnTo>
                      <a:pt x="7163" y="291"/>
                    </a:lnTo>
                    <a:lnTo>
                      <a:pt x="7152" y="296"/>
                    </a:lnTo>
                    <a:lnTo>
                      <a:pt x="7140" y="300"/>
                    </a:lnTo>
                    <a:lnTo>
                      <a:pt x="7127" y="305"/>
                    </a:lnTo>
                    <a:lnTo>
                      <a:pt x="7116" y="307"/>
                    </a:lnTo>
                    <a:lnTo>
                      <a:pt x="7103" y="309"/>
                    </a:lnTo>
                    <a:lnTo>
                      <a:pt x="7091" y="309"/>
                    </a:lnTo>
                    <a:lnTo>
                      <a:pt x="7077" y="309"/>
                    </a:lnTo>
                    <a:lnTo>
                      <a:pt x="7064" y="307"/>
                    </a:lnTo>
                    <a:lnTo>
                      <a:pt x="7052" y="305"/>
                    </a:lnTo>
                    <a:lnTo>
                      <a:pt x="7038" y="299"/>
                    </a:lnTo>
                    <a:lnTo>
                      <a:pt x="7025" y="294"/>
                    </a:lnTo>
                    <a:lnTo>
                      <a:pt x="7011" y="287"/>
                    </a:lnTo>
                    <a:lnTo>
                      <a:pt x="6999" y="279"/>
                    </a:lnTo>
                    <a:lnTo>
                      <a:pt x="6988" y="270"/>
                    </a:lnTo>
                    <a:lnTo>
                      <a:pt x="6980" y="260"/>
                    </a:lnTo>
                    <a:lnTo>
                      <a:pt x="6974" y="250"/>
                    </a:lnTo>
                    <a:lnTo>
                      <a:pt x="6970" y="240"/>
                    </a:lnTo>
                    <a:lnTo>
                      <a:pt x="6968" y="229"/>
                    </a:lnTo>
                    <a:lnTo>
                      <a:pt x="6967" y="217"/>
                    </a:lnTo>
                    <a:lnTo>
                      <a:pt x="6967" y="206"/>
                    </a:lnTo>
                    <a:lnTo>
                      <a:pt x="6970" y="181"/>
                    </a:lnTo>
                    <a:lnTo>
                      <a:pt x="6974" y="156"/>
                    </a:lnTo>
                    <a:lnTo>
                      <a:pt x="6979" y="130"/>
                    </a:lnTo>
                    <a:lnTo>
                      <a:pt x="6982" y="105"/>
                    </a:lnTo>
                    <a:lnTo>
                      <a:pt x="7000" y="88"/>
                    </a:lnTo>
                    <a:lnTo>
                      <a:pt x="7018" y="72"/>
                    </a:lnTo>
                    <a:lnTo>
                      <a:pt x="7036" y="58"/>
                    </a:lnTo>
                    <a:lnTo>
                      <a:pt x="7055" y="44"/>
                    </a:lnTo>
                    <a:lnTo>
                      <a:pt x="7075" y="33"/>
                    </a:lnTo>
                    <a:lnTo>
                      <a:pt x="7095" y="21"/>
                    </a:lnTo>
                    <a:lnTo>
                      <a:pt x="7115" y="10"/>
                    </a:lnTo>
                    <a:lnTo>
                      <a:pt x="7135" y="0"/>
                    </a:lnTo>
                    <a:close/>
                    <a:moveTo>
                      <a:pt x="5372" y="66"/>
                    </a:moveTo>
                    <a:lnTo>
                      <a:pt x="5375" y="72"/>
                    </a:lnTo>
                    <a:lnTo>
                      <a:pt x="5377" y="79"/>
                    </a:lnTo>
                    <a:lnTo>
                      <a:pt x="5378" y="85"/>
                    </a:lnTo>
                    <a:lnTo>
                      <a:pt x="5379" y="91"/>
                    </a:lnTo>
                    <a:lnTo>
                      <a:pt x="5379" y="97"/>
                    </a:lnTo>
                    <a:lnTo>
                      <a:pt x="5378" y="104"/>
                    </a:lnTo>
                    <a:lnTo>
                      <a:pt x="5377" y="110"/>
                    </a:lnTo>
                    <a:lnTo>
                      <a:pt x="5375" y="116"/>
                    </a:lnTo>
                    <a:lnTo>
                      <a:pt x="5370" y="128"/>
                    </a:lnTo>
                    <a:lnTo>
                      <a:pt x="5363" y="139"/>
                    </a:lnTo>
                    <a:lnTo>
                      <a:pt x="5354" y="149"/>
                    </a:lnTo>
                    <a:lnTo>
                      <a:pt x="5344" y="160"/>
                    </a:lnTo>
                    <a:lnTo>
                      <a:pt x="5334" y="170"/>
                    </a:lnTo>
                    <a:lnTo>
                      <a:pt x="5321" y="180"/>
                    </a:lnTo>
                    <a:lnTo>
                      <a:pt x="5310" y="188"/>
                    </a:lnTo>
                    <a:lnTo>
                      <a:pt x="5296" y="196"/>
                    </a:lnTo>
                    <a:lnTo>
                      <a:pt x="5283" y="203"/>
                    </a:lnTo>
                    <a:lnTo>
                      <a:pt x="5272" y="209"/>
                    </a:lnTo>
                    <a:lnTo>
                      <a:pt x="5260" y="215"/>
                    </a:lnTo>
                    <a:lnTo>
                      <a:pt x="5249" y="219"/>
                    </a:lnTo>
                    <a:lnTo>
                      <a:pt x="5244" y="219"/>
                    </a:lnTo>
                    <a:lnTo>
                      <a:pt x="5238" y="220"/>
                    </a:lnTo>
                    <a:lnTo>
                      <a:pt x="5232" y="222"/>
                    </a:lnTo>
                    <a:lnTo>
                      <a:pt x="5227" y="224"/>
                    </a:lnTo>
                    <a:lnTo>
                      <a:pt x="5216" y="230"/>
                    </a:lnTo>
                    <a:lnTo>
                      <a:pt x="5204" y="235"/>
                    </a:lnTo>
                    <a:lnTo>
                      <a:pt x="5198" y="237"/>
                    </a:lnTo>
                    <a:lnTo>
                      <a:pt x="5193" y="238"/>
                    </a:lnTo>
                    <a:lnTo>
                      <a:pt x="5187" y="239"/>
                    </a:lnTo>
                    <a:lnTo>
                      <a:pt x="5180" y="239"/>
                    </a:lnTo>
                    <a:lnTo>
                      <a:pt x="5174" y="238"/>
                    </a:lnTo>
                    <a:lnTo>
                      <a:pt x="5168" y="236"/>
                    </a:lnTo>
                    <a:lnTo>
                      <a:pt x="5162" y="233"/>
                    </a:lnTo>
                    <a:lnTo>
                      <a:pt x="5155" y="228"/>
                    </a:lnTo>
                    <a:lnTo>
                      <a:pt x="5154" y="220"/>
                    </a:lnTo>
                    <a:lnTo>
                      <a:pt x="5152" y="212"/>
                    </a:lnTo>
                    <a:lnTo>
                      <a:pt x="5152" y="206"/>
                    </a:lnTo>
                    <a:lnTo>
                      <a:pt x="5152" y="198"/>
                    </a:lnTo>
                    <a:lnTo>
                      <a:pt x="5153" y="192"/>
                    </a:lnTo>
                    <a:lnTo>
                      <a:pt x="5154" y="186"/>
                    </a:lnTo>
                    <a:lnTo>
                      <a:pt x="5156" y="180"/>
                    </a:lnTo>
                    <a:lnTo>
                      <a:pt x="5159" y="174"/>
                    </a:lnTo>
                    <a:lnTo>
                      <a:pt x="5166" y="164"/>
                    </a:lnTo>
                    <a:lnTo>
                      <a:pt x="5174" y="155"/>
                    </a:lnTo>
                    <a:lnTo>
                      <a:pt x="5184" y="145"/>
                    </a:lnTo>
                    <a:lnTo>
                      <a:pt x="5195" y="137"/>
                    </a:lnTo>
                    <a:lnTo>
                      <a:pt x="5220" y="121"/>
                    </a:lnTo>
                    <a:lnTo>
                      <a:pt x="5245" y="107"/>
                    </a:lnTo>
                    <a:lnTo>
                      <a:pt x="5258" y="99"/>
                    </a:lnTo>
                    <a:lnTo>
                      <a:pt x="5270" y="91"/>
                    </a:lnTo>
                    <a:lnTo>
                      <a:pt x="5281" y="83"/>
                    </a:lnTo>
                    <a:lnTo>
                      <a:pt x="5292" y="74"/>
                    </a:lnTo>
                    <a:lnTo>
                      <a:pt x="5297" y="76"/>
                    </a:lnTo>
                    <a:lnTo>
                      <a:pt x="5302" y="77"/>
                    </a:lnTo>
                    <a:lnTo>
                      <a:pt x="5307" y="77"/>
                    </a:lnTo>
                    <a:lnTo>
                      <a:pt x="5312" y="77"/>
                    </a:lnTo>
                    <a:lnTo>
                      <a:pt x="5321" y="74"/>
                    </a:lnTo>
                    <a:lnTo>
                      <a:pt x="5330" y="70"/>
                    </a:lnTo>
                    <a:lnTo>
                      <a:pt x="5340" y="67"/>
                    </a:lnTo>
                    <a:lnTo>
                      <a:pt x="5349" y="64"/>
                    </a:lnTo>
                    <a:lnTo>
                      <a:pt x="5354" y="63"/>
                    </a:lnTo>
                    <a:lnTo>
                      <a:pt x="5361" y="64"/>
                    </a:lnTo>
                    <a:lnTo>
                      <a:pt x="5366" y="64"/>
                    </a:lnTo>
                    <a:lnTo>
                      <a:pt x="5372" y="66"/>
                    </a:lnTo>
                    <a:close/>
                    <a:moveTo>
                      <a:pt x="5716" y="105"/>
                    </a:moveTo>
                    <a:lnTo>
                      <a:pt x="5713" y="116"/>
                    </a:lnTo>
                    <a:lnTo>
                      <a:pt x="5709" y="126"/>
                    </a:lnTo>
                    <a:lnTo>
                      <a:pt x="5703" y="136"/>
                    </a:lnTo>
                    <a:lnTo>
                      <a:pt x="5697" y="144"/>
                    </a:lnTo>
                    <a:lnTo>
                      <a:pt x="5690" y="153"/>
                    </a:lnTo>
                    <a:lnTo>
                      <a:pt x="5683" y="159"/>
                    </a:lnTo>
                    <a:lnTo>
                      <a:pt x="5674" y="165"/>
                    </a:lnTo>
                    <a:lnTo>
                      <a:pt x="5665" y="171"/>
                    </a:lnTo>
                    <a:lnTo>
                      <a:pt x="5645" y="182"/>
                    </a:lnTo>
                    <a:lnTo>
                      <a:pt x="5625" y="190"/>
                    </a:lnTo>
                    <a:lnTo>
                      <a:pt x="5604" y="198"/>
                    </a:lnTo>
                    <a:lnTo>
                      <a:pt x="5585" y="207"/>
                    </a:lnTo>
                    <a:lnTo>
                      <a:pt x="5576" y="209"/>
                    </a:lnTo>
                    <a:lnTo>
                      <a:pt x="5569" y="210"/>
                    </a:lnTo>
                    <a:lnTo>
                      <a:pt x="5563" y="210"/>
                    </a:lnTo>
                    <a:lnTo>
                      <a:pt x="5557" y="209"/>
                    </a:lnTo>
                    <a:lnTo>
                      <a:pt x="5551" y="208"/>
                    </a:lnTo>
                    <a:lnTo>
                      <a:pt x="5547" y="205"/>
                    </a:lnTo>
                    <a:lnTo>
                      <a:pt x="5543" y="200"/>
                    </a:lnTo>
                    <a:lnTo>
                      <a:pt x="5539" y="197"/>
                    </a:lnTo>
                    <a:lnTo>
                      <a:pt x="5533" y="187"/>
                    </a:lnTo>
                    <a:lnTo>
                      <a:pt x="5526" y="176"/>
                    </a:lnTo>
                    <a:lnTo>
                      <a:pt x="5520" y="166"/>
                    </a:lnTo>
                    <a:lnTo>
                      <a:pt x="5513" y="156"/>
                    </a:lnTo>
                    <a:lnTo>
                      <a:pt x="5521" y="138"/>
                    </a:lnTo>
                    <a:lnTo>
                      <a:pt x="5530" y="122"/>
                    </a:lnTo>
                    <a:lnTo>
                      <a:pt x="5541" y="108"/>
                    </a:lnTo>
                    <a:lnTo>
                      <a:pt x="5552" y="95"/>
                    </a:lnTo>
                    <a:lnTo>
                      <a:pt x="5559" y="89"/>
                    </a:lnTo>
                    <a:lnTo>
                      <a:pt x="5565" y="84"/>
                    </a:lnTo>
                    <a:lnTo>
                      <a:pt x="5572" y="80"/>
                    </a:lnTo>
                    <a:lnTo>
                      <a:pt x="5580" y="75"/>
                    </a:lnTo>
                    <a:lnTo>
                      <a:pt x="5588" y="72"/>
                    </a:lnTo>
                    <a:lnTo>
                      <a:pt x="5596" y="69"/>
                    </a:lnTo>
                    <a:lnTo>
                      <a:pt x="5606" y="67"/>
                    </a:lnTo>
                    <a:lnTo>
                      <a:pt x="5615" y="66"/>
                    </a:lnTo>
                    <a:lnTo>
                      <a:pt x="5631" y="65"/>
                    </a:lnTo>
                    <a:lnTo>
                      <a:pt x="5646" y="64"/>
                    </a:lnTo>
                    <a:lnTo>
                      <a:pt x="5662" y="65"/>
                    </a:lnTo>
                    <a:lnTo>
                      <a:pt x="5676" y="68"/>
                    </a:lnTo>
                    <a:lnTo>
                      <a:pt x="5684" y="70"/>
                    </a:lnTo>
                    <a:lnTo>
                      <a:pt x="5690" y="72"/>
                    </a:lnTo>
                    <a:lnTo>
                      <a:pt x="5695" y="76"/>
                    </a:lnTo>
                    <a:lnTo>
                      <a:pt x="5701" y="80"/>
                    </a:lnTo>
                    <a:lnTo>
                      <a:pt x="5706" y="85"/>
                    </a:lnTo>
                    <a:lnTo>
                      <a:pt x="5710" y="90"/>
                    </a:lnTo>
                    <a:lnTo>
                      <a:pt x="5714" y="97"/>
                    </a:lnTo>
                    <a:lnTo>
                      <a:pt x="5716" y="105"/>
                    </a:lnTo>
                    <a:close/>
                    <a:moveTo>
                      <a:pt x="5270" y="134"/>
                    </a:moveTo>
                    <a:lnTo>
                      <a:pt x="5220" y="176"/>
                    </a:lnTo>
                    <a:lnTo>
                      <a:pt x="5270" y="134"/>
                    </a:lnTo>
                    <a:close/>
                    <a:moveTo>
                      <a:pt x="5453" y="207"/>
                    </a:moveTo>
                    <a:lnTo>
                      <a:pt x="5450" y="216"/>
                    </a:lnTo>
                    <a:lnTo>
                      <a:pt x="5446" y="225"/>
                    </a:lnTo>
                    <a:lnTo>
                      <a:pt x="5442" y="234"/>
                    </a:lnTo>
                    <a:lnTo>
                      <a:pt x="5437" y="242"/>
                    </a:lnTo>
                    <a:lnTo>
                      <a:pt x="5431" y="250"/>
                    </a:lnTo>
                    <a:lnTo>
                      <a:pt x="5425" y="259"/>
                    </a:lnTo>
                    <a:lnTo>
                      <a:pt x="5418" y="266"/>
                    </a:lnTo>
                    <a:lnTo>
                      <a:pt x="5411" y="273"/>
                    </a:lnTo>
                    <a:lnTo>
                      <a:pt x="5402" y="280"/>
                    </a:lnTo>
                    <a:lnTo>
                      <a:pt x="5395" y="286"/>
                    </a:lnTo>
                    <a:lnTo>
                      <a:pt x="5387" y="291"/>
                    </a:lnTo>
                    <a:lnTo>
                      <a:pt x="5377" y="296"/>
                    </a:lnTo>
                    <a:lnTo>
                      <a:pt x="5369" y="300"/>
                    </a:lnTo>
                    <a:lnTo>
                      <a:pt x="5361" y="304"/>
                    </a:lnTo>
                    <a:lnTo>
                      <a:pt x="5351" y="307"/>
                    </a:lnTo>
                    <a:lnTo>
                      <a:pt x="5343" y="308"/>
                    </a:lnTo>
                    <a:lnTo>
                      <a:pt x="5340" y="305"/>
                    </a:lnTo>
                    <a:lnTo>
                      <a:pt x="5336" y="303"/>
                    </a:lnTo>
                    <a:lnTo>
                      <a:pt x="5331" y="300"/>
                    </a:lnTo>
                    <a:lnTo>
                      <a:pt x="5327" y="298"/>
                    </a:lnTo>
                    <a:lnTo>
                      <a:pt x="5318" y="297"/>
                    </a:lnTo>
                    <a:lnTo>
                      <a:pt x="5310" y="296"/>
                    </a:lnTo>
                    <a:lnTo>
                      <a:pt x="5300" y="295"/>
                    </a:lnTo>
                    <a:lnTo>
                      <a:pt x="5292" y="293"/>
                    </a:lnTo>
                    <a:lnTo>
                      <a:pt x="5288" y="290"/>
                    </a:lnTo>
                    <a:lnTo>
                      <a:pt x="5285" y="288"/>
                    </a:lnTo>
                    <a:lnTo>
                      <a:pt x="5281" y="284"/>
                    </a:lnTo>
                    <a:lnTo>
                      <a:pt x="5279" y="279"/>
                    </a:lnTo>
                    <a:lnTo>
                      <a:pt x="5280" y="272"/>
                    </a:lnTo>
                    <a:lnTo>
                      <a:pt x="5282" y="265"/>
                    </a:lnTo>
                    <a:lnTo>
                      <a:pt x="5286" y="259"/>
                    </a:lnTo>
                    <a:lnTo>
                      <a:pt x="5290" y="252"/>
                    </a:lnTo>
                    <a:lnTo>
                      <a:pt x="5294" y="244"/>
                    </a:lnTo>
                    <a:lnTo>
                      <a:pt x="5299" y="238"/>
                    </a:lnTo>
                    <a:lnTo>
                      <a:pt x="5305" y="231"/>
                    </a:lnTo>
                    <a:lnTo>
                      <a:pt x="5312" y="224"/>
                    </a:lnTo>
                    <a:lnTo>
                      <a:pt x="5325" y="211"/>
                    </a:lnTo>
                    <a:lnTo>
                      <a:pt x="5341" y="200"/>
                    </a:lnTo>
                    <a:lnTo>
                      <a:pt x="5348" y="195"/>
                    </a:lnTo>
                    <a:lnTo>
                      <a:pt x="5356" y="191"/>
                    </a:lnTo>
                    <a:lnTo>
                      <a:pt x="5365" y="188"/>
                    </a:lnTo>
                    <a:lnTo>
                      <a:pt x="5372" y="185"/>
                    </a:lnTo>
                    <a:lnTo>
                      <a:pt x="5377" y="186"/>
                    </a:lnTo>
                    <a:lnTo>
                      <a:pt x="5382" y="187"/>
                    </a:lnTo>
                    <a:lnTo>
                      <a:pt x="5388" y="187"/>
                    </a:lnTo>
                    <a:lnTo>
                      <a:pt x="5393" y="187"/>
                    </a:lnTo>
                    <a:lnTo>
                      <a:pt x="5404" y="186"/>
                    </a:lnTo>
                    <a:lnTo>
                      <a:pt x="5416" y="185"/>
                    </a:lnTo>
                    <a:lnTo>
                      <a:pt x="5421" y="185"/>
                    </a:lnTo>
                    <a:lnTo>
                      <a:pt x="5426" y="185"/>
                    </a:lnTo>
                    <a:lnTo>
                      <a:pt x="5431" y="186"/>
                    </a:lnTo>
                    <a:lnTo>
                      <a:pt x="5437" y="188"/>
                    </a:lnTo>
                    <a:lnTo>
                      <a:pt x="5442" y="191"/>
                    </a:lnTo>
                    <a:lnTo>
                      <a:pt x="5446" y="195"/>
                    </a:lnTo>
                    <a:lnTo>
                      <a:pt x="5449" y="200"/>
                    </a:lnTo>
                    <a:lnTo>
                      <a:pt x="5453" y="207"/>
                    </a:lnTo>
                    <a:close/>
                    <a:moveTo>
                      <a:pt x="5585" y="299"/>
                    </a:moveTo>
                    <a:lnTo>
                      <a:pt x="5589" y="307"/>
                    </a:lnTo>
                    <a:lnTo>
                      <a:pt x="5592" y="315"/>
                    </a:lnTo>
                    <a:lnTo>
                      <a:pt x="5594" y="323"/>
                    </a:lnTo>
                    <a:lnTo>
                      <a:pt x="5595" y="332"/>
                    </a:lnTo>
                    <a:lnTo>
                      <a:pt x="5594" y="339"/>
                    </a:lnTo>
                    <a:lnTo>
                      <a:pt x="5593" y="347"/>
                    </a:lnTo>
                    <a:lnTo>
                      <a:pt x="5591" y="356"/>
                    </a:lnTo>
                    <a:lnTo>
                      <a:pt x="5588" y="363"/>
                    </a:lnTo>
                    <a:lnTo>
                      <a:pt x="5584" y="371"/>
                    </a:lnTo>
                    <a:lnTo>
                      <a:pt x="5579" y="378"/>
                    </a:lnTo>
                    <a:lnTo>
                      <a:pt x="5573" y="384"/>
                    </a:lnTo>
                    <a:lnTo>
                      <a:pt x="5567" y="389"/>
                    </a:lnTo>
                    <a:lnTo>
                      <a:pt x="5560" y="394"/>
                    </a:lnTo>
                    <a:lnTo>
                      <a:pt x="5551" y="397"/>
                    </a:lnTo>
                    <a:lnTo>
                      <a:pt x="5543" y="401"/>
                    </a:lnTo>
                    <a:lnTo>
                      <a:pt x="5534" y="402"/>
                    </a:lnTo>
                    <a:lnTo>
                      <a:pt x="5526" y="399"/>
                    </a:lnTo>
                    <a:lnTo>
                      <a:pt x="5520" y="395"/>
                    </a:lnTo>
                    <a:lnTo>
                      <a:pt x="5514" y="392"/>
                    </a:lnTo>
                    <a:lnTo>
                      <a:pt x="5508" y="388"/>
                    </a:lnTo>
                    <a:lnTo>
                      <a:pt x="5502" y="383"/>
                    </a:lnTo>
                    <a:lnTo>
                      <a:pt x="5498" y="378"/>
                    </a:lnTo>
                    <a:lnTo>
                      <a:pt x="5494" y="372"/>
                    </a:lnTo>
                    <a:lnTo>
                      <a:pt x="5491" y="366"/>
                    </a:lnTo>
                    <a:lnTo>
                      <a:pt x="5488" y="360"/>
                    </a:lnTo>
                    <a:lnTo>
                      <a:pt x="5487" y="354"/>
                    </a:lnTo>
                    <a:lnTo>
                      <a:pt x="5486" y="346"/>
                    </a:lnTo>
                    <a:lnTo>
                      <a:pt x="5486" y="339"/>
                    </a:lnTo>
                    <a:lnTo>
                      <a:pt x="5487" y="332"/>
                    </a:lnTo>
                    <a:lnTo>
                      <a:pt x="5489" y="324"/>
                    </a:lnTo>
                    <a:lnTo>
                      <a:pt x="5491" y="316"/>
                    </a:lnTo>
                    <a:lnTo>
                      <a:pt x="5495" y="308"/>
                    </a:lnTo>
                    <a:lnTo>
                      <a:pt x="5505" y="303"/>
                    </a:lnTo>
                    <a:lnTo>
                      <a:pt x="5516" y="299"/>
                    </a:lnTo>
                    <a:lnTo>
                      <a:pt x="5527" y="298"/>
                    </a:lnTo>
                    <a:lnTo>
                      <a:pt x="5539" y="297"/>
                    </a:lnTo>
                    <a:lnTo>
                      <a:pt x="5550" y="298"/>
                    </a:lnTo>
                    <a:lnTo>
                      <a:pt x="5562" y="298"/>
                    </a:lnTo>
                    <a:lnTo>
                      <a:pt x="5573" y="299"/>
                    </a:lnTo>
                    <a:lnTo>
                      <a:pt x="5585" y="299"/>
                    </a:lnTo>
                    <a:close/>
                    <a:moveTo>
                      <a:pt x="5139" y="381"/>
                    </a:moveTo>
                    <a:lnTo>
                      <a:pt x="5127" y="387"/>
                    </a:lnTo>
                    <a:lnTo>
                      <a:pt x="5116" y="395"/>
                    </a:lnTo>
                    <a:lnTo>
                      <a:pt x="5104" y="403"/>
                    </a:lnTo>
                    <a:lnTo>
                      <a:pt x="5093" y="411"/>
                    </a:lnTo>
                    <a:lnTo>
                      <a:pt x="5070" y="429"/>
                    </a:lnTo>
                    <a:lnTo>
                      <a:pt x="5048" y="444"/>
                    </a:lnTo>
                    <a:lnTo>
                      <a:pt x="5035" y="453"/>
                    </a:lnTo>
                    <a:lnTo>
                      <a:pt x="5024" y="459"/>
                    </a:lnTo>
                    <a:lnTo>
                      <a:pt x="5011" y="465"/>
                    </a:lnTo>
                    <a:lnTo>
                      <a:pt x="4999" y="469"/>
                    </a:lnTo>
                    <a:lnTo>
                      <a:pt x="4985" y="472"/>
                    </a:lnTo>
                    <a:lnTo>
                      <a:pt x="4972" y="474"/>
                    </a:lnTo>
                    <a:lnTo>
                      <a:pt x="4958" y="476"/>
                    </a:lnTo>
                    <a:lnTo>
                      <a:pt x="4944" y="473"/>
                    </a:lnTo>
                    <a:lnTo>
                      <a:pt x="4933" y="468"/>
                    </a:lnTo>
                    <a:lnTo>
                      <a:pt x="4925" y="462"/>
                    </a:lnTo>
                    <a:lnTo>
                      <a:pt x="4918" y="456"/>
                    </a:lnTo>
                    <a:lnTo>
                      <a:pt x="4912" y="447"/>
                    </a:lnTo>
                    <a:lnTo>
                      <a:pt x="4909" y="439"/>
                    </a:lnTo>
                    <a:lnTo>
                      <a:pt x="4907" y="431"/>
                    </a:lnTo>
                    <a:lnTo>
                      <a:pt x="4906" y="422"/>
                    </a:lnTo>
                    <a:lnTo>
                      <a:pt x="4907" y="413"/>
                    </a:lnTo>
                    <a:lnTo>
                      <a:pt x="4908" y="405"/>
                    </a:lnTo>
                    <a:lnTo>
                      <a:pt x="4910" y="396"/>
                    </a:lnTo>
                    <a:lnTo>
                      <a:pt x="4915" y="388"/>
                    </a:lnTo>
                    <a:lnTo>
                      <a:pt x="4919" y="381"/>
                    </a:lnTo>
                    <a:lnTo>
                      <a:pt x="4924" y="374"/>
                    </a:lnTo>
                    <a:lnTo>
                      <a:pt x="4930" y="368"/>
                    </a:lnTo>
                    <a:lnTo>
                      <a:pt x="4936" y="363"/>
                    </a:lnTo>
                    <a:lnTo>
                      <a:pt x="4944" y="359"/>
                    </a:lnTo>
                    <a:lnTo>
                      <a:pt x="4954" y="350"/>
                    </a:lnTo>
                    <a:lnTo>
                      <a:pt x="4968" y="340"/>
                    </a:lnTo>
                    <a:lnTo>
                      <a:pt x="4983" y="331"/>
                    </a:lnTo>
                    <a:lnTo>
                      <a:pt x="5001" y="320"/>
                    </a:lnTo>
                    <a:lnTo>
                      <a:pt x="5021" y="312"/>
                    </a:lnTo>
                    <a:lnTo>
                      <a:pt x="5041" y="304"/>
                    </a:lnTo>
                    <a:lnTo>
                      <a:pt x="5060" y="297"/>
                    </a:lnTo>
                    <a:lnTo>
                      <a:pt x="5079" y="293"/>
                    </a:lnTo>
                    <a:lnTo>
                      <a:pt x="5089" y="292"/>
                    </a:lnTo>
                    <a:lnTo>
                      <a:pt x="5097" y="291"/>
                    </a:lnTo>
                    <a:lnTo>
                      <a:pt x="5105" y="291"/>
                    </a:lnTo>
                    <a:lnTo>
                      <a:pt x="5114" y="292"/>
                    </a:lnTo>
                    <a:lnTo>
                      <a:pt x="5121" y="294"/>
                    </a:lnTo>
                    <a:lnTo>
                      <a:pt x="5127" y="296"/>
                    </a:lnTo>
                    <a:lnTo>
                      <a:pt x="5133" y="300"/>
                    </a:lnTo>
                    <a:lnTo>
                      <a:pt x="5138" y="305"/>
                    </a:lnTo>
                    <a:lnTo>
                      <a:pt x="5142" y="310"/>
                    </a:lnTo>
                    <a:lnTo>
                      <a:pt x="5145" y="316"/>
                    </a:lnTo>
                    <a:lnTo>
                      <a:pt x="5147" y="323"/>
                    </a:lnTo>
                    <a:lnTo>
                      <a:pt x="5148" y="333"/>
                    </a:lnTo>
                    <a:lnTo>
                      <a:pt x="5148" y="342"/>
                    </a:lnTo>
                    <a:lnTo>
                      <a:pt x="5146" y="354"/>
                    </a:lnTo>
                    <a:lnTo>
                      <a:pt x="5143" y="366"/>
                    </a:lnTo>
                    <a:lnTo>
                      <a:pt x="5139" y="38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8" name="Freeform 776">
                <a:extLst>
                  <a:ext uri="{FF2B5EF4-FFF2-40B4-BE49-F238E27FC236}">
                    <a16:creationId xmlns:a16="http://schemas.microsoft.com/office/drawing/2014/main" id="{991C5E83-1F40-4641-956A-24296E5A1D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49" y="1548"/>
                <a:ext cx="1181" cy="74"/>
              </a:xfrm>
              <a:custGeom>
                <a:avLst/>
                <a:gdLst>
                  <a:gd name="T0" fmla="*/ 7248 w 8262"/>
                  <a:gd name="T1" fmla="*/ 385 h 521"/>
                  <a:gd name="T2" fmla="*/ 7573 w 8262"/>
                  <a:gd name="T3" fmla="*/ 199 h 521"/>
                  <a:gd name="T4" fmla="*/ 7644 w 8262"/>
                  <a:gd name="T5" fmla="*/ 126 h 521"/>
                  <a:gd name="T6" fmla="*/ 7284 w 8262"/>
                  <a:gd name="T7" fmla="*/ 126 h 521"/>
                  <a:gd name="T8" fmla="*/ 7186 w 8262"/>
                  <a:gd name="T9" fmla="*/ 99 h 521"/>
                  <a:gd name="T10" fmla="*/ 6936 w 8262"/>
                  <a:gd name="T11" fmla="*/ 26 h 521"/>
                  <a:gd name="T12" fmla="*/ 6634 w 8262"/>
                  <a:gd name="T13" fmla="*/ 217 h 521"/>
                  <a:gd name="T14" fmla="*/ 5719 w 8262"/>
                  <a:gd name="T15" fmla="*/ 474 h 521"/>
                  <a:gd name="T16" fmla="*/ 5650 w 8262"/>
                  <a:gd name="T17" fmla="*/ 447 h 521"/>
                  <a:gd name="T18" fmla="*/ 5292 w 8262"/>
                  <a:gd name="T19" fmla="*/ 472 h 521"/>
                  <a:gd name="T20" fmla="*/ 5680 w 8262"/>
                  <a:gd name="T21" fmla="*/ 163 h 521"/>
                  <a:gd name="T22" fmla="*/ 6132 w 8262"/>
                  <a:gd name="T23" fmla="*/ 7 h 521"/>
                  <a:gd name="T24" fmla="*/ 6200 w 8262"/>
                  <a:gd name="T25" fmla="*/ 73 h 521"/>
                  <a:gd name="T26" fmla="*/ 6283 w 8262"/>
                  <a:gd name="T27" fmla="*/ 46 h 521"/>
                  <a:gd name="T28" fmla="*/ 6653 w 8262"/>
                  <a:gd name="T29" fmla="*/ 34 h 521"/>
                  <a:gd name="T30" fmla="*/ 8020 w 8262"/>
                  <a:gd name="T31" fmla="*/ 12 h 521"/>
                  <a:gd name="T32" fmla="*/ 8033 w 8262"/>
                  <a:gd name="T33" fmla="*/ 120 h 521"/>
                  <a:gd name="T34" fmla="*/ 8131 w 8262"/>
                  <a:gd name="T35" fmla="*/ 117 h 521"/>
                  <a:gd name="T36" fmla="*/ 7801 w 8262"/>
                  <a:gd name="T37" fmla="*/ 398 h 521"/>
                  <a:gd name="T38" fmla="*/ 7598 w 8262"/>
                  <a:gd name="T39" fmla="*/ 442 h 521"/>
                  <a:gd name="T40" fmla="*/ 6478 w 8262"/>
                  <a:gd name="T41" fmla="*/ 473 h 521"/>
                  <a:gd name="T42" fmla="*/ 326 w 8262"/>
                  <a:gd name="T43" fmla="*/ 491 h 521"/>
                  <a:gd name="T44" fmla="*/ 778 w 8262"/>
                  <a:gd name="T45" fmla="*/ 191 h 521"/>
                  <a:gd name="T46" fmla="*/ 531 w 8262"/>
                  <a:gd name="T47" fmla="*/ 204 h 521"/>
                  <a:gd name="T48" fmla="*/ 306 w 8262"/>
                  <a:gd name="T49" fmla="*/ 188 h 521"/>
                  <a:gd name="T50" fmla="*/ 13 w 8262"/>
                  <a:gd name="T51" fmla="*/ 12 h 521"/>
                  <a:gd name="T52" fmla="*/ 2194 w 8262"/>
                  <a:gd name="T53" fmla="*/ 46 h 521"/>
                  <a:gd name="T54" fmla="*/ 2301 w 8262"/>
                  <a:gd name="T55" fmla="*/ 133 h 521"/>
                  <a:gd name="T56" fmla="*/ 2487 w 8262"/>
                  <a:gd name="T57" fmla="*/ 118 h 521"/>
                  <a:gd name="T58" fmla="*/ 2540 w 8262"/>
                  <a:gd name="T59" fmla="*/ 8 h 521"/>
                  <a:gd name="T60" fmla="*/ 4100 w 8262"/>
                  <a:gd name="T61" fmla="*/ 171 h 521"/>
                  <a:gd name="T62" fmla="*/ 4015 w 8262"/>
                  <a:gd name="T63" fmla="*/ 447 h 521"/>
                  <a:gd name="T64" fmla="*/ 1159 w 8262"/>
                  <a:gd name="T65" fmla="*/ 396 h 521"/>
                  <a:gd name="T66" fmla="*/ 900 w 8262"/>
                  <a:gd name="T67" fmla="*/ 479 h 521"/>
                  <a:gd name="T68" fmla="*/ 866 w 8262"/>
                  <a:gd name="T69" fmla="*/ 332 h 521"/>
                  <a:gd name="T70" fmla="*/ 1012 w 8262"/>
                  <a:gd name="T71" fmla="*/ 239 h 521"/>
                  <a:gd name="T72" fmla="*/ 1172 w 8262"/>
                  <a:gd name="T73" fmla="*/ 258 h 521"/>
                  <a:gd name="T74" fmla="*/ 6201 w 8262"/>
                  <a:gd name="T75" fmla="*/ 31 h 521"/>
                  <a:gd name="T76" fmla="*/ 5868 w 8262"/>
                  <a:gd name="T77" fmla="*/ 258 h 521"/>
                  <a:gd name="T78" fmla="*/ 5734 w 8262"/>
                  <a:gd name="T79" fmla="*/ 287 h 521"/>
                  <a:gd name="T80" fmla="*/ 5763 w 8262"/>
                  <a:gd name="T81" fmla="*/ 181 h 521"/>
                  <a:gd name="T82" fmla="*/ 5901 w 8262"/>
                  <a:gd name="T83" fmla="*/ 176 h 521"/>
                  <a:gd name="T84" fmla="*/ 6211 w 8262"/>
                  <a:gd name="T85" fmla="*/ 286 h 521"/>
                  <a:gd name="T86" fmla="*/ 6076 w 8262"/>
                  <a:gd name="T87" fmla="*/ 302 h 521"/>
                  <a:gd name="T88" fmla="*/ 6099 w 8262"/>
                  <a:gd name="T89" fmla="*/ 188 h 521"/>
                  <a:gd name="T90" fmla="*/ 6258 w 8262"/>
                  <a:gd name="T91" fmla="*/ 160 h 521"/>
                  <a:gd name="T92" fmla="*/ 5647 w 8262"/>
                  <a:gd name="T93" fmla="*/ 357 h 521"/>
                  <a:gd name="T94" fmla="*/ 5540 w 8262"/>
                  <a:gd name="T95" fmla="*/ 469 h 521"/>
                  <a:gd name="T96" fmla="*/ 5442 w 8262"/>
                  <a:gd name="T97" fmla="*/ 498 h 521"/>
                  <a:gd name="T98" fmla="*/ 5442 w 8262"/>
                  <a:gd name="T99" fmla="*/ 415 h 521"/>
                  <a:gd name="T100" fmla="*/ 5589 w 8262"/>
                  <a:gd name="T101" fmla="*/ 334 h 521"/>
                  <a:gd name="T102" fmla="*/ 5958 w 8262"/>
                  <a:gd name="T103" fmla="*/ 413 h 521"/>
                  <a:gd name="T104" fmla="*/ 5815 w 8262"/>
                  <a:gd name="T105" fmla="*/ 465 h 521"/>
                  <a:gd name="T106" fmla="*/ 5840 w 8262"/>
                  <a:gd name="T107" fmla="*/ 340 h 521"/>
                  <a:gd name="T108" fmla="*/ 5969 w 8262"/>
                  <a:gd name="T109" fmla="*/ 340 h 521"/>
                  <a:gd name="T110" fmla="*/ 6545 w 8262"/>
                  <a:gd name="T111" fmla="*/ 140 h 521"/>
                  <a:gd name="T112" fmla="*/ 6430 w 8262"/>
                  <a:gd name="T113" fmla="*/ 222 h 521"/>
                  <a:gd name="T114" fmla="*/ 6356 w 8262"/>
                  <a:gd name="T115" fmla="*/ 157 h 521"/>
                  <a:gd name="T116" fmla="*/ 6445 w 8262"/>
                  <a:gd name="T117" fmla="*/ 97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62" h="521">
                    <a:moveTo>
                      <a:pt x="7486" y="521"/>
                    </a:moveTo>
                    <a:lnTo>
                      <a:pt x="7248" y="521"/>
                    </a:lnTo>
                    <a:lnTo>
                      <a:pt x="7243" y="513"/>
                    </a:lnTo>
                    <a:lnTo>
                      <a:pt x="7240" y="504"/>
                    </a:lnTo>
                    <a:lnTo>
                      <a:pt x="7237" y="495"/>
                    </a:lnTo>
                    <a:lnTo>
                      <a:pt x="7236" y="486"/>
                    </a:lnTo>
                    <a:lnTo>
                      <a:pt x="7235" y="477"/>
                    </a:lnTo>
                    <a:lnTo>
                      <a:pt x="7235" y="467"/>
                    </a:lnTo>
                    <a:lnTo>
                      <a:pt x="7236" y="457"/>
                    </a:lnTo>
                    <a:lnTo>
                      <a:pt x="7237" y="447"/>
                    </a:lnTo>
                    <a:lnTo>
                      <a:pt x="7240" y="427"/>
                    </a:lnTo>
                    <a:lnTo>
                      <a:pt x="7244" y="406"/>
                    </a:lnTo>
                    <a:lnTo>
                      <a:pt x="7248" y="385"/>
                    </a:lnTo>
                    <a:lnTo>
                      <a:pt x="7250" y="365"/>
                    </a:lnTo>
                    <a:lnTo>
                      <a:pt x="7262" y="353"/>
                    </a:lnTo>
                    <a:lnTo>
                      <a:pt x="7273" y="343"/>
                    </a:lnTo>
                    <a:lnTo>
                      <a:pt x="7286" y="332"/>
                    </a:lnTo>
                    <a:lnTo>
                      <a:pt x="7298" y="323"/>
                    </a:lnTo>
                    <a:lnTo>
                      <a:pt x="7323" y="304"/>
                    </a:lnTo>
                    <a:lnTo>
                      <a:pt x="7349" y="289"/>
                    </a:lnTo>
                    <a:lnTo>
                      <a:pt x="7376" y="274"/>
                    </a:lnTo>
                    <a:lnTo>
                      <a:pt x="7403" y="260"/>
                    </a:lnTo>
                    <a:lnTo>
                      <a:pt x="7431" y="248"/>
                    </a:lnTo>
                    <a:lnTo>
                      <a:pt x="7460" y="237"/>
                    </a:lnTo>
                    <a:lnTo>
                      <a:pt x="7516" y="217"/>
                    </a:lnTo>
                    <a:lnTo>
                      <a:pt x="7573" y="199"/>
                    </a:lnTo>
                    <a:lnTo>
                      <a:pt x="7631" y="180"/>
                    </a:lnTo>
                    <a:lnTo>
                      <a:pt x="7688" y="160"/>
                    </a:lnTo>
                    <a:lnTo>
                      <a:pt x="7689" y="156"/>
                    </a:lnTo>
                    <a:lnTo>
                      <a:pt x="7691" y="153"/>
                    </a:lnTo>
                    <a:lnTo>
                      <a:pt x="7691" y="149"/>
                    </a:lnTo>
                    <a:lnTo>
                      <a:pt x="7691" y="146"/>
                    </a:lnTo>
                    <a:lnTo>
                      <a:pt x="7688" y="140"/>
                    </a:lnTo>
                    <a:lnTo>
                      <a:pt x="7684" y="133"/>
                    </a:lnTo>
                    <a:lnTo>
                      <a:pt x="7677" y="129"/>
                    </a:lnTo>
                    <a:lnTo>
                      <a:pt x="7671" y="125"/>
                    </a:lnTo>
                    <a:lnTo>
                      <a:pt x="7664" y="123"/>
                    </a:lnTo>
                    <a:lnTo>
                      <a:pt x="7658" y="123"/>
                    </a:lnTo>
                    <a:lnTo>
                      <a:pt x="7644" y="126"/>
                    </a:lnTo>
                    <a:lnTo>
                      <a:pt x="7629" y="128"/>
                    </a:lnTo>
                    <a:lnTo>
                      <a:pt x="7615" y="130"/>
                    </a:lnTo>
                    <a:lnTo>
                      <a:pt x="7601" y="131"/>
                    </a:lnTo>
                    <a:lnTo>
                      <a:pt x="7572" y="133"/>
                    </a:lnTo>
                    <a:lnTo>
                      <a:pt x="7543" y="133"/>
                    </a:lnTo>
                    <a:lnTo>
                      <a:pt x="7484" y="129"/>
                    </a:lnTo>
                    <a:lnTo>
                      <a:pt x="7424" y="125"/>
                    </a:lnTo>
                    <a:lnTo>
                      <a:pt x="7395" y="123"/>
                    </a:lnTo>
                    <a:lnTo>
                      <a:pt x="7367" y="121"/>
                    </a:lnTo>
                    <a:lnTo>
                      <a:pt x="7339" y="121"/>
                    </a:lnTo>
                    <a:lnTo>
                      <a:pt x="7311" y="123"/>
                    </a:lnTo>
                    <a:lnTo>
                      <a:pt x="7297" y="124"/>
                    </a:lnTo>
                    <a:lnTo>
                      <a:pt x="7284" y="126"/>
                    </a:lnTo>
                    <a:lnTo>
                      <a:pt x="7270" y="128"/>
                    </a:lnTo>
                    <a:lnTo>
                      <a:pt x="7257" y="131"/>
                    </a:lnTo>
                    <a:lnTo>
                      <a:pt x="7245" y="135"/>
                    </a:lnTo>
                    <a:lnTo>
                      <a:pt x="7232" y="141"/>
                    </a:lnTo>
                    <a:lnTo>
                      <a:pt x="7220" y="146"/>
                    </a:lnTo>
                    <a:lnTo>
                      <a:pt x="7207" y="152"/>
                    </a:lnTo>
                    <a:lnTo>
                      <a:pt x="7207" y="145"/>
                    </a:lnTo>
                    <a:lnTo>
                      <a:pt x="7206" y="138"/>
                    </a:lnTo>
                    <a:lnTo>
                      <a:pt x="7205" y="132"/>
                    </a:lnTo>
                    <a:lnTo>
                      <a:pt x="7203" y="126"/>
                    </a:lnTo>
                    <a:lnTo>
                      <a:pt x="7199" y="116"/>
                    </a:lnTo>
                    <a:lnTo>
                      <a:pt x="7193" y="107"/>
                    </a:lnTo>
                    <a:lnTo>
                      <a:pt x="7186" y="99"/>
                    </a:lnTo>
                    <a:lnTo>
                      <a:pt x="7177" y="93"/>
                    </a:lnTo>
                    <a:lnTo>
                      <a:pt x="7168" y="87"/>
                    </a:lnTo>
                    <a:lnTo>
                      <a:pt x="7157" y="82"/>
                    </a:lnTo>
                    <a:lnTo>
                      <a:pt x="7137" y="73"/>
                    </a:lnTo>
                    <a:lnTo>
                      <a:pt x="7115" y="63"/>
                    </a:lnTo>
                    <a:lnTo>
                      <a:pt x="7104" y="58"/>
                    </a:lnTo>
                    <a:lnTo>
                      <a:pt x="7094" y="52"/>
                    </a:lnTo>
                    <a:lnTo>
                      <a:pt x="7084" y="46"/>
                    </a:lnTo>
                    <a:lnTo>
                      <a:pt x="7076" y="37"/>
                    </a:lnTo>
                    <a:lnTo>
                      <a:pt x="7040" y="33"/>
                    </a:lnTo>
                    <a:lnTo>
                      <a:pt x="7004" y="29"/>
                    </a:lnTo>
                    <a:lnTo>
                      <a:pt x="6970" y="27"/>
                    </a:lnTo>
                    <a:lnTo>
                      <a:pt x="6936" y="26"/>
                    </a:lnTo>
                    <a:lnTo>
                      <a:pt x="6920" y="27"/>
                    </a:lnTo>
                    <a:lnTo>
                      <a:pt x="6902" y="28"/>
                    </a:lnTo>
                    <a:lnTo>
                      <a:pt x="6885" y="30"/>
                    </a:lnTo>
                    <a:lnTo>
                      <a:pt x="6869" y="32"/>
                    </a:lnTo>
                    <a:lnTo>
                      <a:pt x="6852" y="35"/>
                    </a:lnTo>
                    <a:lnTo>
                      <a:pt x="6834" y="39"/>
                    </a:lnTo>
                    <a:lnTo>
                      <a:pt x="6818" y="45"/>
                    </a:lnTo>
                    <a:lnTo>
                      <a:pt x="6800" y="50"/>
                    </a:lnTo>
                    <a:lnTo>
                      <a:pt x="6772" y="77"/>
                    </a:lnTo>
                    <a:lnTo>
                      <a:pt x="6744" y="103"/>
                    </a:lnTo>
                    <a:lnTo>
                      <a:pt x="6717" y="131"/>
                    </a:lnTo>
                    <a:lnTo>
                      <a:pt x="6688" y="159"/>
                    </a:lnTo>
                    <a:lnTo>
                      <a:pt x="6634" y="217"/>
                    </a:lnTo>
                    <a:lnTo>
                      <a:pt x="6580" y="276"/>
                    </a:lnTo>
                    <a:lnTo>
                      <a:pt x="6527" y="336"/>
                    </a:lnTo>
                    <a:lnTo>
                      <a:pt x="6474" y="397"/>
                    </a:lnTo>
                    <a:lnTo>
                      <a:pt x="6421" y="458"/>
                    </a:lnTo>
                    <a:lnTo>
                      <a:pt x="6369" y="521"/>
                    </a:lnTo>
                    <a:lnTo>
                      <a:pt x="5691" y="521"/>
                    </a:lnTo>
                    <a:lnTo>
                      <a:pt x="5696" y="515"/>
                    </a:lnTo>
                    <a:lnTo>
                      <a:pt x="5702" y="508"/>
                    </a:lnTo>
                    <a:lnTo>
                      <a:pt x="5706" y="502"/>
                    </a:lnTo>
                    <a:lnTo>
                      <a:pt x="5710" y="495"/>
                    </a:lnTo>
                    <a:lnTo>
                      <a:pt x="5713" y="489"/>
                    </a:lnTo>
                    <a:lnTo>
                      <a:pt x="5716" y="481"/>
                    </a:lnTo>
                    <a:lnTo>
                      <a:pt x="5719" y="474"/>
                    </a:lnTo>
                    <a:lnTo>
                      <a:pt x="5721" y="467"/>
                    </a:lnTo>
                    <a:lnTo>
                      <a:pt x="5717" y="460"/>
                    </a:lnTo>
                    <a:lnTo>
                      <a:pt x="5714" y="455"/>
                    </a:lnTo>
                    <a:lnTo>
                      <a:pt x="5710" y="451"/>
                    </a:lnTo>
                    <a:lnTo>
                      <a:pt x="5705" y="448"/>
                    </a:lnTo>
                    <a:lnTo>
                      <a:pt x="5699" y="446"/>
                    </a:lnTo>
                    <a:lnTo>
                      <a:pt x="5694" y="445"/>
                    </a:lnTo>
                    <a:lnTo>
                      <a:pt x="5689" y="445"/>
                    </a:lnTo>
                    <a:lnTo>
                      <a:pt x="5684" y="445"/>
                    </a:lnTo>
                    <a:lnTo>
                      <a:pt x="5672" y="446"/>
                    </a:lnTo>
                    <a:lnTo>
                      <a:pt x="5661" y="447"/>
                    </a:lnTo>
                    <a:lnTo>
                      <a:pt x="5656" y="447"/>
                    </a:lnTo>
                    <a:lnTo>
                      <a:pt x="5650" y="447"/>
                    </a:lnTo>
                    <a:lnTo>
                      <a:pt x="5645" y="446"/>
                    </a:lnTo>
                    <a:lnTo>
                      <a:pt x="5640" y="445"/>
                    </a:lnTo>
                    <a:lnTo>
                      <a:pt x="5627" y="450"/>
                    </a:lnTo>
                    <a:lnTo>
                      <a:pt x="5614" y="457"/>
                    </a:lnTo>
                    <a:lnTo>
                      <a:pt x="5600" y="466"/>
                    </a:lnTo>
                    <a:lnTo>
                      <a:pt x="5589" y="475"/>
                    </a:lnTo>
                    <a:lnTo>
                      <a:pt x="5578" y="486"/>
                    </a:lnTo>
                    <a:lnTo>
                      <a:pt x="5567" y="497"/>
                    </a:lnTo>
                    <a:lnTo>
                      <a:pt x="5559" y="509"/>
                    </a:lnTo>
                    <a:lnTo>
                      <a:pt x="5553" y="521"/>
                    </a:lnTo>
                    <a:lnTo>
                      <a:pt x="5239" y="521"/>
                    </a:lnTo>
                    <a:lnTo>
                      <a:pt x="5265" y="496"/>
                    </a:lnTo>
                    <a:lnTo>
                      <a:pt x="5292" y="472"/>
                    </a:lnTo>
                    <a:lnTo>
                      <a:pt x="5318" y="448"/>
                    </a:lnTo>
                    <a:lnTo>
                      <a:pt x="5345" y="424"/>
                    </a:lnTo>
                    <a:lnTo>
                      <a:pt x="5371" y="400"/>
                    </a:lnTo>
                    <a:lnTo>
                      <a:pt x="5397" y="376"/>
                    </a:lnTo>
                    <a:lnTo>
                      <a:pt x="5421" y="351"/>
                    </a:lnTo>
                    <a:lnTo>
                      <a:pt x="5445" y="326"/>
                    </a:lnTo>
                    <a:lnTo>
                      <a:pt x="5477" y="301"/>
                    </a:lnTo>
                    <a:lnTo>
                      <a:pt x="5510" y="276"/>
                    </a:lnTo>
                    <a:lnTo>
                      <a:pt x="5543" y="252"/>
                    </a:lnTo>
                    <a:lnTo>
                      <a:pt x="5577" y="229"/>
                    </a:lnTo>
                    <a:lnTo>
                      <a:pt x="5611" y="206"/>
                    </a:lnTo>
                    <a:lnTo>
                      <a:pt x="5645" y="184"/>
                    </a:lnTo>
                    <a:lnTo>
                      <a:pt x="5680" y="163"/>
                    </a:lnTo>
                    <a:lnTo>
                      <a:pt x="5714" y="143"/>
                    </a:lnTo>
                    <a:lnTo>
                      <a:pt x="5749" y="123"/>
                    </a:lnTo>
                    <a:lnTo>
                      <a:pt x="5785" y="104"/>
                    </a:lnTo>
                    <a:lnTo>
                      <a:pt x="5821" y="85"/>
                    </a:lnTo>
                    <a:lnTo>
                      <a:pt x="5857" y="67"/>
                    </a:lnTo>
                    <a:lnTo>
                      <a:pt x="5893" y="50"/>
                    </a:lnTo>
                    <a:lnTo>
                      <a:pt x="5930" y="32"/>
                    </a:lnTo>
                    <a:lnTo>
                      <a:pt x="5967" y="16"/>
                    </a:lnTo>
                    <a:lnTo>
                      <a:pt x="6004" y="0"/>
                    </a:lnTo>
                    <a:lnTo>
                      <a:pt x="6134" y="0"/>
                    </a:lnTo>
                    <a:lnTo>
                      <a:pt x="6133" y="2"/>
                    </a:lnTo>
                    <a:lnTo>
                      <a:pt x="6133" y="5"/>
                    </a:lnTo>
                    <a:lnTo>
                      <a:pt x="6132" y="7"/>
                    </a:lnTo>
                    <a:lnTo>
                      <a:pt x="6131" y="9"/>
                    </a:lnTo>
                    <a:lnTo>
                      <a:pt x="6130" y="12"/>
                    </a:lnTo>
                    <a:lnTo>
                      <a:pt x="6130" y="14"/>
                    </a:lnTo>
                    <a:lnTo>
                      <a:pt x="6129" y="18"/>
                    </a:lnTo>
                    <a:lnTo>
                      <a:pt x="6129" y="21"/>
                    </a:lnTo>
                    <a:lnTo>
                      <a:pt x="6139" y="30"/>
                    </a:lnTo>
                    <a:lnTo>
                      <a:pt x="6151" y="41"/>
                    </a:lnTo>
                    <a:lnTo>
                      <a:pt x="6162" y="51"/>
                    </a:lnTo>
                    <a:lnTo>
                      <a:pt x="6174" y="60"/>
                    </a:lnTo>
                    <a:lnTo>
                      <a:pt x="6180" y="64"/>
                    </a:lnTo>
                    <a:lnTo>
                      <a:pt x="6186" y="68"/>
                    </a:lnTo>
                    <a:lnTo>
                      <a:pt x="6192" y="71"/>
                    </a:lnTo>
                    <a:lnTo>
                      <a:pt x="6200" y="73"/>
                    </a:lnTo>
                    <a:lnTo>
                      <a:pt x="6207" y="74"/>
                    </a:lnTo>
                    <a:lnTo>
                      <a:pt x="6214" y="74"/>
                    </a:lnTo>
                    <a:lnTo>
                      <a:pt x="6223" y="73"/>
                    </a:lnTo>
                    <a:lnTo>
                      <a:pt x="6231" y="72"/>
                    </a:lnTo>
                    <a:lnTo>
                      <a:pt x="6238" y="72"/>
                    </a:lnTo>
                    <a:lnTo>
                      <a:pt x="6246" y="72"/>
                    </a:lnTo>
                    <a:lnTo>
                      <a:pt x="6253" y="71"/>
                    </a:lnTo>
                    <a:lnTo>
                      <a:pt x="6259" y="68"/>
                    </a:lnTo>
                    <a:lnTo>
                      <a:pt x="6264" y="64"/>
                    </a:lnTo>
                    <a:lnTo>
                      <a:pt x="6271" y="61"/>
                    </a:lnTo>
                    <a:lnTo>
                      <a:pt x="6275" y="56"/>
                    </a:lnTo>
                    <a:lnTo>
                      <a:pt x="6280" y="51"/>
                    </a:lnTo>
                    <a:lnTo>
                      <a:pt x="6283" y="46"/>
                    </a:lnTo>
                    <a:lnTo>
                      <a:pt x="6287" y="39"/>
                    </a:lnTo>
                    <a:lnTo>
                      <a:pt x="6289" y="33"/>
                    </a:lnTo>
                    <a:lnTo>
                      <a:pt x="6291" y="27"/>
                    </a:lnTo>
                    <a:lnTo>
                      <a:pt x="6292" y="21"/>
                    </a:lnTo>
                    <a:lnTo>
                      <a:pt x="6293" y="13"/>
                    </a:lnTo>
                    <a:lnTo>
                      <a:pt x="6293" y="7"/>
                    </a:lnTo>
                    <a:lnTo>
                      <a:pt x="6292" y="0"/>
                    </a:lnTo>
                    <a:lnTo>
                      <a:pt x="6613" y="0"/>
                    </a:lnTo>
                    <a:lnTo>
                      <a:pt x="6619" y="9"/>
                    </a:lnTo>
                    <a:lnTo>
                      <a:pt x="6626" y="18"/>
                    </a:lnTo>
                    <a:lnTo>
                      <a:pt x="6634" y="24"/>
                    </a:lnTo>
                    <a:lnTo>
                      <a:pt x="6644" y="30"/>
                    </a:lnTo>
                    <a:lnTo>
                      <a:pt x="6653" y="34"/>
                    </a:lnTo>
                    <a:lnTo>
                      <a:pt x="6664" y="37"/>
                    </a:lnTo>
                    <a:lnTo>
                      <a:pt x="6677" y="38"/>
                    </a:lnTo>
                    <a:lnTo>
                      <a:pt x="6689" y="37"/>
                    </a:lnTo>
                    <a:lnTo>
                      <a:pt x="6698" y="36"/>
                    </a:lnTo>
                    <a:lnTo>
                      <a:pt x="6706" y="33"/>
                    </a:lnTo>
                    <a:lnTo>
                      <a:pt x="6713" y="30"/>
                    </a:lnTo>
                    <a:lnTo>
                      <a:pt x="6721" y="25"/>
                    </a:lnTo>
                    <a:lnTo>
                      <a:pt x="6727" y="20"/>
                    </a:lnTo>
                    <a:lnTo>
                      <a:pt x="6733" y="13"/>
                    </a:lnTo>
                    <a:lnTo>
                      <a:pt x="6738" y="7"/>
                    </a:lnTo>
                    <a:lnTo>
                      <a:pt x="6744" y="0"/>
                    </a:lnTo>
                    <a:lnTo>
                      <a:pt x="8014" y="0"/>
                    </a:lnTo>
                    <a:lnTo>
                      <a:pt x="8020" y="12"/>
                    </a:lnTo>
                    <a:lnTo>
                      <a:pt x="8024" y="25"/>
                    </a:lnTo>
                    <a:lnTo>
                      <a:pt x="8028" y="37"/>
                    </a:lnTo>
                    <a:lnTo>
                      <a:pt x="8028" y="51"/>
                    </a:lnTo>
                    <a:lnTo>
                      <a:pt x="8028" y="57"/>
                    </a:lnTo>
                    <a:lnTo>
                      <a:pt x="8027" y="64"/>
                    </a:lnTo>
                    <a:lnTo>
                      <a:pt x="8024" y="72"/>
                    </a:lnTo>
                    <a:lnTo>
                      <a:pt x="8022" y="79"/>
                    </a:lnTo>
                    <a:lnTo>
                      <a:pt x="8019" y="86"/>
                    </a:lnTo>
                    <a:lnTo>
                      <a:pt x="8016" y="94"/>
                    </a:lnTo>
                    <a:lnTo>
                      <a:pt x="8011" y="102"/>
                    </a:lnTo>
                    <a:lnTo>
                      <a:pt x="8006" y="109"/>
                    </a:lnTo>
                    <a:lnTo>
                      <a:pt x="8023" y="131"/>
                    </a:lnTo>
                    <a:lnTo>
                      <a:pt x="8033" y="120"/>
                    </a:lnTo>
                    <a:lnTo>
                      <a:pt x="8043" y="108"/>
                    </a:lnTo>
                    <a:lnTo>
                      <a:pt x="8054" y="98"/>
                    </a:lnTo>
                    <a:lnTo>
                      <a:pt x="8065" y="88"/>
                    </a:lnTo>
                    <a:lnTo>
                      <a:pt x="8087" y="71"/>
                    </a:lnTo>
                    <a:lnTo>
                      <a:pt x="8111" y="55"/>
                    </a:lnTo>
                    <a:lnTo>
                      <a:pt x="8135" y="41"/>
                    </a:lnTo>
                    <a:lnTo>
                      <a:pt x="8160" y="27"/>
                    </a:lnTo>
                    <a:lnTo>
                      <a:pt x="8184" y="13"/>
                    </a:lnTo>
                    <a:lnTo>
                      <a:pt x="8208" y="0"/>
                    </a:lnTo>
                    <a:lnTo>
                      <a:pt x="8262" y="0"/>
                    </a:lnTo>
                    <a:lnTo>
                      <a:pt x="8218" y="37"/>
                    </a:lnTo>
                    <a:lnTo>
                      <a:pt x="8175" y="76"/>
                    </a:lnTo>
                    <a:lnTo>
                      <a:pt x="8131" y="117"/>
                    </a:lnTo>
                    <a:lnTo>
                      <a:pt x="8088" y="158"/>
                    </a:lnTo>
                    <a:lnTo>
                      <a:pt x="8046" y="201"/>
                    </a:lnTo>
                    <a:lnTo>
                      <a:pt x="8005" y="245"/>
                    </a:lnTo>
                    <a:lnTo>
                      <a:pt x="7963" y="290"/>
                    </a:lnTo>
                    <a:lnTo>
                      <a:pt x="7921" y="334"/>
                    </a:lnTo>
                    <a:lnTo>
                      <a:pt x="7908" y="346"/>
                    </a:lnTo>
                    <a:lnTo>
                      <a:pt x="7894" y="355"/>
                    </a:lnTo>
                    <a:lnTo>
                      <a:pt x="7880" y="365"/>
                    </a:lnTo>
                    <a:lnTo>
                      <a:pt x="7865" y="373"/>
                    </a:lnTo>
                    <a:lnTo>
                      <a:pt x="7849" y="380"/>
                    </a:lnTo>
                    <a:lnTo>
                      <a:pt x="7834" y="388"/>
                    </a:lnTo>
                    <a:lnTo>
                      <a:pt x="7818" y="393"/>
                    </a:lnTo>
                    <a:lnTo>
                      <a:pt x="7801" y="398"/>
                    </a:lnTo>
                    <a:lnTo>
                      <a:pt x="7785" y="402"/>
                    </a:lnTo>
                    <a:lnTo>
                      <a:pt x="7768" y="405"/>
                    </a:lnTo>
                    <a:lnTo>
                      <a:pt x="7751" y="407"/>
                    </a:lnTo>
                    <a:lnTo>
                      <a:pt x="7734" y="409"/>
                    </a:lnTo>
                    <a:lnTo>
                      <a:pt x="7717" y="410"/>
                    </a:lnTo>
                    <a:lnTo>
                      <a:pt x="7700" y="410"/>
                    </a:lnTo>
                    <a:lnTo>
                      <a:pt x="7683" y="409"/>
                    </a:lnTo>
                    <a:lnTo>
                      <a:pt x="7666" y="407"/>
                    </a:lnTo>
                    <a:lnTo>
                      <a:pt x="7654" y="411"/>
                    </a:lnTo>
                    <a:lnTo>
                      <a:pt x="7643" y="416"/>
                    </a:lnTo>
                    <a:lnTo>
                      <a:pt x="7632" y="422"/>
                    </a:lnTo>
                    <a:lnTo>
                      <a:pt x="7620" y="428"/>
                    </a:lnTo>
                    <a:lnTo>
                      <a:pt x="7598" y="442"/>
                    </a:lnTo>
                    <a:lnTo>
                      <a:pt x="7575" y="456"/>
                    </a:lnTo>
                    <a:lnTo>
                      <a:pt x="7553" y="473"/>
                    </a:lnTo>
                    <a:lnTo>
                      <a:pt x="7530" y="489"/>
                    </a:lnTo>
                    <a:lnTo>
                      <a:pt x="7509" y="505"/>
                    </a:lnTo>
                    <a:lnTo>
                      <a:pt x="7486" y="521"/>
                    </a:lnTo>
                    <a:close/>
                    <a:moveTo>
                      <a:pt x="6525" y="521"/>
                    </a:moveTo>
                    <a:lnTo>
                      <a:pt x="6430" y="521"/>
                    </a:lnTo>
                    <a:lnTo>
                      <a:pt x="6437" y="513"/>
                    </a:lnTo>
                    <a:lnTo>
                      <a:pt x="6446" y="504"/>
                    </a:lnTo>
                    <a:lnTo>
                      <a:pt x="6453" y="496"/>
                    </a:lnTo>
                    <a:lnTo>
                      <a:pt x="6461" y="489"/>
                    </a:lnTo>
                    <a:lnTo>
                      <a:pt x="6470" y="480"/>
                    </a:lnTo>
                    <a:lnTo>
                      <a:pt x="6478" y="473"/>
                    </a:lnTo>
                    <a:lnTo>
                      <a:pt x="6485" y="466"/>
                    </a:lnTo>
                    <a:lnTo>
                      <a:pt x="6494" y="458"/>
                    </a:lnTo>
                    <a:lnTo>
                      <a:pt x="6497" y="465"/>
                    </a:lnTo>
                    <a:lnTo>
                      <a:pt x="6501" y="473"/>
                    </a:lnTo>
                    <a:lnTo>
                      <a:pt x="6504" y="480"/>
                    </a:lnTo>
                    <a:lnTo>
                      <a:pt x="6507" y="489"/>
                    </a:lnTo>
                    <a:lnTo>
                      <a:pt x="6511" y="496"/>
                    </a:lnTo>
                    <a:lnTo>
                      <a:pt x="6515" y="504"/>
                    </a:lnTo>
                    <a:lnTo>
                      <a:pt x="6520" y="513"/>
                    </a:lnTo>
                    <a:lnTo>
                      <a:pt x="6525" y="521"/>
                    </a:lnTo>
                    <a:close/>
                    <a:moveTo>
                      <a:pt x="4006" y="521"/>
                    </a:moveTo>
                    <a:lnTo>
                      <a:pt x="302" y="521"/>
                    </a:lnTo>
                    <a:lnTo>
                      <a:pt x="326" y="491"/>
                    </a:lnTo>
                    <a:lnTo>
                      <a:pt x="351" y="461"/>
                    </a:lnTo>
                    <a:lnTo>
                      <a:pt x="378" y="435"/>
                    </a:lnTo>
                    <a:lnTo>
                      <a:pt x="405" y="410"/>
                    </a:lnTo>
                    <a:lnTo>
                      <a:pt x="433" y="386"/>
                    </a:lnTo>
                    <a:lnTo>
                      <a:pt x="462" y="365"/>
                    </a:lnTo>
                    <a:lnTo>
                      <a:pt x="491" y="344"/>
                    </a:lnTo>
                    <a:lnTo>
                      <a:pt x="521" y="324"/>
                    </a:lnTo>
                    <a:lnTo>
                      <a:pt x="551" y="305"/>
                    </a:lnTo>
                    <a:lnTo>
                      <a:pt x="582" y="286"/>
                    </a:lnTo>
                    <a:lnTo>
                      <a:pt x="614" y="270"/>
                    </a:lnTo>
                    <a:lnTo>
                      <a:pt x="645" y="253"/>
                    </a:lnTo>
                    <a:lnTo>
                      <a:pt x="711" y="221"/>
                    </a:lnTo>
                    <a:lnTo>
                      <a:pt x="778" y="191"/>
                    </a:lnTo>
                    <a:lnTo>
                      <a:pt x="779" y="184"/>
                    </a:lnTo>
                    <a:lnTo>
                      <a:pt x="779" y="177"/>
                    </a:lnTo>
                    <a:lnTo>
                      <a:pt x="778" y="170"/>
                    </a:lnTo>
                    <a:lnTo>
                      <a:pt x="774" y="163"/>
                    </a:lnTo>
                    <a:lnTo>
                      <a:pt x="771" y="156"/>
                    </a:lnTo>
                    <a:lnTo>
                      <a:pt x="767" y="150"/>
                    </a:lnTo>
                    <a:lnTo>
                      <a:pt x="762" y="145"/>
                    </a:lnTo>
                    <a:lnTo>
                      <a:pt x="757" y="140"/>
                    </a:lnTo>
                    <a:lnTo>
                      <a:pt x="693" y="158"/>
                    </a:lnTo>
                    <a:lnTo>
                      <a:pt x="628" y="178"/>
                    </a:lnTo>
                    <a:lnTo>
                      <a:pt x="596" y="187"/>
                    </a:lnTo>
                    <a:lnTo>
                      <a:pt x="564" y="197"/>
                    </a:lnTo>
                    <a:lnTo>
                      <a:pt x="531" y="204"/>
                    </a:lnTo>
                    <a:lnTo>
                      <a:pt x="498" y="209"/>
                    </a:lnTo>
                    <a:lnTo>
                      <a:pt x="482" y="211"/>
                    </a:lnTo>
                    <a:lnTo>
                      <a:pt x="466" y="213"/>
                    </a:lnTo>
                    <a:lnTo>
                      <a:pt x="449" y="215"/>
                    </a:lnTo>
                    <a:lnTo>
                      <a:pt x="434" y="215"/>
                    </a:lnTo>
                    <a:lnTo>
                      <a:pt x="417" y="215"/>
                    </a:lnTo>
                    <a:lnTo>
                      <a:pt x="401" y="213"/>
                    </a:lnTo>
                    <a:lnTo>
                      <a:pt x="385" y="211"/>
                    </a:lnTo>
                    <a:lnTo>
                      <a:pt x="369" y="208"/>
                    </a:lnTo>
                    <a:lnTo>
                      <a:pt x="353" y="205"/>
                    </a:lnTo>
                    <a:lnTo>
                      <a:pt x="338" y="201"/>
                    </a:lnTo>
                    <a:lnTo>
                      <a:pt x="322" y="196"/>
                    </a:lnTo>
                    <a:lnTo>
                      <a:pt x="306" y="188"/>
                    </a:lnTo>
                    <a:lnTo>
                      <a:pt x="292" y="181"/>
                    </a:lnTo>
                    <a:lnTo>
                      <a:pt x="276" y="173"/>
                    </a:lnTo>
                    <a:lnTo>
                      <a:pt x="262" y="163"/>
                    </a:lnTo>
                    <a:lnTo>
                      <a:pt x="247" y="152"/>
                    </a:lnTo>
                    <a:lnTo>
                      <a:pt x="216" y="135"/>
                    </a:lnTo>
                    <a:lnTo>
                      <a:pt x="184" y="119"/>
                    </a:lnTo>
                    <a:lnTo>
                      <a:pt x="151" y="102"/>
                    </a:lnTo>
                    <a:lnTo>
                      <a:pt x="118" y="84"/>
                    </a:lnTo>
                    <a:lnTo>
                      <a:pt x="86" y="67"/>
                    </a:lnTo>
                    <a:lnTo>
                      <a:pt x="55" y="46"/>
                    </a:lnTo>
                    <a:lnTo>
                      <a:pt x="41" y="35"/>
                    </a:lnTo>
                    <a:lnTo>
                      <a:pt x="26" y="24"/>
                    </a:lnTo>
                    <a:lnTo>
                      <a:pt x="13" y="12"/>
                    </a:lnTo>
                    <a:lnTo>
                      <a:pt x="0" y="0"/>
                    </a:lnTo>
                    <a:lnTo>
                      <a:pt x="2233" y="0"/>
                    </a:lnTo>
                    <a:lnTo>
                      <a:pt x="2228" y="3"/>
                    </a:lnTo>
                    <a:lnTo>
                      <a:pt x="2224" y="6"/>
                    </a:lnTo>
                    <a:lnTo>
                      <a:pt x="2219" y="10"/>
                    </a:lnTo>
                    <a:lnTo>
                      <a:pt x="2214" y="13"/>
                    </a:lnTo>
                    <a:lnTo>
                      <a:pt x="2209" y="18"/>
                    </a:lnTo>
                    <a:lnTo>
                      <a:pt x="2204" y="21"/>
                    </a:lnTo>
                    <a:lnTo>
                      <a:pt x="2200" y="25"/>
                    </a:lnTo>
                    <a:lnTo>
                      <a:pt x="2196" y="29"/>
                    </a:lnTo>
                    <a:lnTo>
                      <a:pt x="2195" y="34"/>
                    </a:lnTo>
                    <a:lnTo>
                      <a:pt x="2194" y="39"/>
                    </a:lnTo>
                    <a:lnTo>
                      <a:pt x="2194" y="46"/>
                    </a:lnTo>
                    <a:lnTo>
                      <a:pt x="2195" y="50"/>
                    </a:lnTo>
                    <a:lnTo>
                      <a:pt x="2197" y="60"/>
                    </a:lnTo>
                    <a:lnTo>
                      <a:pt x="2200" y="70"/>
                    </a:lnTo>
                    <a:lnTo>
                      <a:pt x="2203" y="79"/>
                    </a:lnTo>
                    <a:lnTo>
                      <a:pt x="2207" y="87"/>
                    </a:lnTo>
                    <a:lnTo>
                      <a:pt x="2210" y="95"/>
                    </a:lnTo>
                    <a:lnTo>
                      <a:pt x="2213" y="101"/>
                    </a:lnTo>
                    <a:lnTo>
                      <a:pt x="2227" y="108"/>
                    </a:lnTo>
                    <a:lnTo>
                      <a:pt x="2241" y="115"/>
                    </a:lnTo>
                    <a:lnTo>
                      <a:pt x="2255" y="120"/>
                    </a:lnTo>
                    <a:lnTo>
                      <a:pt x="2271" y="125"/>
                    </a:lnTo>
                    <a:lnTo>
                      <a:pt x="2285" y="129"/>
                    </a:lnTo>
                    <a:lnTo>
                      <a:pt x="2301" y="133"/>
                    </a:lnTo>
                    <a:lnTo>
                      <a:pt x="2317" y="136"/>
                    </a:lnTo>
                    <a:lnTo>
                      <a:pt x="2333" y="138"/>
                    </a:lnTo>
                    <a:lnTo>
                      <a:pt x="2349" y="140"/>
                    </a:lnTo>
                    <a:lnTo>
                      <a:pt x="2365" y="141"/>
                    </a:lnTo>
                    <a:lnTo>
                      <a:pt x="2381" y="142"/>
                    </a:lnTo>
                    <a:lnTo>
                      <a:pt x="2397" y="141"/>
                    </a:lnTo>
                    <a:lnTo>
                      <a:pt x="2413" y="140"/>
                    </a:lnTo>
                    <a:lnTo>
                      <a:pt x="2428" y="137"/>
                    </a:lnTo>
                    <a:lnTo>
                      <a:pt x="2444" y="134"/>
                    </a:lnTo>
                    <a:lnTo>
                      <a:pt x="2460" y="131"/>
                    </a:lnTo>
                    <a:lnTo>
                      <a:pt x="2468" y="127"/>
                    </a:lnTo>
                    <a:lnTo>
                      <a:pt x="2477" y="123"/>
                    </a:lnTo>
                    <a:lnTo>
                      <a:pt x="2487" y="118"/>
                    </a:lnTo>
                    <a:lnTo>
                      <a:pt x="2495" y="111"/>
                    </a:lnTo>
                    <a:lnTo>
                      <a:pt x="2504" y="105"/>
                    </a:lnTo>
                    <a:lnTo>
                      <a:pt x="2512" y="98"/>
                    </a:lnTo>
                    <a:lnTo>
                      <a:pt x="2520" y="91"/>
                    </a:lnTo>
                    <a:lnTo>
                      <a:pt x="2527" y="82"/>
                    </a:lnTo>
                    <a:lnTo>
                      <a:pt x="2532" y="74"/>
                    </a:lnTo>
                    <a:lnTo>
                      <a:pt x="2538" y="64"/>
                    </a:lnTo>
                    <a:lnTo>
                      <a:pt x="2542" y="55"/>
                    </a:lnTo>
                    <a:lnTo>
                      <a:pt x="2545" y="46"/>
                    </a:lnTo>
                    <a:lnTo>
                      <a:pt x="2546" y="36"/>
                    </a:lnTo>
                    <a:lnTo>
                      <a:pt x="2546" y="27"/>
                    </a:lnTo>
                    <a:lnTo>
                      <a:pt x="2544" y="18"/>
                    </a:lnTo>
                    <a:lnTo>
                      <a:pt x="2540" y="8"/>
                    </a:lnTo>
                    <a:lnTo>
                      <a:pt x="2539" y="7"/>
                    </a:lnTo>
                    <a:lnTo>
                      <a:pt x="2537" y="6"/>
                    </a:lnTo>
                    <a:lnTo>
                      <a:pt x="2536" y="5"/>
                    </a:lnTo>
                    <a:lnTo>
                      <a:pt x="2535" y="4"/>
                    </a:lnTo>
                    <a:lnTo>
                      <a:pt x="2532" y="3"/>
                    </a:lnTo>
                    <a:lnTo>
                      <a:pt x="2531" y="2"/>
                    </a:lnTo>
                    <a:lnTo>
                      <a:pt x="2529" y="1"/>
                    </a:lnTo>
                    <a:lnTo>
                      <a:pt x="2528" y="0"/>
                    </a:lnTo>
                    <a:lnTo>
                      <a:pt x="4126" y="0"/>
                    </a:lnTo>
                    <a:lnTo>
                      <a:pt x="4122" y="44"/>
                    </a:lnTo>
                    <a:lnTo>
                      <a:pt x="4115" y="86"/>
                    </a:lnTo>
                    <a:lnTo>
                      <a:pt x="4109" y="129"/>
                    </a:lnTo>
                    <a:lnTo>
                      <a:pt x="4100" y="171"/>
                    </a:lnTo>
                    <a:lnTo>
                      <a:pt x="4095" y="192"/>
                    </a:lnTo>
                    <a:lnTo>
                      <a:pt x="4088" y="211"/>
                    </a:lnTo>
                    <a:lnTo>
                      <a:pt x="4082" y="231"/>
                    </a:lnTo>
                    <a:lnTo>
                      <a:pt x="4075" y="251"/>
                    </a:lnTo>
                    <a:lnTo>
                      <a:pt x="4068" y="271"/>
                    </a:lnTo>
                    <a:lnTo>
                      <a:pt x="4058" y="290"/>
                    </a:lnTo>
                    <a:lnTo>
                      <a:pt x="4049" y="308"/>
                    </a:lnTo>
                    <a:lnTo>
                      <a:pt x="4039" y="326"/>
                    </a:lnTo>
                    <a:lnTo>
                      <a:pt x="4033" y="350"/>
                    </a:lnTo>
                    <a:lnTo>
                      <a:pt x="4028" y="374"/>
                    </a:lnTo>
                    <a:lnTo>
                      <a:pt x="4024" y="398"/>
                    </a:lnTo>
                    <a:lnTo>
                      <a:pt x="4020" y="423"/>
                    </a:lnTo>
                    <a:lnTo>
                      <a:pt x="4015" y="447"/>
                    </a:lnTo>
                    <a:lnTo>
                      <a:pt x="4012" y="472"/>
                    </a:lnTo>
                    <a:lnTo>
                      <a:pt x="4009" y="496"/>
                    </a:lnTo>
                    <a:lnTo>
                      <a:pt x="4006" y="521"/>
                    </a:lnTo>
                    <a:close/>
                    <a:moveTo>
                      <a:pt x="1215" y="305"/>
                    </a:moveTo>
                    <a:lnTo>
                      <a:pt x="1211" y="318"/>
                    </a:lnTo>
                    <a:lnTo>
                      <a:pt x="1207" y="329"/>
                    </a:lnTo>
                    <a:lnTo>
                      <a:pt x="1202" y="341"/>
                    </a:lnTo>
                    <a:lnTo>
                      <a:pt x="1195" y="351"/>
                    </a:lnTo>
                    <a:lnTo>
                      <a:pt x="1189" y="361"/>
                    </a:lnTo>
                    <a:lnTo>
                      <a:pt x="1182" y="371"/>
                    </a:lnTo>
                    <a:lnTo>
                      <a:pt x="1175" y="379"/>
                    </a:lnTo>
                    <a:lnTo>
                      <a:pt x="1167" y="388"/>
                    </a:lnTo>
                    <a:lnTo>
                      <a:pt x="1159" y="396"/>
                    </a:lnTo>
                    <a:lnTo>
                      <a:pt x="1150" y="403"/>
                    </a:lnTo>
                    <a:lnTo>
                      <a:pt x="1140" y="410"/>
                    </a:lnTo>
                    <a:lnTo>
                      <a:pt x="1131" y="417"/>
                    </a:lnTo>
                    <a:lnTo>
                      <a:pt x="1111" y="428"/>
                    </a:lnTo>
                    <a:lnTo>
                      <a:pt x="1090" y="439"/>
                    </a:lnTo>
                    <a:lnTo>
                      <a:pt x="1067" y="447"/>
                    </a:lnTo>
                    <a:lnTo>
                      <a:pt x="1044" y="454"/>
                    </a:lnTo>
                    <a:lnTo>
                      <a:pt x="1020" y="460"/>
                    </a:lnTo>
                    <a:lnTo>
                      <a:pt x="996" y="466"/>
                    </a:lnTo>
                    <a:lnTo>
                      <a:pt x="972" y="470"/>
                    </a:lnTo>
                    <a:lnTo>
                      <a:pt x="948" y="474"/>
                    </a:lnTo>
                    <a:lnTo>
                      <a:pt x="924" y="476"/>
                    </a:lnTo>
                    <a:lnTo>
                      <a:pt x="900" y="479"/>
                    </a:lnTo>
                    <a:lnTo>
                      <a:pt x="893" y="473"/>
                    </a:lnTo>
                    <a:lnTo>
                      <a:pt x="887" y="466"/>
                    </a:lnTo>
                    <a:lnTo>
                      <a:pt x="881" y="458"/>
                    </a:lnTo>
                    <a:lnTo>
                      <a:pt x="877" y="451"/>
                    </a:lnTo>
                    <a:lnTo>
                      <a:pt x="872" y="443"/>
                    </a:lnTo>
                    <a:lnTo>
                      <a:pt x="868" y="434"/>
                    </a:lnTo>
                    <a:lnTo>
                      <a:pt x="866" y="426"/>
                    </a:lnTo>
                    <a:lnTo>
                      <a:pt x="863" y="418"/>
                    </a:lnTo>
                    <a:lnTo>
                      <a:pt x="861" y="400"/>
                    </a:lnTo>
                    <a:lnTo>
                      <a:pt x="859" y="381"/>
                    </a:lnTo>
                    <a:lnTo>
                      <a:pt x="858" y="362"/>
                    </a:lnTo>
                    <a:lnTo>
                      <a:pt x="858" y="343"/>
                    </a:lnTo>
                    <a:lnTo>
                      <a:pt x="866" y="332"/>
                    </a:lnTo>
                    <a:lnTo>
                      <a:pt x="874" y="323"/>
                    </a:lnTo>
                    <a:lnTo>
                      <a:pt x="883" y="312"/>
                    </a:lnTo>
                    <a:lnTo>
                      <a:pt x="892" y="303"/>
                    </a:lnTo>
                    <a:lnTo>
                      <a:pt x="903" y="295"/>
                    </a:lnTo>
                    <a:lnTo>
                      <a:pt x="913" y="286"/>
                    </a:lnTo>
                    <a:lnTo>
                      <a:pt x="924" y="278"/>
                    </a:lnTo>
                    <a:lnTo>
                      <a:pt x="936" y="271"/>
                    </a:lnTo>
                    <a:lnTo>
                      <a:pt x="948" y="265"/>
                    </a:lnTo>
                    <a:lnTo>
                      <a:pt x="960" y="258"/>
                    </a:lnTo>
                    <a:lnTo>
                      <a:pt x="972" y="252"/>
                    </a:lnTo>
                    <a:lnTo>
                      <a:pt x="986" y="247"/>
                    </a:lnTo>
                    <a:lnTo>
                      <a:pt x="998" y="243"/>
                    </a:lnTo>
                    <a:lnTo>
                      <a:pt x="1012" y="239"/>
                    </a:lnTo>
                    <a:lnTo>
                      <a:pt x="1024" y="235"/>
                    </a:lnTo>
                    <a:lnTo>
                      <a:pt x="1038" y="233"/>
                    </a:lnTo>
                    <a:lnTo>
                      <a:pt x="1052" y="231"/>
                    </a:lnTo>
                    <a:lnTo>
                      <a:pt x="1064" y="230"/>
                    </a:lnTo>
                    <a:lnTo>
                      <a:pt x="1078" y="230"/>
                    </a:lnTo>
                    <a:lnTo>
                      <a:pt x="1090" y="231"/>
                    </a:lnTo>
                    <a:lnTo>
                      <a:pt x="1103" y="232"/>
                    </a:lnTo>
                    <a:lnTo>
                      <a:pt x="1115" y="234"/>
                    </a:lnTo>
                    <a:lnTo>
                      <a:pt x="1128" y="237"/>
                    </a:lnTo>
                    <a:lnTo>
                      <a:pt x="1139" y="241"/>
                    </a:lnTo>
                    <a:lnTo>
                      <a:pt x="1151" y="246"/>
                    </a:lnTo>
                    <a:lnTo>
                      <a:pt x="1162" y="251"/>
                    </a:lnTo>
                    <a:lnTo>
                      <a:pt x="1172" y="258"/>
                    </a:lnTo>
                    <a:lnTo>
                      <a:pt x="1182" y="266"/>
                    </a:lnTo>
                    <a:lnTo>
                      <a:pt x="1191" y="274"/>
                    </a:lnTo>
                    <a:lnTo>
                      <a:pt x="1200" y="283"/>
                    </a:lnTo>
                    <a:lnTo>
                      <a:pt x="1208" y="294"/>
                    </a:lnTo>
                    <a:lnTo>
                      <a:pt x="1215" y="305"/>
                    </a:lnTo>
                    <a:close/>
                    <a:moveTo>
                      <a:pt x="6239" y="8"/>
                    </a:moveTo>
                    <a:lnTo>
                      <a:pt x="6233" y="11"/>
                    </a:lnTo>
                    <a:lnTo>
                      <a:pt x="6228" y="16"/>
                    </a:lnTo>
                    <a:lnTo>
                      <a:pt x="6223" y="21"/>
                    </a:lnTo>
                    <a:lnTo>
                      <a:pt x="6217" y="25"/>
                    </a:lnTo>
                    <a:lnTo>
                      <a:pt x="6211" y="28"/>
                    </a:lnTo>
                    <a:lnTo>
                      <a:pt x="6205" y="30"/>
                    </a:lnTo>
                    <a:lnTo>
                      <a:pt x="6201" y="31"/>
                    </a:lnTo>
                    <a:lnTo>
                      <a:pt x="6197" y="31"/>
                    </a:lnTo>
                    <a:lnTo>
                      <a:pt x="6192" y="30"/>
                    </a:lnTo>
                    <a:lnTo>
                      <a:pt x="6188" y="29"/>
                    </a:lnTo>
                    <a:lnTo>
                      <a:pt x="6188" y="8"/>
                    </a:lnTo>
                    <a:lnTo>
                      <a:pt x="6239" y="8"/>
                    </a:lnTo>
                    <a:close/>
                    <a:moveTo>
                      <a:pt x="5904" y="191"/>
                    </a:moveTo>
                    <a:lnTo>
                      <a:pt x="5902" y="202"/>
                    </a:lnTo>
                    <a:lnTo>
                      <a:pt x="5900" y="212"/>
                    </a:lnTo>
                    <a:lnTo>
                      <a:pt x="5895" y="223"/>
                    </a:lnTo>
                    <a:lnTo>
                      <a:pt x="5890" y="232"/>
                    </a:lnTo>
                    <a:lnTo>
                      <a:pt x="5884" y="242"/>
                    </a:lnTo>
                    <a:lnTo>
                      <a:pt x="5877" y="250"/>
                    </a:lnTo>
                    <a:lnTo>
                      <a:pt x="5868" y="258"/>
                    </a:lnTo>
                    <a:lnTo>
                      <a:pt x="5860" y="266"/>
                    </a:lnTo>
                    <a:lnTo>
                      <a:pt x="5851" y="272"/>
                    </a:lnTo>
                    <a:lnTo>
                      <a:pt x="5841" y="278"/>
                    </a:lnTo>
                    <a:lnTo>
                      <a:pt x="5831" y="283"/>
                    </a:lnTo>
                    <a:lnTo>
                      <a:pt x="5820" y="289"/>
                    </a:lnTo>
                    <a:lnTo>
                      <a:pt x="5801" y="298"/>
                    </a:lnTo>
                    <a:lnTo>
                      <a:pt x="5781" y="305"/>
                    </a:lnTo>
                    <a:lnTo>
                      <a:pt x="5771" y="304"/>
                    </a:lnTo>
                    <a:lnTo>
                      <a:pt x="5763" y="303"/>
                    </a:lnTo>
                    <a:lnTo>
                      <a:pt x="5755" y="300"/>
                    </a:lnTo>
                    <a:lnTo>
                      <a:pt x="5747" y="297"/>
                    </a:lnTo>
                    <a:lnTo>
                      <a:pt x="5740" y="292"/>
                    </a:lnTo>
                    <a:lnTo>
                      <a:pt x="5734" y="287"/>
                    </a:lnTo>
                    <a:lnTo>
                      <a:pt x="5728" y="281"/>
                    </a:lnTo>
                    <a:lnTo>
                      <a:pt x="5721" y="275"/>
                    </a:lnTo>
                    <a:lnTo>
                      <a:pt x="5720" y="266"/>
                    </a:lnTo>
                    <a:lnTo>
                      <a:pt x="5721" y="255"/>
                    </a:lnTo>
                    <a:lnTo>
                      <a:pt x="5723" y="246"/>
                    </a:lnTo>
                    <a:lnTo>
                      <a:pt x="5726" y="236"/>
                    </a:lnTo>
                    <a:lnTo>
                      <a:pt x="5730" y="227"/>
                    </a:lnTo>
                    <a:lnTo>
                      <a:pt x="5734" y="219"/>
                    </a:lnTo>
                    <a:lnTo>
                      <a:pt x="5738" y="210"/>
                    </a:lnTo>
                    <a:lnTo>
                      <a:pt x="5744" y="202"/>
                    </a:lnTo>
                    <a:lnTo>
                      <a:pt x="5749" y="195"/>
                    </a:lnTo>
                    <a:lnTo>
                      <a:pt x="5757" y="187"/>
                    </a:lnTo>
                    <a:lnTo>
                      <a:pt x="5763" y="181"/>
                    </a:lnTo>
                    <a:lnTo>
                      <a:pt x="5770" y="174"/>
                    </a:lnTo>
                    <a:lnTo>
                      <a:pt x="5786" y="162"/>
                    </a:lnTo>
                    <a:lnTo>
                      <a:pt x="5802" y="152"/>
                    </a:lnTo>
                    <a:lnTo>
                      <a:pt x="5818" y="151"/>
                    </a:lnTo>
                    <a:lnTo>
                      <a:pt x="5836" y="150"/>
                    </a:lnTo>
                    <a:lnTo>
                      <a:pt x="5853" y="151"/>
                    </a:lnTo>
                    <a:lnTo>
                      <a:pt x="5868" y="154"/>
                    </a:lnTo>
                    <a:lnTo>
                      <a:pt x="5876" y="156"/>
                    </a:lnTo>
                    <a:lnTo>
                      <a:pt x="5883" y="158"/>
                    </a:lnTo>
                    <a:lnTo>
                      <a:pt x="5888" y="161"/>
                    </a:lnTo>
                    <a:lnTo>
                      <a:pt x="5893" y="166"/>
                    </a:lnTo>
                    <a:lnTo>
                      <a:pt x="5897" y="171"/>
                    </a:lnTo>
                    <a:lnTo>
                      <a:pt x="5901" y="176"/>
                    </a:lnTo>
                    <a:lnTo>
                      <a:pt x="5903" y="183"/>
                    </a:lnTo>
                    <a:lnTo>
                      <a:pt x="5904" y="191"/>
                    </a:lnTo>
                    <a:close/>
                    <a:moveTo>
                      <a:pt x="6303" y="191"/>
                    </a:moveTo>
                    <a:lnTo>
                      <a:pt x="6301" y="203"/>
                    </a:lnTo>
                    <a:lnTo>
                      <a:pt x="6298" y="215"/>
                    </a:lnTo>
                    <a:lnTo>
                      <a:pt x="6293" y="226"/>
                    </a:lnTo>
                    <a:lnTo>
                      <a:pt x="6287" y="235"/>
                    </a:lnTo>
                    <a:lnTo>
                      <a:pt x="6280" y="244"/>
                    </a:lnTo>
                    <a:lnTo>
                      <a:pt x="6272" y="252"/>
                    </a:lnTo>
                    <a:lnTo>
                      <a:pt x="6262" y="258"/>
                    </a:lnTo>
                    <a:lnTo>
                      <a:pt x="6253" y="266"/>
                    </a:lnTo>
                    <a:lnTo>
                      <a:pt x="6232" y="277"/>
                    </a:lnTo>
                    <a:lnTo>
                      <a:pt x="6211" y="286"/>
                    </a:lnTo>
                    <a:lnTo>
                      <a:pt x="6190" y="296"/>
                    </a:lnTo>
                    <a:lnTo>
                      <a:pt x="6172" y="305"/>
                    </a:lnTo>
                    <a:lnTo>
                      <a:pt x="6163" y="308"/>
                    </a:lnTo>
                    <a:lnTo>
                      <a:pt x="6155" y="310"/>
                    </a:lnTo>
                    <a:lnTo>
                      <a:pt x="6147" y="312"/>
                    </a:lnTo>
                    <a:lnTo>
                      <a:pt x="6137" y="314"/>
                    </a:lnTo>
                    <a:lnTo>
                      <a:pt x="6128" y="315"/>
                    </a:lnTo>
                    <a:lnTo>
                      <a:pt x="6118" y="315"/>
                    </a:lnTo>
                    <a:lnTo>
                      <a:pt x="6109" y="314"/>
                    </a:lnTo>
                    <a:lnTo>
                      <a:pt x="6100" y="312"/>
                    </a:lnTo>
                    <a:lnTo>
                      <a:pt x="6091" y="310"/>
                    </a:lnTo>
                    <a:lnTo>
                      <a:pt x="6083" y="306"/>
                    </a:lnTo>
                    <a:lnTo>
                      <a:pt x="6076" y="302"/>
                    </a:lnTo>
                    <a:lnTo>
                      <a:pt x="6069" y="297"/>
                    </a:lnTo>
                    <a:lnTo>
                      <a:pt x="6064" y="290"/>
                    </a:lnTo>
                    <a:lnTo>
                      <a:pt x="6060" y="282"/>
                    </a:lnTo>
                    <a:lnTo>
                      <a:pt x="6058" y="273"/>
                    </a:lnTo>
                    <a:lnTo>
                      <a:pt x="6057" y="262"/>
                    </a:lnTo>
                    <a:lnTo>
                      <a:pt x="6058" y="251"/>
                    </a:lnTo>
                    <a:lnTo>
                      <a:pt x="6061" y="240"/>
                    </a:lnTo>
                    <a:lnTo>
                      <a:pt x="6065" y="230"/>
                    </a:lnTo>
                    <a:lnTo>
                      <a:pt x="6069" y="220"/>
                    </a:lnTo>
                    <a:lnTo>
                      <a:pt x="6076" y="211"/>
                    </a:lnTo>
                    <a:lnTo>
                      <a:pt x="6083" y="203"/>
                    </a:lnTo>
                    <a:lnTo>
                      <a:pt x="6090" y="196"/>
                    </a:lnTo>
                    <a:lnTo>
                      <a:pt x="6099" y="188"/>
                    </a:lnTo>
                    <a:lnTo>
                      <a:pt x="6108" y="182"/>
                    </a:lnTo>
                    <a:lnTo>
                      <a:pt x="6117" y="176"/>
                    </a:lnTo>
                    <a:lnTo>
                      <a:pt x="6128" y="171"/>
                    </a:lnTo>
                    <a:lnTo>
                      <a:pt x="6138" y="166"/>
                    </a:lnTo>
                    <a:lnTo>
                      <a:pt x="6159" y="158"/>
                    </a:lnTo>
                    <a:lnTo>
                      <a:pt x="6180" y="152"/>
                    </a:lnTo>
                    <a:lnTo>
                      <a:pt x="6186" y="156"/>
                    </a:lnTo>
                    <a:lnTo>
                      <a:pt x="6194" y="159"/>
                    </a:lnTo>
                    <a:lnTo>
                      <a:pt x="6203" y="160"/>
                    </a:lnTo>
                    <a:lnTo>
                      <a:pt x="6211" y="161"/>
                    </a:lnTo>
                    <a:lnTo>
                      <a:pt x="6230" y="160"/>
                    </a:lnTo>
                    <a:lnTo>
                      <a:pt x="6250" y="160"/>
                    </a:lnTo>
                    <a:lnTo>
                      <a:pt x="6258" y="160"/>
                    </a:lnTo>
                    <a:lnTo>
                      <a:pt x="6267" y="160"/>
                    </a:lnTo>
                    <a:lnTo>
                      <a:pt x="6276" y="162"/>
                    </a:lnTo>
                    <a:lnTo>
                      <a:pt x="6283" y="165"/>
                    </a:lnTo>
                    <a:lnTo>
                      <a:pt x="6289" y="169"/>
                    </a:lnTo>
                    <a:lnTo>
                      <a:pt x="6296" y="174"/>
                    </a:lnTo>
                    <a:lnTo>
                      <a:pt x="6300" y="181"/>
                    </a:lnTo>
                    <a:lnTo>
                      <a:pt x="6303" y="191"/>
                    </a:lnTo>
                    <a:close/>
                    <a:moveTo>
                      <a:pt x="5640" y="326"/>
                    </a:moveTo>
                    <a:lnTo>
                      <a:pt x="5643" y="332"/>
                    </a:lnTo>
                    <a:lnTo>
                      <a:pt x="5645" y="339"/>
                    </a:lnTo>
                    <a:lnTo>
                      <a:pt x="5646" y="345"/>
                    </a:lnTo>
                    <a:lnTo>
                      <a:pt x="5647" y="351"/>
                    </a:lnTo>
                    <a:lnTo>
                      <a:pt x="5647" y="357"/>
                    </a:lnTo>
                    <a:lnTo>
                      <a:pt x="5646" y="364"/>
                    </a:lnTo>
                    <a:lnTo>
                      <a:pt x="5645" y="370"/>
                    </a:lnTo>
                    <a:lnTo>
                      <a:pt x="5643" y="376"/>
                    </a:lnTo>
                    <a:lnTo>
                      <a:pt x="5638" y="388"/>
                    </a:lnTo>
                    <a:lnTo>
                      <a:pt x="5631" y="399"/>
                    </a:lnTo>
                    <a:lnTo>
                      <a:pt x="5622" y="409"/>
                    </a:lnTo>
                    <a:lnTo>
                      <a:pt x="5612" y="420"/>
                    </a:lnTo>
                    <a:lnTo>
                      <a:pt x="5602" y="430"/>
                    </a:lnTo>
                    <a:lnTo>
                      <a:pt x="5589" y="440"/>
                    </a:lnTo>
                    <a:lnTo>
                      <a:pt x="5578" y="448"/>
                    </a:lnTo>
                    <a:lnTo>
                      <a:pt x="5564" y="456"/>
                    </a:lnTo>
                    <a:lnTo>
                      <a:pt x="5551" y="463"/>
                    </a:lnTo>
                    <a:lnTo>
                      <a:pt x="5540" y="469"/>
                    </a:lnTo>
                    <a:lnTo>
                      <a:pt x="5528" y="475"/>
                    </a:lnTo>
                    <a:lnTo>
                      <a:pt x="5517" y="479"/>
                    </a:lnTo>
                    <a:lnTo>
                      <a:pt x="5512" y="479"/>
                    </a:lnTo>
                    <a:lnTo>
                      <a:pt x="5506" y="480"/>
                    </a:lnTo>
                    <a:lnTo>
                      <a:pt x="5500" y="482"/>
                    </a:lnTo>
                    <a:lnTo>
                      <a:pt x="5495" y="484"/>
                    </a:lnTo>
                    <a:lnTo>
                      <a:pt x="5484" y="490"/>
                    </a:lnTo>
                    <a:lnTo>
                      <a:pt x="5472" y="495"/>
                    </a:lnTo>
                    <a:lnTo>
                      <a:pt x="5466" y="497"/>
                    </a:lnTo>
                    <a:lnTo>
                      <a:pt x="5461" y="498"/>
                    </a:lnTo>
                    <a:lnTo>
                      <a:pt x="5455" y="499"/>
                    </a:lnTo>
                    <a:lnTo>
                      <a:pt x="5448" y="499"/>
                    </a:lnTo>
                    <a:lnTo>
                      <a:pt x="5442" y="498"/>
                    </a:lnTo>
                    <a:lnTo>
                      <a:pt x="5436" y="496"/>
                    </a:lnTo>
                    <a:lnTo>
                      <a:pt x="5430" y="493"/>
                    </a:lnTo>
                    <a:lnTo>
                      <a:pt x="5423" y="488"/>
                    </a:lnTo>
                    <a:lnTo>
                      <a:pt x="5422" y="480"/>
                    </a:lnTo>
                    <a:lnTo>
                      <a:pt x="5420" y="472"/>
                    </a:lnTo>
                    <a:lnTo>
                      <a:pt x="5420" y="466"/>
                    </a:lnTo>
                    <a:lnTo>
                      <a:pt x="5420" y="458"/>
                    </a:lnTo>
                    <a:lnTo>
                      <a:pt x="5421" y="452"/>
                    </a:lnTo>
                    <a:lnTo>
                      <a:pt x="5422" y="446"/>
                    </a:lnTo>
                    <a:lnTo>
                      <a:pt x="5424" y="440"/>
                    </a:lnTo>
                    <a:lnTo>
                      <a:pt x="5427" y="434"/>
                    </a:lnTo>
                    <a:lnTo>
                      <a:pt x="5434" y="424"/>
                    </a:lnTo>
                    <a:lnTo>
                      <a:pt x="5442" y="415"/>
                    </a:lnTo>
                    <a:lnTo>
                      <a:pt x="5452" y="405"/>
                    </a:lnTo>
                    <a:lnTo>
                      <a:pt x="5463" y="397"/>
                    </a:lnTo>
                    <a:lnTo>
                      <a:pt x="5488" y="381"/>
                    </a:lnTo>
                    <a:lnTo>
                      <a:pt x="5513" y="367"/>
                    </a:lnTo>
                    <a:lnTo>
                      <a:pt x="5526" y="359"/>
                    </a:lnTo>
                    <a:lnTo>
                      <a:pt x="5538" y="351"/>
                    </a:lnTo>
                    <a:lnTo>
                      <a:pt x="5549" y="343"/>
                    </a:lnTo>
                    <a:lnTo>
                      <a:pt x="5560" y="334"/>
                    </a:lnTo>
                    <a:lnTo>
                      <a:pt x="5565" y="336"/>
                    </a:lnTo>
                    <a:lnTo>
                      <a:pt x="5570" y="337"/>
                    </a:lnTo>
                    <a:lnTo>
                      <a:pt x="5575" y="337"/>
                    </a:lnTo>
                    <a:lnTo>
                      <a:pt x="5580" y="337"/>
                    </a:lnTo>
                    <a:lnTo>
                      <a:pt x="5589" y="334"/>
                    </a:lnTo>
                    <a:lnTo>
                      <a:pt x="5598" y="330"/>
                    </a:lnTo>
                    <a:lnTo>
                      <a:pt x="5608" y="327"/>
                    </a:lnTo>
                    <a:lnTo>
                      <a:pt x="5617" y="324"/>
                    </a:lnTo>
                    <a:lnTo>
                      <a:pt x="5622" y="323"/>
                    </a:lnTo>
                    <a:lnTo>
                      <a:pt x="5629" y="324"/>
                    </a:lnTo>
                    <a:lnTo>
                      <a:pt x="5634" y="324"/>
                    </a:lnTo>
                    <a:lnTo>
                      <a:pt x="5640" y="326"/>
                    </a:lnTo>
                    <a:close/>
                    <a:moveTo>
                      <a:pt x="5984" y="365"/>
                    </a:moveTo>
                    <a:lnTo>
                      <a:pt x="5981" y="376"/>
                    </a:lnTo>
                    <a:lnTo>
                      <a:pt x="5977" y="386"/>
                    </a:lnTo>
                    <a:lnTo>
                      <a:pt x="5971" y="396"/>
                    </a:lnTo>
                    <a:lnTo>
                      <a:pt x="5965" y="404"/>
                    </a:lnTo>
                    <a:lnTo>
                      <a:pt x="5958" y="413"/>
                    </a:lnTo>
                    <a:lnTo>
                      <a:pt x="5951" y="419"/>
                    </a:lnTo>
                    <a:lnTo>
                      <a:pt x="5942" y="425"/>
                    </a:lnTo>
                    <a:lnTo>
                      <a:pt x="5933" y="431"/>
                    </a:lnTo>
                    <a:lnTo>
                      <a:pt x="5913" y="442"/>
                    </a:lnTo>
                    <a:lnTo>
                      <a:pt x="5893" y="450"/>
                    </a:lnTo>
                    <a:lnTo>
                      <a:pt x="5872" y="458"/>
                    </a:lnTo>
                    <a:lnTo>
                      <a:pt x="5853" y="467"/>
                    </a:lnTo>
                    <a:lnTo>
                      <a:pt x="5844" y="469"/>
                    </a:lnTo>
                    <a:lnTo>
                      <a:pt x="5837" y="470"/>
                    </a:lnTo>
                    <a:lnTo>
                      <a:pt x="5831" y="470"/>
                    </a:lnTo>
                    <a:lnTo>
                      <a:pt x="5825" y="469"/>
                    </a:lnTo>
                    <a:lnTo>
                      <a:pt x="5819" y="468"/>
                    </a:lnTo>
                    <a:lnTo>
                      <a:pt x="5815" y="465"/>
                    </a:lnTo>
                    <a:lnTo>
                      <a:pt x="5811" y="460"/>
                    </a:lnTo>
                    <a:lnTo>
                      <a:pt x="5807" y="457"/>
                    </a:lnTo>
                    <a:lnTo>
                      <a:pt x="5801" y="447"/>
                    </a:lnTo>
                    <a:lnTo>
                      <a:pt x="5794" y="436"/>
                    </a:lnTo>
                    <a:lnTo>
                      <a:pt x="5788" y="426"/>
                    </a:lnTo>
                    <a:lnTo>
                      <a:pt x="5781" y="416"/>
                    </a:lnTo>
                    <a:lnTo>
                      <a:pt x="5789" y="398"/>
                    </a:lnTo>
                    <a:lnTo>
                      <a:pt x="5798" y="382"/>
                    </a:lnTo>
                    <a:lnTo>
                      <a:pt x="5809" y="368"/>
                    </a:lnTo>
                    <a:lnTo>
                      <a:pt x="5820" y="355"/>
                    </a:lnTo>
                    <a:lnTo>
                      <a:pt x="5827" y="349"/>
                    </a:lnTo>
                    <a:lnTo>
                      <a:pt x="5833" y="344"/>
                    </a:lnTo>
                    <a:lnTo>
                      <a:pt x="5840" y="340"/>
                    </a:lnTo>
                    <a:lnTo>
                      <a:pt x="5848" y="335"/>
                    </a:lnTo>
                    <a:lnTo>
                      <a:pt x="5856" y="332"/>
                    </a:lnTo>
                    <a:lnTo>
                      <a:pt x="5864" y="329"/>
                    </a:lnTo>
                    <a:lnTo>
                      <a:pt x="5874" y="327"/>
                    </a:lnTo>
                    <a:lnTo>
                      <a:pt x="5883" y="326"/>
                    </a:lnTo>
                    <a:lnTo>
                      <a:pt x="5899" y="325"/>
                    </a:lnTo>
                    <a:lnTo>
                      <a:pt x="5914" y="324"/>
                    </a:lnTo>
                    <a:lnTo>
                      <a:pt x="5930" y="325"/>
                    </a:lnTo>
                    <a:lnTo>
                      <a:pt x="5944" y="328"/>
                    </a:lnTo>
                    <a:lnTo>
                      <a:pt x="5952" y="330"/>
                    </a:lnTo>
                    <a:lnTo>
                      <a:pt x="5958" y="332"/>
                    </a:lnTo>
                    <a:lnTo>
                      <a:pt x="5963" y="336"/>
                    </a:lnTo>
                    <a:lnTo>
                      <a:pt x="5969" y="340"/>
                    </a:lnTo>
                    <a:lnTo>
                      <a:pt x="5974" y="345"/>
                    </a:lnTo>
                    <a:lnTo>
                      <a:pt x="5978" y="350"/>
                    </a:lnTo>
                    <a:lnTo>
                      <a:pt x="5982" y="357"/>
                    </a:lnTo>
                    <a:lnTo>
                      <a:pt x="5984" y="365"/>
                    </a:lnTo>
                    <a:close/>
                    <a:moveTo>
                      <a:pt x="5538" y="394"/>
                    </a:moveTo>
                    <a:lnTo>
                      <a:pt x="5488" y="436"/>
                    </a:lnTo>
                    <a:lnTo>
                      <a:pt x="5538" y="394"/>
                    </a:lnTo>
                    <a:close/>
                    <a:moveTo>
                      <a:pt x="6536" y="109"/>
                    </a:moveTo>
                    <a:lnTo>
                      <a:pt x="6539" y="116"/>
                    </a:lnTo>
                    <a:lnTo>
                      <a:pt x="6543" y="121"/>
                    </a:lnTo>
                    <a:lnTo>
                      <a:pt x="6544" y="127"/>
                    </a:lnTo>
                    <a:lnTo>
                      <a:pt x="6545" y="133"/>
                    </a:lnTo>
                    <a:lnTo>
                      <a:pt x="6545" y="140"/>
                    </a:lnTo>
                    <a:lnTo>
                      <a:pt x="6544" y="146"/>
                    </a:lnTo>
                    <a:lnTo>
                      <a:pt x="6543" y="152"/>
                    </a:lnTo>
                    <a:lnTo>
                      <a:pt x="6540" y="158"/>
                    </a:lnTo>
                    <a:lnTo>
                      <a:pt x="6535" y="170"/>
                    </a:lnTo>
                    <a:lnTo>
                      <a:pt x="6529" y="182"/>
                    </a:lnTo>
                    <a:lnTo>
                      <a:pt x="6522" y="193"/>
                    </a:lnTo>
                    <a:lnTo>
                      <a:pt x="6515" y="203"/>
                    </a:lnTo>
                    <a:lnTo>
                      <a:pt x="6500" y="207"/>
                    </a:lnTo>
                    <a:lnTo>
                      <a:pt x="6483" y="212"/>
                    </a:lnTo>
                    <a:lnTo>
                      <a:pt x="6465" y="217"/>
                    </a:lnTo>
                    <a:lnTo>
                      <a:pt x="6448" y="221"/>
                    </a:lnTo>
                    <a:lnTo>
                      <a:pt x="6439" y="222"/>
                    </a:lnTo>
                    <a:lnTo>
                      <a:pt x="6430" y="222"/>
                    </a:lnTo>
                    <a:lnTo>
                      <a:pt x="6422" y="222"/>
                    </a:lnTo>
                    <a:lnTo>
                      <a:pt x="6413" y="221"/>
                    </a:lnTo>
                    <a:lnTo>
                      <a:pt x="6405" y="218"/>
                    </a:lnTo>
                    <a:lnTo>
                      <a:pt x="6398" y="215"/>
                    </a:lnTo>
                    <a:lnTo>
                      <a:pt x="6390" y="209"/>
                    </a:lnTo>
                    <a:lnTo>
                      <a:pt x="6383" y="203"/>
                    </a:lnTo>
                    <a:lnTo>
                      <a:pt x="6379" y="193"/>
                    </a:lnTo>
                    <a:lnTo>
                      <a:pt x="6374" y="184"/>
                    </a:lnTo>
                    <a:lnTo>
                      <a:pt x="6367" y="176"/>
                    </a:lnTo>
                    <a:lnTo>
                      <a:pt x="6362" y="169"/>
                    </a:lnTo>
                    <a:lnTo>
                      <a:pt x="6359" y="165"/>
                    </a:lnTo>
                    <a:lnTo>
                      <a:pt x="6357" y="160"/>
                    </a:lnTo>
                    <a:lnTo>
                      <a:pt x="6356" y="157"/>
                    </a:lnTo>
                    <a:lnTo>
                      <a:pt x="6356" y="152"/>
                    </a:lnTo>
                    <a:lnTo>
                      <a:pt x="6356" y="148"/>
                    </a:lnTo>
                    <a:lnTo>
                      <a:pt x="6357" y="143"/>
                    </a:lnTo>
                    <a:lnTo>
                      <a:pt x="6359" y="137"/>
                    </a:lnTo>
                    <a:lnTo>
                      <a:pt x="6362" y="131"/>
                    </a:lnTo>
                    <a:lnTo>
                      <a:pt x="6370" y="122"/>
                    </a:lnTo>
                    <a:lnTo>
                      <a:pt x="6379" y="113"/>
                    </a:lnTo>
                    <a:lnTo>
                      <a:pt x="6388" y="107"/>
                    </a:lnTo>
                    <a:lnTo>
                      <a:pt x="6399" y="103"/>
                    </a:lnTo>
                    <a:lnTo>
                      <a:pt x="6409" y="100"/>
                    </a:lnTo>
                    <a:lnTo>
                      <a:pt x="6421" y="98"/>
                    </a:lnTo>
                    <a:lnTo>
                      <a:pt x="6432" y="97"/>
                    </a:lnTo>
                    <a:lnTo>
                      <a:pt x="6445" y="97"/>
                    </a:lnTo>
                    <a:lnTo>
                      <a:pt x="6469" y="98"/>
                    </a:lnTo>
                    <a:lnTo>
                      <a:pt x="6494" y="102"/>
                    </a:lnTo>
                    <a:lnTo>
                      <a:pt x="6515" y="106"/>
                    </a:lnTo>
                    <a:lnTo>
                      <a:pt x="6536" y="10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89" name="Freeform 777">
                <a:extLst>
                  <a:ext uri="{FF2B5EF4-FFF2-40B4-BE49-F238E27FC236}">
                    <a16:creationId xmlns:a16="http://schemas.microsoft.com/office/drawing/2014/main" id="{9BABBD52-629F-4997-B4AB-B542EA5170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1" y="1511"/>
                <a:ext cx="1432" cy="74"/>
              </a:xfrm>
              <a:custGeom>
                <a:avLst/>
                <a:gdLst>
                  <a:gd name="T0" fmla="*/ 9213 w 10019"/>
                  <a:gd name="T1" fmla="*/ 401 h 521"/>
                  <a:gd name="T2" fmla="*/ 8892 w 10019"/>
                  <a:gd name="T3" fmla="*/ 382 h 521"/>
                  <a:gd name="T4" fmla="*/ 8724 w 10019"/>
                  <a:gd name="T5" fmla="*/ 377 h 521"/>
                  <a:gd name="T6" fmla="*/ 8461 w 10019"/>
                  <a:gd name="T7" fmla="*/ 287 h 521"/>
                  <a:gd name="T8" fmla="*/ 8145 w 10019"/>
                  <a:gd name="T9" fmla="*/ 493 h 521"/>
                  <a:gd name="T10" fmla="*/ 7801 w 10019"/>
                  <a:gd name="T11" fmla="*/ 423 h 521"/>
                  <a:gd name="T12" fmla="*/ 7625 w 10019"/>
                  <a:gd name="T13" fmla="*/ 448 h 521"/>
                  <a:gd name="T14" fmla="*/ 7425 w 10019"/>
                  <a:gd name="T15" fmla="*/ 472 h 521"/>
                  <a:gd name="T16" fmla="*/ 7312 w 10019"/>
                  <a:gd name="T17" fmla="*/ 422 h 521"/>
                  <a:gd name="T18" fmla="*/ 7168 w 10019"/>
                  <a:gd name="T19" fmla="*/ 446 h 521"/>
                  <a:gd name="T20" fmla="*/ 7861 w 10019"/>
                  <a:gd name="T21" fmla="*/ 141 h 521"/>
                  <a:gd name="T22" fmla="*/ 9388 w 10019"/>
                  <a:gd name="T23" fmla="*/ 46 h 521"/>
                  <a:gd name="T24" fmla="*/ 9528 w 10019"/>
                  <a:gd name="T25" fmla="*/ 86 h 521"/>
                  <a:gd name="T26" fmla="*/ 9478 w 10019"/>
                  <a:gd name="T27" fmla="*/ 185 h 521"/>
                  <a:gd name="T28" fmla="*/ 9548 w 10019"/>
                  <a:gd name="T29" fmla="*/ 336 h 521"/>
                  <a:gd name="T30" fmla="*/ 9701 w 10019"/>
                  <a:gd name="T31" fmla="*/ 280 h 521"/>
                  <a:gd name="T32" fmla="*/ 9914 w 10019"/>
                  <a:gd name="T33" fmla="*/ 168 h 521"/>
                  <a:gd name="T34" fmla="*/ 2677 w 10019"/>
                  <a:gd name="T35" fmla="*/ 508 h 521"/>
                  <a:gd name="T36" fmla="*/ 2157 w 10019"/>
                  <a:gd name="T37" fmla="*/ 521 h 521"/>
                  <a:gd name="T38" fmla="*/ 2287 w 10019"/>
                  <a:gd name="T39" fmla="*/ 406 h 521"/>
                  <a:gd name="T40" fmla="*/ 1894 w 10019"/>
                  <a:gd name="T41" fmla="*/ 469 h 521"/>
                  <a:gd name="T42" fmla="*/ 1557 w 10019"/>
                  <a:gd name="T43" fmla="*/ 291 h 521"/>
                  <a:gd name="T44" fmla="*/ 1423 w 10019"/>
                  <a:gd name="T45" fmla="*/ 186 h 521"/>
                  <a:gd name="T46" fmla="*/ 2955 w 10019"/>
                  <a:gd name="T47" fmla="*/ 2 h 521"/>
                  <a:gd name="T48" fmla="*/ 3076 w 10019"/>
                  <a:gd name="T49" fmla="*/ 65 h 521"/>
                  <a:gd name="T50" fmla="*/ 5650 w 10019"/>
                  <a:gd name="T51" fmla="*/ 266 h 521"/>
                  <a:gd name="T52" fmla="*/ 1052 w 10019"/>
                  <a:gd name="T53" fmla="*/ 16 h 521"/>
                  <a:gd name="T54" fmla="*/ 2614 w 10019"/>
                  <a:gd name="T55" fmla="*/ 76 h 521"/>
                  <a:gd name="T56" fmla="*/ 2507 w 10019"/>
                  <a:gd name="T57" fmla="*/ 188 h 521"/>
                  <a:gd name="T58" fmla="*/ 2364 w 10019"/>
                  <a:gd name="T59" fmla="*/ 119 h 521"/>
                  <a:gd name="T60" fmla="*/ 2430 w 10019"/>
                  <a:gd name="T61" fmla="*/ 11 h 521"/>
                  <a:gd name="T62" fmla="*/ 2611 w 10019"/>
                  <a:gd name="T63" fmla="*/ 54 h 521"/>
                  <a:gd name="T64" fmla="*/ 4012 w 10019"/>
                  <a:gd name="T65" fmla="*/ 379 h 521"/>
                  <a:gd name="T66" fmla="*/ 3796 w 10019"/>
                  <a:gd name="T67" fmla="*/ 386 h 521"/>
                  <a:gd name="T68" fmla="*/ 3729 w 10019"/>
                  <a:gd name="T69" fmla="*/ 283 h 521"/>
                  <a:gd name="T70" fmla="*/ 3983 w 10019"/>
                  <a:gd name="T71" fmla="*/ 234 h 521"/>
                  <a:gd name="T72" fmla="*/ 8601 w 10019"/>
                  <a:gd name="T73" fmla="*/ 93 h 521"/>
                  <a:gd name="T74" fmla="*/ 8498 w 10019"/>
                  <a:gd name="T75" fmla="*/ 90 h 521"/>
                  <a:gd name="T76" fmla="*/ 8577 w 10019"/>
                  <a:gd name="T77" fmla="*/ 49 h 521"/>
                  <a:gd name="T78" fmla="*/ 8782 w 10019"/>
                  <a:gd name="T79" fmla="*/ 110 h 521"/>
                  <a:gd name="T80" fmla="*/ 8744 w 10019"/>
                  <a:gd name="T81" fmla="*/ 72 h 521"/>
                  <a:gd name="T82" fmla="*/ 8309 w 10019"/>
                  <a:gd name="T83" fmla="*/ 167 h 521"/>
                  <a:gd name="T84" fmla="*/ 8269 w 10019"/>
                  <a:gd name="T85" fmla="*/ 106 h 521"/>
                  <a:gd name="T86" fmla="*/ 8384 w 10019"/>
                  <a:gd name="T87" fmla="*/ 108 h 521"/>
                  <a:gd name="T88" fmla="*/ 8070 w 10019"/>
                  <a:gd name="T89" fmla="*/ 223 h 521"/>
                  <a:gd name="T90" fmla="*/ 7924 w 10019"/>
                  <a:gd name="T91" fmla="*/ 232 h 521"/>
                  <a:gd name="T92" fmla="*/ 7971 w 10019"/>
                  <a:gd name="T93" fmla="*/ 136 h 521"/>
                  <a:gd name="T94" fmla="*/ 8702 w 10019"/>
                  <a:gd name="T95" fmla="*/ 163 h 521"/>
                  <a:gd name="T96" fmla="*/ 8622 w 10019"/>
                  <a:gd name="T97" fmla="*/ 167 h 521"/>
                  <a:gd name="T98" fmla="*/ 8532 w 10019"/>
                  <a:gd name="T99" fmla="*/ 205 h 521"/>
                  <a:gd name="T100" fmla="*/ 8393 w 10019"/>
                  <a:gd name="T101" fmla="*/ 228 h 521"/>
                  <a:gd name="T102" fmla="*/ 8454 w 10019"/>
                  <a:gd name="T103" fmla="*/ 164 h 521"/>
                  <a:gd name="T104" fmla="*/ 8243 w 10019"/>
                  <a:gd name="T105" fmla="*/ 288 h 521"/>
                  <a:gd name="T106" fmla="*/ 8131 w 10019"/>
                  <a:gd name="T107" fmla="*/ 240 h 521"/>
                  <a:gd name="T108" fmla="*/ 8236 w 10019"/>
                  <a:gd name="T109" fmla="*/ 184 h 521"/>
                  <a:gd name="T110" fmla="*/ 7722 w 10019"/>
                  <a:gd name="T111" fmla="*/ 292 h 521"/>
                  <a:gd name="T112" fmla="*/ 7802 w 10019"/>
                  <a:gd name="T113" fmla="*/ 315 h 521"/>
                  <a:gd name="T114" fmla="*/ 7687 w 10019"/>
                  <a:gd name="T115" fmla="*/ 312 h 521"/>
                  <a:gd name="T116" fmla="*/ 7716 w 10019"/>
                  <a:gd name="T117" fmla="*/ 229 h 521"/>
                  <a:gd name="T118" fmla="*/ 8065 w 10019"/>
                  <a:gd name="T119" fmla="*/ 419 h 521"/>
                  <a:gd name="T120" fmla="*/ 7915 w 10019"/>
                  <a:gd name="T121" fmla="*/ 470 h 521"/>
                  <a:gd name="T122" fmla="*/ 7904 w 10019"/>
                  <a:gd name="T123" fmla="*/ 374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019" h="521">
                    <a:moveTo>
                      <a:pt x="9515" y="521"/>
                    </a:moveTo>
                    <a:lnTo>
                      <a:pt x="8928" y="521"/>
                    </a:lnTo>
                    <a:lnTo>
                      <a:pt x="8963" y="507"/>
                    </a:lnTo>
                    <a:lnTo>
                      <a:pt x="8998" y="493"/>
                    </a:lnTo>
                    <a:lnTo>
                      <a:pt x="9034" y="481"/>
                    </a:lnTo>
                    <a:lnTo>
                      <a:pt x="9070" y="468"/>
                    </a:lnTo>
                    <a:lnTo>
                      <a:pt x="9106" y="457"/>
                    </a:lnTo>
                    <a:lnTo>
                      <a:pt x="9142" y="445"/>
                    </a:lnTo>
                    <a:lnTo>
                      <a:pt x="9177" y="434"/>
                    </a:lnTo>
                    <a:lnTo>
                      <a:pt x="9213" y="421"/>
                    </a:lnTo>
                    <a:lnTo>
                      <a:pt x="9214" y="417"/>
                    </a:lnTo>
                    <a:lnTo>
                      <a:pt x="9216" y="414"/>
                    </a:lnTo>
                    <a:lnTo>
                      <a:pt x="9216" y="410"/>
                    </a:lnTo>
                    <a:lnTo>
                      <a:pt x="9216" y="407"/>
                    </a:lnTo>
                    <a:lnTo>
                      <a:pt x="9213" y="401"/>
                    </a:lnTo>
                    <a:lnTo>
                      <a:pt x="9209" y="394"/>
                    </a:lnTo>
                    <a:lnTo>
                      <a:pt x="9202" y="390"/>
                    </a:lnTo>
                    <a:lnTo>
                      <a:pt x="9196" y="386"/>
                    </a:lnTo>
                    <a:lnTo>
                      <a:pt x="9189" y="384"/>
                    </a:lnTo>
                    <a:lnTo>
                      <a:pt x="9183" y="384"/>
                    </a:lnTo>
                    <a:lnTo>
                      <a:pt x="9169" y="387"/>
                    </a:lnTo>
                    <a:lnTo>
                      <a:pt x="9154" y="389"/>
                    </a:lnTo>
                    <a:lnTo>
                      <a:pt x="9140" y="391"/>
                    </a:lnTo>
                    <a:lnTo>
                      <a:pt x="9126" y="392"/>
                    </a:lnTo>
                    <a:lnTo>
                      <a:pt x="9097" y="394"/>
                    </a:lnTo>
                    <a:lnTo>
                      <a:pt x="9068" y="394"/>
                    </a:lnTo>
                    <a:lnTo>
                      <a:pt x="9009" y="390"/>
                    </a:lnTo>
                    <a:lnTo>
                      <a:pt x="8949" y="386"/>
                    </a:lnTo>
                    <a:lnTo>
                      <a:pt x="8920" y="384"/>
                    </a:lnTo>
                    <a:lnTo>
                      <a:pt x="8892" y="382"/>
                    </a:lnTo>
                    <a:lnTo>
                      <a:pt x="8864" y="382"/>
                    </a:lnTo>
                    <a:lnTo>
                      <a:pt x="8836" y="384"/>
                    </a:lnTo>
                    <a:lnTo>
                      <a:pt x="8822" y="385"/>
                    </a:lnTo>
                    <a:lnTo>
                      <a:pt x="8809" y="387"/>
                    </a:lnTo>
                    <a:lnTo>
                      <a:pt x="8795" y="389"/>
                    </a:lnTo>
                    <a:lnTo>
                      <a:pt x="8782" y="392"/>
                    </a:lnTo>
                    <a:lnTo>
                      <a:pt x="8770" y="396"/>
                    </a:lnTo>
                    <a:lnTo>
                      <a:pt x="8757" y="402"/>
                    </a:lnTo>
                    <a:lnTo>
                      <a:pt x="8745" y="407"/>
                    </a:lnTo>
                    <a:lnTo>
                      <a:pt x="8732" y="413"/>
                    </a:lnTo>
                    <a:lnTo>
                      <a:pt x="8732" y="406"/>
                    </a:lnTo>
                    <a:lnTo>
                      <a:pt x="8731" y="399"/>
                    </a:lnTo>
                    <a:lnTo>
                      <a:pt x="8730" y="393"/>
                    </a:lnTo>
                    <a:lnTo>
                      <a:pt x="8728" y="387"/>
                    </a:lnTo>
                    <a:lnTo>
                      <a:pt x="8724" y="377"/>
                    </a:lnTo>
                    <a:lnTo>
                      <a:pt x="8718" y="368"/>
                    </a:lnTo>
                    <a:lnTo>
                      <a:pt x="8711" y="360"/>
                    </a:lnTo>
                    <a:lnTo>
                      <a:pt x="8702" y="354"/>
                    </a:lnTo>
                    <a:lnTo>
                      <a:pt x="8693" y="348"/>
                    </a:lnTo>
                    <a:lnTo>
                      <a:pt x="8682" y="343"/>
                    </a:lnTo>
                    <a:lnTo>
                      <a:pt x="8662" y="334"/>
                    </a:lnTo>
                    <a:lnTo>
                      <a:pt x="8640" y="324"/>
                    </a:lnTo>
                    <a:lnTo>
                      <a:pt x="8629" y="319"/>
                    </a:lnTo>
                    <a:lnTo>
                      <a:pt x="8619" y="313"/>
                    </a:lnTo>
                    <a:lnTo>
                      <a:pt x="8609" y="307"/>
                    </a:lnTo>
                    <a:lnTo>
                      <a:pt x="8601" y="298"/>
                    </a:lnTo>
                    <a:lnTo>
                      <a:pt x="8565" y="294"/>
                    </a:lnTo>
                    <a:lnTo>
                      <a:pt x="8529" y="290"/>
                    </a:lnTo>
                    <a:lnTo>
                      <a:pt x="8495" y="288"/>
                    </a:lnTo>
                    <a:lnTo>
                      <a:pt x="8461" y="287"/>
                    </a:lnTo>
                    <a:lnTo>
                      <a:pt x="8445" y="288"/>
                    </a:lnTo>
                    <a:lnTo>
                      <a:pt x="8427" y="289"/>
                    </a:lnTo>
                    <a:lnTo>
                      <a:pt x="8410" y="291"/>
                    </a:lnTo>
                    <a:lnTo>
                      <a:pt x="8394" y="293"/>
                    </a:lnTo>
                    <a:lnTo>
                      <a:pt x="8377" y="296"/>
                    </a:lnTo>
                    <a:lnTo>
                      <a:pt x="8359" y="300"/>
                    </a:lnTo>
                    <a:lnTo>
                      <a:pt x="8343" y="306"/>
                    </a:lnTo>
                    <a:lnTo>
                      <a:pt x="8325" y="311"/>
                    </a:lnTo>
                    <a:lnTo>
                      <a:pt x="8299" y="336"/>
                    </a:lnTo>
                    <a:lnTo>
                      <a:pt x="8273" y="361"/>
                    </a:lnTo>
                    <a:lnTo>
                      <a:pt x="8247" y="387"/>
                    </a:lnTo>
                    <a:lnTo>
                      <a:pt x="8221" y="413"/>
                    </a:lnTo>
                    <a:lnTo>
                      <a:pt x="8196" y="439"/>
                    </a:lnTo>
                    <a:lnTo>
                      <a:pt x="8170" y="466"/>
                    </a:lnTo>
                    <a:lnTo>
                      <a:pt x="8145" y="493"/>
                    </a:lnTo>
                    <a:lnTo>
                      <a:pt x="8120" y="521"/>
                    </a:lnTo>
                    <a:lnTo>
                      <a:pt x="7785" y="521"/>
                    </a:lnTo>
                    <a:lnTo>
                      <a:pt x="7793" y="515"/>
                    </a:lnTo>
                    <a:lnTo>
                      <a:pt x="7802" y="508"/>
                    </a:lnTo>
                    <a:lnTo>
                      <a:pt x="7808" y="501"/>
                    </a:lnTo>
                    <a:lnTo>
                      <a:pt x="7814" y="492"/>
                    </a:lnTo>
                    <a:lnTo>
                      <a:pt x="7820" y="484"/>
                    </a:lnTo>
                    <a:lnTo>
                      <a:pt x="7824" y="473"/>
                    </a:lnTo>
                    <a:lnTo>
                      <a:pt x="7827" y="463"/>
                    </a:lnTo>
                    <a:lnTo>
                      <a:pt x="7828" y="452"/>
                    </a:lnTo>
                    <a:lnTo>
                      <a:pt x="7825" y="442"/>
                    </a:lnTo>
                    <a:lnTo>
                      <a:pt x="7821" y="435"/>
                    </a:lnTo>
                    <a:lnTo>
                      <a:pt x="7814" y="430"/>
                    </a:lnTo>
                    <a:lnTo>
                      <a:pt x="7808" y="426"/>
                    </a:lnTo>
                    <a:lnTo>
                      <a:pt x="7801" y="423"/>
                    </a:lnTo>
                    <a:lnTo>
                      <a:pt x="7792" y="421"/>
                    </a:lnTo>
                    <a:lnTo>
                      <a:pt x="7783" y="421"/>
                    </a:lnTo>
                    <a:lnTo>
                      <a:pt x="7775" y="421"/>
                    </a:lnTo>
                    <a:lnTo>
                      <a:pt x="7755" y="421"/>
                    </a:lnTo>
                    <a:lnTo>
                      <a:pt x="7736" y="422"/>
                    </a:lnTo>
                    <a:lnTo>
                      <a:pt x="7728" y="421"/>
                    </a:lnTo>
                    <a:lnTo>
                      <a:pt x="7719" y="420"/>
                    </a:lnTo>
                    <a:lnTo>
                      <a:pt x="7711" y="417"/>
                    </a:lnTo>
                    <a:lnTo>
                      <a:pt x="7705" y="413"/>
                    </a:lnTo>
                    <a:lnTo>
                      <a:pt x="7684" y="419"/>
                    </a:lnTo>
                    <a:lnTo>
                      <a:pt x="7663" y="427"/>
                    </a:lnTo>
                    <a:lnTo>
                      <a:pt x="7653" y="432"/>
                    </a:lnTo>
                    <a:lnTo>
                      <a:pt x="7643" y="437"/>
                    </a:lnTo>
                    <a:lnTo>
                      <a:pt x="7634" y="442"/>
                    </a:lnTo>
                    <a:lnTo>
                      <a:pt x="7625" y="448"/>
                    </a:lnTo>
                    <a:lnTo>
                      <a:pt x="7616" y="456"/>
                    </a:lnTo>
                    <a:lnTo>
                      <a:pt x="7609" y="463"/>
                    </a:lnTo>
                    <a:lnTo>
                      <a:pt x="7602" y="471"/>
                    </a:lnTo>
                    <a:lnTo>
                      <a:pt x="7595" y="480"/>
                    </a:lnTo>
                    <a:lnTo>
                      <a:pt x="7590" y="489"/>
                    </a:lnTo>
                    <a:lnTo>
                      <a:pt x="7586" y="500"/>
                    </a:lnTo>
                    <a:lnTo>
                      <a:pt x="7583" y="510"/>
                    </a:lnTo>
                    <a:lnTo>
                      <a:pt x="7582" y="521"/>
                    </a:lnTo>
                    <a:lnTo>
                      <a:pt x="7390" y="521"/>
                    </a:lnTo>
                    <a:lnTo>
                      <a:pt x="7399" y="514"/>
                    </a:lnTo>
                    <a:lnTo>
                      <a:pt x="7405" y="507"/>
                    </a:lnTo>
                    <a:lnTo>
                      <a:pt x="7411" y="500"/>
                    </a:lnTo>
                    <a:lnTo>
                      <a:pt x="7416" y="490"/>
                    </a:lnTo>
                    <a:lnTo>
                      <a:pt x="7421" y="482"/>
                    </a:lnTo>
                    <a:lnTo>
                      <a:pt x="7425" y="472"/>
                    </a:lnTo>
                    <a:lnTo>
                      <a:pt x="7428" y="462"/>
                    </a:lnTo>
                    <a:lnTo>
                      <a:pt x="7429" y="452"/>
                    </a:lnTo>
                    <a:lnTo>
                      <a:pt x="7428" y="444"/>
                    </a:lnTo>
                    <a:lnTo>
                      <a:pt x="7426" y="437"/>
                    </a:lnTo>
                    <a:lnTo>
                      <a:pt x="7422" y="432"/>
                    </a:lnTo>
                    <a:lnTo>
                      <a:pt x="7418" y="427"/>
                    </a:lnTo>
                    <a:lnTo>
                      <a:pt x="7413" y="422"/>
                    </a:lnTo>
                    <a:lnTo>
                      <a:pt x="7408" y="419"/>
                    </a:lnTo>
                    <a:lnTo>
                      <a:pt x="7401" y="417"/>
                    </a:lnTo>
                    <a:lnTo>
                      <a:pt x="7393" y="415"/>
                    </a:lnTo>
                    <a:lnTo>
                      <a:pt x="7378" y="412"/>
                    </a:lnTo>
                    <a:lnTo>
                      <a:pt x="7361" y="411"/>
                    </a:lnTo>
                    <a:lnTo>
                      <a:pt x="7343" y="412"/>
                    </a:lnTo>
                    <a:lnTo>
                      <a:pt x="7327" y="413"/>
                    </a:lnTo>
                    <a:lnTo>
                      <a:pt x="7312" y="422"/>
                    </a:lnTo>
                    <a:lnTo>
                      <a:pt x="7298" y="433"/>
                    </a:lnTo>
                    <a:lnTo>
                      <a:pt x="7285" y="445"/>
                    </a:lnTo>
                    <a:lnTo>
                      <a:pt x="7273" y="458"/>
                    </a:lnTo>
                    <a:lnTo>
                      <a:pt x="7268" y="465"/>
                    </a:lnTo>
                    <a:lnTo>
                      <a:pt x="7263" y="472"/>
                    </a:lnTo>
                    <a:lnTo>
                      <a:pt x="7259" y="480"/>
                    </a:lnTo>
                    <a:lnTo>
                      <a:pt x="7255" y="487"/>
                    </a:lnTo>
                    <a:lnTo>
                      <a:pt x="7252" y="495"/>
                    </a:lnTo>
                    <a:lnTo>
                      <a:pt x="7248" y="504"/>
                    </a:lnTo>
                    <a:lnTo>
                      <a:pt x="7247" y="512"/>
                    </a:lnTo>
                    <a:lnTo>
                      <a:pt x="7246" y="521"/>
                    </a:lnTo>
                    <a:lnTo>
                      <a:pt x="7057" y="521"/>
                    </a:lnTo>
                    <a:lnTo>
                      <a:pt x="7093" y="495"/>
                    </a:lnTo>
                    <a:lnTo>
                      <a:pt x="7131" y="470"/>
                    </a:lnTo>
                    <a:lnTo>
                      <a:pt x="7168" y="446"/>
                    </a:lnTo>
                    <a:lnTo>
                      <a:pt x="7207" y="422"/>
                    </a:lnTo>
                    <a:lnTo>
                      <a:pt x="7245" y="401"/>
                    </a:lnTo>
                    <a:lnTo>
                      <a:pt x="7284" y="379"/>
                    </a:lnTo>
                    <a:lnTo>
                      <a:pt x="7323" y="358"/>
                    </a:lnTo>
                    <a:lnTo>
                      <a:pt x="7363" y="337"/>
                    </a:lnTo>
                    <a:lnTo>
                      <a:pt x="7403" y="317"/>
                    </a:lnTo>
                    <a:lnTo>
                      <a:pt x="7443" y="298"/>
                    </a:lnTo>
                    <a:lnTo>
                      <a:pt x="7484" y="281"/>
                    </a:lnTo>
                    <a:lnTo>
                      <a:pt x="7525" y="263"/>
                    </a:lnTo>
                    <a:lnTo>
                      <a:pt x="7566" y="245"/>
                    </a:lnTo>
                    <a:lnTo>
                      <a:pt x="7608" y="230"/>
                    </a:lnTo>
                    <a:lnTo>
                      <a:pt x="7650" y="213"/>
                    </a:lnTo>
                    <a:lnTo>
                      <a:pt x="7691" y="198"/>
                    </a:lnTo>
                    <a:lnTo>
                      <a:pt x="7776" y="168"/>
                    </a:lnTo>
                    <a:lnTo>
                      <a:pt x="7861" y="141"/>
                    </a:lnTo>
                    <a:lnTo>
                      <a:pt x="7948" y="115"/>
                    </a:lnTo>
                    <a:lnTo>
                      <a:pt x="8034" y="90"/>
                    </a:lnTo>
                    <a:lnTo>
                      <a:pt x="8122" y="67"/>
                    </a:lnTo>
                    <a:lnTo>
                      <a:pt x="8209" y="44"/>
                    </a:lnTo>
                    <a:lnTo>
                      <a:pt x="8297" y="22"/>
                    </a:lnTo>
                    <a:lnTo>
                      <a:pt x="8384" y="0"/>
                    </a:lnTo>
                    <a:lnTo>
                      <a:pt x="8520" y="0"/>
                    </a:lnTo>
                    <a:lnTo>
                      <a:pt x="8663" y="12"/>
                    </a:lnTo>
                    <a:lnTo>
                      <a:pt x="8806" y="22"/>
                    </a:lnTo>
                    <a:lnTo>
                      <a:pt x="8951" y="31"/>
                    </a:lnTo>
                    <a:lnTo>
                      <a:pt x="9096" y="38"/>
                    </a:lnTo>
                    <a:lnTo>
                      <a:pt x="9168" y="41"/>
                    </a:lnTo>
                    <a:lnTo>
                      <a:pt x="9241" y="43"/>
                    </a:lnTo>
                    <a:lnTo>
                      <a:pt x="9314" y="45"/>
                    </a:lnTo>
                    <a:lnTo>
                      <a:pt x="9388" y="46"/>
                    </a:lnTo>
                    <a:lnTo>
                      <a:pt x="9461" y="46"/>
                    </a:lnTo>
                    <a:lnTo>
                      <a:pt x="9535" y="46"/>
                    </a:lnTo>
                    <a:lnTo>
                      <a:pt x="9610" y="45"/>
                    </a:lnTo>
                    <a:lnTo>
                      <a:pt x="9684" y="44"/>
                    </a:lnTo>
                    <a:lnTo>
                      <a:pt x="9692" y="129"/>
                    </a:lnTo>
                    <a:lnTo>
                      <a:pt x="9684" y="130"/>
                    </a:lnTo>
                    <a:lnTo>
                      <a:pt x="9677" y="130"/>
                    </a:lnTo>
                    <a:lnTo>
                      <a:pt x="9668" y="129"/>
                    </a:lnTo>
                    <a:lnTo>
                      <a:pt x="9660" y="128"/>
                    </a:lnTo>
                    <a:lnTo>
                      <a:pt x="9643" y="123"/>
                    </a:lnTo>
                    <a:lnTo>
                      <a:pt x="9627" y="118"/>
                    </a:lnTo>
                    <a:lnTo>
                      <a:pt x="9593" y="105"/>
                    </a:lnTo>
                    <a:lnTo>
                      <a:pt x="9560" y="92"/>
                    </a:lnTo>
                    <a:lnTo>
                      <a:pt x="9543" y="88"/>
                    </a:lnTo>
                    <a:lnTo>
                      <a:pt x="9528" y="86"/>
                    </a:lnTo>
                    <a:lnTo>
                      <a:pt x="9520" y="86"/>
                    </a:lnTo>
                    <a:lnTo>
                      <a:pt x="9512" y="86"/>
                    </a:lnTo>
                    <a:lnTo>
                      <a:pt x="9505" y="87"/>
                    </a:lnTo>
                    <a:lnTo>
                      <a:pt x="9497" y="89"/>
                    </a:lnTo>
                    <a:lnTo>
                      <a:pt x="9490" y="92"/>
                    </a:lnTo>
                    <a:lnTo>
                      <a:pt x="9484" y="96"/>
                    </a:lnTo>
                    <a:lnTo>
                      <a:pt x="9477" y="101"/>
                    </a:lnTo>
                    <a:lnTo>
                      <a:pt x="9470" y="108"/>
                    </a:lnTo>
                    <a:lnTo>
                      <a:pt x="9464" y="115"/>
                    </a:lnTo>
                    <a:lnTo>
                      <a:pt x="9458" y="123"/>
                    </a:lnTo>
                    <a:lnTo>
                      <a:pt x="9451" y="134"/>
                    </a:lnTo>
                    <a:lnTo>
                      <a:pt x="9446" y="145"/>
                    </a:lnTo>
                    <a:lnTo>
                      <a:pt x="9456" y="159"/>
                    </a:lnTo>
                    <a:lnTo>
                      <a:pt x="9466" y="172"/>
                    </a:lnTo>
                    <a:lnTo>
                      <a:pt x="9478" y="185"/>
                    </a:lnTo>
                    <a:lnTo>
                      <a:pt x="9489" y="197"/>
                    </a:lnTo>
                    <a:lnTo>
                      <a:pt x="9500" y="210"/>
                    </a:lnTo>
                    <a:lnTo>
                      <a:pt x="9511" y="222"/>
                    </a:lnTo>
                    <a:lnTo>
                      <a:pt x="9522" y="236"/>
                    </a:lnTo>
                    <a:lnTo>
                      <a:pt x="9532" y="248"/>
                    </a:lnTo>
                    <a:lnTo>
                      <a:pt x="9540" y="262"/>
                    </a:lnTo>
                    <a:lnTo>
                      <a:pt x="9546" y="275"/>
                    </a:lnTo>
                    <a:lnTo>
                      <a:pt x="9548" y="283"/>
                    </a:lnTo>
                    <a:lnTo>
                      <a:pt x="9550" y="290"/>
                    </a:lnTo>
                    <a:lnTo>
                      <a:pt x="9553" y="297"/>
                    </a:lnTo>
                    <a:lnTo>
                      <a:pt x="9553" y="305"/>
                    </a:lnTo>
                    <a:lnTo>
                      <a:pt x="9553" y="312"/>
                    </a:lnTo>
                    <a:lnTo>
                      <a:pt x="9553" y="320"/>
                    </a:lnTo>
                    <a:lnTo>
                      <a:pt x="9550" y="328"/>
                    </a:lnTo>
                    <a:lnTo>
                      <a:pt x="9548" y="336"/>
                    </a:lnTo>
                    <a:lnTo>
                      <a:pt x="9545" y="344"/>
                    </a:lnTo>
                    <a:lnTo>
                      <a:pt x="9542" y="353"/>
                    </a:lnTo>
                    <a:lnTo>
                      <a:pt x="9537" y="362"/>
                    </a:lnTo>
                    <a:lnTo>
                      <a:pt x="9531" y="370"/>
                    </a:lnTo>
                    <a:lnTo>
                      <a:pt x="9548" y="392"/>
                    </a:lnTo>
                    <a:lnTo>
                      <a:pt x="9556" y="382"/>
                    </a:lnTo>
                    <a:lnTo>
                      <a:pt x="9564" y="373"/>
                    </a:lnTo>
                    <a:lnTo>
                      <a:pt x="9573" y="364"/>
                    </a:lnTo>
                    <a:lnTo>
                      <a:pt x="9582" y="356"/>
                    </a:lnTo>
                    <a:lnTo>
                      <a:pt x="9601" y="341"/>
                    </a:lnTo>
                    <a:lnTo>
                      <a:pt x="9620" y="327"/>
                    </a:lnTo>
                    <a:lnTo>
                      <a:pt x="9640" y="314"/>
                    </a:lnTo>
                    <a:lnTo>
                      <a:pt x="9660" y="302"/>
                    </a:lnTo>
                    <a:lnTo>
                      <a:pt x="9680" y="290"/>
                    </a:lnTo>
                    <a:lnTo>
                      <a:pt x="9701" y="280"/>
                    </a:lnTo>
                    <a:lnTo>
                      <a:pt x="9720" y="268"/>
                    </a:lnTo>
                    <a:lnTo>
                      <a:pt x="9740" y="257"/>
                    </a:lnTo>
                    <a:lnTo>
                      <a:pt x="9759" y="244"/>
                    </a:lnTo>
                    <a:lnTo>
                      <a:pt x="9777" y="232"/>
                    </a:lnTo>
                    <a:lnTo>
                      <a:pt x="9793" y="218"/>
                    </a:lnTo>
                    <a:lnTo>
                      <a:pt x="9810" y="203"/>
                    </a:lnTo>
                    <a:lnTo>
                      <a:pt x="9817" y="194"/>
                    </a:lnTo>
                    <a:lnTo>
                      <a:pt x="9824" y="186"/>
                    </a:lnTo>
                    <a:lnTo>
                      <a:pt x="9831" y="176"/>
                    </a:lnTo>
                    <a:lnTo>
                      <a:pt x="9837" y="167"/>
                    </a:lnTo>
                    <a:lnTo>
                      <a:pt x="9752" y="137"/>
                    </a:lnTo>
                    <a:lnTo>
                      <a:pt x="10019" y="108"/>
                    </a:lnTo>
                    <a:lnTo>
                      <a:pt x="9984" y="126"/>
                    </a:lnTo>
                    <a:lnTo>
                      <a:pt x="9949" y="147"/>
                    </a:lnTo>
                    <a:lnTo>
                      <a:pt x="9914" y="168"/>
                    </a:lnTo>
                    <a:lnTo>
                      <a:pt x="9881" y="191"/>
                    </a:lnTo>
                    <a:lnTo>
                      <a:pt x="9849" y="214"/>
                    </a:lnTo>
                    <a:lnTo>
                      <a:pt x="9816" y="239"/>
                    </a:lnTo>
                    <a:lnTo>
                      <a:pt x="9784" y="264"/>
                    </a:lnTo>
                    <a:lnTo>
                      <a:pt x="9753" y="290"/>
                    </a:lnTo>
                    <a:lnTo>
                      <a:pt x="9722" y="316"/>
                    </a:lnTo>
                    <a:lnTo>
                      <a:pt x="9692" y="344"/>
                    </a:lnTo>
                    <a:lnTo>
                      <a:pt x="9662" y="372"/>
                    </a:lnTo>
                    <a:lnTo>
                      <a:pt x="9632" y="401"/>
                    </a:lnTo>
                    <a:lnTo>
                      <a:pt x="9573" y="460"/>
                    </a:lnTo>
                    <a:lnTo>
                      <a:pt x="9515" y="521"/>
                    </a:lnTo>
                    <a:close/>
                    <a:moveTo>
                      <a:pt x="5597" y="521"/>
                    </a:moveTo>
                    <a:lnTo>
                      <a:pt x="2701" y="521"/>
                    </a:lnTo>
                    <a:lnTo>
                      <a:pt x="2689" y="514"/>
                    </a:lnTo>
                    <a:lnTo>
                      <a:pt x="2677" y="508"/>
                    </a:lnTo>
                    <a:lnTo>
                      <a:pt x="2664" y="503"/>
                    </a:lnTo>
                    <a:lnTo>
                      <a:pt x="2652" y="498"/>
                    </a:lnTo>
                    <a:lnTo>
                      <a:pt x="2638" y="495"/>
                    </a:lnTo>
                    <a:lnTo>
                      <a:pt x="2625" y="493"/>
                    </a:lnTo>
                    <a:lnTo>
                      <a:pt x="2610" y="491"/>
                    </a:lnTo>
                    <a:lnTo>
                      <a:pt x="2595" y="491"/>
                    </a:lnTo>
                    <a:lnTo>
                      <a:pt x="2581" y="492"/>
                    </a:lnTo>
                    <a:lnTo>
                      <a:pt x="2566" y="494"/>
                    </a:lnTo>
                    <a:lnTo>
                      <a:pt x="2552" y="496"/>
                    </a:lnTo>
                    <a:lnTo>
                      <a:pt x="2537" y="500"/>
                    </a:lnTo>
                    <a:lnTo>
                      <a:pt x="2522" y="504"/>
                    </a:lnTo>
                    <a:lnTo>
                      <a:pt x="2508" y="509"/>
                    </a:lnTo>
                    <a:lnTo>
                      <a:pt x="2494" y="515"/>
                    </a:lnTo>
                    <a:lnTo>
                      <a:pt x="2481" y="521"/>
                    </a:lnTo>
                    <a:lnTo>
                      <a:pt x="2157" y="521"/>
                    </a:lnTo>
                    <a:lnTo>
                      <a:pt x="2174" y="512"/>
                    </a:lnTo>
                    <a:lnTo>
                      <a:pt x="2192" y="504"/>
                    </a:lnTo>
                    <a:lnTo>
                      <a:pt x="2211" y="494"/>
                    </a:lnTo>
                    <a:lnTo>
                      <a:pt x="2229" y="486"/>
                    </a:lnTo>
                    <a:lnTo>
                      <a:pt x="2247" y="477"/>
                    </a:lnTo>
                    <a:lnTo>
                      <a:pt x="2265" y="468"/>
                    </a:lnTo>
                    <a:lnTo>
                      <a:pt x="2284" y="460"/>
                    </a:lnTo>
                    <a:lnTo>
                      <a:pt x="2303" y="452"/>
                    </a:lnTo>
                    <a:lnTo>
                      <a:pt x="2304" y="445"/>
                    </a:lnTo>
                    <a:lnTo>
                      <a:pt x="2304" y="438"/>
                    </a:lnTo>
                    <a:lnTo>
                      <a:pt x="2303" y="431"/>
                    </a:lnTo>
                    <a:lnTo>
                      <a:pt x="2299" y="424"/>
                    </a:lnTo>
                    <a:lnTo>
                      <a:pt x="2296" y="417"/>
                    </a:lnTo>
                    <a:lnTo>
                      <a:pt x="2292" y="411"/>
                    </a:lnTo>
                    <a:lnTo>
                      <a:pt x="2287" y="406"/>
                    </a:lnTo>
                    <a:lnTo>
                      <a:pt x="2282" y="401"/>
                    </a:lnTo>
                    <a:lnTo>
                      <a:pt x="2218" y="419"/>
                    </a:lnTo>
                    <a:lnTo>
                      <a:pt x="2153" y="439"/>
                    </a:lnTo>
                    <a:lnTo>
                      <a:pt x="2121" y="448"/>
                    </a:lnTo>
                    <a:lnTo>
                      <a:pt x="2089" y="458"/>
                    </a:lnTo>
                    <a:lnTo>
                      <a:pt x="2056" y="465"/>
                    </a:lnTo>
                    <a:lnTo>
                      <a:pt x="2023" y="470"/>
                    </a:lnTo>
                    <a:lnTo>
                      <a:pt x="2007" y="472"/>
                    </a:lnTo>
                    <a:lnTo>
                      <a:pt x="1991" y="474"/>
                    </a:lnTo>
                    <a:lnTo>
                      <a:pt x="1974" y="476"/>
                    </a:lnTo>
                    <a:lnTo>
                      <a:pt x="1959" y="476"/>
                    </a:lnTo>
                    <a:lnTo>
                      <a:pt x="1942" y="476"/>
                    </a:lnTo>
                    <a:lnTo>
                      <a:pt x="1926" y="474"/>
                    </a:lnTo>
                    <a:lnTo>
                      <a:pt x="1910" y="472"/>
                    </a:lnTo>
                    <a:lnTo>
                      <a:pt x="1894" y="469"/>
                    </a:lnTo>
                    <a:lnTo>
                      <a:pt x="1878" y="466"/>
                    </a:lnTo>
                    <a:lnTo>
                      <a:pt x="1863" y="462"/>
                    </a:lnTo>
                    <a:lnTo>
                      <a:pt x="1847" y="457"/>
                    </a:lnTo>
                    <a:lnTo>
                      <a:pt x="1831" y="449"/>
                    </a:lnTo>
                    <a:lnTo>
                      <a:pt x="1817" y="442"/>
                    </a:lnTo>
                    <a:lnTo>
                      <a:pt x="1801" y="434"/>
                    </a:lnTo>
                    <a:lnTo>
                      <a:pt x="1787" y="424"/>
                    </a:lnTo>
                    <a:lnTo>
                      <a:pt x="1772" y="413"/>
                    </a:lnTo>
                    <a:lnTo>
                      <a:pt x="1734" y="393"/>
                    </a:lnTo>
                    <a:lnTo>
                      <a:pt x="1694" y="372"/>
                    </a:lnTo>
                    <a:lnTo>
                      <a:pt x="1653" y="352"/>
                    </a:lnTo>
                    <a:lnTo>
                      <a:pt x="1614" y="329"/>
                    </a:lnTo>
                    <a:lnTo>
                      <a:pt x="1594" y="317"/>
                    </a:lnTo>
                    <a:lnTo>
                      <a:pt x="1575" y="304"/>
                    </a:lnTo>
                    <a:lnTo>
                      <a:pt x="1557" y="291"/>
                    </a:lnTo>
                    <a:lnTo>
                      <a:pt x="1541" y="277"/>
                    </a:lnTo>
                    <a:lnTo>
                      <a:pt x="1525" y="261"/>
                    </a:lnTo>
                    <a:lnTo>
                      <a:pt x="1512" y="245"/>
                    </a:lnTo>
                    <a:lnTo>
                      <a:pt x="1498" y="228"/>
                    </a:lnTo>
                    <a:lnTo>
                      <a:pt x="1487" y="209"/>
                    </a:lnTo>
                    <a:lnTo>
                      <a:pt x="1480" y="211"/>
                    </a:lnTo>
                    <a:lnTo>
                      <a:pt x="1475" y="211"/>
                    </a:lnTo>
                    <a:lnTo>
                      <a:pt x="1469" y="211"/>
                    </a:lnTo>
                    <a:lnTo>
                      <a:pt x="1463" y="210"/>
                    </a:lnTo>
                    <a:lnTo>
                      <a:pt x="1457" y="209"/>
                    </a:lnTo>
                    <a:lnTo>
                      <a:pt x="1452" y="207"/>
                    </a:lnTo>
                    <a:lnTo>
                      <a:pt x="1447" y="204"/>
                    </a:lnTo>
                    <a:lnTo>
                      <a:pt x="1442" y="200"/>
                    </a:lnTo>
                    <a:lnTo>
                      <a:pt x="1432" y="194"/>
                    </a:lnTo>
                    <a:lnTo>
                      <a:pt x="1423" y="186"/>
                    </a:lnTo>
                    <a:lnTo>
                      <a:pt x="1415" y="176"/>
                    </a:lnTo>
                    <a:lnTo>
                      <a:pt x="1406" y="167"/>
                    </a:lnTo>
                    <a:lnTo>
                      <a:pt x="1406" y="137"/>
                    </a:lnTo>
                    <a:lnTo>
                      <a:pt x="1433" y="116"/>
                    </a:lnTo>
                    <a:lnTo>
                      <a:pt x="1462" y="97"/>
                    </a:lnTo>
                    <a:lnTo>
                      <a:pt x="1490" y="79"/>
                    </a:lnTo>
                    <a:lnTo>
                      <a:pt x="1519" y="61"/>
                    </a:lnTo>
                    <a:lnTo>
                      <a:pt x="1547" y="45"/>
                    </a:lnTo>
                    <a:lnTo>
                      <a:pt x="1577" y="30"/>
                    </a:lnTo>
                    <a:lnTo>
                      <a:pt x="1606" y="15"/>
                    </a:lnTo>
                    <a:lnTo>
                      <a:pt x="1637" y="0"/>
                    </a:lnTo>
                    <a:lnTo>
                      <a:pt x="2954" y="0"/>
                    </a:lnTo>
                    <a:lnTo>
                      <a:pt x="2954" y="1"/>
                    </a:lnTo>
                    <a:lnTo>
                      <a:pt x="2955" y="2"/>
                    </a:lnTo>
                    <a:lnTo>
                      <a:pt x="2955" y="2"/>
                    </a:lnTo>
                    <a:lnTo>
                      <a:pt x="2955" y="4"/>
                    </a:lnTo>
                    <a:lnTo>
                      <a:pt x="2956" y="4"/>
                    </a:lnTo>
                    <a:lnTo>
                      <a:pt x="2956" y="5"/>
                    </a:lnTo>
                    <a:lnTo>
                      <a:pt x="2956" y="5"/>
                    </a:lnTo>
                    <a:lnTo>
                      <a:pt x="2957" y="6"/>
                    </a:lnTo>
                    <a:lnTo>
                      <a:pt x="2968" y="19"/>
                    </a:lnTo>
                    <a:lnTo>
                      <a:pt x="2981" y="31"/>
                    </a:lnTo>
                    <a:lnTo>
                      <a:pt x="2993" y="41"/>
                    </a:lnTo>
                    <a:lnTo>
                      <a:pt x="3008" y="49"/>
                    </a:lnTo>
                    <a:lnTo>
                      <a:pt x="3015" y="54"/>
                    </a:lnTo>
                    <a:lnTo>
                      <a:pt x="3024" y="57"/>
                    </a:lnTo>
                    <a:lnTo>
                      <a:pt x="3031" y="59"/>
                    </a:lnTo>
                    <a:lnTo>
                      <a:pt x="3039" y="61"/>
                    </a:lnTo>
                    <a:lnTo>
                      <a:pt x="3057" y="64"/>
                    </a:lnTo>
                    <a:lnTo>
                      <a:pt x="3076" y="65"/>
                    </a:lnTo>
                    <a:lnTo>
                      <a:pt x="3089" y="58"/>
                    </a:lnTo>
                    <a:lnTo>
                      <a:pt x="3105" y="51"/>
                    </a:lnTo>
                    <a:lnTo>
                      <a:pt x="3122" y="45"/>
                    </a:lnTo>
                    <a:lnTo>
                      <a:pt x="3138" y="39"/>
                    </a:lnTo>
                    <a:lnTo>
                      <a:pt x="3154" y="32"/>
                    </a:lnTo>
                    <a:lnTo>
                      <a:pt x="3169" y="23"/>
                    </a:lnTo>
                    <a:lnTo>
                      <a:pt x="3175" y="18"/>
                    </a:lnTo>
                    <a:lnTo>
                      <a:pt x="3181" y="13"/>
                    </a:lnTo>
                    <a:lnTo>
                      <a:pt x="3186" y="8"/>
                    </a:lnTo>
                    <a:lnTo>
                      <a:pt x="3191" y="0"/>
                    </a:lnTo>
                    <a:lnTo>
                      <a:pt x="5661" y="0"/>
                    </a:lnTo>
                    <a:lnTo>
                      <a:pt x="5659" y="66"/>
                    </a:lnTo>
                    <a:lnTo>
                      <a:pt x="5657" y="133"/>
                    </a:lnTo>
                    <a:lnTo>
                      <a:pt x="5655" y="199"/>
                    </a:lnTo>
                    <a:lnTo>
                      <a:pt x="5650" y="266"/>
                    </a:lnTo>
                    <a:lnTo>
                      <a:pt x="5647" y="299"/>
                    </a:lnTo>
                    <a:lnTo>
                      <a:pt x="5643" y="333"/>
                    </a:lnTo>
                    <a:lnTo>
                      <a:pt x="5638" y="365"/>
                    </a:lnTo>
                    <a:lnTo>
                      <a:pt x="5632" y="397"/>
                    </a:lnTo>
                    <a:lnTo>
                      <a:pt x="5625" y="430"/>
                    </a:lnTo>
                    <a:lnTo>
                      <a:pt x="5618" y="461"/>
                    </a:lnTo>
                    <a:lnTo>
                      <a:pt x="5607" y="491"/>
                    </a:lnTo>
                    <a:lnTo>
                      <a:pt x="5597" y="521"/>
                    </a:lnTo>
                    <a:close/>
                    <a:moveTo>
                      <a:pt x="0" y="0"/>
                    </a:moveTo>
                    <a:lnTo>
                      <a:pt x="1268" y="0"/>
                    </a:lnTo>
                    <a:lnTo>
                      <a:pt x="1224" y="4"/>
                    </a:lnTo>
                    <a:lnTo>
                      <a:pt x="1181" y="6"/>
                    </a:lnTo>
                    <a:lnTo>
                      <a:pt x="1137" y="9"/>
                    </a:lnTo>
                    <a:lnTo>
                      <a:pt x="1095" y="12"/>
                    </a:lnTo>
                    <a:lnTo>
                      <a:pt x="1052" y="16"/>
                    </a:lnTo>
                    <a:lnTo>
                      <a:pt x="1010" y="21"/>
                    </a:lnTo>
                    <a:lnTo>
                      <a:pt x="968" y="27"/>
                    </a:lnTo>
                    <a:lnTo>
                      <a:pt x="927" y="35"/>
                    </a:lnTo>
                    <a:lnTo>
                      <a:pt x="812" y="37"/>
                    </a:lnTo>
                    <a:lnTo>
                      <a:pt x="698" y="37"/>
                    </a:lnTo>
                    <a:lnTo>
                      <a:pt x="582" y="36"/>
                    </a:lnTo>
                    <a:lnTo>
                      <a:pt x="466" y="33"/>
                    </a:lnTo>
                    <a:lnTo>
                      <a:pt x="350" y="27"/>
                    </a:lnTo>
                    <a:lnTo>
                      <a:pt x="233" y="21"/>
                    </a:lnTo>
                    <a:lnTo>
                      <a:pt x="176" y="17"/>
                    </a:lnTo>
                    <a:lnTo>
                      <a:pt x="117" y="12"/>
                    </a:lnTo>
                    <a:lnTo>
                      <a:pt x="59" y="7"/>
                    </a:lnTo>
                    <a:lnTo>
                      <a:pt x="0" y="0"/>
                    </a:lnTo>
                    <a:close/>
                    <a:moveTo>
                      <a:pt x="2617" y="65"/>
                    </a:moveTo>
                    <a:lnTo>
                      <a:pt x="2614" y="76"/>
                    </a:lnTo>
                    <a:lnTo>
                      <a:pt x="2611" y="88"/>
                    </a:lnTo>
                    <a:lnTo>
                      <a:pt x="2607" y="99"/>
                    </a:lnTo>
                    <a:lnTo>
                      <a:pt x="2603" y="109"/>
                    </a:lnTo>
                    <a:lnTo>
                      <a:pt x="2598" y="119"/>
                    </a:lnTo>
                    <a:lnTo>
                      <a:pt x="2593" y="129"/>
                    </a:lnTo>
                    <a:lnTo>
                      <a:pt x="2587" y="137"/>
                    </a:lnTo>
                    <a:lnTo>
                      <a:pt x="2581" y="145"/>
                    </a:lnTo>
                    <a:lnTo>
                      <a:pt x="2573" y="154"/>
                    </a:lnTo>
                    <a:lnTo>
                      <a:pt x="2566" y="160"/>
                    </a:lnTo>
                    <a:lnTo>
                      <a:pt x="2558" y="167"/>
                    </a:lnTo>
                    <a:lnTo>
                      <a:pt x="2548" y="172"/>
                    </a:lnTo>
                    <a:lnTo>
                      <a:pt x="2539" y="178"/>
                    </a:lnTo>
                    <a:lnTo>
                      <a:pt x="2529" y="182"/>
                    </a:lnTo>
                    <a:lnTo>
                      <a:pt x="2518" y="185"/>
                    </a:lnTo>
                    <a:lnTo>
                      <a:pt x="2507" y="188"/>
                    </a:lnTo>
                    <a:lnTo>
                      <a:pt x="2494" y="190"/>
                    </a:lnTo>
                    <a:lnTo>
                      <a:pt x="2482" y="191"/>
                    </a:lnTo>
                    <a:lnTo>
                      <a:pt x="2469" y="191"/>
                    </a:lnTo>
                    <a:lnTo>
                      <a:pt x="2458" y="190"/>
                    </a:lnTo>
                    <a:lnTo>
                      <a:pt x="2445" y="189"/>
                    </a:lnTo>
                    <a:lnTo>
                      <a:pt x="2434" y="186"/>
                    </a:lnTo>
                    <a:lnTo>
                      <a:pt x="2422" y="183"/>
                    </a:lnTo>
                    <a:lnTo>
                      <a:pt x="2412" y="178"/>
                    </a:lnTo>
                    <a:lnTo>
                      <a:pt x="2402" y="172"/>
                    </a:lnTo>
                    <a:lnTo>
                      <a:pt x="2393" y="166"/>
                    </a:lnTo>
                    <a:lnTo>
                      <a:pt x="2385" y="159"/>
                    </a:lnTo>
                    <a:lnTo>
                      <a:pt x="2378" y="150"/>
                    </a:lnTo>
                    <a:lnTo>
                      <a:pt x="2371" y="141"/>
                    </a:lnTo>
                    <a:lnTo>
                      <a:pt x="2367" y="131"/>
                    </a:lnTo>
                    <a:lnTo>
                      <a:pt x="2364" y="119"/>
                    </a:lnTo>
                    <a:lnTo>
                      <a:pt x="2362" y="108"/>
                    </a:lnTo>
                    <a:lnTo>
                      <a:pt x="2362" y="98"/>
                    </a:lnTo>
                    <a:lnTo>
                      <a:pt x="2364" y="90"/>
                    </a:lnTo>
                    <a:lnTo>
                      <a:pt x="2366" y="82"/>
                    </a:lnTo>
                    <a:lnTo>
                      <a:pt x="2368" y="73"/>
                    </a:lnTo>
                    <a:lnTo>
                      <a:pt x="2372" y="65"/>
                    </a:lnTo>
                    <a:lnTo>
                      <a:pt x="2377" y="57"/>
                    </a:lnTo>
                    <a:lnTo>
                      <a:pt x="2382" y="49"/>
                    </a:lnTo>
                    <a:lnTo>
                      <a:pt x="2387" y="42"/>
                    </a:lnTo>
                    <a:lnTo>
                      <a:pt x="2393" y="36"/>
                    </a:lnTo>
                    <a:lnTo>
                      <a:pt x="2399" y="30"/>
                    </a:lnTo>
                    <a:lnTo>
                      <a:pt x="2407" y="23"/>
                    </a:lnTo>
                    <a:lnTo>
                      <a:pt x="2414" y="18"/>
                    </a:lnTo>
                    <a:lnTo>
                      <a:pt x="2421" y="14"/>
                    </a:lnTo>
                    <a:lnTo>
                      <a:pt x="2430" y="11"/>
                    </a:lnTo>
                    <a:lnTo>
                      <a:pt x="2438" y="8"/>
                    </a:lnTo>
                    <a:lnTo>
                      <a:pt x="2447" y="6"/>
                    </a:lnTo>
                    <a:lnTo>
                      <a:pt x="2468" y="6"/>
                    </a:lnTo>
                    <a:lnTo>
                      <a:pt x="2491" y="6"/>
                    </a:lnTo>
                    <a:lnTo>
                      <a:pt x="2504" y="6"/>
                    </a:lnTo>
                    <a:lnTo>
                      <a:pt x="2516" y="7"/>
                    </a:lnTo>
                    <a:lnTo>
                      <a:pt x="2529" y="8"/>
                    </a:lnTo>
                    <a:lnTo>
                      <a:pt x="2541" y="10"/>
                    </a:lnTo>
                    <a:lnTo>
                      <a:pt x="2554" y="13"/>
                    </a:lnTo>
                    <a:lnTo>
                      <a:pt x="2565" y="16"/>
                    </a:lnTo>
                    <a:lnTo>
                      <a:pt x="2577" y="21"/>
                    </a:lnTo>
                    <a:lnTo>
                      <a:pt x="2587" y="26"/>
                    </a:lnTo>
                    <a:lnTo>
                      <a:pt x="2596" y="34"/>
                    </a:lnTo>
                    <a:lnTo>
                      <a:pt x="2605" y="43"/>
                    </a:lnTo>
                    <a:lnTo>
                      <a:pt x="2611" y="54"/>
                    </a:lnTo>
                    <a:lnTo>
                      <a:pt x="2617" y="65"/>
                    </a:lnTo>
                    <a:close/>
                    <a:moveTo>
                      <a:pt x="4065" y="269"/>
                    </a:moveTo>
                    <a:lnTo>
                      <a:pt x="4069" y="279"/>
                    </a:lnTo>
                    <a:lnTo>
                      <a:pt x="4071" y="288"/>
                    </a:lnTo>
                    <a:lnTo>
                      <a:pt x="4071" y="297"/>
                    </a:lnTo>
                    <a:lnTo>
                      <a:pt x="4070" y="307"/>
                    </a:lnTo>
                    <a:lnTo>
                      <a:pt x="4067" y="316"/>
                    </a:lnTo>
                    <a:lnTo>
                      <a:pt x="4063" y="325"/>
                    </a:lnTo>
                    <a:lnTo>
                      <a:pt x="4057" y="335"/>
                    </a:lnTo>
                    <a:lnTo>
                      <a:pt x="4052" y="343"/>
                    </a:lnTo>
                    <a:lnTo>
                      <a:pt x="4045" y="352"/>
                    </a:lnTo>
                    <a:lnTo>
                      <a:pt x="4037" y="359"/>
                    </a:lnTo>
                    <a:lnTo>
                      <a:pt x="4029" y="366"/>
                    </a:lnTo>
                    <a:lnTo>
                      <a:pt x="4020" y="372"/>
                    </a:lnTo>
                    <a:lnTo>
                      <a:pt x="4012" y="379"/>
                    </a:lnTo>
                    <a:lnTo>
                      <a:pt x="4002" y="384"/>
                    </a:lnTo>
                    <a:lnTo>
                      <a:pt x="3993" y="388"/>
                    </a:lnTo>
                    <a:lnTo>
                      <a:pt x="3985" y="392"/>
                    </a:lnTo>
                    <a:lnTo>
                      <a:pt x="3969" y="395"/>
                    </a:lnTo>
                    <a:lnTo>
                      <a:pt x="3953" y="398"/>
                    </a:lnTo>
                    <a:lnTo>
                      <a:pt x="3938" y="401"/>
                    </a:lnTo>
                    <a:lnTo>
                      <a:pt x="3922" y="402"/>
                    </a:lnTo>
                    <a:lnTo>
                      <a:pt x="3906" y="403"/>
                    </a:lnTo>
                    <a:lnTo>
                      <a:pt x="3890" y="402"/>
                    </a:lnTo>
                    <a:lnTo>
                      <a:pt x="3874" y="401"/>
                    </a:lnTo>
                    <a:lnTo>
                      <a:pt x="3858" y="399"/>
                    </a:lnTo>
                    <a:lnTo>
                      <a:pt x="3842" y="397"/>
                    </a:lnTo>
                    <a:lnTo>
                      <a:pt x="3826" y="394"/>
                    </a:lnTo>
                    <a:lnTo>
                      <a:pt x="3810" y="390"/>
                    </a:lnTo>
                    <a:lnTo>
                      <a:pt x="3796" y="386"/>
                    </a:lnTo>
                    <a:lnTo>
                      <a:pt x="3780" y="381"/>
                    </a:lnTo>
                    <a:lnTo>
                      <a:pt x="3766" y="376"/>
                    </a:lnTo>
                    <a:lnTo>
                      <a:pt x="3752" y="369"/>
                    </a:lnTo>
                    <a:lnTo>
                      <a:pt x="3738" y="362"/>
                    </a:lnTo>
                    <a:lnTo>
                      <a:pt x="3735" y="356"/>
                    </a:lnTo>
                    <a:lnTo>
                      <a:pt x="3732" y="348"/>
                    </a:lnTo>
                    <a:lnTo>
                      <a:pt x="3728" y="340"/>
                    </a:lnTo>
                    <a:lnTo>
                      <a:pt x="3725" y="331"/>
                    </a:lnTo>
                    <a:lnTo>
                      <a:pt x="3722" y="321"/>
                    </a:lnTo>
                    <a:lnTo>
                      <a:pt x="3720" y="311"/>
                    </a:lnTo>
                    <a:lnTo>
                      <a:pt x="3719" y="307"/>
                    </a:lnTo>
                    <a:lnTo>
                      <a:pt x="3719" y="300"/>
                    </a:lnTo>
                    <a:lnTo>
                      <a:pt x="3720" y="295"/>
                    </a:lnTo>
                    <a:lnTo>
                      <a:pt x="3721" y="290"/>
                    </a:lnTo>
                    <a:lnTo>
                      <a:pt x="3729" y="283"/>
                    </a:lnTo>
                    <a:lnTo>
                      <a:pt x="3738" y="275"/>
                    </a:lnTo>
                    <a:lnTo>
                      <a:pt x="3746" y="269"/>
                    </a:lnTo>
                    <a:lnTo>
                      <a:pt x="3755" y="263"/>
                    </a:lnTo>
                    <a:lnTo>
                      <a:pt x="3765" y="258"/>
                    </a:lnTo>
                    <a:lnTo>
                      <a:pt x="3775" y="253"/>
                    </a:lnTo>
                    <a:lnTo>
                      <a:pt x="3785" y="248"/>
                    </a:lnTo>
                    <a:lnTo>
                      <a:pt x="3796" y="243"/>
                    </a:lnTo>
                    <a:lnTo>
                      <a:pt x="3818" y="237"/>
                    </a:lnTo>
                    <a:lnTo>
                      <a:pt x="3841" y="231"/>
                    </a:lnTo>
                    <a:lnTo>
                      <a:pt x="3865" y="228"/>
                    </a:lnTo>
                    <a:lnTo>
                      <a:pt x="3889" y="225"/>
                    </a:lnTo>
                    <a:lnTo>
                      <a:pt x="3913" y="224"/>
                    </a:lnTo>
                    <a:lnTo>
                      <a:pt x="3937" y="227"/>
                    </a:lnTo>
                    <a:lnTo>
                      <a:pt x="3961" y="230"/>
                    </a:lnTo>
                    <a:lnTo>
                      <a:pt x="3983" y="234"/>
                    </a:lnTo>
                    <a:lnTo>
                      <a:pt x="4005" y="240"/>
                    </a:lnTo>
                    <a:lnTo>
                      <a:pt x="4026" y="248"/>
                    </a:lnTo>
                    <a:lnTo>
                      <a:pt x="4037" y="253"/>
                    </a:lnTo>
                    <a:lnTo>
                      <a:pt x="4047" y="258"/>
                    </a:lnTo>
                    <a:lnTo>
                      <a:pt x="4056" y="263"/>
                    </a:lnTo>
                    <a:lnTo>
                      <a:pt x="4065" y="269"/>
                    </a:lnTo>
                    <a:close/>
                    <a:moveTo>
                      <a:pt x="8614" y="57"/>
                    </a:moveTo>
                    <a:lnTo>
                      <a:pt x="8616" y="65"/>
                    </a:lnTo>
                    <a:lnTo>
                      <a:pt x="8617" y="71"/>
                    </a:lnTo>
                    <a:lnTo>
                      <a:pt x="8617" y="77"/>
                    </a:lnTo>
                    <a:lnTo>
                      <a:pt x="8616" y="82"/>
                    </a:lnTo>
                    <a:lnTo>
                      <a:pt x="8613" y="86"/>
                    </a:lnTo>
                    <a:lnTo>
                      <a:pt x="8609" y="89"/>
                    </a:lnTo>
                    <a:lnTo>
                      <a:pt x="8605" y="91"/>
                    </a:lnTo>
                    <a:lnTo>
                      <a:pt x="8601" y="93"/>
                    </a:lnTo>
                    <a:lnTo>
                      <a:pt x="8591" y="96"/>
                    </a:lnTo>
                    <a:lnTo>
                      <a:pt x="8580" y="98"/>
                    </a:lnTo>
                    <a:lnTo>
                      <a:pt x="8575" y="100"/>
                    </a:lnTo>
                    <a:lnTo>
                      <a:pt x="8571" y="103"/>
                    </a:lnTo>
                    <a:lnTo>
                      <a:pt x="8566" y="105"/>
                    </a:lnTo>
                    <a:lnTo>
                      <a:pt x="8563" y="108"/>
                    </a:lnTo>
                    <a:lnTo>
                      <a:pt x="8557" y="109"/>
                    </a:lnTo>
                    <a:lnTo>
                      <a:pt x="8552" y="109"/>
                    </a:lnTo>
                    <a:lnTo>
                      <a:pt x="8547" y="110"/>
                    </a:lnTo>
                    <a:lnTo>
                      <a:pt x="8542" y="109"/>
                    </a:lnTo>
                    <a:lnTo>
                      <a:pt x="8532" y="107"/>
                    </a:lnTo>
                    <a:lnTo>
                      <a:pt x="8523" y="104"/>
                    </a:lnTo>
                    <a:lnTo>
                      <a:pt x="8515" y="98"/>
                    </a:lnTo>
                    <a:lnTo>
                      <a:pt x="8506" y="94"/>
                    </a:lnTo>
                    <a:lnTo>
                      <a:pt x="8498" y="90"/>
                    </a:lnTo>
                    <a:lnTo>
                      <a:pt x="8491" y="86"/>
                    </a:lnTo>
                    <a:lnTo>
                      <a:pt x="8491" y="80"/>
                    </a:lnTo>
                    <a:lnTo>
                      <a:pt x="8491" y="74"/>
                    </a:lnTo>
                    <a:lnTo>
                      <a:pt x="8492" y="68"/>
                    </a:lnTo>
                    <a:lnTo>
                      <a:pt x="8493" y="64"/>
                    </a:lnTo>
                    <a:lnTo>
                      <a:pt x="8495" y="60"/>
                    </a:lnTo>
                    <a:lnTo>
                      <a:pt x="8497" y="57"/>
                    </a:lnTo>
                    <a:lnTo>
                      <a:pt x="8500" y="54"/>
                    </a:lnTo>
                    <a:lnTo>
                      <a:pt x="8502" y="50"/>
                    </a:lnTo>
                    <a:lnTo>
                      <a:pt x="8509" y="46"/>
                    </a:lnTo>
                    <a:lnTo>
                      <a:pt x="8518" y="44"/>
                    </a:lnTo>
                    <a:lnTo>
                      <a:pt x="8526" y="43"/>
                    </a:lnTo>
                    <a:lnTo>
                      <a:pt x="8537" y="43"/>
                    </a:lnTo>
                    <a:lnTo>
                      <a:pt x="8556" y="45"/>
                    </a:lnTo>
                    <a:lnTo>
                      <a:pt x="8577" y="49"/>
                    </a:lnTo>
                    <a:lnTo>
                      <a:pt x="8597" y="54"/>
                    </a:lnTo>
                    <a:lnTo>
                      <a:pt x="8614" y="57"/>
                    </a:lnTo>
                    <a:close/>
                    <a:moveTo>
                      <a:pt x="8835" y="77"/>
                    </a:moveTo>
                    <a:lnTo>
                      <a:pt x="8836" y="86"/>
                    </a:lnTo>
                    <a:lnTo>
                      <a:pt x="8837" y="92"/>
                    </a:lnTo>
                    <a:lnTo>
                      <a:pt x="8836" y="96"/>
                    </a:lnTo>
                    <a:lnTo>
                      <a:pt x="8832" y="100"/>
                    </a:lnTo>
                    <a:lnTo>
                      <a:pt x="8829" y="103"/>
                    </a:lnTo>
                    <a:lnTo>
                      <a:pt x="8826" y="105"/>
                    </a:lnTo>
                    <a:lnTo>
                      <a:pt x="8821" y="106"/>
                    </a:lnTo>
                    <a:lnTo>
                      <a:pt x="8816" y="107"/>
                    </a:lnTo>
                    <a:lnTo>
                      <a:pt x="8804" y="107"/>
                    </a:lnTo>
                    <a:lnTo>
                      <a:pt x="8793" y="108"/>
                    </a:lnTo>
                    <a:lnTo>
                      <a:pt x="8788" y="109"/>
                    </a:lnTo>
                    <a:lnTo>
                      <a:pt x="8782" y="110"/>
                    </a:lnTo>
                    <a:lnTo>
                      <a:pt x="8778" y="113"/>
                    </a:lnTo>
                    <a:lnTo>
                      <a:pt x="8775" y="116"/>
                    </a:lnTo>
                    <a:lnTo>
                      <a:pt x="8767" y="115"/>
                    </a:lnTo>
                    <a:lnTo>
                      <a:pt x="8757" y="114"/>
                    </a:lnTo>
                    <a:lnTo>
                      <a:pt x="8746" y="111"/>
                    </a:lnTo>
                    <a:lnTo>
                      <a:pt x="8737" y="107"/>
                    </a:lnTo>
                    <a:lnTo>
                      <a:pt x="8732" y="104"/>
                    </a:lnTo>
                    <a:lnTo>
                      <a:pt x="8728" y="101"/>
                    </a:lnTo>
                    <a:lnTo>
                      <a:pt x="8726" y="97"/>
                    </a:lnTo>
                    <a:lnTo>
                      <a:pt x="8724" y="94"/>
                    </a:lnTo>
                    <a:lnTo>
                      <a:pt x="8724" y="91"/>
                    </a:lnTo>
                    <a:lnTo>
                      <a:pt x="8725" y="87"/>
                    </a:lnTo>
                    <a:lnTo>
                      <a:pt x="8728" y="83"/>
                    </a:lnTo>
                    <a:lnTo>
                      <a:pt x="8732" y="77"/>
                    </a:lnTo>
                    <a:lnTo>
                      <a:pt x="8744" y="72"/>
                    </a:lnTo>
                    <a:lnTo>
                      <a:pt x="8757" y="68"/>
                    </a:lnTo>
                    <a:lnTo>
                      <a:pt x="8771" y="66"/>
                    </a:lnTo>
                    <a:lnTo>
                      <a:pt x="8786" y="65"/>
                    </a:lnTo>
                    <a:lnTo>
                      <a:pt x="8799" y="66"/>
                    </a:lnTo>
                    <a:lnTo>
                      <a:pt x="8812" y="68"/>
                    </a:lnTo>
                    <a:lnTo>
                      <a:pt x="8824" y="72"/>
                    </a:lnTo>
                    <a:lnTo>
                      <a:pt x="8835" y="77"/>
                    </a:lnTo>
                    <a:close/>
                    <a:moveTo>
                      <a:pt x="8389" y="145"/>
                    </a:moveTo>
                    <a:lnTo>
                      <a:pt x="8374" y="148"/>
                    </a:lnTo>
                    <a:lnTo>
                      <a:pt x="8359" y="153"/>
                    </a:lnTo>
                    <a:lnTo>
                      <a:pt x="8346" y="158"/>
                    </a:lnTo>
                    <a:lnTo>
                      <a:pt x="8331" y="163"/>
                    </a:lnTo>
                    <a:lnTo>
                      <a:pt x="8324" y="165"/>
                    </a:lnTo>
                    <a:lnTo>
                      <a:pt x="8317" y="167"/>
                    </a:lnTo>
                    <a:lnTo>
                      <a:pt x="8309" y="167"/>
                    </a:lnTo>
                    <a:lnTo>
                      <a:pt x="8302" y="168"/>
                    </a:lnTo>
                    <a:lnTo>
                      <a:pt x="8296" y="167"/>
                    </a:lnTo>
                    <a:lnTo>
                      <a:pt x="8288" y="165"/>
                    </a:lnTo>
                    <a:lnTo>
                      <a:pt x="8281" y="163"/>
                    </a:lnTo>
                    <a:lnTo>
                      <a:pt x="8274" y="159"/>
                    </a:lnTo>
                    <a:lnTo>
                      <a:pt x="8271" y="154"/>
                    </a:lnTo>
                    <a:lnTo>
                      <a:pt x="8269" y="149"/>
                    </a:lnTo>
                    <a:lnTo>
                      <a:pt x="8267" y="144"/>
                    </a:lnTo>
                    <a:lnTo>
                      <a:pt x="8266" y="139"/>
                    </a:lnTo>
                    <a:lnTo>
                      <a:pt x="8265" y="133"/>
                    </a:lnTo>
                    <a:lnTo>
                      <a:pt x="8265" y="128"/>
                    </a:lnTo>
                    <a:lnTo>
                      <a:pt x="8265" y="121"/>
                    </a:lnTo>
                    <a:lnTo>
                      <a:pt x="8266" y="116"/>
                    </a:lnTo>
                    <a:lnTo>
                      <a:pt x="8267" y="111"/>
                    </a:lnTo>
                    <a:lnTo>
                      <a:pt x="8269" y="106"/>
                    </a:lnTo>
                    <a:lnTo>
                      <a:pt x="8272" y="100"/>
                    </a:lnTo>
                    <a:lnTo>
                      <a:pt x="8275" y="96"/>
                    </a:lnTo>
                    <a:lnTo>
                      <a:pt x="8279" y="92"/>
                    </a:lnTo>
                    <a:lnTo>
                      <a:pt x="8283" y="90"/>
                    </a:lnTo>
                    <a:lnTo>
                      <a:pt x="8290" y="88"/>
                    </a:lnTo>
                    <a:lnTo>
                      <a:pt x="8295" y="86"/>
                    </a:lnTo>
                    <a:lnTo>
                      <a:pt x="8301" y="90"/>
                    </a:lnTo>
                    <a:lnTo>
                      <a:pt x="8308" y="92"/>
                    </a:lnTo>
                    <a:lnTo>
                      <a:pt x="8317" y="94"/>
                    </a:lnTo>
                    <a:lnTo>
                      <a:pt x="8326" y="95"/>
                    </a:lnTo>
                    <a:lnTo>
                      <a:pt x="8345" y="97"/>
                    </a:lnTo>
                    <a:lnTo>
                      <a:pt x="8362" y="100"/>
                    </a:lnTo>
                    <a:lnTo>
                      <a:pt x="8371" y="101"/>
                    </a:lnTo>
                    <a:lnTo>
                      <a:pt x="8378" y="105"/>
                    </a:lnTo>
                    <a:lnTo>
                      <a:pt x="8384" y="108"/>
                    </a:lnTo>
                    <a:lnTo>
                      <a:pt x="8389" y="113"/>
                    </a:lnTo>
                    <a:lnTo>
                      <a:pt x="8391" y="115"/>
                    </a:lnTo>
                    <a:lnTo>
                      <a:pt x="8392" y="118"/>
                    </a:lnTo>
                    <a:lnTo>
                      <a:pt x="8393" y="121"/>
                    </a:lnTo>
                    <a:lnTo>
                      <a:pt x="8393" y="125"/>
                    </a:lnTo>
                    <a:lnTo>
                      <a:pt x="8392" y="135"/>
                    </a:lnTo>
                    <a:lnTo>
                      <a:pt x="8389" y="145"/>
                    </a:lnTo>
                    <a:close/>
                    <a:moveTo>
                      <a:pt x="8083" y="180"/>
                    </a:moveTo>
                    <a:lnTo>
                      <a:pt x="8083" y="187"/>
                    </a:lnTo>
                    <a:lnTo>
                      <a:pt x="8082" y="194"/>
                    </a:lnTo>
                    <a:lnTo>
                      <a:pt x="8081" y="200"/>
                    </a:lnTo>
                    <a:lnTo>
                      <a:pt x="8079" y="207"/>
                    </a:lnTo>
                    <a:lnTo>
                      <a:pt x="8077" y="213"/>
                    </a:lnTo>
                    <a:lnTo>
                      <a:pt x="8074" y="218"/>
                    </a:lnTo>
                    <a:lnTo>
                      <a:pt x="8070" y="223"/>
                    </a:lnTo>
                    <a:lnTo>
                      <a:pt x="8065" y="228"/>
                    </a:lnTo>
                    <a:lnTo>
                      <a:pt x="8055" y="237"/>
                    </a:lnTo>
                    <a:lnTo>
                      <a:pt x="8044" y="244"/>
                    </a:lnTo>
                    <a:lnTo>
                      <a:pt x="8032" y="253"/>
                    </a:lnTo>
                    <a:lnTo>
                      <a:pt x="8019" y="260"/>
                    </a:lnTo>
                    <a:lnTo>
                      <a:pt x="8004" y="260"/>
                    </a:lnTo>
                    <a:lnTo>
                      <a:pt x="7988" y="260"/>
                    </a:lnTo>
                    <a:lnTo>
                      <a:pt x="7974" y="258"/>
                    </a:lnTo>
                    <a:lnTo>
                      <a:pt x="7958" y="255"/>
                    </a:lnTo>
                    <a:lnTo>
                      <a:pt x="7952" y="253"/>
                    </a:lnTo>
                    <a:lnTo>
                      <a:pt x="7945" y="249"/>
                    </a:lnTo>
                    <a:lnTo>
                      <a:pt x="7938" y="246"/>
                    </a:lnTo>
                    <a:lnTo>
                      <a:pt x="7933" y="242"/>
                    </a:lnTo>
                    <a:lnTo>
                      <a:pt x="7928" y="238"/>
                    </a:lnTo>
                    <a:lnTo>
                      <a:pt x="7924" y="232"/>
                    </a:lnTo>
                    <a:lnTo>
                      <a:pt x="7920" y="225"/>
                    </a:lnTo>
                    <a:lnTo>
                      <a:pt x="7917" y="218"/>
                    </a:lnTo>
                    <a:lnTo>
                      <a:pt x="7920" y="206"/>
                    </a:lnTo>
                    <a:lnTo>
                      <a:pt x="7920" y="193"/>
                    </a:lnTo>
                    <a:lnTo>
                      <a:pt x="7920" y="181"/>
                    </a:lnTo>
                    <a:lnTo>
                      <a:pt x="7920" y="168"/>
                    </a:lnTo>
                    <a:lnTo>
                      <a:pt x="7921" y="162"/>
                    </a:lnTo>
                    <a:lnTo>
                      <a:pt x="7922" y="157"/>
                    </a:lnTo>
                    <a:lnTo>
                      <a:pt x="7924" y="151"/>
                    </a:lnTo>
                    <a:lnTo>
                      <a:pt x="7927" y="147"/>
                    </a:lnTo>
                    <a:lnTo>
                      <a:pt x="7931" y="143"/>
                    </a:lnTo>
                    <a:lnTo>
                      <a:pt x="7936" y="141"/>
                    </a:lnTo>
                    <a:lnTo>
                      <a:pt x="7944" y="138"/>
                    </a:lnTo>
                    <a:lnTo>
                      <a:pt x="7951" y="137"/>
                    </a:lnTo>
                    <a:lnTo>
                      <a:pt x="7971" y="136"/>
                    </a:lnTo>
                    <a:lnTo>
                      <a:pt x="7989" y="136"/>
                    </a:lnTo>
                    <a:lnTo>
                      <a:pt x="8008" y="136"/>
                    </a:lnTo>
                    <a:lnTo>
                      <a:pt x="8027" y="139"/>
                    </a:lnTo>
                    <a:lnTo>
                      <a:pt x="8035" y="141"/>
                    </a:lnTo>
                    <a:lnTo>
                      <a:pt x="8044" y="144"/>
                    </a:lnTo>
                    <a:lnTo>
                      <a:pt x="8051" y="148"/>
                    </a:lnTo>
                    <a:lnTo>
                      <a:pt x="8058" y="153"/>
                    </a:lnTo>
                    <a:lnTo>
                      <a:pt x="8065" y="158"/>
                    </a:lnTo>
                    <a:lnTo>
                      <a:pt x="8072" y="164"/>
                    </a:lnTo>
                    <a:lnTo>
                      <a:pt x="8078" y="171"/>
                    </a:lnTo>
                    <a:lnTo>
                      <a:pt x="8083" y="180"/>
                    </a:lnTo>
                    <a:close/>
                    <a:moveTo>
                      <a:pt x="8703" y="137"/>
                    </a:moveTo>
                    <a:lnTo>
                      <a:pt x="8705" y="146"/>
                    </a:lnTo>
                    <a:lnTo>
                      <a:pt x="8704" y="156"/>
                    </a:lnTo>
                    <a:lnTo>
                      <a:pt x="8702" y="163"/>
                    </a:lnTo>
                    <a:lnTo>
                      <a:pt x="8699" y="170"/>
                    </a:lnTo>
                    <a:lnTo>
                      <a:pt x="8694" y="176"/>
                    </a:lnTo>
                    <a:lnTo>
                      <a:pt x="8688" y="182"/>
                    </a:lnTo>
                    <a:lnTo>
                      <a:pt x="8680" y="186"/>
                    </a:lnTo>
                    <a:lnTo>
                      <a:pt x="8673" y="188"/>
                    </a:lnTo>
                    <a:lnTo>
                      <a:pt x="8669" y="189"/>
                    </a:lnTo>
                    <a:lnTo>
                      <a:pt x="8666" y="190"/>
                    </a:lnTo>
                    <a:lnTo>
                      <a:pt x="8662" y="190"/>
                    </a:lnTo>
                    <a:lnTo>
                      <a:pt x="8658" y="190"/>
                    </a:lnTo>
                    <a:lnTo>
                      <a:pt x="8652" y="187"/>
                    </a:lnTo>
                    <a:lnTo>
                      <a:pt x="8646" y="184"/>
                    </a:lnTo>
                    <a:lnTo>
                      <a:pt x="8640" y="180"/>
                    </a:lnTo>
                    <a:lnTo>
                      <a:pt x="8634" y="175"/>
                    </a:lnTo>
                    <a:lnTo>
                      <a:pt x="8628" y="170"/>
                    </a:lnTo>
                    <a:lnTo>
                      <a:pt x="8622" y="167"/>
                    </a:lnTo>
                    <a:lnTo>
                      <a:pt x="8625" y="162"/>
                    </a:lnTo>
                    <a:lnTo>
                      <a:pt x="8628" y="158"/>
                    </a:lnTo>
                    <a:lnTo>
                      <a:pt x="8631" y="155"/>
                    </a:lnTo>
                    <a:lnTo>
                      <a:pt x="8636" y="150"/>
                    </a:lnTo>
                    <a:lnTo>
                      <a:pt x="8644" y="145"/>
                    </a:lnTo>
                    <a:lnTo>
                      <a:pt x="8654" y="141"/>
                    </a:lnTo>
                    <a:lnTo>
                      <a:pt x="8666" y="138"/>
                    </a:lnTo>
                    <a:lnTo>
                      <a:pt x="8677" y="137"/>
                    </a:lnTo>
                    <a:lnTo>
                      <a:pt x="8690" y="136"/>
                    </a:lnTo>
                    <a:lnTo>
                      <a:pt x="8703" y="137"/>
                    </a:lnTo>
                    <a:close/>
                    <a:moveTo>
                      <a:pt x="8542" y="180"/>
                    </a:moveTo>
                    <a:lnTo>
                      <a:pt x="8541" y="186"/>
                    </a:lnTo>
                    <a:lnTo>
                      <a:pt x="8539" y="192"/>
                    </a:lnTo>
                    <a:lnTo>
                      <a:pt x="8535" y="198"/>
                    </a:lnTo>
                    <a:lnTo>
                      <a:pt x="8532" y="205"/>
                    </a:lnTo>
                    <a:lnTo>
                      <a:pt x="8525" y="215"/>
                    </a:lnTo>
                    <a:lnTo>
                      <a:pt x="8515" y="227"/>
                    </a:lnTo>
                    <a:lnTo>
                      <a:pt x="8504" y="236"/>
                    </a:lnTo>
                    <a:lnTo>
                      <a:pt x="8493" y="245"/>
                    </a:lnTo>
                    <a:lnTo>
                      <a:pt x="8480" y="254"/>
                    </a:lnTo>
                    <a:lnTo>
                      <a:pt x="8469" y="260"/>
                    </a:lnTo>
                    <a:lnTo>
                      <a:pt x="8456" y="259"/>
                    </a:lnTo>
                    <a:lnTo>
                      <a:pt x="8443" y="256"/>
                    </a:lnTo>
                    <a:lnTo>
                      <a:pt x="8429" y="253"/>
                    </a:lnTo>
                    <a:lnTo>
                      <a:pt x="8416" y="247"/>
                    </a:lnTo>
                    <a:lnTo>
                      <a:pt x="8410" y="244"/>
                    </a:lnTo>
                    <a:lnTo>
                      <a:pt x="8405" y="241"/>
                    </a:lnTo>
                    <a:lnTo>
                      <a:pt x="8400" y="237"/>
                    </a:lnTo>
                    <a:lnTo>
                      <a:pt x="8397" y="233"/>
                    </a:lnTo>
                    <a:lnTo>
                      <a:pt x="8393" y="228"/>
                    </a:lnTo>
                    <a:lnTo>
                      <a:pt x="8391" y="222"/>
                    </a:lnTo>
                    <a:lnTo>
                      <a:pt x="8389" y="216"/>
                    </a:lnTo>
                    <a:lnTo>
                      <a:pt x="8389" y="209"/>
                    </a:lnTo>
                    <a:lnTo>
                      <a:pt x="8391" y="203"/>
                    </a:lnTo>
                    <a:lnTo>
                      <a:pt x="8393" y="197"/>
                    </a:lnTo>
                    <a:lnTo>
                      <a:pt x="8395" y="192"/>
                    </a:lnTo>
                    <a:lnTo>
                      <a:pt x="8398" y="187"/>
                    </a:lnTo>
                    <a:lnTo>
                      <a:pt x="8401" y="183"/>
                    </a:lnTo>
                    <a:lnTo>
                      <a:pt x="8405" y="179"/>
                    </a:lnTo>
                    <a:lnTo>
                      <a:pt x="8408" y="175"/>
                    </a:lnTo>
                    <a:lnTo>
                      <a:pt x="8412" y="173"/>
                    </a:lnTo>
                    <a:lnTo>
                      <a:pt x="8422" y="169"/>
                    </a:lnTo>
                    <a:lnTo>
                      <a:pt x="8432" y="166"/>
                    </a:lnTo>
                    <a:lnTo>
                      <a:pt x="8443" y="164"/>
                    </a:lnTo>
                    <a:lnTo>
                      <a:pt x="8454" y="164"/>
                    </a:lnTo>
                    <a:lnTo>
                      <a:pt x="8466" y="165"/>
                    </a:lnTo>
                    <a:lnTo>
                      <a:pt x="8477" y="166"/>
                    </a:lnTo>
                    <a:lnTo>
                      <a:pt x="8489" y="168"/>
                    </a:lnTo>
                    <a:lnTo>
                      <a:pt x="8500" y="170"/>
                    </a:lnTo>
                    <a:lnTo>
                      <a:pt x="8522" y="175"/>
                    </a:lnTo>
                    <a:lnTo>
                      <a:pt x="8542" y="180"/>
                    </a:lnTo>
                    <a:close/>
                    <a:moveTo>
                      <a:pt x="8286" y="209"/>
                    </a:moveTo>
                    <a:lnTo>
                      <a:pt x="8284" y="224"/>
                    </a:lnTo>
                    <a:lnTo>
                      <a:pt x="8279" y="239"/>
                    </a:lnTo>
                    <a:lnTo>
                      <a:pt x="8273" y="254"/>
                    </a:lnTo>
                    <a:lnTo>
                      <a:pt x="8265" y="266"/>
                    </a:lnTo>
                    <a:lnTo>
                      <a:pt x="8260" y="272"/>
                    </a:lnTo>
                    <a:lnTo>
                      <a:pt x="8255" y="279"/>
                    </a:lnTo>
                    <a:lnTo>
                      <a:pt x="8249" y="284"/>
                    </a:lnTo>
                    <a:lnTo>
                      <a:pt x="8243" y="288"/>
                    </a:lnTo>
                    <a:lnTo>
                      <a:pt x="8236" y="292"/>
                    </a:lnTo>
                    <a:lnTo>
                      <a:pt x="8229" y="295"/>
                    </a:lnTo>
                    <a:lnTo>
                      <a:pt x="8222" y="297"/>
                    </a:lnTo>
                    <a:lnTo>
                      <a:pt x="8214" y="298"/>
                    </a:lnTo>
                    <a:lnTo>
                      <a:pt x="8203" y="299"/>
                    </a:lnTo>
                    <a:lnTo>
                      <a:pt x="8192" y="298"/>
                    </a:lnTo>
                    <a:lnTo>
                      <a:pt x="8181" y="296"/>
                    </a:lnTo>
                    <a:lnTo>
                      <a:pt x="8172" y="292"/>
                    </a:lnTo>
                    <a:lnTo>
                      <a:pt x="8162" y="288"/>
                    </a:lnTo>
                    <a:lnTo>
                      <a:pt x="8155" y="282"/>
                    </a:lnTo>
                    <a:lnTo>
                      <a:pt x="8148" y="274"/>
                    </a:lnTo>
                    <a:lnTo>
                      <a:pt x="8142" y="267"/>
                    </a:lnTo>
                    <a:lnTo>
                      <a:pt x="8137" y="259"/>
                    </a:lnTo>
                    <a:lnTo>
                      <a:pt x="8133" y="249"/>
                    </a:lnTo>
                    <a:lnTo>
                      <a:pt x="8131" y="240"/>
                    </a:lnTo>
                    <a:lnTo>
                      <a:pt x="8130" y="230"/>
                    </a:lnTo>
                    <a:lnTo>
                      <a:pt x="8131" y="219"/>
                    </a:lnTo>
                    <a:lnTo>
                      <a:pt x="8133" y="209"/>
                    </a:lnTo>
                    <a:lnTo>
                      <a:pt x="8136" y="198"/>
                    </a:lnTo>
                    <a:lnTo>
                      <a:pt x="8143" y="188"/>
                    </a:lnTo>
                    <a:lnTo>
                      <a:pt x="8151" y="185"/>
                    </a:lnTo>
                    <a:lnTo>
                      <a:pt x="8160" y="182"/>
                    </a:lnTo>
                    <a:lnTo>
                      <a:pt x="8170" y="180"/>
                    </a:lnTo>
                    <a:lnTo>
                      <a:pt x="8179" y="179"/>
                    </a:lnTo>
                    <a:lnTo>
                      <a:pt x="8188" y="178"/>
                    </a:lnTo>
                    <a:lnTo>
                      <a:pt x="8198" y="178"/>
                    </a:lnTo>
                    <a:lnTo>
                      <a:pt x="8208" y="179"/>
                    </a:lnTo>
                    <a:lnTo>
                      <a:pt x="8218" y="180"/>
                    </a:lnTo>
                    <a:lnTo>
                      <a:pt x="8227" y="182"/>
                    </a:lnTo>
                    <a:lnTo>
                      <a:pt x="8236" y="184"/>
                    </a:lnTo>
                    <a:lnTo>
                      <a:pt x="8246" y="187"/>
                    </a:lnTo>
                    <a:lnTo>
                      <a:pt x="8254" y="190"/>
                    </a:lnTo>
                    <a:lnTo>
                      <a:pt x="8263" y="194"/>
                    </a:lnTo>
                    <a:lnTo>
                      <a:pt x="8272" y="199"/>
                    </a:lnTo>
                    <a:lnTo>
                      <a:pt x="8279" y="204"/>
                    </a:lnTo>
                    <a:lnTo>
                      <a:pt x="8286" y="209"/>
                    </a:lnTo>
                    <a:close/>
                    <a:moveTo>
                      <a:pt x="7764" y="269"/>
                    </a:moveTo>
                    <a:lnTo>
                      <a:pt x="7758" y="272"/>
                    </a:lnTo>
                    <a:lnTo>
                      <a:pt x="7753" y="277"/>
                    </a:lnTo>
                    <a:lnTo>
                      <a:pt x="7748" y="282"/>
                    </a:lnTo>
                    <a:lnTo>
                      <a:pt x="7742" y="286"/>
                    </a:lnTo>
                    <a:lnTo>
                      <a:pt x="7736" y="289"/>
                    </a:lnTo>
                    <a:lnTo>
                      <a:pt x="7730" y="291"/>
                    </a:lnTo>
                    <a:lnTo>
                      <a:pt x="7726" y="292"/>
                    </a:lnTo>
                    <a:lnTo>
                      <a:pt x="7722" y="292"/>
                    </a:lnTo>
                    <a:lnTo>
                      <a:pt x="7717" y="291"/>
                    </a:lnTo>
                    <a:lnTo>
                      <a:pt x="7713" y="290"/>
                    </a:lnTo>
                    <a:lnTo>
                      <a:pt x="7713" y="269"/>
                    </a:lnTo>
                    <a:lnTo>
                      <a:pt x="7764" y="269"/>
                    </a:lnTo>
                    <a:close/>
                    <a:moveTo>
                      <a:pt x="7807" y="239"/>
                    </a:moveTo>
                    <a:lnTo>
                      <a:pt x="7811" y="245"/>
                    </a:lnTo>
                    <a:lnTo>
                      <a:pt x="7815" y="254"/>
                    </a:lnTo>
                    <a:lnTo>
                      <a:pt x="7817" y="261"/>
                    </a:lnTo>
                    <a:lnTo>
                      <a:pt x="7818" y="269"/>
                    </a:lnTo>
                    <a:lnTo>
                      <a:pt x="7818" y="278"/>
                    </a:lnTo>
                    <a:lnTo>
                      <a:pt x="7817" y="286"/>
                    </a:lnTo>
                    <a:lnTo>
                      <a:pt x="7814" y="294"/>
                    </a:lnTo>
                    <a:lnTo>
                      <a:pt x="7811" y="302"/>
                    </a:lnTo>
                    <a:lnTo>
                      <a:pt x="7807" y="309"/>
                    </a:lnTo>
                    <a:lnTo>
                      <a:pt x="7802" y="315"/>
                    </a:lnTo>
                    <a:lnTo>
                      <a:pt x="7796" y="321"/>
                    </a:lnTo>
                    <a:lnTo>
                      <a:pt x="7789" y="327"/>
                    </a:lnTo>
                    <a:lnTo>
                      <a:pt x="7782" y="330"/>
                    </a:lnTo>
                    <a:lnTo>
                      <a:pt x="7774" y="333"/>
                    </a:lnTo>
                    <a:lnTo>
                      <a:pt x="7765" y="333"/>
                    </a:lnTo>
                    <a:lnTo>
                      <a:pt x="7756" y="333"/>
                    </a:lnTo>
                    <a:lnTo>
                      <a:pt x="7748" y="334"/>
                    </a:lnTo>
                    <a:lnTo>
                      <a:pt x="7739" y="335"/>
                    </a:lnTo>
                    <a:lnTo>
                      <a:pt x="7732" y="335"/>
                    </a:lnTo>
                    <a:lnTo>
                      <a:pt x="7725" y="334"/>
                    </a:lnTo>
                    <a:lnTo>
                      <a:pt x="7717" y="332"/>
                    </a:lnTo>
                    <a:lnTo>
                      <a:pt x="7711" y="329"/>
                    </a:lnTo>
                    <a:lnTo>
                      <a:pt x="7705" y="325"/>
                    </a:lnTo>
                    <a:lnTo>
                      <a:pt x="7699" y="321"/>
                    </a:lnTo>
                    <a:lnTo>
                      <a:pt x="7687" y="312"/>
                    </a:lnTo>
                    <a:lnTo>
                      <a:pt x="7676" y="302"/>
                    </a:lnTo>
                    <a:lnTo>
                      <a:pt x="7664" y="291"/>
                    </a:lnTo>
                    <a:lnTo>
                      <a:pt x="7654" y="282"/>
                    </a:lnTo>
                    <a:lnTo>
                      <a:pt x="7655" y="275"/>
                    </a:lnTo>
                    <a:lnTo>
                      <a:pt x="7656" y="269"/>
                    </a:lnTo>
                    <a:lnTo>
                      <a:pt x="7658" y="263"/>
                    </a:lnTo>
                    <a:lnTo>
                      <a:pt x="7661" y="259"/>
                    </a:lnTo>
                    <a:lnTo>
                      <a:pt x="7664" y="254"/>
                    </a:lnTo>
                    <a:lnTo>
                      <a:pt x="7667" y="249"/>
                    </a:lnTo>
                    <a:lnTo>
                      <a:pt x="7671" y="246"/>
                    </a:lnTo>
                    <a:lnTo>
                      <a:pt x="7675" y="242"/>
                    </a:lnTo>
                    <a:lnTo>
                      <a:pt x="7684" y="237"/>
                    </a:lnTo>
                    <a:lnTo>
                      <a:pt x="7693" y="233"/>
                    </a:lnTo>
                    <a:lnTo>
                      <a:pt x="7705" y="230"/>
                    </a:lnTo>
                    <a:lnTo>
                      <a:pt x="7716" y="229"/>
                    </a:lnTo>
                    <a:lnTo>
                      <a:pt x="7728" y="228"/>
                    </a:lnTo>
                    <a:lnTo>
                      <a:pt x="7740" y="228"/>
                    </a:lnTo>
                    <a:lnTo>
                      <a:pt x="7752" y="229"/>
                    </a:lnTo>
                    <a:lnTo>
                      <a:pt x="7764" y="230"/>
                    </a:lnTo>
                    <a:lnTo>
                      <a:pt x="7787" y="234"/>
                    </a:lnTo>
                    <a:lnTo>
                      <a:pt x="7807" y="239"/>
                    </a:lnTo>
                    <a:close/>
                    <a:moveTo>
                      <a:pt x="8061" y="370"/>
                    </a:moveTo>
                    <a:lnTo>
                      <a:pt x="8064" y="377"/>
                    </a:lnTo>
                    <a:lnTo>
                      <a:pt x="8068" y="382"/>
                    </a:lnTo>
                    <a:lnTo>
                      <a:pt x="8069" y="388"/>
                    </a:lnTo>
                    <a:lnTo>
                      <a:pt x="8070" y="394"/>
                    </a:lnTo>
                    <a:lnTo>
                      <a:pt x="8070" y="401"/>
                    </a:lnTo>
                    <a:lnTo>
                      <a:pt x="8069" y="407"/>
                    </a:lnTo>
                    <a:lnTo>
                      <a:pt x="8068" y="413"/>
                    </a:lnTo>
                    <a:lnTo>
                      <a:pt x="8065" y="419"/>
                    </a:lnTo>
                    <a:lnTo>
                      <a:pt x="8060" y="431"/>
                    </a:lnTo>
                    <a:lnTo>
                      <a:pt x="8054" y="443"/>
                    </a:lnTo>
                    <a:lnTo>
                      <a:pt x="8047" y="454"/>
                    </a:lnTo>
                    <a:lnTo>
                      <a:pt x="8040" y="464"/>
                    </a:lnTo>
                    <a:lnTo>
                      <a:pt x="8025" y="468"/>
                    </a:lnTo>
                    <a:lnTo>
                      <a:pt x="8008" y="473"/>
                    </a:lnTo>
                    <a:lnTo>
                      <a:pt x="7990" y="478"/>
                    </a:lnTo>
                    <a:lnTo>
                      <a:pt x="7973" y="482"/>
                    </a:lnTo>
                    <a:lnTo>
                      <a:pt x="7964" y="483"/>
                    </a:lnTo>
                    <a:lnTo>
                      <a:pt x="7955" y="483"/>
                    </a:lnTo>
                    <a:lnTo>
                      <a:pt x="7947" y="483"/>
                    </a:lnTo>
                    <a:lnTo>
                      <a:pt x="7938" y="482"/>
                    </a:lnTo>
                    <a:lnTo>
                      <a:pt x="7930" y="479"/>
                    </a:lnTo>
                    <a:lnTo>
                      <a:pt x="7923" y="476"/>
                    </a:lnTo>
                    <a:lnTo>
                      <a:pt x="7915" y="470"/>
                    </a:lnTo>
                    <a:lnTo>
                      <a:pt x="7908" y="464"/>
                    </a:lnTo>
                    <a:lnTo>
                      <a:pt x="7904" y="454"/>
                    </a:lnTo>
                    <a:lnTo>
                      <a:pt x="7899" y="445"/>
                    </a:lnTo>
                    <a:lnTo>
                      <a:pt x="7892" y="437"/>
                    </a:lnTo>
                    <a:lnTo>
                      <a:pt x="7887" y="430"/>
                    </a:lnTo>
                    <a:lnTo>
                      <a:pt x="7884" y="426"/>
                    </a:lnTo>
                    <a:lnTo>
                      <a:pt x="7882" y="421"/>
                    </a:lnTo>
                    <a:lnTo>
                      <a:pt x="7881" y="418"/>
                    </a:lnTo>
                    <a:lnTo>
                      <a:pt x="7881" y="413"/>
                    </a:lnTo>
                    <a:lnTo>
                      <a:pt x="7881" y="409"/>
                    </a:lnTo>
                    <a:lnTo>
                      <a:pt x="7882" y="404"/>
                    </a:lnTo>
                    <a:lnTo>
                      <a:pt x="7884" y="398"/>
                    </a:lnTo>
                    <a:lnTo>
                      <a:pt x="7887" y="392"/>
                    </a:lnTo>
                    <a:lnTo>
                      <a:pt x="7895" y="383"/>
                    </a:lnTo>
                    <a:lnTo>
                      <a:pt x="7904" y="374"/>
                    </a:lnTo>
                    <a:lnTo>
                      <a:pt x="7913" y="368"/>
                    </a:lnTo>
                    <a:lnTo>
                      <a:pt x="7924" y="364"/>
                    </a:lnTo>
                    <a:lnTo>
                      <a:pt x="7934" y="361"/>
                    </a:lnTo>
                    <a:lnTo>
                      <a:pt x="7946" y="359"/>
                    </a:lnTo>
                    <a:lnTo>
                      <a:pt x="7957" y="358"/>
                    </a:lnTo>
                    <a:lnTo>
                      <a:pt x="7970" y="358"/>
                    </a:lnTo>
                    <a:lnTo>
                      <a:pt x="7994" y="359"/>
                    </a:lnTo>
                    <a:lnTo>
                      <a:pt x="8019" y="363"/>
                    </a:lnTo>
                    <a:lnTo>
                      <a:pt x="8040" y="367"/>
                    </a:lnTo>
                    <a:lnTo>
                      <a:pt x="8061" y="37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0" name="Freeform 778">
                <a:extLst>
                  <a:ext uri="{FF2B5EF4-FFF2-40B4-BE49-F238E27FC236}">
                    <a16:creationId xmlns:a16="http://schemas.microsoft.com/office/drawing/2014/main" id="{BC8E0D4F-AD1E-4573-B91E-465AB433A7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71" y="1474"/>
                <a:ext cx="1592" cy="74"/>
              </a:xfrm>
              <a:custGeom>
                <a:avLst/>
                <a:gdLst>
                  <a:gd name="T0" fmla="*/ 10874 w 11141"/>
                  <a:gd name="T1" fmla="*/ 396 h 520"/>
                  <a:gd name="T2" fmla="*/ 9391 w 11141"/>
                  <a:gd name="T3" fmla="*/ 520 h 520"/>
                  <a:gd name="T4" fmla="*/ 9385 w 11141"/>
                  <a:gd name="T5" fmla="*/ 453 h 520"/>
                  <a:gd name="T6" fmla="*/ 9282 w 11141"/>
                  <a:gd name="T7" fmla="*/ 441 h 520"/>
                  <a:gd name="T8" fmla="*/ 8939 w 11141"/>
                  <a:gd name="T9" fmla="*/ 520 h 520"/>
                  <a:gd name="T10" fmla="*/ 8870 w 11141"/>
                  <a:gd name="T11" fmla="*/ 488 h 520"/>
                  <a:gd name="T12" fmla="*/ 8705 w 11141"/>
                  <a:gd name="T13" fmla="*/ 498 h 520"/>
                  <a:gd name="T14" fmla="*/ 9541 w 11141"/>
                  <a:gd name="T15" fmla="*/ 252 h 520"/>
                  <a:gd name="T16" fmla="*/ 10725 w 11141"/>
                  <a:gd name="T17" fmla="*/ 304 h 520"/>
                  <a:gd name="T18" fmla="*/ 10665 w 11141"/>
                  <a:gd name="T19" fmla="*/ 347 h 520"/>
                  <a:gd name="T20" fmla="*/ 10580 w 11141"/>
                  <a:gd name="T21" fmla="*/ 382 h 520"/>
                  <a:gd name="T22" fmla="*/ 6773 w 11141"/>
                  <a:gd name="T23" fmla="*/ 520 h 520"/>
                  <a:gd name="T24" fmla="*/ 4989 w 11141"/>
                  <a:gd name="T25" fmla="*/ 486 h 520"/>
                  <a:gd name="T26" fmla="*/ 2626 w 11141"/>
                  <a:gd name="T27" fmla="*/ 496 h 520"/>
                  <a:gd name="T28" fmla="*/ 2569 w 11141"/>
                  <a:gd name="T29" fmla="*/ 463 h 520"/>
                  <a:gd name="T30" fmla="*/ 2650 w 11141"/>
                  <a:gd name="T31" fmla="*/ 315 h 520"/>
                  <a:gd name="T32" fmla="*/ 2942 w 11141"/>
                  <a:gd name="T33" fmla="*/ 195 h 520"/>
                  <a:gd name="T34" fmla="*/ 3414 w 11141"/>
                  <a:gd name="T35" fmla="*/ 95 h 520"/>
                  <a:gd name="T36" fmla="*/ 3269 w 11141"/>
                  <a:gd name="T37" fmla="*/ 56 h 520"/>
                  <a:gd name="T38" fmla="*/ 2767 w 11141"/>
                  <a:gd name="T39" fmla="*/ 185 h 520"/>
                  <a:gd name="T40" fmla="*/ 2451 w 11141"/>
                  <a:gd name="T41" fmla="*/ 255 h 520"/>
                  <a:gd name="T42" fmla="*/ 1725 w 11141"/>
                  <a:gd name="T43" fmla="*/ 295 h 520"/>
                  <a:gd name="T44" fmla="*/ 1006 w 11141"/>
                  <a:gd name="T45" fmla="*/ 247 h 520"/>
                  <a:gd name="T46" fmla="*/ 304 w 11141"/>
                  <a:gd name="T47" fmla="*/ 104 h 520"/>
                  <a:gd name="T48" fmla="*/ 3558 w 11141"/>
                  <a:gd name="T49" fmla="*/ 53 h 520"/>
                  <a:gd name="T50" fmla="*/ 3670 w 11141"/>
                  <a:gd name="T51" fmla="*/ 91 h 520"/>
                  <a:gd name="T52" fmla="*/ 3755 w 11141"/>
                  <a:gd name="T53" fmla="*/ 8 h 520"/>
                  <a:gd name="T54" fmla="*/ 4095 w 11141"/>
                  <a:gd name="T55" fmla="*/ 34 h 520"/>
                  <a:gd name="T56" fmla="*/ 4181 w 11141"/>
                  <a:gd name="T57" fmla="*/ 0 h 520"/>
                  <a:gd name="T58" fmla="*/ 6783 w 11141"/>
                  <a:gd name="T59" fmla="*/ 265 h 520"/>
                  <a:gd name="T60" fmla="*/ 4321 w 11141"/>
                  <a:gd name="T61" fmla="*/ 240 h 520"/>
                  <a:gd name="T62" fmla="*/ 4179 w 11141"/>
                  <a:gd name="T63" fmla="*/ 323 h 520"/>
                  <a:gd name="T64" fmla="*/ 4070 w 11141"/>
                  <a:gd name="T65" fmla="*/ 245 h 520"/>
                  <a:gd name="T66" fmla="*/ 4110 w 11141"/>
                  <a:gd name="T67" fmla="*/ 151 h 520"/>
                  <a:gd name="T68" fmla="*/ 4237 w 11141"/>
                  <a:gd name="T69" fmla="*/ 164 h 520"/>
                  <a:gd name="T70" fmla="*/ 3715 w 11141"/>
                  <a:gd name="T71" fmla="*/ 388 h 520"/>
                  <a:gd name="T72" fmla="*/ 3616 w 11141"/>
                  <a:gd name="T73" fmla="*/ 449 h 520"/>
                  <a:gd name="T74" fmla="*/ 3500 w 11141"/>
                  <a:gd name="T75" fmla="*/ 409 h 520"/>
                  <a:gd name="T76" fmla="*/ 3504 w 11141"/>
                  <a:gd name="T77" fmla="*/ 308 h 520"/>
                  <a:gd name="T78" fmla="*/ 3613 w 11141"/>
                  <a:gd name="T79" fmla="*/ 265 h 520"/>
                  <a:gd name="T80" fmla="*/ 3733 w 11141"/>
                  <a:gd name="T81" fmla="*/ 313 h 520"/>
                  <a:gd name="T82" fmla="*/ 9713 w 11141"/>
                  <a:gd name="T83" fmla="*/ 355 h 520"/>
                  <a:gd name="T84" fmla="*/ 9645 w 11141"/>
                  <a:gd name="T85" fmla="*/ 363 h 520"/>
                  <a:gd name="T86" fmla="*/ 9622 w 11141"/>
                  <a:gd name="T87" fmla="*/ 313 h 520"/>
                  <a:gd name="T88" fmla="*/ 9958 w 11141"/>
                  <a:gd name="T89" fmla="*/ 345 h 520"/>
                  <a:gd name="T90" fmla="*/ 9904 w 11141"/>
                  <a:gd name="T91" fmla="*/ 369 h 520"/>
                  <a:gd name="T92" fmla="*/ 9846 w 11141"/>
                  <a:gd name="T93" fmla="*/ 350 h 520"/>
                  <a:gd name="T94" fmla="*/ 9957 w 11141"/>
                  <a:gd name="T95" fmla="*/ 336 h 520"/>
                  <a:gd name="T96" fmla="*/ 9410 w 11141"/>
                  <a:gd name="T97" fmla="*/ 424 h 520"/>
                  <a:gd name="T98" fmla="*/ 9389 w 11141"/>
                  <a:gd name="T99" fmla="*/ 370 h 520"/>
                  <a:gd name="T100" fmla="*/ 9448 w 11141"/>
                  <a:gd name="T101" fmla="*/ 354 h 520"/>
                  <a:gd name="T102" fmla="*/ 9514 w 11141"/>
                  <a:gd name="T103" fmla="*/ 394 h 520"/>
                  <a:gd name="T104" fmla="*/ 9177 w 11141"/>
                  <a:gd name="T105" fmla="*/ 496 h 520"/>
                  <a:gd name="T106" fmla="*/ 9055 w 11141"/>
                  <a:gd name="T107" fmla="*/ 501 h 520"/>
                  <a:gd name="T108" fmla="*/ 9046 w 11141"/>
                  <a:gd name="T109" fmla="*/ 410 h 520"/>
                  <a:gd name="T110" fmla="*/ 9166 w 11141"/>
                  <a:gd name="T111" fmla="*/ 403 h 520"/>
                  <a:gd name="T112" fmla="*/ 9821 w 11141"/>
                  <a:gd name="T113" fmla="*/ 429 h 520"/>
                  <a:gd name="T114" fmla="*/ 9762 w 11141"/>
                  <a:gd name="T115" fmla="*/ 439 h 520"/>
                  <a:gd name="T116" fmla="*/ 9799 w 11141"/>
                  <a:gd name="T117" fmla="*/ 396 h 520"/>
                  <a:gd name="T118" fmla="*/ 9615 w 11141"/>
                  <a:gd name="T119" fmla="*/ 504 h 520"/>
                  <a:gd name="T120" fmla="*/ 9515 w 11141"/>
                  <a:gd name="T121" fmla="*/ 487 h 520"/>
                  <a:gd name="T122" fmla="*/ 9534 w 11141"/>
                  <a:gd name="T123" fmla="*/ 432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1141" h="520">
                    <a:moveTo>
                      <a:pt x="10909" y="520"/>
                    </a:moveTo>
                    <a:lnTo>
                      <a:pt x="10855" y="520"/>
                    </a:lnTo>
                    <a:lnTo>
                      <a:pt x="10869" y="511"/>
                    </a:lnTo>
                    <a:lnTo>
                      <a:pt x="10885" y="501"/>
                    </a:lnTo>
                    <a:lnTo>
                      <a:pt x="10899" y="491"/>
                    </a:lnTo>
                    <a:lnTo>
                      <a:pt x="10912" y="479"/>
                    </a:lnTo>
                    <a:lnTo>
                      <a:pt x="10926" y="468"/>
                    </a:lnTo>
                    <a:lnTo>
                      <a:pt x="10937" y="455"/>
                    </a:lnTo>
                    <a:lnTo>
                      <a:pt x="10949" y="441"/>
                    </a:lnTo>
                    <a:lnTo>
                      <a:pt x="10959" y="426"/>
                    </a:lnTo>
                    <a:lnTo>
                      <a:pt x="10874" y="396"/>
                    </a:lnTo>
                    <a:lnTo>
                      <a:pt x="11141" y="367"/>
                    </a:lnTo>
                    <a:lnTo>
                      <a:pt x="11110" y="383"/>
                    </a:lnTo>
                    <a:lnTo>
                      <a:pt x="11080" y="400"/>
                    </a:lnTo>
                    <a:lnTo>
                      <a:pt x="11051" y="419"/>
                    </a:lnTo>
                    <a:lnTo>
                      <a:pt x="11022" y="438"/>
                    </a:lnTo>
                    <a:lnTo>
                      <a:pt x="10992" y="457"/>
                    </a:lnTo>
                    <a:lnTo>
                      <a:pt x="10964" y="477"/>
                    </a:lnTo>
                    <a:lnTo>
                      <a:pt x="10937" y="498"/>
                    </a:lnTo>
                    <a:lnTo>
                      <a:pt x="10909" y="520"/>
                    </a:lnTo>
                    <a:close/>
                    <a:moveTo>
                      <a:pt x="10661" y="520"/>
                    </a:moveTo>
                    <a:lnTo>
                      <a:pt x="9391" y="520"/>
                    </a:lnTo>
                    <a:lnTo>
                      <a:pt x="9394" y="514"/>
                    </a:lnTo>
                    <a:lnTo>
                      <a:pt x="9397" y="507"/>
                    </a:lnTo>
                    <a:lnTo>
                      <a:pt x="9400" y="501"/>
                    </a:lnTo>
                    <a:lnTo>
                      <a:pt x="9402" y="495"/>
                    </a:lnTo>
                    <a:lnTo>
                      <a:pt x="9404" y="488"/>
                    </a:lnTo>
                    <a:lnTo>
                      <a:pt x="9406" y="481"/>
                    </a:lnTo>
                    <a:lnTo>
                      <a:pt x="9407" y="475"/>
                    </a:lnTo>
                    <a:lnTo>
                      <a:pt x="9408" y="468"/>
                    </a:lnTo>
                    <a:lnTo>
                      <a:pt x="9401" y="463"/>
                    </a:lnTo>
                    <a:lnTo>
                      <a:pt x="9394" y="458"/>
                    </a:lnTo>
                    <a:lnTo>
                      <a:pt x="9385" y="453"/>
                    </a:lnTo>
                    <a:lnTo>
                      <a:pt x="9376" y="449"/>
                    </a:lnTo>
                    <a:lnTo>
                      <a:pt x="9368" y="446"/>
                    </a:lnTo>
                    <a:lnTo>
                      <a:pt x="9358" y="443"/>
                    </a:lnTo>
                    <a:lnTo>
                      <a:pt x="9349" y="441"/>
                    </a:lnTo>
                    <a:lnTo>
                      <a:pt x="9340" y="439"/>
                    </a:lnTo>
                    <a:lnTo>
                      <a:pt x="9330" y="438"/>
                    </a:lnTo>
                    <a:lnTo>
                      <a:pt x="9320" y="437"/>
                    </a:lnTo>
                    <a:lnTo>
                      <a:pt x="9310" y="437"/>
                    </a:lnTo>
                    <a:lnTo>
                      <a:pt x="9301" y="438"/>
                    </a:lnTo>
                    <a:lnTo>
                      <a:pt x="9292" y="439"/>
                    </a:lnTo>
                    <a:lnTo>
                      <a:pt x="9282" y="441"/>
                    </a:lnTo>
                    <a:lnTo>
                      <a:pt x="9273" y="444"/>
                    </a:lnTo>
                    <a:lnTo>
                      <a:pt x="9265" y="447"/>
                    </a:lnTo>
                    <a:lnTo>
                      <a:pt x="9259" y="456"/>
                    </a:lnTo>
                    <a:lnTo>
                      <a:pt x="9255" y="466"/>
                    </a:lnTo>
                    <a:lnTo>
                      <a:pt x="9253" y="476"/>
                    </a:lnTo>
                    <a:lnTo>
                      <a:pt x="9252" y="486"/>
                    </a:lnTo>
                    <a:lnTo>
                      <a:pt x="9252" y="495"/>
                    </a:lnTo>
                    <a:lnTo>
                      <a:pt x="9254" y="503"/>
                    </a:lnTo>
                    <a:lnTo>
                      <a:pt x="9256" y="512"/>
                    </a:lnTo>
                    <a:lnTo>
                      <a:pt x="9260" y="520"/>
                    </a:lnTo>
                    <a:lnTo>
                      <a:pt x="8939" y="520"/>
                    </a:lnTo>
                    <a:lnTo>
                      <a:pt x="8938" y="517"/>
                    </a:lnTo>
                    <a:lnTo>
                      <a:pt x="8937" y="515"/>
                    </a:lnTo>
                    <a:lnTo>
                      <a:pt x="8936" y="512"/>
                    </a:lnTo>
                    <a:lnTo>
                      <a:pt x="8935" y="508"/>
                    </a:lnTo>
                    <a:lnTo>
                      <a:pt x="8934" y="505"/>
                    </a:lnTo>
                    <a:lnTo>
                      <a:pt x="8932" y="503"/>
                    </a:lnTo>
                    <a:lnTo>
                      <a:pt x="8931" y="500"/>
                    </a:lnTo>
                    <a:lnTo>
                      <a:pt x="8929" y="498"/>
                    </a:lnTo>
                    <a:lnTo>
                      <a:pt x="8911" y="494"/>
                    </a:lnTo>
                    <a:lnTo>
                      <a:pt x="8892" y="490"/>
                    </a:lnTo>
                    <a:lnTo>
                      <a:pt x="8870" y="488"/>
                    </a:lnTo>
                    <a:lnTo>
                      <a:pt x="8848" y="487"/>
                    </a:lnTo>
                    <a:lnTo>
                      <a:pt x="8837" y="488"/>
                    </a:lnTo>
                    <a:lnTo>
                      <a:pt x="8827" y="489"/>
                    </a:lnTo>
                    <a:lnTo>
                      <a:pt x="8818" y="492"/>
                    </a:lnTo>
                    <a:lnTo>
                      <a:pt x="8808" y="495"/>
                    </a:lnTo>
                    <a:lnTo>
                      <a:pt x="8800" y="499"/>
                    </a:lnTo>
                    <a:lnTo>
                      <a:pt x="8793" y="505"/>
                    </a:lnTo>
                    <a:lnTo>
                      <a:pt x="8786" y="512"/>
                    </a:lnTo>
                    <a:lnTo>
                      <a:pt x="8781" y="520"/>
                    </a:lnTo>
                    <a:lnTo>
                      <a:pt x="8651" y="520"/>
                    </a:lnTo>
                    <a:lnTo>
                      <a:pt x="8705" y="498"/>
                    </a:lnTo>
                    <a:lnTo>
                      <a:pt x="8758" y="477"/>
                    </a:lnTo>
                    <a:lnTo>
                      <a:pt x="8812" y="457"/>
                    </a:lnTo>
                    <a:lnTo>
                      <a:pt x="8868" y="438"/>
                    </a:lnTo>
                    <a:lnTo>
                      <a:pt x="8922" y="420"/>
                    </a:lnTo>
                    <a:lnTo>
                      <a:pt x="8977" y="402"/>
                    </a:lnTo>
                    <a:lnTo>
                      <a:pt x="9033" y="384"/>
                    </a:lnTo>
                    <a:lnTo>
                      <a:pt x="9088" y="369"/>
                    </a:lnTo>
                    <a:lnTo>
                      <a:pt x="9201" y="338"/>
                    </a:lnTo>
                    <a:lnTo>
                      <a:pt x="9314" y="307"/>
                    </a:lnTo>
                    <a:lnTo>
                      <a:pt x="9427" y="279"/>
                    </a:lnTo>
                    <a:lnTo>
                      <a:pt x="9541" y="252"/>
                    </a:lnTo>
                    <a:lnTo>
                      <a:pt x="9696" y="265"/>
                    </a:lnTo>
                    <a:lnTo>
                      <a:pt x="9852" y="276"/>
                    </a:lnTo>
                    <a:lnTo>
                      <a:pt x="10010" y="286"/>
                    </a:lnTo>
                    <a:lnTo>
                      <a:pt x="10167" y="295"/>
                    </a:lnTo>
                    <a:lnTo>
                      <a:pt x="10245" y="298"/>
                    </a:lnTo>
                    <a:lnTo>
                      <a:pt x="10324" y="301"/>
                    </a:lnTo>
                    <a:lnTo>
                      <a:pt x="10405" y="303"/>
                    </a:lnTo>
                    <a:lnTo>
                      <a:pt x="10484" y="305"/>
                    </a:lnTo>
                    <a:lnTo>
                      <a:pt x="10564" y="305"/>
                    </a:lnTo>
                    <a:lnTo>
                      <a:pt x="10644" y="305"/>
                    </a:lnTo>
                    <a:lnTo>
                      <a:pt x="10725" y="304"/>
                    </a:lnTo>
                    <a:lnTo>
                      <a:pt x="10806" y="303"/>
                    </a:lnTo>
                    <a:lnTo>
                      <a:pt x="10814" y="388"/>
                    </a:lnTo>
                    <a:lnTo>
                      <a:pt x="10806" y="389"/>
                    </a:lnTo>
                    <a:lnTo>
                      <a:pt x="10799" y="389"/>
                    </a:lnTo>
                    <a:lnTo>
                      <a:pt x="10790" y="388"/>
                    </a:lnTo>
                    <a:lnTo>
                      <a:pt x="10782" y="387"/>
                    </a:lnTo>
                    <a:lnTo>
                      <a:pt x="10765" y="382"/>
                    </a:lnTo>
                    <a:lnTo>
                      <a:pt x="10749" y="377"/>
                    </a:lnTo>
                    <a:lnTo>
                      <a:pt x="10715" y="364"/>
                    </a:lnTo>
                    <a:lnTo>
                      <a:pt x="10682" y="351"/>
                    </a:lnTo>
                    <a:lnTo>
                      <a:pt x="10665" y="347"/>
                    </a:lnTo>
                    <a:lnTo>
                      <a:pt x="10650" y="345"/>
                    </a:lnTo>
                    <a:lnTo>
                      <a:pt x="10642" y="345"/>
                    </a:lnTo>
                    <a:lnTo>
                      <a:pt x="10634" y="345"/>
                    </a:lnTo>
                    <a:lnTo>
                      <a:pt x="10627" y="346"/>
                    </a:lnTo>
                    <a:lnTo>
                      <a:pt x="10619" y="348"/>
                    </a:lnTo>
                    <a:lnTo>
                      <a:pt x="10612" y="351"/>
                    </a:lnTo>
                    <a:lnTo>
                      <a:pt x="10606" y="355"/>
                    </a:lnTo>
                    <a:lnTo>
                      <a:pt x="10599" y="360"/>
                    </a:lnTo>
                    <a:lnTo>
                      <a:pt x="10592" y="367"/>
                    </a:lnTo>
                    <a:lnTo>
                      <a:pt x="10586" y="374"/>
                    </a:lnTo>
                    <a:lnTo>
                      <a:pt x="10580" y="382"/>
                    </a:lnTo>
                    <a:lnTo>
                      <a:pt x="10573" y="393"/>
                    </a:lnTo>
                    <a:lnTo>
                      <a:pt x="10568" y="404"/>
                    </a:lnTo>
                    <a:lnTo>
                      <a:pt x="10579" y="420"/>
                    </a:lnTo>
                    <a:lnTo>
                      <a:pt x="10590" y="434"/>
                    </a:lnTo>
                    <a:lnTo>
                      <a:pt x="10603" y="448"/>
                    </a:lnTo>
                    <a:lnTo>
                      <a:pt x="10616" y="463"/>
                    </a:lnTo>
                    <a:lnTo>
                      <a:pt x="10629" y="476"/>
                    </a:lnTo>
                    <a:lnTo>
                      <a:pt x="10641" y="491"/>
                    </a:lnTo>
                    <a:lnTo>
                      <a:pt x="10652" y="505"/>
                    </a:lnTo>
                    <a:lnTo>
                      <a:pt x="10661" y="520"/>
                    </a:lnTo>
                    <a:close/>
                    <a:moveTo>
                      <a:pt x="6773" y="520"/>
                    </a:moveTo>
                    <a:lnTo>
                      <a:pt x="5175" y="520"/>
                    </a:lnTo>
                    <a:lnTo>
                      <a:pt x="5159" y="512"/>
                    </a:lnTo>
                    <a:lnTo>
                      <a:pt x="5142" y="504"/>
                    </a:lnTo>
                    <a:lnTo>
                      <a:pt x="5124" y="498"/>
                    </a:lnTo>
                    <a:lnTo>
                      <a:pt x="5107" y="493"/>
                    </a:lnTo>
                    <a:lnTo>
                      <a:pt x="5088" y="490"/>
                    </a:lnTo>
                    <a:lnTo>
                      <a:pt x="5068" y="487"/>
                    </a:lnTo>
                    <a:lnTo>
                      <a:pt x="5048" y="484"/>
                    </a:lnTo>
                    <a:lnTo>
                      <a:pt x="5028" y="483"/>
                    </a:lnTo>
                    <a:lnTo>
                      <a:pt x="5009" y="484"/>
                    </a:lnTo>
                    <a:lnTo>
                      <a:pt x="4989" y="486"/>
                    </a:lnTo>
                    <a:lnTo>
                      <a:pt x="4970" y="489"/>
                    </a:lnTo>
                    <a:lnTo>
                      <a:pt x="4950" y="493"/>
                    </a:lnTo>
                    <a:lnTo>
                      <a:pt x="4932" y="498"/>
                    </a:lnTo>
                    <a:lnTo>
                      <a:pt x="4914" y="504"/>
                    </a:lnTo>
                    <a:lnTo>
                      <a:pt x="4897" y="512"/>
                    </a:lnTo>
                    <a:lnTo>
                      <a:pt x="4880" y="520"/>
                    </a:lnTo>
                    <a:lnTo>
                      <a:pt x="2647" y="520"/>
                    </a:lnTo>
                    <a:lnTo>
                      <a:pt x="2642" y="515"/>
                    </a:lnTo>
                    <a:lnTo>
                      <a:pt x="2637" y="508"/>
                    </a:lnTo>
                    <a:lnTo>
                      <a:pt x="2631" y="502"/>
                    </a:lnTo>
                    <a:lnTo>
                      <a:pt x="2626" y="496"/>
                    </a:lnTo>
                    <a:lnTo>
                      <a:pt x="2622" y="489"/>
                    </a:lnTo>
                    <a:lnTo>
                      <a:pt x="2617" y="482"/>
                    </a:lnTo>
                    <a:lnTo>
                      <a:pt x="2613" y="475"/>
                    </a:lnTo>
                    <a:lnTo>
                      <a:pt x="2609" y="468"/>
                    </a:lnTo>
                    <a:lnTo>
                      <a:pt x="2602" y="470"/>
                    </a:lnTo>
                    <a:lnTo>
                      <a:pt x="2597" y="470"/>
                    </a:lnTo>
                    <a:lnTo>
                      <a:pt x="2591" y="470"/>
                    </a:lnTo>
                    <a:lnTo>
                      <a:pt x="2585" y="469"/>
                    </a:lnTo>
                    <a:lnTo>
                      <a:pt x="2579" y="468"/>
                    </a:lnTo>
                    <a:lnTo>
                      <a:pt x="2574" y="466"/>
                    </a:lnTo>
                    <a:lnTo>
                      <a:pt x="2569" y="463"/>
                    </a:lnTo>
                    <a:lnTo>
                      <a:pt x="2564" y="459"/>
                    </a:lnTo>
                    <a:lnTo>
                      <a:pt x="2554" y="453"/>
                    </a:lnTo>
                    <a:lnTo>
                      <a:pt x="2545" y="445"/>
                    </a:lnTo>
                    <a:lnTo>
                      <a:pt x="2537" y="435"/>
                    </a:lnTo>
                    <a:lnTo>
                      <a:pt x="2528" y="426"/>
                    </a:lnTo>
                    <a:lnTo>
                      <a:pt x="2528" y="396"/>
                    </a:lnTo>
                    <a:lnTo>
                      <a:pt x="2552" y="378"/>
                    </a:lnTo>
                    <a:lnTo>
                      <a:pt x="2576" y="362"/>
                    </a:lnTo>
                    <a:lnTo>
                      <a:pt x="2600" y="345"/>
                    </a:lnTo>
                    <a:lnTo>
                      <a:pt x="2625" y="329"/>
                    </a:lnTo>
                    <a:lnTo>
                      <a:pt x="2650" y="315"/>
                    </a:lnTo>
                    <a:lnTo>
                      <a:pt x="2675" y="301"/>
                    </a:lnTo>
                    <a:lnTo>
                      <a:pt x="2700" y="288"/>
                    </a:lnTo>
                    <a:lnTo>
                      <a:pt x="2726" y="275"/>
                    </a:lnTo>
                    <a:lnTo>
                      <a:pt x="2752" y="263"/>
                    </a:lnTo>
                    <a:lnTo>
                      <a:pt x="2779" y="251"/>
                    </a:lnTo>
                    <a:lnTo>
                      <a:pt x="2805" y="241"/>
                    </a:lnTo>
                    <a:lnTo>
                      <a:pt x="2833" y="230"/>
                    </a:lnTo>
                    <a:lnTo>
                      <a:pt x="2860" y="221"/>
                    </a:lnTo>
                    <a:lnTo>
                      <a:pt x="2887" y="211"/>
                    </a:lnTo>
                    <a:lnTo>
                      <a:pt x="2914" y="203"/>
                    </a:lnTo>
                    <a:lnTo>
                      <a:pt x="2942" y="195"/>
                    </a:lnTo>
                    <a:lnTo>
                      <a:pt x="2998" y="180"/>
                    </a:lnTo>
                    <a:lnTo>
                      <a:pt x="3055" y="167"/>
                    </a:lnTo>
                    <a:lnTo>
                      <a:pt x="3112" y="155"/>
                    </a:lnTo>
                    <a:lnTo>
                      <a:pt x="3169" y="145"/>
                    </a:lnTo>
                    <a:lnTo>
                      <a:pt x="3228" y="135"/>
                    </a:lnTo>
                    <a:lnTo>
                      <a:pt x="3286" y="127"/>
                    </a:lnTo>
                    <a:lnTo>
                      <a:pt x="3344" y="119"/>
                    </a:lnTo>
                    <a:lnTo>
                      <a:pt x="3404" y="111"/>
                    </a:lnTo>
                    <a:lnTo>
                      <a:pt x="3409" y="106"/>
                    </a:lnTo>
                    <a:lnTo>
                      <a:pt x="3412" y="101"/>
                    </a:lnTo>
                    <a:lnTo>
                      <a:pt x="3414" y="95"/>
                    </a:lnTo>
                    <a:lnTo>
                      <a:pt x="3414" y="87"/>
                    </a:lnTo>
                    <a:lnTo>
                      <a:pt x="3414" y="81"/>
                    </a:lnTo>
                    <a:lnTo>
                      <a:pt x="3414" y="74"/>
                    </a:lnTo>
                    <a:lnTo>
                      <a:pt x="3415" y="68"/>
                    </a:lnTo>
                    <a:lnTo>
                      <a:pt x="3416" y="60"/>
                    </a:lnTo>
                    <a:lnTo>
                      <a:pt x="3397" y="58"/>
                    </a:lnTo>
                    <a:lnTo>
                      <a:pt x="3380" y="56"/>
                    </a:lnTo>
                    <a:lnTo>
                      <a:pt x="3361" y="55"/>
                    </a:lnTo>
                    <a:lnTo>
                      <a:pt x="3342" y="54"/>
                    </a:lnTo>
                    <a:lnTo>
                      <a:pt x="3306" y="54"/>
                    </a:lnTo>
                    <a:lnTo>
                      <a:pt x="3269" y="56"/>
                    </a:lnTo>
                    <a:lnTo>
                      <a:pt x="3232" y="60"/>
                    </a:lnTo>
                    <a:lnTo>
                      <a:pt x="3195" y="66"/>
                    </a:lnTo>
                    <a:lnTo>
                      <a:pt x="3159" y="72"/>
                    </a:lnTo>
                    <a:lnTo>
                      <a:pt x="3122" y="80"/>
                    </a:lnTo>
                    <a:lnTo>
                      <a:pt x="3048" y="97"/>
                    </a:lnTo>
                    <a:lnTo>
                      <a:pt x="2976" y="116"/>
                    </a:lnTo>
                    <a:lnTo>
                      <a:pt x="2904" y="133"/>
                    </a:lnTo>
                    <a:lnTo>
                      <a:pt x="2834" y="150"/>
                    </a:lnTo>
                    <a:lnTo>
                      <a:pt x="2812" y="162"/>
                    </a:lnTo>
                    <a:lnTo>
                      <a:pt x="2790" y="175"/>
                    </a:lnTo>
                    <a:lnTo>
                      <a:pt x="2767" y="185"/>
                    </a:lnTo>
                    <a:lnTo>
                      <a:pt x="2744" y="195"/>
                    </a:lnTo>
                    <a:lnTo>
                      <a:pt x="2721" y="204"/>
                    </a:lnTo>
                    <a:lnTo>
                      <a:pt x="2697" y="213"/>
                    </a:lnTo>
                    <a:lnTo>
                      <a:pt x="2673" y="219"/>
                    </a:lnTo>
                    <a:lnTo>
                      <a:pt x="2649" y="225"/>
                    </a:lnTo>
                    <a:lnTo>
                      <a:pt x="2625" y="231"/>
                    </a:lnTo>
                    <a:lnTo>
                      <a:pt x="2600" y="236"/>
                    </a:lnTo>
                    <a:lnTo>
                      <a:pt x="2576" y="241"/>
                    </a:lnTo>
                    <a:lnTo>
                      <a:pt x="2551" y="245"/>
                    </a:lnTo>
                    <a:lnTo>
                      <a:pt x="2501" y="251"/>
                    </a:lnTo>
                    <a:lnTo>
                      <a:pt x="2451" y="255"/>
                    </a:lnTo>
                    <a:lnTo>
                      <a:pt x="2349" y="263"/>
                    </a:lnTo>
                    <a:lnTo>
                      <a:pt x="2248" y="269"/>
                    </a:lnTo>
                    <a:lnTo>
                      <a:pt x="2197" y="273"/>
                    </a:lnTo>
                    <a:lnTo>
                      <a:pt x="2147" y="278"/>
                    </a:lnTo>
                    <a:lnTo>
                      <a:pt x="2122" y="281"/>
                    </a:lnTo>
                    <a:lnTo>
                      <a:pt x="2098" y="285"/>
                    </a:lnTo>
                    <a:lnTo>
                      <a:pt x="2073" y="290"/>
                    </a:lnTo>
                    <a:lnTo>
                      <a:pt x="2049" y="294"/>
                    </a:lnTo>
                    <a:lnTo>
                      <a:pt x="1920" y="296"/>
                    </a:lnTo>
                    <a:lnTo>
                      <a:pt x="1790" y="296"/>
                    </a:lnTo>
                    <a:lnTo>
                      <a:pt x="1725" y="295"/>
                    </a:lnTo>
                    <a:lnTo>
                      <a:pt x="1660" y="294"/>
                    </a:lnTo>
                    <a:lnTo>
                      <a:pt x="1595" y="292"/>
                    </a:lnTo>
                    <a:lnTo>
                      <a:pt x="1529" y="290"/>
                    </a:lnTo>
                    <a:lnTo>
                      <a:pt x="1464" y="286"/>
                    </a:lnTo>
                    <a:lnTo>
                      <a:pt x="1399" y="282"/>
                    </a:lnTo>
                    <a:lnTo>
                      <a:pt x="1333" y="278"/>
                    </a:lnTo>
                    <a:lnTo>
                      <a:pt x="1267" y="273"/>
                    </a:lnTo>
                    <a:lnTo>
                      <a:pt x="1202" y="268"/>
                    </a:lnTo>
                    <a:lnTo>
                      <a:pt x="1137" y="261"/>
                    </a:lnTo>
                    <a:lnTo>
                      <a:pt x="1071" y="254"/>
                    </a:lnTo>
                    <a:lnTo>
                      <a:pt x="1006" y="247"/>
                    </a:lnTo>
                    <a:lnTo>
                      <a:pt x="941" y="238"/>
                    </a:lnTo>
                    <a:lnTo>
                      <a:pt x="877" y="228"/>
                    </a:lnTo>
                    <a:lnTo>
                      <a:pt x="812" y="218"/>
                    </a:lnTo>
                    <a:lnTo>
                      <a:pt x="747" y="207"/>
                    </a:lnTo>
                    <a:lnTo>
                      <a:pt x="683" y="195"/>
                    </a:lnTo>
                    <a:lnTo>
                      <a:pt x="619" y="182"/>
                    </a:lnTo>
                    <a:lnTo>
                      <a:pt x="556" y="169"/>
                    </a:lnTo>
                    <a:lnTo>
                      <a:pt x="492" y="154"/>
                    </a:lnTo>
                    <a:lnTo>
                      <a:pt x="429" y="139"/>
                    </a:lnTo>
                    <a:lnTo>
                      <a:pt x="366" y="122"/>
                    </a:lnTo>
                    <a:lnTo>
                      <a:pt x="304" y="104"/>
                    </a:lnTo>
                    <a:lnTo>
                      <a:pt x="243" y="85"/>
                    </a:lnTo>
                    <a:lnTo>
                      <a:pt x="181" y="66"/>
                    </a:lnTo>
                    <a:lnTo>
                      <a:pt x="120" y="45"/>
                    </a:lnTo>
                    <a:lnTo>
                      <a:pt x="59" y="23"/>
                    </a:lnTo>
                    <a:lnTo>
                      <a:pt x="0" y="0"/>
                    </a:lnTo>
                    <a:lnTo>
                      <a:pt x="3537" y="0"/>
                    </a:lnTo>
                    <a:lnTo>
                      <a:pt x="3540" y="11"/>
                    </a:lnTo>
                    <a:lnTo>
                      <a:pt x="3543" y="23"/>
                    </a:lnTo>
                    <a:lnTo>
                      <a:pt x="3547" y="33"/>
                    </a:lnTo>
                    <a:lnTo>
                      <a:pt x="3553" y="44"/>
                    </a:lnTo>
                    <a:lnTo>
                      <a:pt x="3558" y="53"/>
                    </a:lnTo>
                    <a:lnTo>
                      <a:pt x="3563" y="62"/>
                    </a:lnTo>
                    <a:lnTo>
                      <a:pt x="3570" y="71"/>
                    </a:lnTo>
                    <a:lnTo>
                      <a:pt x="3578" y="78"/>
                    </a:lnTo>
                    <a:lnTo>
                      <a:pt x="3586" y="84"/>
                    </a:lnTo>
                    <a:lnTo>
                      <a:pt x="3595" y="89"/>
                    </a:lnTo>
                    <a:lnTo>
                      <a:pt x="3606" y="93"/>
                    </a:lnTo>
                    <a:lnTo>
                      <a:pt x="3616" y="95"/>
                    </a:lnTo>
                    <a:lnTo>
                      <a:pt x="3629" y="97"/>
                    </a:lnTo>
                    <a:lnTo>
                      <a:pt x="3641" y="96"/>
                    </a:lnTo>
                    <a:lnTo>
                      <a:pt x="3656" y="94"/>
                    </a:lnTo>
                    <a:lnTo>
                      <a:pt x="3670" y="91"/>
                    </a:lnTo>
                    <a:lnTo>
                      <a:pt x="3686" y="82"/>
                    </a:lnTo>
                    <a:lnTo>
                      <a:pt x="3701" y="74"/>
                    </a:lnTo>
                    <a:lnTo>
                      <a:pt x="3714" y="65"/>
                    </a:lnTo>
                    <a:lnTo>
                      <a:pt x="3727" y="54"/>
                    </a:lnTo>
                    <a:lnTo>
                      <a:pt x="3732" y="49"/>
                    </a:lnTo>
                    <a:lnTo>
                      <a:pt x="3737" y="43"/>
                    </a:lnTo>
                    <a:lnTo>
                      <a:pt x="3742" y="36"/>
                    </a:lnTo>
                    <a:lnTo>
                      <a:pt x="3747" y="30"/>
                    </a:lnTo>
                    <a:lnTo>
                      <a:pt x="3750" y="23"/>
                    </a:lnTo>
                    <a:lnTo>
                      <a:pt x="3753" y="16"/>
                    </a:lnTo>
                    <a:lnTo>
                      <a:pt x="3755" y="8"/>
                    </a:lnTo>
                    <a:lnTo>
                      <a:pt x="3756" y="0"/>
                    </a:lnTo>
                    <a:lnTo>
                      <a:pt x="4055" y="0"/>
                    </a:lnTo>
                    <a:lnTo>
                      <a:pt x="4058" y="4"/>
                    </a:lnTo>
                    <a:lnTo>
                      <a:pt x="4062" y="7"/>
                    </a:lnTo>
                    <a:lnTo>
                      <a:pt x="4066" y="11"/>
                    </a:lnTo>
                    <a:lnTo>
                      <a:pt x="4071" y="16"/>
                    </a:lnTo>
                    <a:lnTo>
                      <a:pt x="4075" y="20"/>
                    </a:lnTo>
                    <a:lnTo>
                      <a:pt x="4079" y="23"/>
                    </a:lnTo>
                    <a:lnTo>
                      <a:pt x="4083" y="27"/>
                    </a:lnTo>
                    <a:lnTo>
                      <a:pt x="4087" y="31"/>
                    </a:lnTo>
                    <a:lnTo>
                      <a:pt x="4095" y="34"/>
                    </a:lnTo>
                    <a:lnTo>
                      <a:pt x="4101" y="36"/>
                    </a:lnTo>
                    <a:lnTo>
                      <a:pt x="4108" y="37"/>
                    </a:lnTo>
                    <a:lnTo>
                      <a:pt x="4114" y="38"/>
                    </a:lnTo>
                    <a:lnTo>
                      <a:pt x="4121" y="38"/>
                    </a:lnTo>
                    <a:lnTo>
                      <a:pt x="4127" y="37"/>
                    </a:lnTo>
                    <a:lnTo>
                      <a:pt x="4133" y="35"/>
                    </a:lnTo>
                    <a:lnTo>
                      <a:pt x="4139" y="33"/>
                    </a:lnTo>
                    <a:lnTo>
                      <a:pt x="4150" y="27"/>
                    </a:lnTo>
                    <a:lnTo>
                      <a:pt x="4161" y="20"/>
                    </a:lnTo>
                    <a:lnTo>
                      <a:pt x="4171" y="10"/>
                    </a:lnTo>
                    <a:lnTo>
                      <a:pt x="4181" y="0"/>
                    </a:lnTo>
                    <a:lnTo>
                      <a:pt x="6716" y="0"/>
                    </a:lnTo>
                    <a:lnTo>
                      <a:pt x="6728" y="22"/>
                    </a:lnTo>
                    <a:lnTo>
                      <a:pt x="6740" y="44"/>
                    </a:lnTo>
                    <a:lnTo>
                      <a:pt x="6750" y="67"/>
                    </a:lnTo>
                    <a:lnTo>
                      <a:pt x="6759" y="90"/>
                    </a:lnTo>
                    <a:lnTo>
                      <a:pt x="6769" y="112"/>
                    </a:lnTo>
                    <a:lnTo>
                      <a:pt x="6776" y="135"/>
                    </a:lnTo>
                    <a:lnTo>
                      <a:pt x="6782" y="159"/>
                    </a:lnTo>
                    <a:lnTo>
                      <a:pt x="6788" y="183"/>
                    </a:lnTo>
                    <a:lnTo>
                      <a:pt x="6785" y="224"/>
                    </a:lnTo>
                    <a:lnTo>
                      <a:pt x="6783" y="265"/>
                    </a:lnTo>
                    <a:lnTo>
                      <a:pt x="6782" y="306"/>
                    </a:lnTo>
                    <a:lnTo>
                      <a:pt x="6780" y="349"/>
                    </a:lnTo>
                    <a:lnTo>
                      <a:pt x="6779" y="392"/>
                    </a:lnTo>
                    <a:lnTo>
                      <a:pt x="6778" y="434"/>
                    </a:lnTo>
                    <a:lnTo>
                      <a:pt x="6775" y="477"/>
                    </a:lnTo>
                    <a:lnTo>
                      <a:pt x="6773" y="520"/>
                    </a:lnTo>
                    <a:close/>
                    <a:moveTo>
                      <a:pt x="4321" y="214"/>
                    </a:moveTo>
                    <a:lnTo>
                      <a:pt x="4322" y="221"/>
                    </a:lnTo>
                    <a:lnTo>
                      <a:pt x="4322" y="227"/>
                    </a:lnTo>
                    <a:lnTo>
                      <a:pt x="4322" y="233"/>
                    </a:lnTo>
                    <a:lnTo>
                      <a:pt x="4321" y="240"/>
                    </a:lnTo>
                    <a:lnTo>
                      <a:pt x="4318" y="250"/>
                    </a:lnTo>
                    <a:lnTo>
                      <a:pt x="4313" y="259"/>
                    </a:lnTo>
                    <a:lnTo>
                      <a:pt x="4307" y="268"/>
                    </a:lnTo>
                    <a:lnTo>
                      <a:pt x="4300" y="275"/>
                    </a:lnTo>
                    <a:lnTo>
                      <a:pt x="4291" y="282"/>
                    </a:lnTo>
                    <a:lnTo>
                      <a:pt x="4281" y="288"/>
                    </a:lnTo>
                    <a:lnTo>
                      <a:pt x="4260" y="298"/>
                    </a:lnTo>
                    <a:lnTo>
                      <a:pt x="4238" y="306"/>
                    </a:lnTo>
                    <a:lnTo>
                      <a:pt x="4217" y="315"/>
                    </a:lnTo>
                    <a:lnTo>
                      <a:pt x="4198" y="324"/>
                    </a:lnTo>
                    <a:lnTo>
                      <a:pt x="4179" y="323"/>
                    </a:lnTo>
                    <a:lnTo>
                      <a:pt x="4161" y="320"/>
                    </a:lnTo>
                    <a:lnTo>
                      <a:pt x="4153" y="318"/>
                    </a:lnTo>
                    <a:lnTo>
                      <a:pt x="4146" y="316"/>
                    </a:lnTo>
                    <a:lnTo>
                      <a:pt x="4137" y="313"/>
                    </a:lnTo>
                    <a:lnTo>
                      <a:pt x="4130" y="308"/>
                    </a:lnTo>
                    <a:lnTo>
                      <a:pt x="4115" y="300"/>
                    </a:lnTo>
                    <a:lnTo>
                      <a:pt x="4103" y="290"/>
                    </a:lnTo>
                    <a:lnTo>
                      <a:pt x="4090" y="278"/>
                    </a:lnTo>
                    <a:lnTo>
                      <a:pt x="4079" y="265"/>
                    </a:lnTo>
                    <a:lnTo>
                      <a:pt x="4073" y="255"/>
                    </a:lnTo>
                    <a:lnTo>
                      <a:pt x="4070" y="245"/>
                    </a:lnTo>
                    <a:lnTo>
                      <a:pt x="4068" y="234"/>
                    </a:lnTo>
                    <a:lnTo>
                      <a:pt x="4066" y="225"/>
                    </a:lnTo>
                    <a:lnTo>
                      <a:pt x="4066" y="215"/>
                    </a:lnTo>
                    <a:lnTo>
                      <a:pt x="4069" y="205"/>
                    </a:lnTo>
                    <a:lnTo>
                      <a:pt x="4072" y="196"/>
                    </a:lnTo>
                    <a:lnTo>
                      <a:pt x="4077" y="186"/>
                    </a:lnTo>
                    <a:lnTo>
                      <a:pt x="4082" y="178"/>
                    </a:lnTo>
                    <a:lnTo>
                      <a:pt x="4087" y="171"/>
                    </a:lnTo>
                    <a:lnTo>
                      <a:pt x="4095" y="164"/>
                    </a:lnTo>
                    <a:lnTo>
                      <a:pt x="4102" y="157"/>
                    </a:lnTo>
                    <a:lnTo>
                      <a:pt x="4110" y="151"/>
                    </a:lnTo>
                    <a:lnTo>
                      <a:pt x="4120" y="147"/>
                    </a:lnTo>
                    <a:lnTo>
                      <a:pt x="4129" y="144"/>
                    </a:lnTo>
                    <a:lnTo>
                      <a:pt x="4138" y="142"/>
                    </a:lnTo>
                    <a:lnTo>
                      <a:pt x="4151" y="142"/>
                    </a:lnTo>
                    <a:lnTo>
                      <a:pt x="4164" y="143"/>
                    </a:lnTo>
                    <a:lnTo>
                      <a:pt x="4177" y="145"/>
                    </a:lnTo>
                    <a:lnTo>
                      <a:pt x="4189" y="147"/>
                    </a:lnTo>
                    <a:lnTo>
                      <a:pt x="4202" y="150"/>
                    </a:lnTo>
                    <a:lnTo>
                      <a:pt x="4214" y="154"/>
                    </a:lnTo>
                    <a:lnTo>
                      <a:pt x="4226" y="158"/>
                    </a:lnTo>
                    <a:lnTo>
                      <a:pt x="4237" y="164"/>
                    </a:lnTo>
                    <a:lnTo>
                      <a:pt x="4259" y="174"/>
                    </a:lnTo>
                    <a:lnTo>
                      <a:pt x="4281" y="186"/>
                    </a:lnTo>
                    <a:lnTo>
                      <a:pt x="4301" y="199"/>
                    </a:lnTo>
                    <a:lnTo>
                      <a:pt x="4321" y="214"/>
                    </a:lnTo>
                    <a:close/>
                    <a:moveTo>
                      <a:pt x="3739" y="324"/>
                    </a:moveTo>
                    <a:lnTo>
                      <a:pt x="3736" y="335"/>
                    </a:lnTo>
                    <a:lnTo>
                      <a:pt x="3733" y="347"/>
                    </a:lnTo>
                    <a:lnTo>
                      <a:pt x="3729" y="358"/>
                    </a:lnTo>
                    <a:lnTo>
                      <a:pt x="3725" y="368"/>
                    </a:lnTo>
                    <a:lnTo>
                      <a:pt x="3720" y="378"/>
                    </a:lnTo>
                    <a:lnTo>
                      <a:pt x="3715" y="388"/>
                    </a:lnTo>
                    <a:lnTo>
                      <a:pt x="3709" y="396"/>
                    </a:lnTo>
                    <a:lnTo>
                      <a:pt x="3703" y="404"/>
                    </a:lnTo>
                    <a:lnTo>
                      <a:pt x="3695" y="413"/>
                    </a:lnTo>
                    <a:lnTo>
                      <a:pt x="3688" y="419"/>
                    </a:lnTo>
                    <a:lnTo>
                      <a:pt x="3680" y="426"/>
                    </a:lnTo>
                    <a:lnTo>
                      <a:pt x="3670" y="431"/>
                    </a:lnTo>
                    <a:lnTo>
                      <a:pt x="3661" y="437"/>
                    </a:lnTo>
                    <a:lnTo>
                      <a:pt x="3651" y="441"/>
                    </a:lnTo>
                    <a:lnTo>
                      <a:pt x="3640" y="444"/>
                    </a:lnTo>
                    <a:lnTo>
                      <a:pt x="3629" y="447"/>
                    </a:lnTo>
                    <a:lnTo>
                      <a:pt x="3616" y="449"/>
                    </a:lnTo>
                    <a:lnTo>
                      <a:pt x="3604" y="450"/>
                    </a:lnTo>
                    <a:lnTo>
                      <a:pt x="3591" y="450"/>
                    </a:lnTo>
                    <a:lnTo>
                      <a:pt x="3580" y="449"/>
                    </a:lnTo>
                    <a:lnTo>
                      <a:pt x="3567" y="448"/>
                    </a:lnTo>
                    <a:lnTo>
                      <a:pt x="3556" y="445"/>
                    </a:lnTo>
                    <a:lnTo>
                      <a:pt x="3544" y="442"/>
                    </a:lnTo>
                    <a:lnTo>
                      <a:pt x="3534" y="437"/>
                    </a:lnTo>
                    <a:lnTo>
                      <a:pt x="3524" y="431"/>
                    </a:lnTo>
                    <a:lnTo>
                      <a:pt x="3515" y="425"/>
                    </a:lnTo>
                    <a:lnTo>
                      <a:pt x="3507" y="418"/>
                    </a:lnTo>
                    <a:lnTo>
                      <a:pt x="3500" y="409"/>
                    </a:lnTo>
                    <a:lnTo>
                      <a:pt x="3493" y="400"/>
                    </a:lnTo>
                    <a:lnTo>
                      <a:pt x="3489" y="390"/>
                    </a:lnTo>
                    <a:lnTo>
                      <a:pt x="3486" y="378"/>
                    </a:lnTo>
                    <a:lnTo>
                      <a:pt x="3484" y="367"/>
                    </a:lnTo>
                    <a:lnTo>
                      <a:pt x="3484" y="357"/>
                    </a:lnTo>
                    <a:lnTo>
                      <a:pt x="3486" y="349"/>
                    </a:lnTo>
                    <a:lnTo>
                      <a:pt x="3488" y="341"/>
                    </a:lnTo>
                    <a:lnTo>
                      <a:pt x="3490" y="332"/>
                    </a:lnTo>
                    <a:lnTo>
                      <a:pt x="3494" y="324"/>
                    </a:lnTo>
                    <a:lnTo>
                      <a:pt x="3499" y="316"/>
                    </a:lnTo>
                    <a:lnTo>
                      <a:pt x="3504" y="308"/>
                    </a:lnTo>
                    <a:lnTo>
                      <a:pt x="3509" y="301"/>
                    </a:lnTo>
                    <a:lnTo>
                      <a:pt x="3515" y="295"/>
                    </a:lnTo>
                    <a:lnTo>
                      <a:pt x="3521" y="289"/>
                    </a:lnTo>
                    <a:lnTo>
                      <a:pt x="3529" y="282"/>
                    </a:lnTo>
                    <a:lnTo>
                      <a:pt x="3536" y="277"/>
                    </a:lnTo>
                    <a:lnTo>
                      <a:pt x="3543" y="273"/>
                    </a:lnTo>
                    <a:lnTo>
                      <a:pt x="3552" y="270"/>
                    </a:lnTo>
                    <a:lnTo>
                      <a:pt x="3560" y="267"/>
                    </a:lnTo>
                    <a:lnTo>
                      <a:pt x="3569" y="265"/>
                    </a:lnTo>
                    <a:lnTo>
                      <a:pt x="3590" y="265"/>
                    </a:lnTo>
                    <a:lnTo>
                      <a:pt x="3613" y="265"/>
                    </a:lnTo>
                    <a:lnTo>
                      <a:pt x="3626" y="265"/>
                    </a:lnTo>
                    <a:lnTo>
                      <a:pt x="3638" y="266"/>
                    </a:lnTo>
                    <a:lnTo>
                      <a:pt x="3651" y="267"/>
                    </a:lnTo>
                    <a:lnTo>
                      <a:pt x="3663" y="269"/>
                    </a:lnTo>
                    <a:lnTo>
                      <a:pt x="3676" y="272"/>
                    </a:lnTo>
                    <a:lnTo>
                      <a:pt x="3687" y="275"/>
                    </a:lnTo>
                    <a:lnTo>
                      <a:pt x="3699" y="280"/>
                    </a:lnTo>
                    <a:lnTo>
                      <a:pt x="3709" y="285"/>
                    </a:lnTo>
                    <a:lnTo>
                      <a:pt x="3718" y="293"/>
                    </a:lnTo>
                    <a:lnTo>
                      <a:pt x="3727" y="302"/>
                    </a:lnTo>
                    <a:lnTo>
                      <a:pt x="3733" y="313"/>
                    </a:lnTo>
                    <a:lnTo>
                      <a:pt x="3739" y="324"/>
                    </a:lnTo>
                    <a:close/>
                    <a:moveTo>
                      <a:pt x="9736" y="316"/>
                    </a:moveTo>
                    <a:lnTo>
                      <a:pt x="9738" y="324"/>
                    </a:lnTo>
                    <a:lnTo>
                      <a:pt x="9739" y="330"/>
                    </a:lnTo>
                    <a:lnTo>
                      <a:pt x="9739" y="336"/>
                    </a:lnTo>
                    <a:lnTo>
                      <a:pt x="9738" y="341"/>
                    </a:lnTo>
                    <a:lnTo>
                      <a:pt x="9735" y="345"/>
                    </a:lnTo>
                    <a:lnTo>
                      <a:pt x="9731" y="348"/>
                    </a:lnTo>
                    <a:lnTo>
                      <a:pt x="9727" y="350"/>
                    </a:lnTo>
                    <a:lnTo>
                      <a:pt x="9723" y="352"/>
                    </a:lnTo>
                    <a:lnTo>
                      <a:pt x="9713" y="355"/>
                    </a:lnTo>
                    <a:lnTo>
                      <a:pt x="9702" y="357"/>
                    </a:lnTo>
                    <a:lnTo>
                      <a:pt x="9697" y="359"/>
                    </a:lnTo>
                    <a:lnTo>
                      <a:pt x="9693" y="362"/>
                    </a:lnTo>
                    <a:lnTo>
                      <a:pt x="9688" y="364"/>
                    </a:lnTo>
                    <a:lnTo>
                      <a:pt x="9685" y="367"/>
                    </a:lnTo>
                    <a:lnTo>
                      <a:pt x="9679" y="368"/>
                    </a:lnTo>
                    <a:lnTo>
                      <a:pt x="9674" y="368"/>
                    </a:lnTo>
                    <a:lnTo>
                      <a:pt x="9669" y="369"/>
                    </a:lnTo>
                    <a:lnTo>
                      <a:pt x="9664" y="368"/>
                    </a:lnTo>
                    <a:lnTo>
                      <a:pt x="9654" y="366"/>
                    </a:lnTo>
                    <a:lnTo>
                      <a:pt x="9645" y="363"/>
                    </a:lnTo>
                    <a:lnTo>
                      <a:pt x="9637" y="357"/>
                    </a:lnTo>
                    <a:lnTo>
                      <a:pt x="9628" y="353"/>
                    </a:lnTo>
                    <a:lnTo>
                      <a:pt x="9620" y="349"/>
                    </a:lnTo>
                    <a:lnTo>
                      <a:pt x="9613" y="345"/>
                    </a:lnTo>
                    <a:lnTo>
                      <a:pt x="9613" y="339"/>
                    </a:lnTo>
                    <a:lnTo>
                      <a:pt x="9613" y="333"/>
                    </a:lnTo>
                    <a:lnTo>
                      <a:pt x="9614" y="327"/>
                    </a:lnTo>
                    <a:lnTo>
                      <a:pt x="9615" y="323"/>
                    </a:lnTo>
                    <a:lnTo>
                      <a:pt x="9617" y="319"/>
                    </a:lnTo>
                    <a:lnTo>
                      <a:pt x="9619" y="316"/>
                    </a:lnTo>
                    <a:lnTo>
                      <a:pt x="9622" y="313"/>
                    </a:lnTo>
                    <a:lnTo>
                      <a:pt x="9624" y="309"/>
                    </a:lnTo>
                    <a:lnTo>
                      <a:pt x="9631" y="305"/>
                    </a:lnTo>
                    <a:lnTo>
                      <a:pt x="9640" y="303"/>
                    </a:lnTo>
                    <a:lnTo>
                      <a:pt x="9648" y="302"/>
                    </a:lnTo>
                    <a:lnTo>
                      <a:pt x="9659" y="302"/>
                    </a:lnTo>
                    <a:lnTo>
                      <a:pt x="9678" y="304"/>
                    </a:lnTo>
                    <a:lnTo>
                      <a:pt x="9699" y="308"/>
                    </a:lnTo>
                    <a:lnTo>
                      <a:pt x="9719" y="313"/>
                    </a:lnTo>
                    <a:lnTo>
                      <a:pt x="9736" y="316"/>
                    </a:lnTo>
                    <a:close/>
                    <a:moveTo>
                      <a:pt x="9957" y="336"/>
                    </a:moveTo>
                    <a:lnTo>
                      <a:pt x="9958" y="345"/>
                    </a:lnTo>
                    <a:lnTo>
                      <a:pt x="9959" y="351"/>
                    </a:lnTo>
                    <a:lnTo>
                      <a:pt x="9958" y="355"/>
                    </a:lnTo>
                    <a:lnTo>
                      <a:pt x="9954" y="359"/>
                    </a:lnTo>
                    <a:lnTo>
                      <a:pt x="9951" y="362"/>
                    </a:lnTo>
                    <a:lnTo>
                      <a:pt x="9948" y="364"/>
                    </a:lnTo>
                    <a:lnTo>
                      <a:pt x="9943" y="365"/>
                    </a:lnTo>
                    <a:lnTo>
                      <a:pt x="9938" y="366"/>
                    </a:lnTo>
                    <a:lnTo>
                      <a:pt x="9926" y="366"/>
                    </a:lnTo>
                    <a:lnTo>
                      <a:pt x="9915" y="367"/>
                    </a:lnTo>
                    <a:lnTo>
                      <a:pt x="9910" y="368"/>
                    </a:lnTo>
                    <a:lnTo>
                      <a:pt x="9904" y="369"/>
                    </a:lnTo>
                    <a:lnTo>
                      <a:pt x="9900" y="372"/>
                    </a:lnTo>
                    <a:lnTo>
                      <a:pt x="9897" y="375"/>
                    </a:lnTo>
                    <a:lnTo>
                      <a:pt x="9889" y="374"/>
                    </a:lnTo>
                    <a:lnTo>
                      <a:pt x="9879" y="373"/>
                    </a:lnTo>
                    <a:lnTo>
                      <a:pt x="9868" y="370"/>
                    </a:lnTo>
                    <a:lnTo>
                      <a:pt x="9859" y="366"/>
                    </a:lnTo>
                    <a:lnTo>
                      <a:pt x="9854" y="363"/>
                    </a:lnTo>
                    <a:lnTo>
                      <a:pt x="9850" y="360"/>
                    </a:lnTo>
                    <a:lnTo>
                      <a:pt x="9848" y="356"/>
                    </a:lnTo>
                    <a:lnTo>
                      <a:pt x="9846" y="353"/>
                    </a:lnTo>
                    <a:lnTo>
                      <a:pt x="9846" y="350"/>
                    </a:lnTo>
                    <a:lnTo>
                      <a:pt x="9847" y="346"/>
                    </a:lnTo>
                    <a:lnTo>
                      <a:pt x="9850" y="342"/>
                    </a:lnTo>
                    <a:lnTo>
                      <a:pt x="9854" y="336"/>
                    </a:lnTo>
                    <a:lnTo>
                      <a:pt x="9866" y="331"/>
                    </a:lnTo>
                    <a:lnTo>
                      <a:pt x="9879" y="327"/>
                    </a:lnTo>
                    <a:lnTo>
                      <a:pt x="9893" y="325"/>
                    </a:lnTo>
                    <a:lnTo>
                      <a:pt x="9908" y="324"/>
                    </a:lnTo>
                    <a:lnTo>
                      <a:pt x="9921" y="325"/>
                    </a:lnTo>
                    <a:lnTo>
                      <a:pt x="9934" y="327"/>
                    </a:lnTo>
                    <a:lnTo>
                      <a:pt x="9946" y="331"/>
                    </a:lnTo>
                    <a:lnTo>
                      <a:pt x="9957" y="336"/>
                    </a:lnTo>
                    <a:close/>
                    <a:moveTo>
                      <a:pt x="9511" y="404"/>
                    </a:moveTo>
                    <a:lnTo>
                      <a:pt x="9496" y="407"/>
                    </a:lnTo>
                    <a:lnTo>
                      <a:pt x="9481" y="412"/>
                    </a:lnTo>
                    <a:lnTo>
                      <a:pt x="9468" y="417"/>
                    </a:lnTo>
                    <a:lnTo>
                      <a:pt x="9453" y="422"/>
                    </a:lnTo>
                    <a:lnTo>
                      <a:pt x="9446" y="424"/>
                    </a:lnTo>
                    <a:lnTo>
                      <a:pt x="9439" y="426"/>
                    </a:lnTo>
                    <a:lnTo>
                      <a:pt x="9431" y="426"/>
                    </a:lnTo>
                    <a:lnTo>
                      <a:pt x="9424" y="427"/>
                    </a:lnTo>
                    <a:lnTo>
                      <a:pt x="9418" y="426"/>
                    </a:lnTo>
                    <a:lnTo>
                      <a:pt x="9410" y="424"/>
                    </a:lnTo>
                    <a:lnTo>
                      <a:pt x="9403" y="422"/>
                    </a:lnTo>
                    <a:lnTo>
                      <a:pt x="9396" y="418"/>
                    </a:lnTo>
                    <a:lnTo>
                      <a:pt x="9393" y="413"/>
                    </a:lnTo>
                    <a:lnTo>
                      <a:pt x="9391" y="408"/>
                    </a:lnTo>
                    <a:lnTo>
                      <a:pt x="9389" y="403"/>
                    </a:lnTo>
                    <a:lnTo>
                      <a:pt x="9388" y="398"/>
                    </a:lnTo>
                    <a:lnTo>
                      <a:pt x="9387" y="392"/>
                    </a:lnTo>
                    <a:lnTo>
                      <a:pt x="9387" y="387"/>
                    </a:lnTo>
                    <a:lnTo>
                      <a:pt x="9387" y="380"/>
                    </a:lnTo>
                    <a:lnTo>
                      <a:pt x="9388" y="375"/>
                    </a:lnTo>
                    <a:lnTo>
                      <a:pt x="9389" y="370"/>
                    </a:lnTo>
                    <a:lnTo>
                      <a:pt x="9391" y="365"/>
                    </a:lnTo>
                    <a:lnTo>
                      <a:pt x="9394" y="359"/>
                    </a:lnTo>
                    <a:lnTo>
                      <a:pt x="9397" y="355"/>
                    </a:lnTo>
                    <a:lnTo>
                      <a:pt x="9401" y="351"/>
                    </a:lnTo>
                    <a:lnTo>
                      <a:pt x="9405" y="349"/>
                    </a:lnTo>
                    <a:lnTo>
                      <a:pt x="9412" y="347"/>
                    </a:lnTo>
                    <a:lnTo>
                      <a:pt x="9417" y="345"/>
                    </a:lnTo>
                    <a:lnTo>
                      <a:pt x="9423" y="349"/>
                    </a:lnTo>
                    <a:lnTo>
                      <a:pt x="9430" y="351"/>
                    </a:lnTo>
                    <a:lnTo>
                      <a:pt x="9439" y="353"/>
                    </a:lnTo>
                    <a:lnTo>
                      <a:pt x="9448" y="354"/>
                    </a:lnTo>
                    <a:lnTo>
                      <a:pt x="9467" y="356"/>
                    </a:lnTo>
                    <a:lnTo>
                      <a:pt x="9484" y="359"/>
                    </a:lnTo>
                    <a:lnTo>
                      <a:pt x="9493" y="360"/>
                    </a:lnTo>
                    <a:lnTo>
                      <a:pt x="9500" y="364"/>
                    </a:lnTo>
                    <a:lnTo>
                      <a:pt x="9506" y="367"/>
                    </a:lnTo>
                    <a:lnTo>
                      <a:pt x="9511" y="372"/>
                    </a:lnTo>
                    <a:lnTo>
                      <a:pt x="9513" y="374"/>
                    </a:lnTo>
                    <a:lnTo>
                      <a:pt x="9514" y="377"/>
                    </a:lnTo>
                    <a:lnTo>
                      <a:pt x="9515" y="380"/>
                    </a:lnTo>
                    <a:lnTo>
                      <a:pt x="9515" y="384"/>
                    </a:lnTo>
                    <a:lnTo>
                      <a:pt x="9514" y="394"/>
                    </a:lnTo>
                    <a:lnTo>
                      <a:pt x="9511" y="404"/>
                    </a:lnTo>
                    <a:close/>
                    <a:moveTo>
                      <a:pt x="9205" y="439"/>
                    </a:moveTo>
                    <a:lnTo>
                      <a:pt x="9205" y="446"/>
                    </a:lnTo>
                    <a:lnTo>
                      <a:pt x="9204" y="453"/>
                    </a:lnTo>
                    <a:lnTo>
                      <a:pt x="9203" y="459"/>
                    </a:lnTo>
                    <a:lnTo>
                      <a:pt x="9201" y="466"/>
                    </a:lnTo>
                    <a:lnTo>
                      <a:pt x="9199" y="472"/>
                    </a:lnTo>
                    <a:lnTo>
                      <a:pt x="9196" y="477"/>
                    </a:lnTo>
                    <a:lnTo>
                      <a:pt x="9192" y="482"/>
                    </a:lnTo>
                    <a:lnTo>
                      <a:pt x="9187" y="487"/>
                    </a:lnTo>
                    <a:lnTo>
                      <a:pt x="9177" y="496"/>
                    </a:lnTo>
                    <a:lnTo>
                      <a:pt x="9166" y="503"/>
                    </a:lnTo>
                    <a:lnTo>
                      <a:pt x="9154" y="512"/>
                    </a:lnTo>
                    <a:lnTo>
                      <a:pt x="9141" y="519"/>
                    </a:lnTo>
                    <a:lnTo>
                      <a:pt x="9126" y="519"/>
                    </a:lnTo>
                    <a:lnTo>
                      <a:pt x="9110" y="519"/>
                    </a:lnTo>
                    <a:lnTo>
                      <a:pt x="9096" y="517"/>
                    </a:lnTo>
                    <a:lnTo>
                      <a:pt x="9080" y="514"/>
                    </a:lnTo>
                    <a:lnTo>
                      <a:pt x="9074" y="512"/>
                    </a:lnTo>
                    <a:lnTo>
                      <a:pt x="9067" y="508"/>
                    </a:lnTo>
                    <a:lnTo>
                      <a:pt x="9060" y="505"/>
                    </a:lnTo>
                    <a:lnTo>
                      <a:pt x="9055" y="501"/>
                    </a:lnTo>
                    <a:lnTo>
                      <a:pt x="9050" y="497"/>
                    </a:lnTo>
                    <a:lnTo>
                      <a:pt x="9046" y="491"/>
                    </a:lnTo>
                    <a:lnTo>
                      <a:pt x="9042" y="484"/>
                    </a:lnTo>
                    <a:lnTo>
                      <a:pt x="9039" y="477"/>
                    </a:lnTo>
                    <a:lnTo>
                      <a:pt x="9042" y="465"/>
                    </a:lnTo>
                    <a:lnTo>
                      <a:pt x="9042" y="452"/>
                    </a:lnTo>
                    <a:lnTo>
                      <a:pt x="9042" y="440"/>
                    </a:lnTo>
                    <a:lnTo>
                      <a:pt x="9042" y="427"/>
                    </a:lnTo>
                    <a:lnTo>
                      <a:pt x="9043" y="421"/>
                    </a:lnTo>
                    <a:lnTo>
                      <a:pt x="9044" y="416"/>
                    </a:lnTo>
                    <a:lnTo>
                      <a:pt x="9046" y="410"/>
                    </a:lnTo>
                    <a:lnTo>
                      <a:pt x="9049" y="406"/>
                    </a:lnTo>
                    <a:lnTo>
                      <a:pt x="9053" y="402"/>
                    </a:lnTo>
                    <a:lnTo>
                      <a:pt x="9058" y="400"/>
                    </a:lnTo>
                    <a:lnTo>
                      <a:pt x="9066" y="397"/>
                    </a:lnTo>
                    <a:lnTo>
                      <a:pt x="9073" y="396"/>
                    </a:lnTo>
                    <a:lnTo>
                      <a:pt x="9093" y="395"/>
                    </a:lnTo>
                    <a:lnTo>
                      <a:pt x="9111" y="395"/>
                    </a:lnTo>
                    <a:lnTo>
                      <a:pt x="9130" y="395"/>
                    </a:lnTo>
                    <a:lnTo>
                      <a:pt x="9149" y="398"/>
                    </a:lnTo>
                    <a:lnTo>
                      <a:pt x="9157" y="400"/>
                    </a:lnTo>
                    <a:lnTo>
                      <a:pt x="9166" y="403"/>
                    </a:lnTo>
                    <a:lnTo>
                      <a:pt x="9173" y="407"/>
                    </a:lnTo>
                    <a:lnTo>
                      <a:pt x="9180" y="412"/>
                    </a:lnTo>
                    <a:lnTo>
                      <a:pt x="9187" y="417"/>
                    </a:lnTo>
                    <a:lnTo>
                      <a:pt x="9194" y="423"/>
                    </a:lnTo>
                    <a:lnTo>
                      <a:pt x="9200" y="430"/>
                    </a:lnTo>
                    <a:lnTo>
                      <a:pt x="9205" y="439"/>
                    </a:lnTo>
                    <a:close/>
                    <a:moveTo>
                      <a:pt x="9825" y="396"/>
                    </a:moveTo>
                    <a:lnTo>
                      <a:pt x="9827" y="405"/>
                    </a:lnTo>
                    <a:lnTo>
                      <a:pt x="9826" y="415"/>
                    </a:lnTo>
                    <a:lnTo>
                      <a:pt x="9824" y="422"/>
                    </a:lnTo>
                    <a:lnTo>
                      <a:pt x="9821" y="429"/>
                    </a:lnTo>
                    <a:lnTo>
                      <a:pt x="9816" y="435"/>
                    </a:lnTo>
                    <a:lnTo>
                      <a:pt x="9810" y="441"/>
                    </a:lnTo>
                    <a:lnTo>
                      <a:pt x="9802" y="445"/>
                    </a:lnTo>
                    <a:lnTo>
                      <a:pt x="9795" y="447"/>
                    </a:lnTo>
                    <a:lnTo>
                      <a:pt x="9791" y="448"/>
                    </a:lnTo>
                    <a:lnTo>
                      <a:pt x="9788" y="449"/>
                    </a:lnTo>
                    <a:lnTo>
                      <a:pt x="9784" y="449"/>
                    </a:lnTo>
                    <a:lnTo>
                      <a:pt x="9780" y="449"/>
                    </a:lnTo>
                    <a:lnTo>
                      <a:pt x="9774" y="446"/>
                    </a:lnTo>
                    <a:lnTo>
                      <a:pt x="9768" y="443"/>
                    </a:lnTo>
                    <a:lnTo>
                      <a:pt x="9762" y="439"/>
                    </a:lnTo>
                    <a:lnTo>
                      <a:pt x="9756" y="434"/>
                    </a:lnTo>
                    <a:lnTo>
                      <a:pt x="9750" y="429"/>
                    </a:lnTo>
                    <a:lnTo>
                      <a:pt x="9744" y="426"/>
                    </a:lnTo>
                    <a:lnTo>
                      <a:pt x="9747" y="421"/>
                    </a:lnTo>
                    <a:lnTo>
                      <a:pt x="9750" y="417"/>
                    </a:lnTo>
                    <a:lnTo>
                      <a:pt x="9753" y="414"/>
                    </a:lnTo>
                    <a:lnTo>
                      <a:pt x="9758" y="409"/>
                    </a:lnTo>
                    <a:lnTo>
                      <a:pt x="9766" y="404"/>
                    </a:lnTo>
                    <a:lnTo>
                      <a:pt x="9776" y="400"/>
                    </a:lnTo>
                    <a:lnTo>
                      <a:pt x="9788" y="397"/>
                    </a:lnTo>
                    <a:lnTo>
                      <a:pt x="9799" y="396"/>
                    </a:lnTo>
                    <a:lnTo>
                      <a:pt x="9812" y="395"/>
                    </a:lnTo>
                    <a:lnTo>
                      <a:pt x="9825" y="396"/>
                    </a:lnTo>
                    <a:close/>
                    <a:moveTo>
                      <a:pt x="9664" y="439"/>
                    </a:moveTo>
                    <a:lnTo>
                      <a:pt x="9663" y="445"/>
                    </a:lnTo>
                    <a:lnTo>
                      <a:pt x="9661" y="451"/>
                    </a:lnTo>
                    <a:lnTo>
                      <a:pt x="9657" y="457"/>
                    </a:lnTo>
                    <a:lnTo>
                      <a:pt x="9654" y="464"/>
                    </a:lnTo>
                    <a:lnTo>
                      <a:pt x="9647" y="474"/>
                    </a:lnTo>
                    <a:lnTo>
                      <a:pt x="9637" y="486"/>
                    </a:lnTo>
                    <a:lnTo>
                      <a:pt x="9626" y="495"/>
                    </a:lnTo>
                    <a:lnTo>
                      <a:pt x="9615" y="504"/>
                    </a:lnTo>
                    <a:lnTo>
                      <a:pt x="9602" y="513"/>
                    </a:lnTo>
                    <a:lnTo>
                      <a:pt x="9591" y="519"/>
                    </a:lnTo>
                    <a:lnTo>
                      <a:pt x="9578" y="518"/>
                    </a:lnTo>
                    <a:lnTo>
                      <a:pt x="9565" y="515"/>
                    </a:lnTo>
                    <a:lnTo>
                      <a:pt x="9551" y="512"/>
                    </a:lnTo>
                    <a:lnTo>
                      <a:pt x="9538" y="506"/>
                    </a:lnTo>
                    <a:lnTo>
                      <a:pt x="9532" y="503"/>
                    </a:lnTo>
                    <a:lnTo>
                      <a:pt x="9527" y="500"/>
                    </a:lnTo>
                    <a:lnTo>
                      <a:pt x="9522" y="496"/>
                    </a:lnTo>
                    <a:lnTo>
                      <a:pt x="9519" y="492"/>
                    </a:lnTo>
                    <a:lnTo>
                      <a:pt x="9515" y="487"/>
                    </a:lnTo>
                    <a:lnTo>
                      <a:pt x="9513" y="481"/>
                    </a:lnTo>
                    <a:lnTo>
                      <a:pt x="9511" y="475"/>
                    </a:lnTo>
                    <a:lnTo>
                      <a:pt x="9511" y="468"/>
                    </a:lnTo>
                    <a:lnTo>
                      <a:pt x="9513" y="462"/>
                    </a:lnTo>
                    <a:lnTo>
                      <a:pt x="9515" y="456"/>
                    </a:lnTo>
                    <a:lnTo>
                      <a:pt x="9517" y="451"/>
                    </a:lnTo>
                    <a:lnTo>
                      <a:pt x="9520" y="446"/>
                    </a:lnTo>
                    <a:lnTo>
                      <a:pt x="9523" y="442"/>
                    </a:lnTo>
                    <a:lnTo>
                      <a:pt x="9527" y="438"/>
                    </a:lnTo>
                    <a:lnTo>
                      <a:pt x="9530" y="434"/>
                    </a:lnTo>
                    <a:lnTo>
                      <a:pt x="9534" y="432"/>
                    </a:lnTo>
                    <a:lnTo>
                      <a:pt x="9544" y="428"/>
                    </a:lnTo>
                    <a:lnTo>
                      <a:pt x="9554" y="425"/>
                    </a:lnTo>
                    <a:lnTo>
                      <a:pt x="9565" y="423"/>
                    </a:lnTo>
                    <a:lnTo>
                      <a:pt x="9576" y="423"/>
                    </a:lnTo>
                    <a:lnTo>
                      <a:pt x="9588" y="424"/>
                    </a:lnTo>
                    <a:lnTo>
                      <a:pt x="9599" y="425"/>
                    </a:lnTo>
                    <a:lnTo>
                      <a:pt x="9611" y="427"/>
                    </a:lnTo>
                    <a:lnTo>
                      <a:pt x="9622" y="429"/>
                    </a:lnTo>
                    <a:lnTo>
                      <a:pt x="9644" y="434"/>
                    </a:lnTo>
                    <a:lnTo>
                      <a:pt x="9664" y="43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1" name="Freeform 779">
                <a:extLst>
                  <a:ext uri="{FF2B5EF4-FFF2-40B4-BE49-F238E27FC236}">
                    <a16:creationId xmlns:a16="http://schemas.microsoft.com/office/drawing/2014/main" id="{C8D653F6-9B33-453A-992B-C16FD929CFF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9" y="1436"/>
                <a:ext cx="1449" cy="75"/>
              </a:xfrm>
              <a:custGeom>
                <a:avLst/>
                <a:gdLst>
                  <a:gd name="T0" fmla="*/ 10034 w 10148"/>
                  <a:gd name="T1" fmla="*/ 516 h 520"/>
                  <a:gd name="T2" fmla="*/ 10098 w 10148"/>
                  <a:gd name="T3" fmla="*/ 517 h 520"/>
                  <a:gd name="T4" fmla="*/ 4823 w 10148"/>
                  <a:gd name="T5" fmla="*/ 516 h 520"/>
                  <a:gd name="T6" fmla="*/ 4828 w 10148"/>
                  <a:gd name="T7" fmla="*/ 475 h 520"/>
                  <a:gd name="T8" fmla="*/ 4709 w 10148"/>
                  <a:gd name="T9" fmla="*/ 411 h 520"/>
                  <a:gd name="T10" fmla="*/ 4627 w 10148"/>
                  <a:gd name="T11" fmla="*/ 408 h 520"/>
                  <a:gd name="T12" fmla="*/ 4580 w 10148"/>
                  <a:gd name="T13" fmla="*/ 455 h 520"/>
                  <a:gd name="T14" fmla="*/ 4583 w 10148"/>
                  <a:gd name="T15" fmla="*/ 520 h 520"/>
                  <a:gd name="T16" fmla="*/ 3498 w 10148"/>
                  <a:gd name="T17" fmla="*/ 442 h 520"/>
                  <a:gd name="T18" fmla="*/ 3826 w 10148"/>
                  <a:gd name="T19" fmla="*/ 383 h 520"/>
                  <a:gd name="T20" fmla="*/ 3921 w 10148"/>
                  <a:gd name="T21" fmla="*/ 335 h 520"/>
                  <a:gd name="T22" fmla="*/ 3813 w 10148"/>
                  <a:gd name="T23" fmla="*/ 315 h 520"/>
                  <a:gd name="T24" fmla="*/ 3483 w 10148"/>
                  <a:gd name="T25" fmla="*/ 377 h 520"/>
                  <a:gd name="T26" fmla="*/ 3210 w 10148"/>
                  <a:gd name="T27" fmla="*/ 471 h 520"/>
                  <a:gd name="T28" fmla="*/ 3013 w 10148"/>
                  <a:gd name="T29" fmla="*/ 511 h 520"/>
                  <a:gd name="T30" fmla="*/ 1412 w 10148"/>
                  <a:gd name="T31" fmla="*/ 493 h 520"/>
                  <a:gd name="T32" fmla="*/ 1036 w 10148"/>
                  <a:gd name="T33" fmla="*/ 423 h 520"/>
                  <a:gd name="T34" fmla="*/ 673 w 10148"/>
                  <a:gd name="T35" fmla="*/ 321 h 520"/>
                  <a:gd name="T36" fmla="*/ 326 w 10148"/>
                  <a:gd name="T37" fmla="*/ 182 h 520"/>
                  <a:gd name="T38" fmla="*/ 0 w 10148"/>
                  <a:gd name="T39" fmla="*/ 0 h 520"/>
                  <a:gd name="T40" fmla="*/ 6053 w 10148"/>
                  <a:gd name="T41" fmla="*/ 86 h 520"/>
                  <a:gd name="T42" fmla="*/ 6491 w 10148"/>
                  <a:gd name="T43" fmla="*/ 139 h 520"/>
                  <a:gd name="T44" fmla="*/ 6775 w 10148"/>
                  <a:gd name="T45" fmla="*/ 130 h 520"/>
                  <a:gd name="T46" fmla="*/ 6655 w 10148"/>
                  <a:gd name="T47" fmla="*/ 87 h 520"/>
                  <a:gd name="T48" fmla="*/ 7018 w 10148"/>
                  <a:gd name="T49" fmla="*/ 22 h 520"/>
                  <a:gd name="T50" fmla="*/ 7183 w 10148"/>
                  <a:gd name="T51" fmla="*/ 202 h 520"/>
                  <a:gd name="T52" fmla="*/ 7287 w 10148"/>
                  <a:gd name="T53" fmla="*/ 412 h 520"/>
                  <a:gd name="T54" fmla="*/ 7291 w 10148"/>
                  <a:gd name="T55" fmla="*/ 502 h 520"/>
                  <a:gd name="T56" fmla="*/ 6262 w 10148"/>
                  <a:gd name="T57" fmla="*/ 19 h 520"/>
                  <a:gd name="T58" fmla="*/ 6218 w 10148"/>
                  <a:gd name="T59" fmla="*/ 48 h 520"/>
                  <a:gd name="T60" fmla="*/ 3719 w 10148"/>
                  <a:gd name="T61" fmla="*/ 88 h 520"/>
                  <a:gd name="T62" fmla="*/ 3681 w 10148"/>
                  <a:gd name="T63" fmla="*/ 110 h 520"/>
                  <a:gd name="T64" fmla="*/ 3569 w 10148"/>
                  <a:gd name="T65" fmla="*/ 82 h 520"/>
                  <a:gd name="T66" fmla="*/ 3340 w 10148"/>
                  <a:gd name="T67" fmla="*/ 87 h 520"/>
                  <a:gd name="T68" fmla="*/ 3125 w 10148"/>
                  <a:gd name="T69" fmla="*/ 83 h 520"/>
                  <a:gd name="T70" fmla="*/ 3468 w 10148"/>
                  <a:gd name="T71" fmla="*/ 37 h 520"/>
                  <a:gd name="T72" fmla="*/ 3614 w 10148"/>
                  <a:gd name="T73" fmla="*/ 53 h 520"/>
                  <a:gd name="T74" fmla="*/ 5155 w 10148"/>
                  <a:gd name="T75" fmla="*/ 207 h 520"/>
                  <a:gd name="T76" fmla="*/ 4988 w 10148"/>
                  <a:gd name="T77" fmla="*/ 172 h 520"/>
                  <a:gd name="T78" fmla="*/ 4815 w 10148"/>
                  <a:gd name="T79" fmla="*/ 179 h 520"/>
                  <a:gd name="T80" fmla="*/ 4705 w 10148"/>
                  <a:gd name="T81" fmla="*/ 241 h 520"/>
                  <a:gd name="T82" fmla="*/ 4633 w 10148"/>
                  <a:gd name="T83" fmla="*/ 298 h 520"/>
                  <a:gd name="T84" fmla="*/ 4577 w 10148"/>
                  <a:gd name="T85" fmla="*/ 276 h 520"/>
                  <a:gd name="T86" fmla="*/ 4524 w 10148"/>
                  <a:gd name="T87" fmla="*/ 206 h 520"/>
                  <a:gd name="T88" fmla="*/ 4540 w 10148"/>
                  <a:gd name="T89" fmla="*/ 128 h 520"/>
                  <a:gd name="T90" fmla="*/ 4674 w 10148"/>
                  <a:gd name="T91" fmla="*/ 81 h 520"/>
                  <a:gd name="T92" fmla="*/ 4814 w 10148"/>
                  <a:gd name="T93" fmla="*/ 81 h 520"/>
                  <a:gd name="T94" fmla="*/ 5078 w 10148"/>
                  <a:gd name="T95" fmla="*/ 139 h 520"/>
                  <a:gd name="T96" fmla="*/ 4262 w 10148"/>
                  <a:gd name="T97" fmla="*/ 267 h 520"/>
                  <a:gd name="T98" fmla="*/ 4223 w 10148"/>
                  <a:gd name="T99" fmla="*/ 324 h 520"/>
                  <a:gd name="T100" fmla="*/ 4121 w 10148"/>
                  <a:gd name="T101" fmla="*/ 356 h 520"/>
                  <a:gd name="T102" fmla="*/ 4061 w 10148"/>
                  <a:gd name="T103" fmla="*/ 308 h 520"/>
                  <a:gd name="T104" fmla="*/ 4057 w 10148"/>
                  <a:gd name="T105" fmla="*/ 221 h 520"/>
                  <a:gd name="T106" fmla="*/ 4091 w 10148"/>
                  <a:gd name="T107" fmla="*/ 160 h 520"/>
                  <a:gd name="T108" fmla="*/ 4161 w 10148"/>
                  <a:gd name="T109" fmla="*/ 144 h 520"/>
                  <a:gd name="T110" fmla="*/ 4223 w 10148"/>
                  <a:gd name="T111" fmla="*/ 182 h 520"/>
                  <a:gd name="T112" fmla="*/ 6122 w 10148"/>
                  <a:gd name="T113" fmla="*/ 208 h 520"/>
                  <a:gd name="T114" fmla="*/ 5911 w 10148"/>
                  <a:gd name="T115" fmla="*/ 220 h 520"/>
                  <a:gd name="T116" fmla="*/ 5350 w 10148"/>
                  <a:gd name="T117" fmla="*/ 169 h 520"/>
                  <a:gd name="T118" fmla="*/ 5817 w 10148"/>
                  <a:gd name="T119" fmla="*/ 186 h 520"/>
                  <a:gd name="T120" fmla="*/ 6174 w 10148"/>
                  <a:gd name="T121" fmla="*/ 178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148" h="520">
                    <a:moveTo>
                      <a:pt x="10148" y="520"/>
                    </a:moveTo>
                    <a:lnTo>
                      <a:pt x="10013" y="520"/>
                    </a:lnTo>
                    <a:lnTo>
                      <a:pt x="10018" y="519"/>
                    </a:lnTo>
                    <a:lnTo>
                      <a:pt x="10022" y="519"/>
                    </a:lnTo>
                    <a:lnTo>
                      <a:pt x="10026" y="518"/>
                    </a:lnTo>
                    <a:lnTo>
                      <a:pt x="10030" y="517"/>
                    </a:lnTo>
                    <a:lnTo>
                      <a:pt x="10034" y="516"/>
                    </a:lnTo>
                    <a:lnTo>
                      <a:pt x="10038" y="515"/>
                    </a:lnTo>
                    <a:lnTo>
                      <a:pt x="10043" y="514"/>
                    </a:lnTo>
                    <a:lnTo>
                      <a:pt x="10048" y="513"/>
                    </a:lnTo>
                    <a:lnTo>
                      <a:pt x="10060" y="514"/>
                    </a:lnTo>
                    <a:lnTo>
                      <a:pt x="10073" y="515"/>
                    </a:lnTo>
                    <a:lnTo>
                      <a:pt x="10085" y="516"/>
                    </a:lnTo>
                    <a:lnTo>
                      <a:pt x="10098" y="517"/>
                    </a:lnTo>
                    <a:lnTo>
                      <a:pt x="10110" y="518"/>
                    </a:lnTo>
                    <a:lnTo>
                      <a:pt x="10123" y="519"/>
                    </a:lnTo>
                    <a:lnTo>
                      <a:pt x="10135" y="519"/>
                    </a:lnTo>
                    <a:lnTo>
                      <a:pt x="10148" y="520"/>
                    </a:lnTo>
                    <a:close/>
                    <a:moveTo>
                      <a:pt x="7290" y="520"/>
                    </a:moveTo>
                    <a:lnTo>
                      <a:pt x="4820" y="520"/>
                    </a:lnTo>
                    <a:lnTo>
                      <a:pt x="4823" y="516"/>
                    </a:lnTo>
                    <a:lnTo>
                      <a:pt x="4825" y="511"/>
                    </a:lnTo>
                    <a:lnTo>
                      <a:pt x="4827" y="506"/>
                    </a:lnTo>
                    <a:lnTo>
                      <a:pt x="4828" y="501"/>
                    </a:lnTo>
                    <a:lnTo>
                      <a:pt x="4829" y="494"/>
                    </a:lnTo>
                    <a:lnTo>
                      <a:pt x="4829" y="488"/>
                    </a:lnTo>
                    <a:lnTo>
                      <a:pt x="4829" y="482"/>
                    </a:lnTo>
                    <a:lnTo>
                      <a:pt x="4828" y="475"/>
                    </a:lnTo>
                    <a:lnTo>
                      <a:pt x="4808" y="460"/>
                    </a:lnTo>
                    <a:lnTo>
                      <a:pt x="4788" y="447"/>
                    </a:lnTo>
                    <a:lnTo>
                      <a:pt x="4766" y="435"/>
                    </a:lnTo>
                    <a:lnTo>
                      <a:pt x="4744" y="425"/>
                    </a:lnTo>
                    <a:lnTo>
                      <a:pt x="4733" y="419"/>
                    </a:lnTo>
                    <a:lnTo>
                      <a:pt x="4721" y="415"/>
                    </a:lnTo>
                    <a:lnTo>
                      <a:pt x="4709" y="411"/>
                    </a:lnTo>
                    <a:lnTo>
                      <a:pt x="4696" y="408"/>
                    </a:lnTo>
                    <a:lnTo>
                      <a:pt x="4684" y="406"/>
                    </a:lnTo>
                    <a:lnTo>
                      <a:pt x="4671" y="404"/>
                    </a:lnTo>
                    <a:lnTo>
                      <a:pt x="4658" y="403"/>
                    </a:lnTo>
                    <a:lnTo>
                      <a:pt x="4645" y="403"/>
                    </a:lnTo>
                    <a:lnTo>
                      <a:pt x="4636" y="405"/>
                    </a:lnTo>
                    <a:lnTo>
                      <a:pt x="4627" y="408"/>
                    </a:lnTo>
                    <a:lnTo>
                      <a:pt x="4618" y="412"/>
                    </a:lnTo>
                    <a:lnTo>
                      <a:pt x="4610" y="417"/>
                    </a:lnTo>
                    <a:lnTo>
                      <a:pt x="4603" y="423"/>
                    </a:lnTo>
                    <a:lnTo>
                      <a:pt x="4596" y="430"/>
                    </a:lnTo>
                    <a:lnTo>
                      <a:pt x="4590" y="438"/>
                    </a:lnTo>
                    <a:lnTo>
                      <a:pt x="4585" y="445"/>
                    </a:lnTo>
                    <a:lnTo>
                      <a:pt x="4580" y="455"/>
                    </a:lnTo>
                    <a:lnTo>
                      <a:pt x="4577" y="463"/>
                    </a:lnTo>
                    <a:lnTo>
                      <a:pt x="4575" y="472"/>
                    </a:lnTo>
                    <a:lnTo>
                      <a:pt x="4573" y="483"/>
                    </a:lnTo>
                    <a:lnTo>
                      <a:pt x="4573" y="492"/>
                    </a:lnTo>
                    <a:lnTo>
                      <a:pt x="4576" y="502"/>
                    </a:lnTo>
                    <a:lnTo>
                      <a:pt x="4578" y="511"/>
                    </a:lnTo>
                    <a:lnTo>
                      <a:pt x="4583" y="520"/>
                    </a:lnTo>
                    <a:lnTo>
                      <a:pt x="3266" y="520"/>
                    </a:lnTo>
                    <a:lnTo>
                      <a:pt x="3303" y="505"/>
                    </a:lnTo>
                    <a:lnTo>
                      <a:pt x="3342" y="490"/>
                    </a:lnTo>
                    <a:lnTo>
                      <a:pt x="3380" y="477"/>
                    </a:lnTo>
                    <a:lnTo>
                      <a:pt x="3420" y="465"/>
                    </a:lnTo>
                    <a:lnTo>
                      <a:pt x="3458" y="454"/>
                    </a:lnTo>
                    <a:lnTo>
                      <a:pt x="3498" y="442"/>
                    </a:lnTo>
                    <a:lnTo>
                      <a:pt x="3539" y="433"/>
                    </a:lnTo>
                    <a:lnTo>
                      <a:pt x="3579" y="425"/>
                    </a:lnTo>
                    <a:lnTo>
                      <a:pt x="3620" y="416"/>
                    </a:lnTo>
                    <a:lnTo>
                      <a:pt x="3661" y="409"/>
                    </a:lnTo>
                    <a:lnTo>
                      <a:pt x="3702" y="402"/>
                    </a:lnTo>
                    <a:lnTo>
                      <a:pt x="3743" y="395"/>
                    </a:lnTo>
                    <a:lnTo>
                      <a:pt x="3826" y="383"/>
                    </a:lnTo>
                    <a:lnTo>
                      <a:pt x="3911" y="372"/>
                    </a:lnTo>
                    <a:lnTo>
                      <a:pt x="3916" y="367"/>
                    </a:lnTo>
                    <a:lnTo>
                      <a:pt x="3919" y="362"/>
                    </a:lnTo>
                    <a:lnTo>
                      <a:pt x="3921" y="356"/>
                    </a:lnTo>
                    <a:lnTo>
                      <a:pt x="3921" y="348"/>
                    </a:lnTo>
                    <a:lnTo>
                      <a:pt x="3921" y="342"/>
                    </a:lnTo>
                    <a:lnTo>
                      <a:pt x="3921" y="335"/>
                    </a:lnTo>
                    <a:lnTo>
                      <a:pt x="3922" y="329"/>
                    </a:lnTo>
                    <a:lnTo>
                      <a:pt x="3923" y="321"/>
                    </a:lnTo>
                    <a:lnTo>
                      <a:pt x="3904" y="319"/>
                    </a:lnTo>
                    <a:lnTo>
                      <a:pt x="3887" y="317"/>
                    </a:lnTo>
                    <a:lnTo>
                      <a:pt x="3868" y="316"/>
                    </a:lnTo>
                    <a:lnTo>
                      <a:pt x="3849" y="315"/>
                    </a:lnTo>
                    <a:lnTo>
                      <a:pt x="3813" y="315"/>
                    </a:lnTo>
                    <a:lnTo>
                      <a:pt x="3776" y="317"/>
                    </a:lnTo>
                    <a:lnTo>
                      <a:pt x="3739" y="321"/>
                    </a:lnTo>
                    <a:lnTo>
                      <a:pt x="3702" y="327"/>
                    </a:lnTo>
                    <a:lnTo>
                      <a:pt x="3666" y="333"/>
                    </a:lnTo>
                    <a:lnTo>
                      <a:pt x="3629" y="341"/>
                    </a:lnTo>
                    <a:lnTo>
                      <a:pt x="3555" y="358"/>
                    </a:lnTo>
                    <a:lnTo>
                      <a:pt x="3483" y="377"/>
                    </a:lnTo>
                    <a:lnTo>
                      <a:pt x="3411" y="394"/>
                    </a:lnTo>
                    <a:lnTo>
                      <a:pt x="3341" y="411"/>
                    </a:lnTo>
                    <a:lnTo>
                      <a:pt x="3316" y="426"/>
                    </a:lnTo>
                    <a:lnTo>
                      <a:pt x="3290" y="439"/>
                    </a:lnTo>
                    <a:lnTo>
                      <a:pt x="3264" y="451"/>
                    </a:lnTo>
                    <a:lnTo>
                      <a:pt x="3236" y="462"/>
                    </a:lnTo>
                    <a:lnTo>
                      <a:pt x="3210" y="471"/>
                    </a:lnTo>
                    <a:lnTo>
                      <a:pt x="3182" y="480"/>
                    </a:lnTo>
                    <a:lnTo>
                      <a:pt x="3155" y="487"/>
                    </a:lnTo>
                    <a:lnTo>
                      <a:pt x="3127" y="493"/>
                    </a:lnTo>
                    <a:lnTo>
                      <a:pt x="3099" y="499"/>
                    </a:lnTo>
                    <a:lnTo>
                      <a:pt x="3071" y="504"/>
                    </a:lnTo>
                    <a:lnTo>
                      <a:pt x="3042" y="508"/>
                    </a:lnTo>
                    <a:lnTo>
                      <a:pt x="3013" y="511"/>
                    </a:lnTo>
                    <a:lnTo>
                      <a:pt x="2955" y="516"/>
                    </a:lnTo>
                    <a:lnTo>
                      <a:pt x="2897" y="520"/>
                    </a:lnTo>
                    <a:lnTo>
                      <a:pt x="1629" y="520"/>
                    </a:lnTo>
                    <a:lnTo>
                      <a:pt x="1575" y="515"/>
                    </a:lnTo>
                    <a:lnTo>
                      <a:pt x="1521" y="508"/>
                    </a:lnTo>
                    <a:lnTo>
                      <a:pt x="1466" y="502"/>
                    </a:lnTo>
                    <a:lnTo>
                      <a:pt x="1412" y="493"/>
                    </a:lnTo>
                    <a:lnTo>
                      <a:pt x="1357" y="486"/>
                    </a:lnTo>
                    <a:lnTo>
                      <a:pt x="1304" y="477"/>
                    </a:lnTo>
                    <a:lnTo>
                      <a:pt x="1250" y="467"/>
                    </a:lnTo>
                    <a:lnTo>
                      <a:pt x="1197" y="458"/>
                    </a:lnTo>
                    <a:lnTo>
                      <a:pt x="1143" y="447"/>
                    </a:lnTo>
                    <a:lnTo>
                      <a:pt x="1090" y="436"/>
                    </a:lnTo>
                    <a:lnTo>
                      <a:pt x="1036" y="423"/>
                    </a:lnTo>
                    <a:lnTo>
                      <a:pt x="984" y="411"/>
                    </a:lnTo>
                    <a:lnTo>
                      <a:pt x="931" y="398"/>
                    </a:lnTo>
                    <a:lnTo>
                      <a:pt x="879" y="384"/>
                    </a:lnTo>
                    <a:lnTo>
                      <a:pt x="827" y="369"/>
                    </a:lnTo>
                    <a:lnTo>
                      <a:pt x="775" y="355"/>
                    </a:lnTo>
                    <a:lnTo>
                      <a:pt x="724" y="338"/>
                    </a:lnTo>
                    <a:lnTo>
                      <a:pt x="673" y="321"/>
                    </a:lnTo>
                    <a:lnTo>
                      <a:pt x="622" y="304"/>
                    </a:lnTo>
                    <a:lnTo>
                      <a:pt x="572" y="286"/>
                    </a:lnTo>
                    <a:lnTo>
                      <a:pt x="522" y="266"/>
                    </a:lnTo>
                    <a:lnTo>
                      <a:pt x="472" y="246"/>
                    </a:lnTo>
                    <a:lnTo>
                      <a:pt x="423" y="226"/>
                    </a:lnTo>
                    <a:lnTo>
                      <a:pt x="374" y="205"/>
                    </a:lnTo>
                    <a:lnTo>
                      <a:pt x="326" y="182"/>
                    </a:lnTo>
                    <a:lnTo>
                      <a:pt x="278" y="159"/>
                    </a:lnTo>
                    <a:lnTo>
                      <a:pt x="230" y="135"/>
                    </a:lnTo>
                    <a:lnTo>
                      <a:pt x="183" y="110"/>
                    </a:lnTo>
                    <a:lnTo>
                      <a:pt x="136" y="84"/>
                    </a:lnTo>
                    <a:lnTo>
                      <a:pt x="90" y="57"/>
                    </a:lnTo>
                    <a:lnTo>
                      <a:pt x="44" y="30"/>
                    </a:lnTo>
                    <a:lnTo>
                      <a:pt x="0" y="0"/>
                    </a:lnTo>
                    <a:lnTo>
                      <a:pt x="5580" y="0"/>
                    </a:lnTo>
                    <a:lnTo>
                      <a:pt x="5659" y="13"/>
                    </a:lnTo>
                    <a:lnTo>
                      <a:pt x="5739" y="28"/>
                    </a:lnTo>
                    <a:lnTo>
                      <a:pt x="5818" y="42"/>
                    </a:lnTo>
                    <a:lnTo>
                      <a:pt x="5896" y="57"/>
                    </a:lnTo>
                    <a:lnTo>
                      <a:pt x="5975" y="71"/>
                    </a:lnTo>
                    <a:lnTo>
                      <a:pt x="6053" y="86"/>
                    </a:lnTo>
                    <a:lnTo>
                      <a:pt x="6132" y="99"/>
                    </a:lnTo>
                    <a:lnTo>
                      <a:pt x="6212" y="112"/>
                    </a:lnTo>
                    <a:lnTo>
                      <a:pt x="6291" y="122"/>
                    </a:lnTo>
                    <a:lnTo>
                      <a:pt x="6370" y="131"/>
                    </a:lnTo>
                    <a:lnTo>
                      <a:pt x="6411" y="134"/>
                    </a:lnTo>
                    <a:lnTo>
                      <a:pt x="6450" y="137"/>
                    </a:lnTo>
                    <a:lnTo>
                      <a:pt x="6491" y="139"/>
                    </a:lnTo>
                    <a:lnTo>
                      <a:pt x="6531" y="140"/>
                    </a:lnTo>
                    <a:lnTo>
                      <a:pt x="6571" y="141"/>
                    </a:lnTo>
                    <a:lnTo>
                      <a:pt x="6612" y="140"/>
                    </a:lnTo>
                    <a:lnTo>
                      <a:pt x="6653" y="139"/>
                    </a:lnTo>
                    <a:lnTo>
                      <a:pt x="6693" y="137"/>
                    </a:lnTo>
                    <a:lnTo>
                      <a:pt x="6734" y="134"/>
                    </a:lnTo>
                    <a:lnTo>
                      <a:pt x="6775" y="130"/>
                    </a:lnTo>
                    <a:lnTo>
                      <a:pt x="6816" y="124"/>
                    </a:lnTo>
                    <a:lnTo>
                      <a:pt x="6858" y="118"/>
                    </a:lnTo>
                    <a:lnTo>
                      <a:pt x="6823" y="114"/>
                    </a:lnTo>
                    <a:lnTo>
                      <a:pt x="6789" y="110"/>
                    </a:lnTo>
                    <a:lnTo>
                      <a:pt x="6755" y="105"/>
                    </a:lnTo>
                    <a:lnTo>
                      <a:pt x="6721" y="99"/>
                    </a:lnTo>
                    <a:lnTo>
                      <a:pt x="6655" y="87"/>
                    </a:lnTo>
                    <a:lnTo>
                      <a:pt x="6588" y="72"/>
                    </a:lnTo>
                    <a:lnTo>
                      <a:pt x="6522" y="56"/>
                    </a:lnTo>
                    <a:lnTo>
                      <a:pt x="6458" y="39"/>
                    </a:lnTo>
                    <a:lnTo>
                      <a:pt x="6393" y="20"/>
                    </a:lnTo>
                    <a:lnTo>
                      <a:pt x="6329" y="0"/>
                    </a:lnTo>
                    <a:lnTo>
                      <a:pt x="6992" y="0"/>
                    </a:lnTo>
                    <a:lnTo>
                      <a:pt x="7018" y="22"/>
                    </a:lnTo>
                    <a:lnTo>
                      <a:pt x="7044" y="46"/>
                    </a:lnTo>
                    <a:lnTo>
                      <a:pt x="7069" y="70"/>
                    </a:lnTo>
                    <a:lnTo>
                      <a:pt x="7093" y="94"/>
                    </a:lnTo>
                    <a:lnTo>
                      <a:pt x="7117" y="120"/>
                    </a:lnTo>
                    <a:lnTo>
                      <a:pt x="7140" y="146"/>
                    </a:lnTo>
                    <a:lnTo>
                      <a:pt x="7162" y="173"/>
                    </a:lnTo>
                    <a:lnTo>
                      <a:pt x="7183" y="202"/>
                    </a:lnTo>
                    <a:lnTo>
                      <a:pt x="7203" y="230"/>
                    </a:lnTo>
                    <a:lnTo>
                      <a:pt x="7220" y="258"/>
                    </a:lnTo>
                    <a:lnTo>
                      <a:pt x="7237" y="288"/>
                    </a:lnTo>
                    <a:lnTo>
                      <a:pt x="7253" y="318"/>
                    </a:lnTo>
                    <a:lnTo>
                      <a:pt x="7266" y="348"/>
                    </a:lnTo>
                    <a:lnTo>
                      <a:pt x="7278" y="381"/>
                    </a:lnTo>
                    <a:lnTo>
                      <a:pt x="7287" y="412"/>
                    </a:lnTo>
                    <a:lnTo>
                      <a:pt x="7295" y="444"/>
                    </a:lnTo>
                    <a:lnTo>
                      <a:pt x="7294" y="454"/>
                    </a:lnTo>
                    <a:lnTo>
                      <a:pt x="7293" y="463"/>
                    </a:lnTo>
                    <a:lnTo>
                      <a:pt x="7293" y="472"/>
                    </a:lnTo>
                    <a:lnTo>
                      <a:pt x="7292" y="483"/>
                    </a:lnTo>
                    <a:lnTo>
                      <a:pt x="7292" y="492"/>
                    </a:lnTo>
                    <a:lnTo>
                      <a:pt x="7291" y="502"/>
                    </a:lnTo>
                    <a:lnTo>
                      <a:pt x="7291" y="511"/>
                    </a:lnTo>
                    <a:lnTo>
                      <a:pt x="7290" y="520"/>
                    </a:lnTo>
                    <a:close/>
                    <a:moveTo>
                      <a:pt x="5827" y="0"/>
                    </a:moveTo>
                    <a:lnTo>
                      <a:pt x="6209" y="0"/>
                    </a:lnTo>
                    <a:lnTo>
                      <a:pt x="6226" y="7"/>
                    </a:lnTo>
                    <a:lnTo>
                      <a:pt x="6244" y="13"/>
                    </a:lnTo>
                    <a:lnTo>
                      <a:pt x="6262" y="19"/>
                    </a:lnTo>
                    <a:lnTo>
                      <a:pt x="6279" y="26"/>
                    </a:lnTo>
                    <a:lnTo>
                      <a:pt x="6296" y="33"/>
                    </a:lnTo>
                    <a:lnTo>
                      <a:pt x="6314" y="40"/>
                    </a:lnTo>
                    <a:lnTo>
                      <a:pt x="6330" y="47"/>
                    </a:lnTo>
                    <a:lnTo>
                      <a:pt x="6348" y="54"/>
                    </a:lnTo>
                    <a:lnTo>
                      <a:pt x="6284" y="53"/>
                    </a:lnTo>
                    <a:lnTo>
                      <a:pt x="6218" y="48"/>
                    </a:lnTo>
                    <a:lnTo>
                      <a:pt x="6153" y="43"/>
                    </a:lnTo>
                    <a:lnTo>
                      <a:pt x="6088" y="36"/>
                    </a:lnTo>
                    <a:lnTo>
                      <a:pt x="6023" y="29"/>
                    </a:lnTo>
                    <a:lnTo>
                      <a:pt x="5957" y="19"/>
                    </a:lnTo>
                    <a:lnTo>
                      <a:pt x="5892" y="10"/>
                    </a:lnTo>
                    <a:lnTo>
                      <a:pt x="5827" y="0"/>
                    </a:lnTo>
                    <a:close/>
                    <a:moveTo>
                      <a:pt x="3719" y="88"/>
                    </a:moveTo>
                    <a:lnTo>
                      <a:pt x="3715" y="93"/>
                    </a:lnTo>
                    <a:lnTo>
                      <a:pt x="3710" y="97"/>
                    </a:lnTo>
                    <a:lnTo>
                      <a:pt x="3704" y="102"/>
                    </a:lnTo>
                    <a:lnTo>
                      <a:pt x="3698" y="105"/>
                    </a:lnTo>
                    <a:lnTo>
                      <a:pt x="3693" y="107"/>
                    </a:lnTo>
                    <a:lnTo>
                      <a:pt x="3688" y="108"/>
                    </a:lnTo>
                    <a:lnTo>
                      <a:pt x="3681" y="110"/>
                    </a:lnTo>
                    <a:lnTo>
                      <a:pt x="3675" y="110"/>
                    </a:lnTo>
                    <a:lnTo>
                      <a:pt x="3663" y="110"/>
                    </a:lnTo>
                    <a:lnTo>
                      <a:pt x="3650" y="108"/>
                    </a:lnTo>
                    <a:lnTo>
                      <a:pt x="3637" y="105"/>
                    </a:lnTo>
                    <a:lnTo>
                      <a:pt x="3623" y="100"/>
                    </a:lnTo>
                    <a:lnTo>
                      <a:pt x="3596" y="91"/>
                    </a:lnTo>
                    <a:lnTo>
                      <a:pt x="3569" y="82"/>
                    </a:lnTo>
                    <a:lnTo>
                      <a:pt x="3555" y="79"/>
                    </a:lnTo>
                    <a:lnTo>
                      <a:pt x="3542" y="75"/>
                    </a:lnTo>
                    <a:lnTo>
                      <a:pt x="3528" y="74"/>
                    </a:lnTo>
                    <a:lnTo>
                      <a:pt x="3516" y="75"/>
                    </a:lnTo>
                    <a:lnTo>
                      <a:pt x="3457" y="78"/>
                    </a:lnTo>
                    <a:lnTo>
                      <a:pt x="3399" y="82"/>
                    </a:lnTo>
                    <a:lnTo>
                      <a:pt x="3340" y="87"/>
                    </a:lnTo>
                    <a:lnTo>
                      <a:pt x="3280" y="94"/>
                    </a:lnTo>
                    <a:lnTo>
                      <a:pt x="3220" y="104"/>
                    </a:lnTo>
                    <a:lnTo>
                      <a:pt x="3158" y="114"/>
                    </a:lnTo>
                    <a:lnTo>
                      <a:pt x="3097" y="125"/>
                    </a:lnTo>
                    <a:lnTo>
                      <a:pt x="3035" y="139"/>
                    </a:lnTo>
                    <a:lnTo>
                      <a:pt x="3035" y="96"/>
                    </a:lnTo>
                    <a:lnTo>
                      <a:pt x="3125" y="83"/>
                    </a:lnTo>
                    <a:lnTo>
                      <a:pt x="3212" y="66"/>
                    </a:lnTo>
                    <a:lnTo>
                      <a:pt x="3256" y="59"/>
                    </a:lnTo>
                    <a:lnTo>
                      <a:pt x="3299" y="53"/>
                    </a:lnTo>
                    <a:lnTo>
                      <a:pt x="3342" y="46"/>
                    </a:lnTo>
                    <a:lnTo>
                      <a:pt x="3383" y="41"/>
                    </a:lnTo>
                    <a:lnTo>
                      <a:pt x="3426" y="38"/>
                    </a:lnTo>
                    <a:lnTo>
                      <a:pt x="3468" y="37"/>
                    </a:lnTo>
                    <a:lnTo>
                      <a:pt x="3489" y="37"/>
                    </a:lnTo>
                    <a:lnTo>
                      <a:pt x="3509" y="38"/>
                    </a:lnTo>
                    <a:lnTo>
                      <a:pt x="3530" y="39"/>
                    </a:lnTo>
                    <a:lnTo>
                      <a:pt x="3551" y="42"/>
                    </a:lnTo>
                    <a:lnTo>
                      <a:pt x="3572" y="44"/>
                    </a:lnTo>
                    <a:lnTo>
                      <a:pt x="3593" y="48"/>
                    </a:lnTo>
                    <a:lnTo>
                      <a:pt x="3614" y="53"/>
                    </a:lnTo>
                    <a:lnTo>
                      <a:pt x="3636" y="58"/>
                    </a:lnTo>
                    <a:lnTo>
                      <a:pt x="3656" y="64"/>
                    </a:lnTo>
                    <a:lnTo>
                      <a:pt x="3677" y="71"/>
                    </a:lnTo>
                    <a:lnTo>
                      <a:pt x="3698" y="79"/>
                    </a:lnTo>
                    <a:lnTo>
                      <a:pt x="3719" y="88"/>
                    </a:lnTo>
                    <a:close/>
                    <a:moveTo>
                      <a:pt x="5155" y="156"/>
                    </a:moveTo>
                    <a:lnTo>
                      <a:pt x="5155" y="207"/>
                    </a:lnTo>
                    <a:lnTo>
                      <a:pt x="5132" y="201"/>
                    </a:lnTo>
                    <a:lnTo>
                      <a:pt x="5109" y="193"/>
                    </a:lnTo>
                    <a:lnTo>
                      <a:pt x="5085" y="188"/>
                    </a:lnTo>
                    <a:lnTo>
                      <a:pt x="5061" y="183"/>
                    </a:lnTo>
                    <a:lnTo>
                      <a:pt x="5037" y="179"/>
                    </a:lnTo>
                    <a:lnTo>
                      <a:pt x="5012" y="174"/>
                    </a:lnTo>
                    <a:lnTo>
                      <a:pt x="4988" y="172"/>
                    </a:lnTo>
                    <a:lnTo>
                      <a:pt x="4963" y="170"/>
                    </a:lnTo>
                    <a:lnTo>
                      <a:pt x="4938" y="168"/>
                    </a:lnTo>
                    <a:lnTo>
                      <a:pt x="4913" y="168"/>
                    </a:lnTo>
                    <a:lnTo>
                      <a:pt x="4888" y="169"/>
                    </a:lnTo>
                    <a:lnTo>
                      <a:pt x="4864" y="171"/>
                    </a:lnTo>
                    <a:lnTo>
                      <a:pt x="4839" y="174"/>
                    </a:lnTo>
                    <a:lnTo>
                      <a:pt x="4815" y="179"/>
                    </a:lnTo>
                    <a:lnTo>
                      <a:pt x="4791" y="184"/>
                    </a:lnTo>
                    <a:lnTo>
                      <a:pt x="4768" y="190"/>
                    </a:lnTo>
                    <a:lnTo>
                      <a:pt x="4757" y="195"/>
                    </a:lnTo>
                    <a:lnTo>
                      <a:pt x="4745" y="202"/>
                    </a:lnTo>
                    <a:lnTo>
                      <a:pt x="4735" y="211"/>
                    </a:lnTo>
                    <a:lnTo>
                      <a:pt x="4725" y="220"/>
                    </a:lnTo>
                    <a:lnTo>
                      <a:pt x="4705" y="241"/>
                    </a:lnTo>
                    <a:lnTo>
                      <a:pt x="4686" y="263"/>
                    </a:lnTo>
                    <a:lnTo>
                      <a:pt x="4676" y="273"/>
                    </a:lnTo>
                    <a:lnTo>
                      <a:pt x="4666" y="282"/>
                    </a:lnTo>
                    <a:lnTo>
                      <a:pt x="4656" y="289"/>
                    </a:lnTo>
                    <a:lnTo>
                      <a:pt x="4644" y="295"/>
                    </a:lnTo>
                    <a:lnTo>
                      <a:pt x="4639" y="297"/>
                    </a:lnTo>
                    <a:lnTo>
                      <a:pt x="4633" y="298"/>
                    </a:lnTo>
                    <a:lnTo>
                      <a:pt x="4627" y="299"/>
                    </a:lnTo>
                    <a:lnTo>
                      <a:pt x="4620" y="299"/>
                    </a:lnTo>
                    <a:lnTo>
                      <a:pt x="4614" y="298"/>
                    </a:lnTo>
                    <a:lnTo>
                      <a:pt x="4608" y="297"/>
                    </a:lnTo>
                    <a:lnTo>
                      <a:pt x="4601" y="295"/>
                    </a:lnTo>
                    <a:lnTo>
                      <a:pt x="4594" y="292"/>
                    </a:lnTo>
                    <a:lnTo>
                      <a:pt x="4577" y="276"/>
                    </a:lnTo>
                    <a:lnTo>
                      <a:pt x="4561" y="260"/>
                    </a:lnTo>
                    <a:lnTo>
                      <a:pt x="4553" y="252"/>
                    </a:lnTo>
                    <a:lnTo>
                      <a:pt x="4546" y="243"/>
                    </a:lnTo>
                    <a:lnTo>
                      <a:pt x="4540" y="234"/>
                    </a:lnTo>
                    <a:lnTo>
                      <a:pt x="4534" y="226"/>
                    </a:lnTo>
                    <a:lnTo>
                      <a:pt x="4529" y="216"/>
                    </a:lnTo>
                    <a:lnTo>
                      <a:pt x="4524" y="206"/>
                    </a:lnTo>
                    <a:lnTo>
                      <a:pt x="4521" y="196"/>
                    </a:lnTo>
                    <a:lnTo>
                      <a:pt x="4519" y="186"/>
                    </a:lnTo>
                    <a:lnTo>
                      <a:pt x="4518" y="174"/>
                    </a:lnTo>
                    <a:lnTo>
                      <a:pt x="4518" y="163"/>
                    </a:lnTo>
                    <a:lnTo>
                      <a:pt x="4519" y="152"/>
                    </a:lnTo>
                    <a:lnTo>
                      <a:pt x="4521" y="139"/>
                    </a:lnTo>
                    <a:lnTo>
                      <a:pt x="4540" y="128"/>
                    </a:lnTo>
                    <a:lnTo>
                      <a:pt x="4558" y="117"/>
                    </a:lnTo>
                    <a:lnTo>
                      <a:pt x="4577" y="108"/>
                    </a:lnTo>
                    <a:lnTo>
                      <a:pt x="4595" y="100"/>
                    </a:lnTo>
                    <a:lnTo>
                      <a:pt x="4615" y="94"/>
                    </a:lnTo>
                    <a:lnTo>
                      <a:pt x="4634" y="88"/>
                    </a:lnTo>
                    <a:lnTo>
                      <a:pt x="4654" y="84"/>
                    </a:lnTo>
                    <a:lnTo>
                      <a:pt x="4674" y="81"/>
                    </a:lnTo>
                    <a:lnTo>
                      <a:pt x="4693" y="79"/>
                    </a:lnTo>
                    <a:lnTo>
                      <a:pt x="4713" y="77"/>
                    </a:lnTo>
                    <a:lnTo>
                      <a:pt x="4733" y="77"/>
                    </a:lnTo>
                    <a:lnTo>
                      <a:pt x="4754" y="77"/>
                    </a:lnTo>
                    <a:lnTo>
                      <a:pt x="4774" y="78"/>
                    </a:lnTo>
                    <a:lnTo>
                      <a:pt x="4794" y="79"/>
                    </a:lnTo>
                    <a:lnTo>
                      <a:pt x="4814" y="81"/>
                    </a:lnTo>
                    <a:lnTo>
                      <a:pt x="4835" y="84"/>
                    </a:lnTo>
                    <a:lnTo>
                      <a:pt x="4876" y="91"/>
                    </a:lnTo>
                    <a:lnTo>
                      <a:pt x="4917" y="99"/>
                    </a:lnTo>
                    <a:lnTo>
                      <a:pt x="4958" y="109"/>
                    </a:lnTo>
                    <a:lnTo>
                      <a:pt x="4999" y="119"/>
                    </a:lnTo>
                    <a:lnTo>
                      <a:pt x="5038" y="129"/>
                    </a:lnTo>
                    <a:lnTo>
                      <a:pt x="5078" y="139"/>
                    </a:lnTo>
                    <a:lnTo>
                      <a:pt x="5116" y="148"/>
                    </a:lnTo>
                    <a:lnTo>
                      <a:pt x="5155" y="156"/>
                    </a:lnTo>
                    <a:close/>
                    <a:moveTo>
                      <a:pt x="4259" y="219"/>
                    </a:moveTo>
                    <a:lnTo>
                      <a:pt x="4262" y="233"/>
                    </a:lnTo>
                    <a:lnTo>
                      <a:pt x="4263" y="245"/>
                    </a:lnTo>
                    <a:lnTo>
                      <a:pt x="4263" y="257"/>
                    </a:lnTo>
                    <a:lnTo>
                      <a:pt x="4262" y="267"/>
                    </a:lnTo>
                    <a:lnTo>
                      <a:pt x="4260" y="278"/>
                    </a:lnTo>
                    <a:lnTo>
                      <a:pt x="4256" y="286"/>
                    </a:lnTo>
                    <a:lnTo>
                      <a:pt x="4250" y="295"/>
                    </a:lnTo>
                    <a:lnTo>
                      <a:pt x="4245" y="303"/>
                    </a:lnTo>
                    <a:lnTo>
                      <a:pt x="4239" y="311"/>
                    </a:lnTo>
                    <a:lnTo>
                      <a:pt x="4232" y="317"/>
                    </a:lnTo>
                    <a:lnTo>
                      <a:pt x="4223" y="324"/>
                    </a:lnTo>
                    <a:lnTo>
                      <a:pt x="4215" y="330"/>
                    </a:lnTo>
                    <a:lnTo>
                      <a:pt x="4197" y="341"/>
                    </a:lnTo>
                    <a:lnTo>
                      <a:pt x="4177" y="352"/>
                    </a:lnTo>
                    <a:lnTo>
                      <a:pt x="4162" y="355"/>
                    </a:lnTo>
                    <a:lnTo>
                      <a:pt x="4147" y="357"/>
                    </a:lnTo>
                    <a:lnTo>
                      <a:pt x="4134" y="357"/>
                    </a:lnTo>
                    <a:lnTo>
                      <a:pt x="4121" y="356"/>
                    </a:lnTo>
                    <a:lnTo>
                      <a:pt x="4110" y="353"/>
                    </a:lnTo>
                    <a:lnTo>
                      <a:pt x="4099" y="348"/>
                    </a:lnTo>
                    <a:lnTo>
                      <a:pt x="4090" y="342"/>
                    </a:lnTo>
                    <a:lnTo>
                      <a:pt x="4082" y="335"/>
                    </a:lnTo>
                    <a:lnTo>
                      <a:pt x="4073" y="328"/>
                    </a:lnTo>
                    <a:lnTo>
                      <a:pt x="4067" y="318"/>
                    </a:lnTo>
                    <a:lnTo>
                      <a:pt x="4061" y="308"/>
                    </a:lnTo>
                    <a:lnTo>
                      <a:pt x="4056" y="297"/>
                    </a:lnTo>
                    <a:lnTo>
                      <a:pt x="4051" y="286"/>
                    </a:lnTo>
                    <a:lnTo>
                      <a:pt x="4048" y="274"/>
                    </a:lnTo>
                    <a:lnTo>
                      <a:pt x="4044" y="262"/>
                    </a:lnTo>
                    <a:lnTo>
                      <a:pt x="4042" y="249"/>
                    </a:lnTo>
                    <a:lnTo>
                      <a:pt x="4050" y="236"/>
                    </a:lnTo>
                    <a:lnTo>
                      <a:pt x="4057" y="221"/>
                    </a:lnTo>
                    <a:lnTo>
                      <a:pt x="4063" y="207"/>
                    </a:lnTo>
                    <a:lnTo>
                      <a:pt x="4068" y="192"/>
                    </a:lnTo>
                    <a:lnTo>
                      <a:pt x="4072" y="185"/>
                    </a:lnTo>
                    <a:lnTo>
                      <a:pt x="4075" y="179"/>
                    </a:lnTo>
                    <a:lnTo>
                      <a:pt x="4079" y="172"/>
                    </a:lnTo>
                    <a:lnTo>
                      <a:pt x="4085" y="166"/>
                    </a:lnTo>
                    <a:lnTo>
                      <a:pt x="4091" y="160"/>
                    </a:lnTo>
                    <a:lnTo>
                      <a:pt x="4097" y="156"/>
                    </a:lnTo>
                    <a:lnTo>
                      <a:pt x="4106" y="152"/>
                    </a:lnTo>
                    <a:lnTo>
                      <a:pt x="4114" y="147"/>
                    </a:lnTo>
                    <a:lnTo>
                      <a:pt x="4126" y="144"/>
                    </a:lnTo>
                    <a:lnTo>
                      <a:pt x="4139" y="143"/>
                    </a:lnTo>
                    <a:lnTo>
                      <a:pt x="4149" y="143"/>
                    </a:lnTo>
                    <a:lnTo>
                      <a:pt x="4161" y="144"/>
                    </a:lnTo>
                    <a:lnTo>
                      <a:pt x="4171" y="147"/>
                    </a:lnTo>
                    <a:lnTo>
                      <a:pt x="4181" y="150"/>
                    </a:lnTo>
                    <a:lnTo>
                      <a:pt x="4190" y="156"/>
                    </a:lnTo>
                    <a:lnTo>
                      <a:pt x="4199" y="161"/>
                    </a:lnTo>
                    <a:lnTo>
                      <a:pt x="4208" y="167"/>
                    </a:lnTo>
                    <a:lnTo>
                      <a:pt x="4216" y="174"/>
                    </a:lnTo>
                    <a:lnTo>
                      <a:pt x="4223" y="182"/>
                    </a:lnTo>
                    <a:lnTo>
                      <a:pt x="4232" y="189"/>
                    </a:lnTo>
                    <a:lnTo>
                      <a:pt x="4245" y="205"/>
                    </a:lnTo>
                    <a:lnTo>
                      <a:pt x="4259" y="219"/>
                    </a:lnTo>
                    <a:close/>
                    <a:moveTo>
                      <a:pt x="6174" y="178"/>
                    </a:moveTo>
                    <a:lnTo>
                      <a:pt x="6174" y="198"/>
                    </a:lnTo>
                    <a:lnTo>
                      <a:pt x="6148" y="204"/>
                    </a:lnTo>
                    <a:lnTo>
                      <a:pt x="6122" y="208"/>
                    </a:lnTo>
                    <a:lnTo>
                      <a:pt x="6096" y="211"/>
                    </a:lnTo>
                    <a:lnTo>
                      <a:pt x="6069" y="214"/>
                    </a:lnTo>
                    <a:lnTo>
                      <a:pt x="6043" y="216"/>
                    </a:lnTo>
                    <a:lnTo>
                      <a:pt x="6017" y="218"/>
                    </a:lnTo>
                    <a:lnTo>
                      <a:pt x="5990" y="219"/>
                    </a:lnTo>
                    <a:lnTo>
                      <a:pt x="5964" y="220"/>
                    </a:lnTo>
                    <a:lnTo>
                      <a:pt x="5911" y="220"/>
                    </a:lnTo>
                    <a:lnTo>
                      <a:pt x="5857" y="219"/>
                    </a:lnTo>
                    <a:lnTo>
                      <a:pt x="5804" y="216"/>
                    </a:lnTo>
                    <a:lnTo>
                      <a:pt x="5751" y="212"/>
                    </a:lnTo>
                    <a:lnTo>
                      <a:pt x="5646" y="202"/>
                    </a:lnTo>
                    <a:lnTo>
                      <a:pt x="5544" y="190"/>
                    </a:lnTo>
                    <a:lnTo>
                      <a:pt x="5445" y="179"/>
                    </a:lnTo>
                    <a:lnTo>
                      <a:pt x="5350" y="169"/>
                    </a:lnTo>
                    <a:lnTo>
                      <a:pt x="5401" y="169"/>
                    </a:lnTo>
                    <a:lnTo>
                      <a:pt x="5453" y="170"/>
                    </a:lnTo>
                    <a:lnTo>
                      <a:pt x="5504" y="172"/>
                    </a:lnTo>
                    <a:lnTo>
                      <a:pt x="5556" y="174"/>
                    </a:lnTo>
                    <a:lnTo>
                      <a:pt x="5660" y="180"/>
                    </a:lnTo>
                    <a:lnTo>
                      <a:pt x="5766" y="184"/>
                    </a:lnTo>
                    <a:lnTo>
                      <a:pt x="5817" y="186"/>
                    </a:lnTo>
                    <a:lnTo>
                      <a:pt x="5869" y="188"/>
                    </a:lnTo>
                    <a:lnTo>
                      <a:pt x="5921" y="188"/>
                    </a:lnTo>
                    <a:lnTo>
                      <a:pt x="5972" y="188"/>
                    </a:lnTo>
                    <a:lnTo>
                      <a:pt x="6023" y="188"/>
                    </a:lnTo>
                    <a:lnTo>
                      <a:pt x="6074" y="186"/>
                    </a:lnTo>
                    <a:lnTo>
                      <a:pt x="6124" y="182"/>
                    </a:lnTo>
                    <a:lnTo>
                      <a:pt x="6174" y="17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2" name="Freeform 780">
                <a:extLst>
                  <a:ext uri="{FF2B5EF4-FFF2-40B4-BE49-F238E27FC236}">
                    <a16:creationId xmlns:a16="http://schemas.microsoft.com/office/drawing/2014/main" id="{C7ED8098-EFE9-4EB6-A688-A9AF41DEC6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62" y="1399"/>
                <a:ext cx="1069" cy="75"/>
              </a:xfrm>
              <a:custGeom>
                <a:avLst/>
                <a:gdLst>
                  <a:gd name="T0" fmla="*/ 5001 w 7478"/>
                  <a:gd name="T1" fmla="*/ 462 h 521"/>
                  <a:gd name="T2" fmla="*/ 5168 w 7478"/>
                  <a:gd name="T3" fmla="*/ 428 h 521"/>
                  <a:gd name="T4" fmla="*/ 5364 w 7478"/>
                  <a:gd name="T5" fmla="*/ 453 h 521"/>
                  <a:gd name="T6" fmla="*/ 5213 w 7478"/>
                  <a:gd name="T7" fmla="*/ 369 h 521"/>
                  <a:gd name="T8" fmla="*/ 4988 w 7478"/>
                  <a:gd name="T9" fmla="*/ 337 h 521"/>
                  <a:gd name="T10" fmla="*/ 4832 w 7478"/>
                  <a:gd name="T11" fmla="*/ 368 h 521"/>
                  <a:gd name="T12" fmla="*/ 4774 w 7478"/>
                  <a:gd name="T13" fmla="*/ 444 h 521"/>
                  <a:gd name="T14" fmla="*/ 4518 w 7478"/>
                  <a:gd name="T15" fmla="*/ 521 h 521"/>
                  <a:gd name="T16" fmla="*/ 4514 w 7478"/>
                  <a:gd name="T17" fmla="*/ 479 h 521"/>
                  <a:gd name="T18" fmla="*/ 4436 w 7478"/>
                  <a:gd name="T19" fmla="*/ 410 h 521"/>
                  <a:gd name="T20" fmla="*/ 4352 w 7478"/>
                  <a:gd name="T21" fmla="*/ 416 h 521"/>
                  <a:gd name="T22" fmla="*/ 4312 w 7478"/>
                  <a:gd name="T23" fmla="*/ 481 h 521"/>
                  <a:gd name="T24" fmla="*/ 4299 w 7478"/>
                  <a:gd name="T25" fmla="*/ 518 h 521"/>
                  <a:gd name="T26" fmla="*/ 424 w 7478"/>
                  <a:gd name="T27" fmla="*/ 363 h 521"/>
                  <a:gd name="T28" fmla="*/ 141 w 7478"/>
                  <a:gd name="T29" fmla="*/ 155 h 521"/>
                  <a:gd name="T30" fmla="*/ 569 w 7478"/>
                  <a:gd name="T31" fmla="*/ 43 h 521"/>
                  <a:gd name="T32" fmla="*/ 1241 w 7478"/>
                  <a:gd name="T33" fmla="*/ 160 h 521"/>
                  <a:gd name="T34" fmla="*/ 1906 w 7478"/>
                  <a:gd name="T35" fmla="*/ 186 h 521"/>
                  <a:gd name="T36" fmla="*/ 2621 w 7478"/>
                  <a:gd name="T37" fmla="*/ 200 h 521"/>
                  <a:gd name="T38" fmla="*/ 3472 w 7478"/>
                  <a:gd name="T39" fmla="*/ 239 h 521"/>
                  <a:gd name="T40" fmla="*/ 4042 w 7478"/>
                  <a:gd name="T41" fmla="*/ 204 h 521"/>
                  <a:gd name="T42" fmla="*/ 4286 w 7478"/>
                  <a:gd name="T43" fmla="*/ 182 h 521"/>
                  <a:gd name="T44" fmla="*/ 5319 w 7478"/>
                  <a:gd name="T45" fmla="*/ 225 h 521"/>
                  <a:gd name="T46" fmla="*/ 5096 w 7478"/>
                  <a:gd name="T47" fmla="*/ 172 h 521"/>
                  <a:gd name="T48" fmla="*/ 4307 w 7478"/>
                  <a:gd name="T49" fmla="*/ 132 h 521"/>
                  <a:gd name="T50" fmla="*/ 3921 w 7478"/>
                  <a:gd name="T51" fmla="*/ 152 h 521"/>
                  <a:gd name="T52" fmla="*/ 3278 w 7478"/>
                  <a:gd name="T53" fmla="*/ 162 h 521"/>
                  <a:gd name="T54" fmla="*/ 2111 w 7478"/>
                  <a:gd name="T55" fmla="*/ 100 h 521"/>
                  <a:gd name="T56" fmla="*/ 1730 w 7478"/>
                  <a:gd name="T57" fmla="*/ 51 h 521"/>
                  <a:gd name="T58" fmla="*/ 3298 w 7478"/>
                  <a:gd name="T59" fmla="*/ 44 h 521"/>
                  <a:gd name="T60" fmla="*/ 3499 w 7478"/>
                  <a:gd name="T61" fmla="*/ 51 h 521"/>
                  <a:gd name="T62" fmla="*/ 3700 w 7478"/>
                  <a:gd name="T63" fmla="*/ 58 h 521"/>
                  <a:gd name="T64" fmla="*/ 3487 w 7478"/>
                  <a:gd name="T65" fmla="*/ 18 h 521"/>
                  <a:gd name="T66" fmla="*/ 5804 w 7478"/>
                  <a:gd name="T67" fmla="*/ 92 h 521"/>
                  <a:gd name="T68" fmla="*/ 6371 w 7478"/>
                  <a:gd name="T69" fmla="*/ 229 h 521"/>
                  <a:gd name="T70" fmla="*/ 6474 w 7478"/>
                  <a:gd name="T71" fmla="*/ 308 h 521"/>
                  <a:gd name="T72" fmla="*/ 5824 w 7478"/>
                  <a:gd name="T73" fmla="*/ 224 h 521"/>
                  <a:gd name="T74" fmla="*/ 5747 w 7478"/>
                  <a:gd name="T75" fmla="*/ 248 h 521"/>
                  <a:gd name="T76" fmla="*/ 6493 w 7478"/>
                  <a:gd name="T77" fmla="*/ 375 h 521"/>
                  <a:gd name="T78" fmla="*/ 6871 w 7478"/>
                  <a:gd name="T79" fmla="*/ 400 h 521"/>
                  <a:gd name="T80" fmla="*/ 6995 w 7478"/>
                  <a:gd name="T81" fmla="*/ 363 h 521"/>
                  <a:gd name="T82" fmla="*/ 6581 w 7478"/>
                  <a:gd name="T83" fmla="*/ 259 h 521"/>
                  <a:gd name="T84" fmla="*/ 5879 w 7478"/>
                  <a:gd name="T85" fmla="*/ 51 h 521"/>
                  <a:gd name="T86" fmla="*/ 6194 w 7478"/>
                  <a:gd name="T87" fmla="*/ 0 h 521"/>
                  <a:gd name="T88" fmla="*/ 6758 w 7478"/>
                  <a:gd name="T89" fmla="*/ 124 h 521"/>
                  <a:gd name="T90" fmla="*/ 7163 w 7478"/>
                  <a:gd name="T91" fmla="*/ 196 h 521"/>
                  <a:gd name="T92" fmla="*/ 7359 w 7478"/>
                  <a:gd name="T93" fmla="*/ 366 h 521"/>
                  <a:gd name="T94" fmla="*/ 3970 w 7478"/>
                  <a:gd name="T95" fmla="*/ 353 h 521"/>
                  <a:gd name="T96" fmla="*/ 3918 w 7478"/>
                  <a:gd name="T97" fmla="*/ 370 h 521"/>
                  <a:gd name="T98" fmla="*/ 3783 w 7478"/>
                  <a:gd name="T99" fmla="*/ 334 h 521"/>
                  <a:gd name="T100" fmla="*/ 3352 w 7478"/>
                  <a:gd name="T101" fmla="*/ 385 h 521"/>
                  <a:gd name="T102" fmla="*/ 3638 w 7478"/>
                  <a:gd name="T103" fmla="*/ 301 h 521"/>
                  <a:gd name="T104" fmla="*/ 3848 w 7478"/>
                  <a:gd name="T105" fmla="*/ 308 h 521"/>
                  <a:gd name="T106" fmla="*/ 6429 w 7478"/>
                  <a:gd name="T107" fmla="*/ 458 h 521"/>
                  <a:gd name="T108" fmla="*/ 6219 w 7478"/>
                  <a:gd name="T109" fmla="*/ 480 h 521"/>
                  <a:gd name="T110" fmla="*/ 5605 w 7478"/>
                  <a:gd name="T111" fmla="*/ 429 h 521"/>
                  <a:gd name="T112" fmla="*/ 6124 w 7478"/>
                  <a:gd name="T113" fmla="*/ 448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478" h="521">
                    <a:moveTo>
                      <a:pt x="7478" y="521"/>
                    </a:moveTo>
                    <a:lnTo>
                      <a:pt x="4943" y="521"/>
                    </a:lnTo>
                    <a:lnTo>
                      <a:pt x="4952" y="511"/>
                    </a:lnTo>
                    <a:lnTo>
                      <a:pt x="4962" y="500"/>
                    </a:lnTo>
                    <a:lnTo>
                      <a:pt x="4971" y="489"/>
                    </a:lnTo>
                    <a:lnTo>
                      <a:pt x="4981" y="479"/>
                    </a:lnTo>
                    <a:lnTo>
                      <a:pt x="4991" y="470"/>
                    </a:lnTo>
                    <a:lnTo>
                      <a:pt x="5001" y="462"/>
                    </a:lnTo>
                    <a:lnTo>
                      <a:pt x="5012" y="455"/>
                    </a:lnTo>
                    <a:lnTo>
                      <a:pt x="5023" y="450"/>
                    </a:lnTo>
                    <a:lnTo>
                      <a:pt x="5046" y="444"/>
                    </a:lnTo>
                    <a:lnTo>
                      <a:pt x="5070" y="439"/>
                    </a:lnTo>
                    <a:lnTo>
                      <a:pt x="5094" y="434"/>
                    </a:lnTo>
                    <a:lnTo>
                      <a:pt x="5119" y="431"/>
                    </a:lnTo>
                    <a:lnTo>
                      <a:pt x="5143" y="429"/>
                    </a:lnTo>
                    <a:lnTo>
                      <a:pt x="5168" y="428"/>
                    </a:lnTo>
                    <a:lnTo>
                      <a:pt x="5193" y="428"/>
                    </a:lnTo>
                    <a:lnTo>
                      <a:pt x="5218" y="430"/>
                    </a:lnTo>
                    <a:lnTo>
                      <a:pt x="5243" y="432"/>
                    </a:lnTo>
                    <a:lnTo>
                      <a:pt x="5267" y="434"/>
                    </a:lnTo>
                    <a:lnTo>
                      <a:pt x="5292" y="439"/>
                    </a:lnTo>
                    <a:lnTo>
                      <a:pt x="5316" y="443"/>
                    </a:lnTo>
                    <a:lnTo>
                      <a:pt x="5340" y="448"/>
                    </a:lnTo>
                    <a:lnTo>
                      <a:pt x="5364" y="453"/>
                    </a:lnTo>
                    <a:lnTo>
                      <a:pt x="5387" y="461"/>
                    </a:lnTo>
                    <a:lnTo>
                      <a:pt x="5410" y="467"/>
                    </a:lnTo>
                    <a:lnTo>
                      <a:pt x="5410" y="416"/>
                    </a:lnTo>
                    <a:lnTo>
                      <a:pt x="5371" y="408"/>
                    </a:lnTo>
                    <a:lnTo>
                      <a:pt x="5333" y="399"/>
                    </a:lnTo>
                    <a:lnTo>
                      <a:pt x="5293" y="389"/>
                    </a:lnTo>
                    <a:lnTo>
                      <a:pt x="5254" y="379"/>
                    </a:lnTo>
                    <a:lnTo>
                      <a:pt x="5213" y="369"/>
                    </a:lnTo>
                    <a:lnTo>
                      <a:pt x="5172" y="359"/>
                    </a:lnTo>
                    <a:lnTo>
                      <a:pt x="5131" y="351"/>
                    </a:lnTo>
                    <a:lnTo>
                      <a:pt x="5090" y="344"/>
                    </a:lnTo>
                    <a:lnTo>
                      <a:pt x="5069" y="341"/>
                    </a:lnTo>
                    <a:lnTo>
                      <a:pt x="5049" y="339"/>
                    </a:lnTo>
                    <a:lnTo>
                      <a:pt x="5029" y="338"/>
                    </a:lnTo>
                    <a:lnTo>
                      <a:pt x="5009" y="337"/>
                    </a:lnTo>
                    <a:lnTo>
                      <a:pt x="4988" y="337"/>
                    </a:lnTo>
                    <a:lnTo>
                      <a:pt x="4968" y="337"/>
                    </a:lnTo>
                    <a:lnTo>
                      <a:pt x="4948" y="339"/>
                    </a:lnTo>
                    <a:lnTo>
                      <a:pt x="4929" y="341"/>
                    </a:lnTo>
                    <a:lnTo>
                      <a:pt x="4909" y="344"/>
                    </a:lnTo>
                    <a:lnTo>
                      <a:pt x="4889" y="348"/>
                    </a:lnTo>
                    <a:lnTo>
                      <a:pt x="4870" y="354"/>
                    </a:lnTo>
                    <a:lnTo>
                      <a:pt x="4850" y="360"/>
                    </a:lnTo>
                    <a:lnTo>
                      <a:pt x="4832" y="368"/>
                    </a:lnTo>
                    <a:lnTo>
                      <a:pt x="4813" y="377"/>
                    </a:lnTo>
                    <a:lnTo>
                      <a:pt x="4795" y="388"/>
                    </a:lnTo>
                    <a:lnTo>
                      <a:pt x="4776" y="399"/>
                    </a:lnTo>
                    <a:lnTo>
                      <a:pt x="4774" y="408"/>
                    </a:lnTo>
                    <a:lnTo>
                      <a:pt x="4773" y="418"/>
                    </a:lnTo>
                    <a:lnTo>
                      <a:pt x="4773" y="426"/>
                    </a:lnTo>
                    <a:lnTo>
                      <a:pt x="4773" y="435"/>
                    </a:lnTo>
                    <a:lnTo>
                      <a:pt x="4774" y="444"/>
                    </a:lnTo>
                    <a:lnTo>
                      <a:pt x="4775" y="451"/>
                    </a:lnTo>
                    <a:lnTo>
                      <a:pt x="4777" y="459"/>
                    </a:lnTo>
                    <a:lnTo>
                      <a:pt x="4781" y="467"/>
                    </a:lnTo>
                    <a:lnTo>
                      <a:pt x="4787" y="481"/>
                    </a:lnTo>
                    <a:lnTo>
                      <a:pt x="4795" y="495"/>
                    </a:lnTo>
                    <a:lnTo>
                      <a:pt x="4806" y="508"/>
                    </a:lnTo>
                    <a:lnTo>
                      <a:pt x="4817" y="521"/>
                    </a:lnTo>
                    <a:lnTo>
                      <a:pt x="4518" y="521"/>
                    </a:lnTo>
                    <a:lnTo>
                      <a:pt x="4518" y="516"/>
                    </a:lnTo>
                    <a:lnTo>
                      <a:pt x="4519" y="512"/>
                    </a:lnTo>
                    <a:lnTo>
                      <a:pt x="4518" y="506"/>
                    </a:lnTo>
                    <a:lnTo>
                      <a:pt x="4518" y="501"/>
                    </a:lnTo>
                    <a:lnTo>
                      <a:pt x="4517" y="496"/>
                    </a:lnTo>
                    <a:lnTo>
                      <a:pt x="4516" y="491"/>
                    </a:lnTo>
                    <a:lnTo>
                      <a:pt x="4515" y="486"/>
                    </a:lnTo>
                    <a:lnTo>
                      <a:pt x="4514" y="479"/>
                    </a:lnTo>
                    <a:lnTo>
                      <a:pt x="4500" y="465"/>
                    </a:lnTo>
                    <a:lnTo>
                      <a:pt x="4487" y="449"/>
                    </a:lnTo>
                    <a:lnTo>
                      <a:pt x="4478" y="442"/>
                    </a:lnTo>
                    <a:lnTo>
                      <a:pt x="4471" y="434"/>
                    </a:lnTo>
                    <a:lnTo>
                      <a:pt x="4463" y="427"/>
                    </a:lnTo>
                    <a:lnTo>
                      <a:pt x="4454" y="421"/>
                    </a:lnTo>
                    <a:lnTo>
                      <a:pt x="4445" y="416"/>
                    </a:lnTo>
                    <a:lnTo>
                      <a:pt x="4436" y="410"/>
                    </a:lnTo>
                    <a:lnTo>
                      <a:pt x="4426" y="407"/>
                    </a:lnTo>
                    <a:lnTo>
                      <a:pt x="4416" y="404"/>
                    </a:lnTo>
                    <a:lnTo>
                      <a:pt x="4404" y="403"/>
                    </a:lnTo>
                    <a:lnTo>
                      <a:pt x="4394" y="403"/>
                    </a:lnTo>
                    <a:lnTo>
                      <a:pt x="4381" y="404"/>
                    </a:lnTo>
                    <a:lnTo>
                      <a:pt x="4369" y="407"/>
                    </a:lnTo>
                    <a:lnTo>
                      <a:pt x="4361" y="412"/>
                    </a:lnTo>
                    <a:lnTo>
                      <a:pt x="4352" y="416"/>
                    </a:lnTo>
                    <a:lnTo>
                      <a:pt x="4346" y="420"/>
                    </a:lnTo>
                    <a:lnTo>
                      <a:pt x="4340" y="426"/>
                    </a:lnTo>
                    <a:lnTo>
                      <a:pt x="4334" y="432"/>
                    </a:lnTo>
                    <a:lnTo>
                      <a:pt x="4330" y="439"/>
                    </a:lnTo>
                    <a:lnTo>
                      <a:pt x="4327" y="445"/>
                    </a:lnTo>
                    <a:lnTo>
                      <a:pt x="4323" y="452"/>
                    </a:lnTo>
                    <a:lnTo>
                      <a:pt x="4318" y="467"/>
                    </a:lnTo>
                    <a:lnTo>
                      <a:pt x="4312" y="481"/>
                    </a:lnTo>
                    <a:lnTo>
                      <a:pt x="4305" y="496"/>
                    </a:lnTo>
                    <a:lnTo>
                      <a:pt x="4297" y="509"/>
                    </a:lnTo>
                    <a:lnTo>
                      <a:pt x="4297" y="511"/>
                    </a:lnTo>
                    <a:lnTo>
                      <a:pt x="4297" y="513"/>
                    </a:lnTo>
                    <a:lnTo>
                      <a:pt x="4298" y="514"/>
                    </a:lnTo>
                    <a:lnTo>
                      <a:pt x="4298" y="515"/>
                    </a:lnTo>
                    <a:lnTo>
                      <a:pt x="4298" y="517"/>
                    </a:lnTo>
                    <a:lnTo>
                      <a:pt x="4299" y="518"/>
                    </a:lnTo>
                    <a:lnTo>
                      <a:pt x="4299" y="519"/>
                    </a:lnTo>
                    <a:lnTo>
                      <a:pt x="4299" y="521"/>
                    </a:lnTo>
                    <a:lnTo>
                      <a:pt x="762" y="521"/>
                    </a:lnTo>
                    <a:lnTo>
                      <a:pt x="692" y="492"/>
                    </a:lnTo>
                    <a:lnTo>
                      <a:pt x="625" y="463"/>
                    </a:lnTo>
                    <a:lnTo>
                      <a:pt x="557" y="430"/>
                    </a:lnTo>
                    <a:lnTo>
                      <a:pt x="490" y="397"/>
                    </a:lnTo>
                    <a:lnTo>
                      <a:pt x="424" y="363"/>
                    </a:lnTo>
                    <a:lnTo>
                      <a:pt x="359" y="325"/>
                    </a:lnTo>
                    <a:lnTo>
                      <a:pt x="328" y="306"/>
                    </a:lnTo>
                    <a:lnTo>
                      <a:pt x="295" y="286"/>
                    </a:lnTo>
                    <a:lnTo>
                      <a:pt x="264" y="267"/>
                    </a:lnTo>
                    <a:lnTo>
                      <a:pt x="233" y="246"/>
                    </a:lnTo>
                    <a:lnTo>
                      <a:pt x="201" y="216"/>
                    </a:lnTo>
                    <a:lnTo>
                      <a:pt x="170" y="185"/>
                    </a:lnTo>
                    <a:lnTo>
                      <a:pt x="141" y="155"/>
                    </a:lnTo>
                    <a:lnTo>
                      <a:pt x="111" y="125"/>
                    </a:lnTo>
                    <a:lnTo>
                      <a:pt x="83" y="94"/>
                    </a:lnTo>
                    <a:lnTo>
                      <a:pt x="54" y="64"/>
                    </a:lnTo>
                    <a:lnTo>
                      <a:pt x="27" y="32"/>
                    </a:lnTo>
                    <a:lnTo>
                      <a:pt x="0" y="0"/>
                    </a:lnTo>
                    <a:lnTo>
                      <a:pt x="407" y="0"/>
                    </a:lnTo>
                    <a:lnTo>
                      <a:pt x="488" y="22"/>
                    </a:lnTo>
                    <a:lnTo>
                      <a:pt x="569" y="43"/>
                    </a:lnTo>
                    <a:lnTo>
                      <a:pt x="652" y="61"/>
                    </a:lnTo>
                    <a:lnTo>
                      <a:pt x="735" y="80"/>
                    </a:lnTo>
                    <a:lnTo>
                      <a:pt x="818" y="97"/>
                    </a:lnTo>
                    <a:lnTo>
                      <a:pt x="902" y="111"/>
                    </a:lnTo>
                    <a:lnTo>
                      <a:pt x="986" y="126"/>
                    </a:lnTo>
                    <a:lnTo>
                      <a:pt x="1071" y="139"/>
                    </a:lnTo>
                    <a:lnTo>
                      <a:pt x="1156" y="150"/>
                    </a:lnTo>
                    <a:lnTo>
                      <a:pt x="1241" y="160"/>
                    </a:lnTo>
                    <a:lnTo>
                      <a:pt x="1327" y="169"/>
                    </a:lnTo>
                    <a:lnTo>
                      <a:pt x="1413" y="177"/>
                    </a:lnTo>
                    <a:lnTo>
                      <a:pt x="1500" y="183"/>
                    </a:lnTo>
                    <a:lnTo>
                      <a:pt x="1586" y="189"/>
                    </a:lnTo>
                    <a:lnTo>
                      <a:pt x="1674" y="193"/>
                    </a:lnTo>
                    <a:lnTo>
                      <a:pt x="1761" y="195"/>
                    </a:lnTo>
                    <a:lnTo>
                      <a:pt x="1833" y="191"/>
                    </a:lnTo>
                    <a:lnTo>
                      <a:pt x="1906" y="186"/>
                    </a:lnTo>
                    <a:lnTo>
                      <a:pt x="1978" y="184"/>
                    </a:lnTo>
                    <a:lnTo>
                      <a:pt x="2050" y="183"/>
                    </a:lnTo>
                    <a:lnTo>
                      <a:pt x="2122" y="182"/>
                    </a:lnTo>
                    <a:lnTo>
                      <a:pt x="2193" y="183"/>
                    </a:lnTo>
                    <a:lnTo>
                      <a:pt x="2265" y="184"/>
                    </a:lnTo>
                    <a:lnTo>
                      <a:pt x="2337" y="186"/>
                    </a:lnTo>
                    <a:lnTo>
                      <a:pt x="2478" y="193"/>
                    </a:lnTo>
                    <a:lnTo>
                      <a:pt x="2621" y="200"/>
                    </a:lnTo>
                    <a:lnTo>
                      <a:pt x="2763" y="208"/>
                    </a:lnTo>
                    <a:lnTo>
                      <a:pt x="2905" y="217"/>
                    </a:lnTo>
                    <a:lnTo>
                      <a:pt x="3046" y="225"/>
                    </a:lnTo>
                    <a:lnTo>
                      <a:pt x="3188" y="232"/>
                    </a:lnTo>
                    <a:lnTo>
                      <a:pt x="3259" y="234"/>
                    </a:lnTo>
                    <a:lnTo>
                      <a:pt x="3330" y="236"/>
                    </a:lnTo>
                    <a:lnTo>
                      <a:pt x="3401" y="239"/>
                    </a:lnTo>
                    <a:lnTo>
                      <a:pt x="3472" y="239"/>
                    </a:lnTo>
                    <a:lnTo>
                      <a:pt x="3542" y="239"/>
                    </a:lnTo>
                    <a:lnTo>
                      <a:pt x="3614" y="238"/>
                    </a:lnTo>
                    <a:lnTo>
                      <a:pt x="3685" y="234"/>
                    </a:lnTo>
                    <a:lnTo>
                      <a:pt x="3756" y="231"/>
                    </a:lnTo>
                    <a:lnTo>
                      <a:pt x="3828" y="227"/>
                    </a:lnTo>
                    <a:lnTo>
                      <a:pt x="3899" y="221"/>
                    </a:lnTo>
                    <a:lnTo>
                      <a:pt x="3971" y="213"/>
                    </a:lnTo>
                    <a:lnTo>
                      <a:pt x="4042" y="204"/>
                    </a:lnTo>
                    <a:lnTo>
                      <a:pt x="4067" y="198"/>
                    </a:lnTo>
                    <a:lnTo>
                      <a:pt x="4094" y="193"/>
                    </a:lnTo>
                    <a:lnTo>
                      <a:pt x="4123" y="190"/>
                    </a:lnTo>
                    <a:lnTo>
                      <a:pt x="4153" y="186"/>
                    </a:lnTo>
                    <a:lnTo>
                      <a:pt x="4185" y="184"/>
                    </a:lnTo>
                    <a:lnTo>
                      <a:pt x="4218" y="182"/>
                    </a:lnTo>
                    <a:lnTo>
                      <a:pt x="4251" y="182"/>
                    </a:lnTo>
                    <a:lnTo>
                      <a:pt x="4286" y="182"/>
                    </a:lnTo>
                    <a:lnTo>
                      <a:pt x="4352" y="183"/>
                    </a:lnTo>
                    <a:lnTo>
                      <a:pt x="4418" y="186"/>
                    </a:lnTo>
                    <a:lnTo>
                      <a:pt x="4479" y="191"/>
                    </a:lnTo>
                    <a:lnTo>
                      <a:pt x="4535" y="195"/>
                    </a:lnTo>
                    <a:lnTo>
                      <a:pt x="5308" y="233"/>
                    </a:lnTo>
                    <a:lnTo>
                      <a:pt x="5311" y="230"/>
                    </a:lnTo>
                    <a:lnTo>
                      <a:pt x="5315" y="227"/>
                    </a:lnTo>
                    <a:lnTo>
                      <a:pt x="5319" y="225"/>
                    </a:lnTo>
                    <a:lnTo>
                      <a:pt x="5323" y="222"/>
                    </a:lnTo>
                    <a:lnTo>
                      <a:pt x="5327" y="219"/>
                    </a:lnTo>
                    <a:lnTo>
                      <a:pt x="5329" y="215"/>
                    </a:lnTo>
                    <a:lnTo>
                      <a:pt x="5330" y="209"/>
                    </a:lnTo>
                    <a:lnTo>
                      <a:pt x="5329" y="204"/>
                    </a:lnTo>
                    <a:lnTo>
                      <a:pt x="5300" y="182"/>
                    </a:lnTo>
                    <a:lnTo>
                      <a:pt x="5197" y="178"/>
                    </a:lnTo>
                    <a:lnTo>
                      <a:pt x="5096" y="172"/>
                    </a:lnTo>
                    <a:lnTo>
                      <a:pt x="4996" y="166"/>
                    </a:lnTo>
                    <a:lnTo>
                      <a:pt x="4896" y="159"/>
                    </a:lnTo>
                    <a:lnTo>
                      <a:pt x="4797" y="152"/>
                    </a:lnTo>
                    <a:lnTo>
                      <a:pt x="4698" y="146"/>
                    </a:lnTo>
                    <a:lnTo>
                      <a:pt x="4600" y="141"/>
                    </a:lnTo>
                    <a:lnTo>
                      <a:pt x="4502" y="136"/>
                    </a:lnTo>
                    <a:lnTo>
                      <a:pt x="4404" y="133"/>
                    </a:lnTo>
                    <a:lnTo>
                      <a:pt x="4307" y="132"/>
                    </a:lnTo>
                    <a:lnTo>
                      <a:pt x="4258" y="132"/>
                    </a:lnTo>
                    <a:lnTo>
                      <a:pt x="4210" y="133"/>
                    </a:lnTo>
                    <a:lnTo>
                      <a:pt x="4162" y="134"/>
                    </a:lnTo>
                    <a:lnTo>
                      <a:pt x="4114" y="136"/>
                    </a:lnTo>
                    <a:lnTo>
                      <a:pt x="4066" y="140"/>
                    </a:lnTo>
                    <a:lnTo>
                      <a:pt x="4017" y="143"/>
                    </a:lnTo>
                    <a:lnTo>
                      <a:pt x="3969" y="147"/>
                    </a:lnTo>
                    <a:lnTo>
                      <a:pt x="3921" y="152"/>
                    </a:lnTo>
                    <a:lnTo>
                      <a:pt x="3873" y="158"/>
                    </a:lnTo>
                    <a:lnTo>
                      <a:pt x="3824" y="166"/>
                    </a:lnTo>
                    <a:lnTo>
                      <a:pt x="3776" y="173"/>
                    </a:lnTo>
                    <a:lnTo>
                      <a:pt x="3728" y="182"/>
                    </a:lnTo>
                    <a:lnTo>
                      <a:pt x="3618" y="179"/>
                    </a:lnTo>
                    <a:lnTo>
                      <a:pt x="3506" y="175"/>
                    </a:lnTo>
                    <a:lnTo>
                      <a:pt x="3392" y="169"/>
                    </a:lnTo>
                    <a:lnTo>
                      <a:pt x="3278" y="162"/>
                    </a:lnTo>
                    <a:lnTo>
                      <a:pt x="3045" y="147"/>
                    </a:lnTo>
                    <a:lnTo>
                      <a:pt x="2811" y="131"/>
                    </a:lnTo>
                    <a:lnTo>
                      <a:pt x="2693" y="124"/>
                    </a:lnTo>
                    <a:lnTo>
                      <a:pt x="2575" y="117"/>
                    </a:lnTo>
                    <a:lnTo>
                      <a:pt x="2459" y="110"/>
                    </a:lnTo>
                    <a:lnTo>
                      <a:pt x="2342" y="105"/>
                    </a:lnTo>
                    <a:lnTo>
                      <a:pt x="2225" y="102"/>
                    </a:lnTo>
                    <a:lnTo>
                      <a:pt x="2111" y="100"/>
                    </a:lnTo>
                    <a:lnTo>
                      <a:pt x="2053" y="100"/>
                    </a:lnTo>
                    <a:lnTo>
                      <a:pt x="1997" y="100"/>
                    </a:lnTo>
                    <a:lnTo>
                      <a:pt x="1941" y="100"/>
                    </a:lnTo>
                    <a:lnTo>
                      <a:pt x="1884" y="102"/>
                    </a:lnTo>
                    <a:lnTo>
                      <a:pt x="1846" y="90"/>
                    </a:lnTo>
                    <a:lnTo>
                      <a:pt x="1807" y="77"/>
                    </a:lnTo>
                    <a:lnTo>
                      <a:pt x="1769" y="64"/>
                    </a:lnTo>
                    <a:lnTo>
                      <a:pt x="1730" y="51"/>
                    </a:lnTo>
                    <a:lnTo>
                      <a:pt x="1692" y="38"/>
                    </a:lnTo>
                    <a:lnTo>
                      <a:pt x="1653" y="26"/>
                    </a:lnTo>
                    <a:lnTo>
                      <a:pt x="1615" y="13"/>
                    </a:lnTo>
                    <a:lnTo>
                      <a:pt x="1576" y="0"/>
                    </a:lnTo>
                    <a:lnTo>
                      <a:pt x="3040" y="0"/>
                    </a:lnTo>
                    <a:lnTo>
                      <a:pt x="3269" y="51"/>
                    </a:lnTo>
                    <a:lnTo>
                      <a:pt x="3283" y="47"/>
                    </a:lnTo>
                    <a:lnTo>
                      <a:pt x="3298" y="44"/>
                    </a:lnTo>
                    <a:lnTo>
                      <a:pt x="3311" y="42"/>
                    </a:lnTo>
                    <a:lnTo>
                      <a:pt x="3326" y="40"/>
                    </a:lnTo>
                    <a:lnTo>
                      <a:pt x="3354" y="37"/>
                    </a:lnTo>
                    <a:lnTo>
                      <a:pt x="3383" y="37"/>
                    </a:lnTo>
                    <a:lnTo>
                      <a:pt x="3411" y="40"/>
                    </a:lnTo>
                    <a:lnTo>
                      <a:pt x="3440" y="43"/>
                    </a:lnTo>
                    <a:lnTo>
                      <a:pt x="3470" y="47"/>
                    </a:lnTo>
                    <a:lnTo>
                      <a:pt x="3499" y="51"/>
                    </a:lnTo>
                    <a:lnTo>
                      <a:pt x="3528" y="55"/>
                    </a:lnTo>
                    <a:lnTo>
                      <a:pt x="3556" y="59"/>
                    </a:lnTo>
                    <a:lnTo>
                      <a:pt x="3585" y="62"/>
                    </a:lnTo>
                    <a:lnTo>
                      <a:pt x="3614" y="64"/>
                    </a:lnTo>
                    <a:lnTo>
                      <a:pt x="3643" y="65"/>
                    </a:lnTo>
                    <a:lnTo>
                      <a:pt x="3672" y="62"/>
                    </a:lnTo>
                    <a:lnTo>
                      <a:pt x="3685" y="60"/>
                    </a:lnTo>
                    <a:lnTo>
                      <a:pt x="3700" y="58"/>
                    </a:lnTo>
                    <a:lnTo>
                      <a:pt x="3713" y="55"/>
                    </a:lnTo>
                    <a:lnTo>
                      <a:pt x="3728" y="51"/>
                    </a:lnTo>
                    <a:lnTo>
                      <a:pt x="3720" y="21"/>
                    </a:lnTo>
                    <a:lnTo>
                      <a:pt x="3672" y="23"/>
                    </a:lnTo>
                    <a:lnTo>
                      <a:pt x="3625" y="24"/>
                    </a:lnTo>
                    <a:lnTo>
                      <a:pt x="3579" y="23"/>
                    </a:lnTo>
                    <a:lnTo>
                      <a:pt x="3533" y="21"/>
                    </a:lnTo>
                    <a:lnTo>
                      <a:pt x="3487" y="18"/>
                    </a:lnTo>
                    <a:lnTo>
                      <a:pt x="3442" y="13"/>
                    </a:lnTo>
                    <a:lnTo>
                      <a:pt x="3398" y="7"/>
                    </a:lnTo>
                    <a:lnTo>
                      <a:pt x="3354" y="0"/>
                    </a:lnTo>
                    <a:lnTo>
                      <a:pt x="5308" y="0"/>
                    </a:lnTo>
                    <a:lnTo>
                      <a:pt x="5472" y="31"/>
                    </a:lnTo>
                    <a:lnTo>
                      <a:pt x="5638" y="61"/>
                    </a:lnTo>
                    <a:lnTo>
                      <a:pt x="5722" y="76"/>
                    </a:lnTo>
                    <a:lnTo>
                      <a:pt x="5804" y="92"/>
                    </a:lnTo>
                    <a:lnTo>
                      <a:pt x="5886" y="108"/>
                    </a:lnTo>
                    <a:lnTo>
                      <a:pt x="5969" y="125"/>
                    </a:lnTo>
                    <a:lnTo>
                      <a:pt x="6050" y="143"/>
                    </a:lnTo>
                    <a:lnTo>
                      <a:pt x="6131" y="162"/>
                    </a:lnTo>
                    <a:lnTo>
                      <a:pt x="6211" y="182"/>
                    </a:lnTo>
                    <a:lnTo>
                      <a:pt x="6292" y="205"/>
                    </a:lnTo>
                    <a:lnTo>
                      <a:pt x="6331" y="217"/>
                    </a:lnTo>
                    <a:lnTo>
                      <a:pt x="6371" y="229"/>
                    </a:lnTo>
                    <a:lnTo>
                      <a:pt x="6409" y="242"/>
                    </a:lnTo>
                    <a:lnTo>
                      <a:pt x="6449" y="255"/>
                    </a:lnTo>
                    <a:lnTo>
                      <a:pt x="6488" y="269"/>
                    </a:lnTo>
                    <a:lnTo>
                      <a:pt x="6526" y="283"/>
                    </a:lnTo>
                    <a:lnTo>
                      <a:pt x="6565" y="298"/>
                    </a:lnTo>
                    <a:lnTo>
                      <a:pt x="6603" y="314"/>
                    </a:lnTo>
                    <a:lnTo>
                      <a:pt x="6539" y="313"/>
                    </a:lnTo>
                    <a:lnTo>
                      <a:pt x="6474" y="308"/>
                    </a:lnTo>
                    <a:lnTo>
                      <a:pt x="6408" y="303"/>
                    </a:lnTo>
                    <a:lnTo>
                      <a:pt x="6344" y="296"/>
                    </a:lnTo>
                    <a:lnTo>
                      <a:pt x="6278" y="289"/>
                    </a:lnTo>
                    <a:lnTo>
                      <a:pt x="6212" y="279"/>
                    </a:lnTo>
                    <a:lnTo>
                      <a:pt x="6148" y="270"/>
                    </a:lnTo>
                    <a:lnTo>
                      <a:pt x="6082" y="260"/>
                    </a:lnTo>
                    <a:lnTo>
                      <a:pt x="5953" y="242"/>
                    </a:lnTo>
                    <a:lnTo>
                      <a:pt x="5824" y="224"/>
                    </a:lnTo>
                    <a:lnTo>
                      <a:pt x="5760" y="217"/>
                    </a:lnTo>
                    <a:lnTo>
                      <a:pt x="5697" y="210"/>
                    </a:lnTo>
                    <a:lnTo>
                      <a:pt x="5633" y="206"/>
                    </a:lnTo>
                    <a:lnTo>
                      <a:pt x="5571" y="204"/>
                    </a:lnTo>
                    <a:lnTo>
                      <a:pt x="5605" y="233"/>
                    </a:lnTo>
                    <a:lnTo>
                      <a:pt x="5653" y="238"/>
                    </a:lnTo>
                    <a:lnTo>
                      <a:pt x="5700" y="243"/>
                    </a:lnTo>
                    <a:lnTo>
                      <a:pt x="5747" y="248"/>
                    </a:lnTo>
                    <a:lnTo>
                      <a:pt x="5793" y="254"/>
                    </a:lnTo>
                    <a:lnTo>
                      <a:pt x="5887" y="269"/>
                    </a:lnTo>
                    <a:lnTo>
                      <a:pt x="5980" y="284"/>
                    </a:lnTo>
                    <a:lnTo>
                      <a:pt x="6167" y="320"/>
                    </a:lnTo>
                    <a:lnTo>
                      <a:pt x="6352" y="353"/>
                    </a:lnTo>
                    <a:lnTo>
                      <a:pt x="6399" y="362"/>
                    </a:lnTo>
                    <a:lnTo>
                      <a:pt x="6446" y="369"/>
                    </a:lnTo>
                    <a:lnTo>
                      <a:pt x="6493" y="375"/>
                    </a:lnTo>
                    <a:lnTo>
                      <a:pt x="6540" y="381"/>
                    </a:lnTo>
                    <a:lnTo>
                      <a:pt x="6587" y="387"/>
                    </a:lnTo>
                    <a:lnTo>
                      <a:pt x="6633" y="392"/>
                    </a:lnTo>
                    <a:lnTo>
                      <a:pt x="6680" y="395"/>
                    </a:lnTo>
                    <a:lnTo>
                      <a:pt x="6728" y="398"/>
                    </a:lnTo>
                    <a:lnTo>
                      <a:pt x="6775" y="400"/>
                    </a:lnTo>
                    <a:lnTo>
                      <a:pt x="6823" y="401"/>
                    </a:lnTo>
                    <a:lnTo>
                      <a:pt x="6871" y="400"/>
                    </a:lnTo>
                    <a:lnTo>
                      <a:pt x="6919" y="399"/>
                    </a:lnTo>
                    <a:lnTo>
                      <a:pt x="6967" y="396"/>
                    </a:lnTo>
                    <a:lnTo>
                      <a:pt x="7015" y="392"/>
                    </a:lnTo>
                    <a:lnTo>
                      <a:pt x="7064" y="385"/>
                    </a:lnTo>
                    <a:lnTo>
                      <a:pt x="7113" y="378"/>
                    </a:lnTo>
                    <a:lnTo>
                      <a:pt x="7073" y="373"/>
                    </a:lnTo>
                    <a:lnTo>
                      <a:pt x="7034" y="368"/>
                    </a:lnTo>
                    <a:lnTo>
                      <a:pt x="6995" y="363"/>
                    </a:lnTo>
                    <a:lnTo>
                      <a:pt x="6956" y="355"/>
                    </a:lnTo>
                    <a:lnTo>
                      <a:pt x="6918" y="348"/>
                    </a:lnTo>
                    <a:lnTo>
                      <a:pt x="6879" y="341"/>
                    </a:lnTo>
                    <a:lnTo>
                      <a:pt x="6842" y="331"/>
                    </a:lnTo>
                    <a:lnTo>
                      <a:pt x="6803" y="323"/>
                    </a:lnTo>
                    <a:lnTo>
                      <a:pt x="6729" y="303"/>
                    </a:lnTo>
                    <a:lnTo>
                      <a:pt x="6655" y="282"/>
                    </a:lnTo>
                    <a:lnTo>
                      <a:pt x="6581" y="259"/>
                    </a:lnTo>
                    <a:lnTo>
                      <a:pt x="6508" y="236"/>
                    </a:lnTo>
                    <a:lnTo>
                      <a:pt x="6362" y="189"/>
                    </a:lnTo>
                    <a:lnTo>
                      <a:pt x="6217" y="141"/>
                    </a:lnTo>
                    <a:lnTo>
                      <a:pt x="6143" y="118"/>
                    </a:lnTo>
                    <a:lnTo>
                      <a:pt x="6069" y="97"/>
                    </a:lnTo>
                    <a:lnTo>
                      <a:pt x="5995" y="77"/>
                    </a:lnTo>
                    <a:lnTo>
                      <a:pt x="5920" y="59"/>
                    </a:lnTo>
                    <a:lnTo>
                      <a:pt x="5879" y="51"/>
                    </a:lnTo>
                    <a:lnTo>
                      <a:pt x="5838" y="44"/>
                    </a:lnTo>
                    <a:lnTo>
                      <a:pt x="5799" y="36"/>
                    </a:lnTo>
                    <a:lnTo>
                      <a:pt x="5758" y="29"/>
                    </a:lnTo>
                    <a:lnTo>
                      <a:pt x="5718" y="22"/>
                    </a:lnTo>
                    <a:lnTo>
                      <a:pt x="5678" y="15"/>
                    </a:lnTo>
                    <a:lnTo>
                      <a:pt x="5638" y="7"/>
                    </a:lnTo>
                    <a:lnTo>
                      <a:pt x="5599" y="0"/>
                    </a:lnTo>
                    <a:lnTo>
                      <a:pt x="6194" y="0"/>
                    </a:lnTo>
                    <a:lnTo>
                      <a:pt x="6305" y="29"/>
                    </a:lnTo>
                    <a:lnTo>
                      <a:pt x="6417" y="56"/>
                    </a:lnTo>
                    <a:lnTo>
                      <a:pt x="6473" y="69"/>
                    </a:lnTo>
                    <a:lnTo>
                      <a:pt x="6529" y="81"/>
                    </a:lnTo>
                    <a:lnTo>
                      <a:pt x="6587" y="93"/>
                    </a:lnTo>
                    <a:lnTo>
                      <a:pt x="6644" y="104"/>
                    </a:lnTo>
                    <a:lnTo>
                      <a:pt x="6701" y="115"/>
                    </a:lnTo>
                    <a:lnTo>
                      <a:pt x="6758" y="124"/>
                    </a:lnTo>
                    <a:lnTo>
                      <a:pt x="6817" y="133"/>
                    </a:lnTo>
                    <a:lnTo>
                      <a:pt x="6875" y="141"/>
                    </a:lnTo>
                    <a:lnTo>
                      <a:pt x="6934" y="148"/>
                    </a:lnTo>
                    <a:lnTo>
                      <a:pt x="6993" y="153"/>
                    </a:lnTo>
                    <a:lnTo>
                      <a:pt x="7052" y="158"/>
                    </a:lnTo>
                    <a:lnTo>
                      <a:pt x="7113" y="161"/>
                    </a:lnTo>
                    <a:lnTo>
                      <a:pt x="7138" y="178"/>
                    </a:lnTo>
                    <a:lnTo>
                      <a:pt x="7163" y="196"/>
                    </a:lnTo>
                    <a:lnTo>
                      <a:pt x="7189" y="215"/>
                    </a:lnTo>
                    <a:lnTo>
                      <a:pt x="7214" y="234"/>
                    </a:lnTo>
                    <a:lnTo>
                      <a:pt x="7239" y="254"/>
                    </a:lnTo>
                    <a:lnTo>
                      <a:pt x="7264" y="275"/>
                    </a:lnTo>
                    <a:lnTo>
                      <a:pt x="7289" y="297"/>
                    </a:lnTo>
                    <a:lnTo>
                      <a:pt x="7313" y="319"/>
                    </a:lnTo>
                    <a:lnTo>
                      <a:pt x="7336" y="342"/>
                    </a:lnTo>
                    <a:lnTo>
                      <a:pt x="7359" y="366"/>
                    </a:lnTo>
                    <a:lnTo>
                      <a:pt x="7381" y="390"/>
                    </a:lnTo>
                    <a:lnTo>
                      <a:pt x="7403" y="415"/>
                    </a:lnTo>
                    <a:lnTo>
                      <a:pt x="7422" y="441"/>
                    </a:lnTo>
                    <a:lnTo>
                      <a:pt x="7442" y="467"/>
                    </a:lnTo>
                    <a:lnTo>
                      <a:pt x="7460" y="493"/>
                    </a:lnTo>
                    <a:lnTo>
                      <a:pt x="7478" y="521"/>
                    </a:lnTo>
                    <a:close/>
                    <a:moveTo>
                      <a:pt x="3974" y="348"/>
                    </a:moveTo>
                    <a:lnTo>
                      <a:pt x="3970" y="353"/>
                    </a:lnTo>
                    <a:lnTo>
                      <a:pt x="3965" y="357"/>
                    </a:lnTo>
                    <a:lnTo>
                      <a:pt x="3959" y="362"/>
                    </a:lnTo>
                    <a:lnTo>
                      <a:pt x="3953" y="365"/>
                    </a:lnTo>
                    <a:lnTo>
                      <a:pt x="3948" y="367"/>
                    </a:lnTo>
                    <a:lnTo>
                      <a:pt x="3943" y="368"/>
                    </a:lnTo>
                    <a:lnTo>
                      <a:pt x="3936" y="370"/>
                    </a:lnTo>
                    <a:lnTo>
                      <a:pt x="3930" y="370"/>
                    </a:lnTo>
                    <a:lnTo>
                      <a:pt x="3918" y="370"/>
                    </a:lnTo>
                    <a:lnTo>
                      <a:pt x="3905" y="368"/>
                    </a:lnTo>
                    <a:lnTo>
                      <a:pt x="3892" y="365"/>
                    </a:lnTo>
                    <a:lnTo>
                      <a:pt x="3878" y="360"/>
                    </a:lnTo>
                    <a:lnTo>
                      <a:pt x="3851" y="351"/>
                    </a:lnTo>
                    <a:lnTo>
                      <a:pt x="3824" y="342"/>
                    </a:lnTo>
                    <a:lnTo>
                      <a:pt x="3810" y="339"/>
                    </a:lnTo>
                    <a:lnTo>
                      <a:pt x="3797" y="335"/>
                    </a:lnTo>
                    <a:lnTo>
                      <a:pt x="3783" y="334"/>
                    </a:lnTo>
                    <a:lnTo>
                      <a:pt x="3771" y="335"/>
                    </a:lnTo>
                    <a:lnTo>
                      <a:pt x="3712" y="338"/>
                    </a:lnTo>
                    <a:lnTo>
                      <a:pt x="3654" y="342"/>
                    </a:lnTo>
                    <a:lnTo>
                      <a:pt x="3595" y="347"/>
                    </a:lnTo>
                    <a:lnTo>
                      <a:pt x="3535" y="354"/>
                    </a:lnTo>
                    <a:lnTo>
                      <a:pt x="3475" y="364"/>
                    </a:lnTo>
                    <a:lnTo>
                      <a:pt x="3413" y="374"/>
                    </a:lnTo>
                    <a:lnTo>
                      <a:pt x="3352" y="385"/>
                    </a:lnTo>
                    <a:lnTo>
                      <a:pt x="3290" y="399"/>
                    </a:lnTo>
                    <a:lnTo>
                      <a:pt x="3290" y="356"/>
                    </a:lnTo>
                    <a:lnTo>
                      <a:pt x="3380" y="343"/>
                    </a:lnTo>
                    <a:lnTo>
                      <a:pt x="3467" y="326"/>
                    </a:lnTo>
                    <a:lnTo>
                      <a:pt x="3511" y="319"/>
                    </a:lnTo>
                    <a:lnTo>
                      <a:pt x="3554" y="313"/>
                    </a:lnTo>
                    <a:lnTo>
                      <a:pt x="3597" y="306"/>
                    </a:lnTo>
                    <a:lnTo>
                      <a:pt x="3638" y="301"/>
                    </a:lnTo>
                    <a:lnTo>
                      <a:pt x="3681" y="298"/>
                    </a:lnTo>
                    <a:lnTo>
                      <a:pt x="3723" y="297"/>
                    </a:lnTo>
                    <a:lnTo>
                      <a:pt x="3744" y="297"/>
                    </a:lnTo>
                    <a:lnTo>
                      <a:pt x="3764" y="298"/>
                    </a:lnTo>
                    <a:lnTo>
                      <a:pt x="3785" y="299"/>
                    </a:lnTo>
                    <a:lnTo>
                      <a:pt x="3806" y="302"/>
                    </a:lnTo>
                    <a:lnTo>
                      <a:pt x="3827" y="304"/>
                    </a:lnTo>
                    <a:lnTo>
                      <a:pt x="3848" y="308"/>
                    </a:lnTo>
                    <a:lnTo>
                      <a:pt x="3869" y="313"/>
                    </a:lnTo>
                    <a:lnTo>
                      <a:pt x="3891" y="318"/>
                    </a:lnTo>
                    <a:lnTo>
                      <a:pt x="3911" y="324"/>
                    </a:lnTo>
                    <a:lnTo>
                      <a:pt x="3932" y="331"/>
                    </a:lnTo>
                    <a:lnTo>
                      <a:pt x="3953" y="339"/>
                    </a:lnTo>
                    <a:lnTo>
                      <a:pt x="3974" y="348"/>
                    </a:lnTo>
                    <a:close/>
                    <a:moveTo>
                      <a:pt x="6429" y="438"/>
                    </a:moveTo>
                    <a:lnTo>
                      <a:pt x="6429" y="458"/>
                    </a:lnTo>
                    <a:lnTo>
                      <a:pt x="6403" y="464"/>
                    </a:lnTo>
                    <a:lnTo>
                      <a:pt x="6377" y="468"/>
                    </a:lnTo>
                    <a:lnTo>
                      <a:pt x="6351" y="471"/>
                    </a:lnTo>
                    <a:lnTo>
                      <a:pt x="6324" y="474"/>
                    </a:lnTo>
                    <a:lnTo>
                      <a:pt x="6298" y="476"/>
                    </a:lnTo>
                    <a:lnTo>
                      <a:pt x="6272" y="478"/>
                    </a:lnTo>
                    <a:lnTo>
                      <a:pt x="6245" y="479"/>
                    </a:lnTo>
                    <a:lnTo>
                      <a:pt x="6219" y="480"/>
                    </a:lnTo>
                    <a:lnTo>
                      <a:pt x="6166" y="480"/>
                    </a:lnTo>
                    <a:lnTo>
                      <a:pt x="6112" y="479"/>
                    </a:lnTo>
                    <a:lnTo>
                      <a:pt x="6059" y="476"/>
                    </a:lnTo>
                    <a:lnTo>
                      <a:pt x="6006" y="472"/>
                    </a:lnTo>
                    <a:lnTo>
                      <a:pt x="5901" y="462"/>
                    </a:lnTo>
                    <a:lnTo>
                      <a:pt x="5799" y="450"/>
                    </a:lnTo>
                    <a:lnTo>
                      <a:pt x="5700" y="439"/>
                    </a:lnTo>
                    <a:lnTo>
                      <a:pt x="5605" y="429"/>
                    </a:lnTo>
                    <a:lnTo>
                      <a:pt x="5656" y="429"/>
                    </a:lnTo>
                    <a:lnTo>
                      <a:pt x="5708" y="430"/>
                    </a:lnTo>
                    <a:lnTo>
                      <a:pt x="5759" y="432"/>
                    </a:lnTo>
                    <a:lnTo>
                      <a:pt x="5811" y="434"/>
                    </a:lnTo>
                    <a:lnTo>
                      <a:pt x="5915" y="440"/>
                    </a:lnTo>
                    <a:lnTo>
                      <a:pt x="6021" y="444"/>
                    </a:lnTo>
                    <a:lnTo>
                      <a:pt x="6072" y="446"/>
                    </a:lnTo>
                    <a:lnTo>
                      <a:pt x="6124" y="448"/>
                    </a:lnTo>
                    <a:lnTo>
                      <a:pt x="6176" y="448"/>
                    </a:lnTo>
                    <a:lnTo>
                      <a:pt x="6227" y="448"/>
                    </a:lnTo>
                    <a:lnTo>
                      <a:pt x="6278" y="448"/>
                    </a:lnTo>
                    <a:lnTo>
                      <a:pt x="6329" y="446"/>
                    </a:lnTo>
                    <a:lnTo>
                      <a:pt x="6379" y="442"/>
                    </a:lnTo>
                    <a:lnTo>
                      <a:pt x="6429" y="43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3" name="Freeform 781">
                <a:extLst>
                  <a:ext uri="{FF2B5EF4-FFF2-40B4-BE49-F238E27FC236}">
                    <a16:creationId xmlns:a16="http://schemas.microsoft.com/office/drawing/2014/main" id="{DB9EC442-B0C8-4813-82DD-BC8A304583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44" y="1362"/>
                <a:ext cx="1054" cy="74"/>
              </a:xfrm>
              <a:custGeom>
                <a:avLst/>
                <a:gdLst>
                  <a:gd name="T0" fmla="*/ 6379 w 7372"/>
                  <a:gd name="T1" fmla="*/ 414 h 521"/>
                  <a:gd name="T2" fmla="*/ 6045 w 7372"/>
                  <a:gd name="T3" fmla="*/ 320 h 521"/>
                  <a:gd name="T4" fmla="*/ 5329 w 7372"/>
                  <a:gd name="T5" fmla="*/ 190 h 521"/>
                  <a:gd name="T6" fmla="*/ 4895 w 7372"/>
                  <a:gd name="T7" fmla="*/ 87 h 521"/>
                  <a:gd name="T8" fmla="*/ 4643 w 7372"/>
                  <a:gd name="T9" fmla="*/ 0 h 521"/>
                  <a:gd name="T10" fmla="*/ 5280 w 7372"/>
                  <a:gd name="T11" fmla="*/ 36 h 521"/>
                  <a:gd name="T12" fmla="*/ 5577 w 7372"/>
                  <a:gd name="T13" fmla="*/ 79 h 521"/>
                  <a:gd name="T14" fmla="*/ 6086 w 7372"/>
                  <a:gd name="T15" fmla="*/ 199 h 521"/>
                  <a:gd name="T16" fmla="*/ 6707 w 7372"/>
                  <a:gd name="T17" fmla="*/ 353 h 521"/>
                  <a:gd name="T18" fmla="*/ 7058 w 7372"/>
                  <a:gd name="T19" fmla="*/ 408 h 521"/>
                  <a:gd name="T20" fmla="*/ 7288 w 7372"/>
                  <a:gd name="T21" fmla="*/ 457 h 521"/>
                  <a:gd name="T22" fmla="*/ 6589 w 7372"/>
                  <a:gd name="T23" fmla="*/ 521 h 521"/>
                  <a:gd name="T24" fmla="*/ 5885 w 7372"/>
                  <a:gd name="T25" fmla="*/ 478 h 521"/>
                  <a:gd name="T26" fmla="*/ 5788 w 7372"/>
                  <a:gd name="T27" fmla="*/ 500 h 521"/>
                  <a:gd name="T28" fmla="*/ 5960 w 7372"/>
                  <a:gd name="T29" fmla="*/ 521 h 521"/>
                  <a:gd name="T30" fmla="*/ 366 w 7372"/>
                  <a:gd name="T31" fmla="*/ 512 h 521"/>
                  <a:gd name="T32" fmla="*/ 231 w 7372"/>
                  <a:gd name="T33" fmla="*/ 380 h 521"/>
                  <a:gd name="T34" fmla="*/ 95 w 7372"/>
                  <a:gd name="T35" fmla="*/ 222 h 521"/>
                  <a:gd name="T36" fmla="*/ 55 w 7372"/>
                  <a:gd name="T37" fmla="*/ 100 h 521"/>
                  <a:gd name="T38" fmla="*/ 391 w 7372"/>
                  <a:gd name="T39" fmla="*/ 219 h 521"/>
                  <a:gd name="T40" fmla="*/ 737 w 7372"/>
                  <a:gd name="T41" fmla="*/ 314 h 521"/>
                  <a:gd name="T42" fmla="*/ 1092 w 7372"/>
                  <a:gd name="T43" fmla="*/ 384 h 521"/>
                  <a:gd name="T44" fmla="*/ 1455 w 7372"/>
                  <a:gd name="T45" fmla="*/ 430 h 521"/>
                  <a:gd name="T46" fmla="*/ 1824 w 7372"/>
                  <a:gd name="T47" fmla="*/ 455 h 521"/>
                  <a:gd name="T48" fmla="*/ 2247 w 7372"/>
                  <a:gd name="T49" fmla="*/ 443 h 521"/>
                  <a:gd name="T50" fmla="*/ 2888 w 7372"/>
                  <a:gd name="T51" fmla="*/ 469 h 521"/>
                  <a:gd name="T52" fmla="*/ 3526 w 7372"/>
                  <a:gd name="T53" fmla="*/ 500 h 521"/>
                  <a:gd name="T54" fmla="*/ 3953 w 7372"/>
                  <a:gd name="T55" fmla="*/ 488 h 521"/>
                  <a:gd name="T56" fmla="*/ 4248 w 7372"/>
                  <a:gd name="T57" fmla="*/ 451 h 521"/>
                  <a:gd name="T58" fmla="*/ 4477 w 7372"/>
                  <a:gd name="T59" fmla="*/ 444 h 521"/>
                  <a:gd name="T60" fmla="*/ 5440 w 7372"/>
                  <a:gd name="T61" fmla="*/ 488 h 521"/>
                  <a:gd name="T62" fmla="*/ 5454 w 7372"/>
                  <a:gd name="T63" fmla="*/ 465 h 521"/>
                  <a:gd name="T64" fmla="*/ 4922 w 7372"/>
                  <a:gd name="T65" fmla="*/ 413 h 521"/>
                  <a:gd name="T66" fmla="*/ 4383 w 7372"/>
                  <a:gd name="T67" fmla="*/ 393 h 521"/>
                  <a:gd name="T68" fmla="*/ 4094 w 7372"/>
                  <a:gd name="T69" fmla="*/ 408 h 521"/>
                  <a:gd name="T70" fmla="*/ 3743 w 7372"/>
                  <a:gd name="T71" fmla="*/ 440 h 521"/>
                  <a:gd name="T72" fmla="*/ 2818 w 7372"/>
                  <a:gd name="T73" fmla="*/ 385 h 521"/>
                  <a:gd name="T74" fmla="*/ 2178 w 7372"/>
                  <a:gd name="T75" fmla="*/ 361 h 521"/>
                  <a:gd name="T76" fmla="*/ 1642 w 7372"/>
                  <a:gd name="T77" fmla="*/ 241 h 521"/>
                  <a:gd name="T78" fmla="*/ 1221 w 7372"/>
                  <a:gd name="T79" fmla="*/ 81 h 521"/>
                  <a:gd name="T80" fmla="*/ 2061 w 7372"/>
                  <a:gd name="T81" fmla="*/ 41 h 521"/>
                  <a:gd name="T82" fmla="*/ 2469 w 7372"/>
                  <a:gd name="T83" fmla="*/ 141 h 521"/>
                  <a:gd name="T84" fmla="*/ 2888 w 7372"/>
                  <a:gd name="T85" fmla="*/ 213 h 521"/>
                  <a:gd name="T86" fmla="*/ 3436 w 7372"/>
                  <a:gd name="T87" fmla="*/ 303 h 521"/>
                  <a:gd name="T88" fmla="*/ 3595 w 7372"/>
                  <a:gd name="T89" fmla="*/ 308 h 521"/>
                  <a:gd name="T90" fmla="*/ 3768 w 7372"/>
                  <a:gd name="T91" fmla="*/ 326 h 521"/>
                  <a:gd name="T92" fmla="*/ 3845 w 7372"/>
                  <a:gd name="T93" fmla="*/ 282 h 521"/>
                  <a:gd name="T94" fmla="*/ 3615 w 7372"/>
                  <a:gd name="T95" fmla="*/ 279 h 521"/>
                  <a:gd name="T96" fmla="*/ 3398 w 7372"/>
                  <a:gd name="T97" fmla="*/ 245 h 521"/>
                  <a:gd name="T98" fmla="*/ 3119 w 7372"/>
                  <a:gd name="T99" fmla="*/ 164 h 521"/>
                  <a:gd name="T100" fmla="*/ 2717 w 7372"/>
                  <a:gd name="T101" fmla="*/ 0 h 521"/>
                  <a:gd name="T102" fmla="*/ 4279 w 7372"/>
                  <a:gd name="T103" fmla="*/ 74 h 521"/>
                  <a:gd name="T104" fmla="*/ 4678 w 7372"/>
                  <a:gd name="T105" fmla="*/ 137 h 521"/>
                  <a:gd name="T106" fmla="*/ 5065 w 7372"/>
                  <a:gd name="T107" fmla="*/ 181 h 521"/>
                  <a:gd name="T108" fmla="*/ 5609 w 7372"/>
                  <a:gd name="T109" fmla="*/ 294 h 521"/>
                  <a:gd name="T110" fmla="*/ 6254 w 7372"/>
                  <a:gd name="T111" fmla="*/ 422 h 521"/>
                  <a:gd name="T112" fmla="*/ 6542 w 7372"/>
                  <a:gd name="T113" fmla="*/ 505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372" h="521">
                    <a:moveTo>
                      <a:pt x="7372" y="521"/>
                    </a:moveTo>
                    <a:lnTo>
                      <a:pt x="6709" y="521"/>
                    </a:lnTo>
                    <a:lnTo>
                      <a:pt x="6627" y="495"/>
                    </a:lnTo>
                    <a:lnTo>
                      <a:pt x="6544" y="468"/>
                    </a:lnTo>
                    <a:lnTo>
                      <a:pt x="6461" y="441"/>
                    </a:lnTo>
                    <a:lnTo>
                      <a:pt x="6379" y="414"/>
                    </a:lnTo>
                    <a:lnTo>
                      <a:pt x="6297" y="388"/>
                    </a:lnTo>
                    <a:lnTo>
                      <a:pt x="6213" y="363"/>
                    </a:lnTo>
                    <a:lnTo>
                      <a:pt x="6172" y="352"/>
                    </a:lnTo>
                    <a:lnTo>
                      <a:pt x="6129" y="340"/>
                    </a:lnTo>
                    <a:lnTo>
                      <a:pt x="6087" y="330"/>
                    </a:lnTo>
                    <a:lnTo>
                      <a:pt x="6045" y="320"/>
                    </a:lnTo>
                    <a:lnTo>
                      <a:pt x="5954" y="303"/>
                    </a:lnTo>
                    <a:lnTo>
                      <a:pt x="5863" y="286"/>
                    </a:lnTo>
                    <a:lnTo>
                      <a:pt x="5774" y="270"/>
                    </a:lnTo>
                    <a:lnTo>
                      <a:pt x="5683" y="255"/>
                    </a:lnTo>
                    <a:lnTo>
                      <a:pt x="5505" y="222"/>
                    </a:lnTo>
                    <a:lnTo>
                      <a:pt x="5329" y="190"/>
                    </a:lnTo>
                    <a:lnTo>
                      <a:pt x="5241" y="172"/>
                    </a:lnTo>
                    <a:lnTo>
                      <a:pt x="5154" y="154"/>
                    </a:lnTo>
                    <a:lnTo>
                      <a:pt x="5067" y="133"/>
                    </a:lnTo>
                    <a:lnTo>
                      <a:pt x="4981" y="111"/>
                    </a:lnTo>
                    <a:lnTo>
                      <a:pt x="4938" y="99"/>
                    </a:lnTo>
                    <a:lnTo>
                      <a:pt x="4895" y="87"/>
                    </a:lnTo>
                    <a:lnTo>
                      <a:pt x="4853" y="74"/>
                    </a:lnTo>
                    <a:lnTo>
                      <a:pt x="4811" y="61"/>
                    </a:lnTo>
                    <a:lnTo>
                      <a:pt x="4768" y="47"/>
                    </a:lnTo>
                    <a:lnTo>
                      <a:pt x="4726" y="33"/>
                    </a:lnTo>
                    <a:lnTo>
                      <a:pt x="4685" y="17"/>
                    </a:lnTo>
                    <a:lnTo>
                      <a:pt x="4643" y="0"/>
                    </a:lnTo>
                    <a:lnTo>
                      <a:pt x="5072" y="0"/>
                    </a:lnTo>
                    <a:lnTo>
                      <a:pt x="5114" y="9"/>
                    </a:lnTo>
                    <a:lnTo>
                      <a:pt x="5155" y="16"/>
                    </a:lnTo>
                    <a:lnTo>
                      <a:pt x="5196" y="23"/>
                    </a:lnTo>
                    <a:lnTo>
                      <a:pt x="5238" y="30"/>
                    </a:lnTo>
                    <a:lnTo>
                      <a:pt x="5280" y="36"/>
                    </a:lnTo>
                    <a:lnTo>
                      <a:pt x="5320" y="41"/>
                    </a:lnTo>
                    <a:lnTo>
                      <a:pt x="5362" y="45"/>
                    </a:lnTo>
                    <a:lnTo>
                      <a:pt x="5403" y="48"/>
                    </a:lnTo>
                    <a:lnTo>
                      <a:pt x="5461" y="58"/>
                    </a:lnTo>
                    <a:lnTo>
                      <a:pt x="5519" y="68"/>
                    </a:lnTo>
                    <a:lnTo>
                      <a:pt x="5577" y="79"/>
                    </a:lnTo>
                    <a:lnTo>
                      <a:pt x="5634" y="90"/>
                    </a:lnTo>
                    <a:lnTo>
                      <a:pt x="5691" y="103"/>
                    </a:lnTo>
                    <a:lnTo>
                      <a:pt x="5749" y="115"/>
                    </a:lnTo>
                    <a:lnTo>
                      <a:pt x="5805" y="129"/>
                    </a:lnTo>
                    <a:lnTo>
                      <a:pt x="5861" y="142"/>
                    </a:lnTo>
                    <a:lnTo>
                      <a:pt x="6086" y="199"/>
                    </a:lnTo>
                    <a:lnTo>
                      <a:pt x="6310" y="259"/>
                    </a:lnTo>
                    <a:lnTo>
                      <a:pt x="6423" y="288"/>
                    </a:lnTo>
                    <a:lnTo>
                      <a:pt x="6536" y="315"/>
                    </a:lnTo>
                    <a:lnTo>
                      <a:pt x="6593" y="329"/>
                    </a:lnTo>
                    <a:lnTo>
                      <a:pt x="6650" y="341"/>
                    </a:lnTo>
                    <a:lnTo>
                      <a:pt x="6707" y="353"/>
                    </a:lnTo>
                    <a:lnTo>
                      <a:pt x="6765" y="364"/>
                    </a:lnTo>
                    <a:lnTo>
                      <a:pt x="6822" y="375"/>
                    </a:lnTo>
                    <a:lnTo>
                      <a:pt x="6880" y="385"/>
                    </a:lnTo>
                    <a:lnTo>
                      <a:pt x="6939" y="393"/>
                    </a:lnTo>
                    <a:lnTo>
                      <a:pt x="6998" y="402"/>
                    </a:lnTo>
                    <a:lnTo>
                      <a:pt x="7058" y="408"/>
                    </a:lnTo>
                    <a:lnTo>
                      <a:pt x="7117" y="414"/>
                    </a:lnTo>
                    <a:lnTo>
                      <a:pt x="7177" y="418"/>
                    </a:lnTo>
                    <a:lnTo>
                      <a:pt x="7238" y="422"/>
                    </a:lnTo>
                    <a:lnTo>
                      <a:pt x="7254" y="433"/>
                    </a:lnTo>
                    <a:lnTo>
                      <a:pt x="7271" y="445"/>
                    </a:lnTo>
                    <a:lnTo>
                      <a:pt x="7288" y="457"/>
                    </a:lnTo>
                    <a:lnTo>
                      <a:pt x="7304" y="469"/>
                    </a:lnTo>
                    <a:lnTo>
                      <a:pt x="7322" y="482"/>
                    </a:lnTo>
                    <a:lnTo>
                      <a:pt x="7339" y="494"/>
                    </a:lnTo>
                    <a:lnTo>
                      <a:pt x="7356" y="508"/>
                    </a:lnTo>
                    <a:lnTo>
                      <a:pt x="7372" y="521"/>
                    </a:lnTo>
                    <a:close/>
                    <a:moveTo>
                      <a:pt x="6589" y="521"/>
                    </a:moveTo>
                    <a:lnTo>
                      <a:pt x="6207" y="521"/>
                    </a:lnTo>
                    <a:lnTo>
                      <a:pt x="6141" y="512"/>
                    </a:lnTo>
                    <a:lnTo>
                      <a:pt x="6077" y="503"/>
                    </a:lnTo>
                    <a:lnTo>
                      <a:pt x="6012" y="493"/>
                    </a:lnTo>
                    <a:lnTo>
                      <a:pt x="5949" y="485"/>
                    </a:lnTo>
                    <a:lnTo>
                      <a:pt x="5885" y="478"/>
                    </a:lnTo>
                    <a:lnTo>
                      <a:pt x="5822" y="471"/>
                    </a:lnTo>
                    <a:lnTo>
                      <a:pt x="5758" y="467"/>
                    </a:lnTo>
                    <a:lnTo>
                      <a:pt x="5696" y="465"/>
                    </a:lnTo>
                    <a:lnTo>
                      <a:pt x="5730" y="494"/>
                    </a:lnTo>
                    <a:lnTo>
                      <a:pt x="5759" y="496"/>
                    </a:lnTo>
                    <a:lnTo>
                      <a:pt x="5788" y="500"/>
                    </a:lnTo>
                    <a:lnTo>
                      <a:pt x="5816" y="503"/>
                    </a:lnTo>
                    <a:lnTo>
                      <a:pt x="5846" y="506"/>
                    </a:lnTo>
                    <a:lnTo>
                      <a:pt x="5875" y="509"/>
                    </a:lnTo>
                    <a:lnTo>
                      <a:pt x="5903" y="513"/>
                    </a:lnTo>
                    <a:lnTo>
                      <a:pt x="5932" y="517"/>
                    </a:lnTo>
                    <a:lnTo>
                      <a:pt x="5960" y="521"/>
                    </a:lnTo>
                    <a:lnTo>
                      <a:pt x="380" y="521"/>
                    </a:lnTo>
                    <a:lnTo>
                      <a:pt x="376" y="519"/>
                    </a:lnTo>
                    <a:lnTo>
                      <a:pt x="373" y="518"/>
                    </a:lnTo>
                    <a:lnTo>
                      <a:pt x="371" y="516"/>
                    </a:lnTo>
                    <a:lnTo>
                      <a:pt x="368" y="514"/>
                    </a:lnTo>
                    <a:lnTo>
                      <a:pt x="366" y="512"/>
                    </a:lnTo>
                    <a:lnTo>
                      <a:pt x="363" y="511"/>
                    </a:lnTo>
                    <a:lnTo>
                      <a:pt x="360" y="509"/>
                    </a:lnTo>
                    <a:lnTo>
                      <a:pt x="358" y="507"/>
                    </a:lnTo>
                    <a:lnTo>
                      <a:pt x="306" y="456"/>
                    </a:lnTo>
                    <a:lnTo>
                      <a:pt x="256" y="406"/>
                    </a:lnTo>
                    <a:lnTo>
                      <a:pt x="231" y="380"/>
                    </a:lnTo>
                    <a:lnTo>
                      <a:pt x="207" y="355"/>
                    </a:lnTo>
                    <a:lnTo>
                      <a:pt x="183" y="329"/>
                    </a:lnTo>
                    <a:lnTo>
                      <a:pt x="160" y="303"/>
                    </a:lnTo>
                    <a:lnTo>
                      <a:pt x="138" y="276"/>
                    </a:lnTo>
                    <a:lnTo>
                      <a:pt x="116" y="249"/>
                    </a:lnTo>
                    <a:lnTo>
                      <a:pt x="95" y="222"/>
                    </a:lnTo>
                    <a:lnTo>
                      <a:pt x="74" y="194"/>
                    </a:lnTo>
                    <a:lnTo>
                      <a:pt x="54" y="166"/>
                    </a:lnTo>
                    <a:lnTo>
                      <a:pt x="36" y="137"/>
                    </a:lnTo>
                    <a:lnTo>
                      <a:pt x="18" y="108"/>
                    </a:lnTo>
                    <a:lnTo>
                      <a:pt x="0" y="79"/>
                    </a:lnTo>
                    <a:lnTo>
                      <a:pt x="55" y="100"/>
                    </a:lnTo>
                    <a:lnTo>
                      <a:pt x="111" y="122"/>
                    </a:lnTo>
                    <a:lnTo>
                      <a:pt x="166" y="143"/>
                    </a:lnTo>
                    <a:lnTo>
                      <a:pt x="221" y="163"/>
                    </a:lnTo>
                    <a:lnTo>
                      <a:pt x="277" y="183"/>
                    </a:lnTo>
                    <a:lnTo>
                      <a:pt x="334" y="202"/>
                    </a:lnTo>
                    <a:lnTo>
                      <a:pt x="391" y="219"/>
                    </a:lnTo>
                    <a:lnTo>
                      <a:pt x="447" y="237"/>
                    </a:lnTo>
                    <a:lnTo>
                      <a:pt x="505" y="254"/>
                    </a:lnTo>
                    <a:lnTo>
                      <a:pt x="562" y="269"/>
                    </a:lnTo>
                    <a:lnTo>
                      <a:pt x="620" y="285"/>
                    </a:lnTo>
                    <a:lnTo>
                      <a:pt x="679" y="299"/>
                    </a:lnTo>
                    <a:lnTo>
                      <a:pt x="737" y="314"/>
                    </a:lnTo>
                    <a:lnTo>
                      <a:pt x="795" y="327"/>
                    </a:lnTo>
                    <a:lnTo>
                      <a:pt x="854" y="340"/>
                    </a:lnTo>
                    <a:lnTo>
                      <a:pt x="913" y="352"/>
                    </a:lnTo>
                    <a:lnTo>
                      <a:pt x="973" y="363"/>
                    </a:lnTo>
                    <a:lnTo>
                      <a:pt x="1032" y="373"/>
                    </a:lnTo>
                    <a:lnTo>
                      <a:pt x="1092" y="384"/>
                    </a:lnTo>
                    <a:lnTo>
                      <a:pt x="1152" y="393"/>
                    </a:lnTo>
                    <a:lnTo>
                      <a:pt x="1212" y="402"/>
                    </a:lnTo>
                    <a:lnTo>
                      <a:pt x="1273" y="410"/>
                    </a:lnTo>
                    <a:lnTo>
                      <a:pt x="1333" y="417"/>
                    </a:lnTo>
                    <a:lnTo>
                      <a:pt x="1394" y="423"/>
                    </a:lnTo>
                    <a:lnTo>
                      <a:pt x="1455" y="430"/>
                    </a:lnTo>
                    <a:lnTo>
                      <a:pt x="1517" y="436"/>
                    </a:lnTo>
                    <a:lnTo>
                      <a:pt x="1578" y="441"/>
                    </a:lnTo>
                    <a:lnTo>
                      <a:pt x="1640" y="445"/>
                    </a:lnTo>
                    <a:lnTo>
                      <a:pt x="1701" y="449"/>
                    </a:lnTo>
                    <a:lnTo>
                      <a:pt x="1762" y="452"/>
                    </a:lnTo>
                    <a:lnTo>
                      <a:pt x="1824" y="455"/>
                    </a:lnTo>
                    <a:lnTo>
                      <a:pt x="1886" y="456"/>
                    </a:lnTo>
                    <a:lnTo>
                      <a:pt x="1958" y="452"/>
                    </a:lnTo>
                    <a:lnTo>
                      <a:pt x="2031" y="447"/>
                    </a:lnTo>
                    <a:lnTo>
                      <a:pt x="2103" y="445"/>
                    </a:lnTo>
                    <a:lnTo>
                      <a:pt x="2175" y="444"/>
                    </a:lnTo>
                    <a:lnTo>
                      <a:pt x="2247" y="443"/>
                    </a:lnTo>
                    <a:lnTo>
                      <a:pt x="2318" y="444"/>
                    </a:lnTo>
                    <a:lnTo>
                      <a:pt x="2390" y="445"/>
                    </a:lnTo>
                    <a:lnTo>
                      <a:pt x="2462" y="447"/>
                    </a:lnTo>
                    <a:lnTo>
                      <a:pt x="2603" y="454"/>
                    </a:lnTo>
                    <a:lnTo>
                      <a:pt x="2746" y="461"/>
                    </a:lnTo>
                    <a:lnTo>
                      <a:pt x="2888" y="469"/>
                    </a:lnTo>
                    <a:lnTo>
                      <a:pt x="3030" y="478"/>
                    </a:lnTo>
                    <a:lnTo>
                      <a:pt x="3171" y="486"/>
                    </a:lnTo>
                    <a:lnTo>
                      <a:pt x="3313" y="493"/>
                    </a:lnTo>
                    <a:lnTo>
                      <a:pt x="3384" y="495"/>
                    </a:lnTo>
                    <a:lnTo>
                      <a:pt x="3455" y="497"/>
                    </a:lnTo>
                    <a:lnTo>
                      <a:pt x="3526" y="500"/>
                    </a:lnTo>
                    <a:lnTo>
                      <a:pt x="3597" y="500"/>
                    </a:lnTo>
                    <a:lnTo>
                      <a:pt x="3667" y="500"/>
                    </a:lnTo>
                    <a:lnTo>
                      <a:pt x="3739" y="499"/>
                    </a:lnTo>
                    <a:lnTo>
                      <a:pt x="3810" y="495"/>
                    </a:lnTo>
                    <a:lnTo>
                      <a:pt x="3881" y="492"/>
                    </a:lnTo>
                    <a:lnTo>
                      <a:pt x="3953" y="488"/>
                    </a:lnTo>
                    <a:lnTo>
                      <a:pt x="4024" y="482"/>
                    </a:lnTo>
                    <a:lnTo>
                      <a:pt x="4096" y="474"/>
                    </a:lnTo>
                    <a:lnTo>
                      <a:pt x="4167" y="465"/>
                    </a:lnTo>
                    <a:lnTo>
                      <a:pt x="4192" y="459"/>
                    </a:lnTo>
                    <a:lnTo>
                      <a:pt x="4219" y="454"/>
                    </a:lnTo>
                    <a:lnTo>
                      <a:pt x="4248" y="451"/>
                    </a:lnTo>
                    <a:lnTo>
                      <a:pt x="4278" y="447"/>
                    </a:lnTo>
                    <a:lnTo>
                      <a:pt x="4310" y="445"/>
                    </a:lnTo>
                    <a:lnTo>
                      <a:pt x="4343" y="443"/>
                    </a:lnTo>
                    <a:lnTo>
                      <a:pt x="4376" y="443"/>
                    </a:lnTo>
                    <a:lnTo>
                      <a:pt x="4411" y="443"/>
                    </a:lnTo>
                    <a:lnTo>
                      <a:pt x="4477" y="444"/>
                    </a:lnTo>
                    <a:lnTo>
                      <a:pt x="4543" y="447"/>
                    </a:lnTo>
                    <a:lnTo>
                      <a:pt x="4604" y="452"/>
                    </a:lnTo>
                    <a:lnTo>
                      <a:pt x="4660" y="456"/>
                    </a:lnTo>
                    <a:lnTo>
                      <a:pt x="5433" y="494"/>
                    </a:lnTo>
                    <a:lnTo>
                      <a:pt x="5436" y="491"/>
                    </a:lnTo>
                    <a:lnTo>
                      <a:pt x="5440" y="488"/>
                    </a:lnTo>
                    <a:lnTo>
                      <a:pt x="5444" y="486"/>
                    </a:lnTo>
                    <a:lnTo>
                      <a:pt x="5448" y="483"/>
                    </a:lnTo>
                    <a:lnTo>
                      <a:pt x="5452" y="480"/>
                    </a:lnTo>
                    <a:lnTo>
                      <a:pt x="5454" y="476"/>
                    </a:lnTo>
                    <a:lnTo>
                      <a:pt x="5455" y="470"/>
                    </a:lnTo>
                    <a:lnTo>
                      <a:pt x="5454" y="465"/>
                    </a:lnTo>
                    <a:lnTo>
                      <a:pt x="5425" y="443"/>
                    </a:lnTo>
                    <a:lnTo>
                      <a:pt x="5322" y="439"/>
                    </a:lnTo>
                    <a:lnTo>
                      <a:pt x="5221" y="433"/>
                    </a:lnTo>
                    <a:lnTo>
                      <a:pt x="5121" y="427"/>
                    </a:lnTo>
                    <a:lnTo>
                      <a:pt x="5021" y="420"/>
                    </a:lnTo>
                    <a:lnTo>
                      <a:pt x="4922" y="413"/>
                    </a:lnTo>
                    <a:lnTo>
                      <a:pt x="4823" y="407"/>
                    </a:lnTo>
                    <a:lnTo>
                      <a:pt x="4725" y="402"/>
                    </a:lnTo>
                    <a:lnTo>
                      <a:pt x="4627" y="397"/>
                    </a:lnTo>
                    <a:lnTo>
                      <a:pt x="4529" y="394"/>
                    </a:lnTo>
                    <a:lnTo>
                      <a:pt x="4432" y="393"/>
                    </a:lnTo>
                    <a:lnTo>
                      <a:pt x="4383" y="393"/>
                    </a:lnTo>
                    <a:lnTo>
                      <a:pt x="4335" y="394"/>
                    </a:lnTo>
                    <a:lnTo>
                      <a:pt x="4287" y="395"/>
                    </a:lnTo>
                    <a:lnTo>
                      <a:pt x="4239" y="397"/>
                    </a:lnTo>
                    <a:lnTo>
                      <a:pt x="4191" y="401"/>
                    </a:lnTo>
                    <a:lnTo>
                      <a:pt x="4142" y="404"/>
                    </a:lnTo>
                    <a:lnTo>
                      <a:pt x="4094" y="408"/>
                    </a:lnTo>
                    <a:lnTo>
                      <a:pt x="4046" y="413"/>
                    </a:lnTo>
                    <a:lnTo>
                      <a:pt x="3998" y="419"/>
                    </a:lnTo>
                    <a:lnTo>
                      <a:pt x="3949" y="427"/>
                    </a:lnTo>
                    <a:lnTo>
                      <a:pt x="3901" y="434"/>
                    </a:lnTo>
                    <a:lnTo>
                      <a:pt x="3853" y="443"/>
                    </a:lnTo>
                    <a:lnTo>
                      <a:pt x="3743" y="440"/>
                    </a:lnTo>
                    <a:lnTo>
                      <a:pt x="3631" y="436"/>
                    </a:lnTo>
                    <a:lnTo>
                      <a:pt x="3517" y="430"/>
                    </a:lnTo>
                    <a:lnTo>
                      <a:pt x="3403" y="423"/>
                    </a:lnTo>
                    <a:lnTo>
                      <a:pt x="3170" y="408"/>
                    </a:lnTo>
                    <a:lnTo>
                      <a:pt x="2936" y="392"/>
                    </a:lnTo>
                    <a:lnTo>
                      <a:pt x="2818" y="385"/>
                    </a:lnTo>
                    <a:lnTo>
                      <a:pt x="2700" y="378"/>
                    </a:lnTo>
                    <a:lnTo>
                      <a:pt x="2584" y="371"/>
                    </a:lnTo>
                    <a:lnTo>
                      <a:pt x="2467" y="366"/>
                    </a:lnTo>
                    <a:lnTo>
                      <a:pt x="2350" y="363"/>
                    </a:lnTo>
                    <a:lnTo>
                      <a:pt x="2236" y="361"/>
                    </a:lnTo>
                    <a:lnTo>
                      <a:pt x="2178" y="361"/>
                    </a:lnTo>
                    <a:lnTo>
                      <a:pt x="2122" y="361"/>
                    </a:lnTo>
                    <a:lnTo>
                      <a:pt x="2066" y="361"/>
                    </a:lnTo>
                    <a:lnTo>
                      <a:pt x="2009" y="363"/>
                    </a:lnTo>
                    <a:lnTo>
                      <a:pt x="1886" y="322"/>
                    </a:lnTo>
                    <a:lnTo>
                      <a:pt x="1764" y="282"/>
                    </a:lnTo>
                    <a:lnTo>
                      <a:pt x="1642" y="241"/>
                    </a:lnTo>
                    <a:lnTo>
                      <a:pt x="1520" y="198"/>
                    </a:lnTo>
                    <a:lnTo>
                      <a:pt x="1459" y="176"/>
                    </a:lnTo>
                    <a:lnTo>
                      <a:pt x="1399" y="153"/>
                    </a:lnTo>
                    <a:lnTo>
                      <a:pt x="1339" y="130"/>
                    </a:lnTo>
                    <a:lnTo>
                      <a:pt x="1279" y="106"/>
                    </a:lnTo>
                    <a:lnTo>
                      <a:pt x="1221" y="81"/>
                    </a:lnTo>
                    <a:lnTo>
                      <a:pt x="1161" y="56"/>
                    </a:lnTo>
                    <a:lnTo>
                      <a:pt x="1103" y="29"/>
                    </a:lnTo>
                    <a:lnTo>
                      <a:pt x="1045" y="0"/>
                    </a:lnTo>
                    <a:lnTo>
                      <a:pt x="1927" y="0"/>
                    </a:lnTo>
                    <a:lnTo>
                      <a:pt x="1994" y="21"/>
                    </a:lnTo>
                    <a:lnTo>
                      <a:pt x="2061" y="41"/>
                    </a:lnTo>
                    <a:lnTo>
                      <a:pt x="2128" y="60"/>
                    </a:lnTo>
                    <a:lnTo>
                      <a:pt x="2196" y="78"/>
                    </a:lnTo>
                    <a:lnTo>
                      <a:pt x="2264" y="94"/>
                    </a:lnTo>
                    <a:lnTo>
                      <a:pt x="2333" y="111"/>
                    </a:lnTo>
                    <a:lnTo>
                      <a:pt x="2400" y="127"/>
                    </a:lnTo>
                    <a:lnTo>
                      <a:pt x="2469" y="141"/>
                    </a:lnTo>
                    <a:lnTo>
                      <a:pt x="2539" y="155"/>
                    </a:lnTo>
                    <a:lnTo>
                      <a:pt x="2608" y="168"/>
                    </a:lnTo>
                    <a:lnTo>
                      <a:pt x="2677" y="181"/>
                    </a:lnTo>
                    <a:lnTo>
                      <a:pt x="2747" y="192"/>
                    </a:lnTo>
                    <a:lnTo>
                      <a:pt x="2817" y="203"/>
                    </a:lnTo>
                    <a:lnTo>
                      <a:pt x="2888" y="213"/>
                    </a:lnTo>
                    <a:lnTo>
                      <a:pt x="2958" y="222"/>
                    </a:lnTo>
                    <a:lnTo>
                      <a:pt x="3029" y="231"/>
                    </a:lnTo>
                    <a:lnTo>
                      <a:pt x="3394" y="312"/>
                    </a:lnTo>
                    <a:lnTo>
                      <a:pt x="3408" y="308"/>
                    </a:lnTo>
                    <a:lnTo>
                      <a:pt x="3423" y="305"/>
                    </a:lnTo>
                    <a:lnTo>
                      <a:pt x="3436" y="303"/>
                    </a:lnTo>
                    <a:lnTo>
                      <a:pt x="3451" y="301"/>
                    </a:lnTo>
                    <a:lnTo>
                      <a:pt x="3479" y="298"/>
                    </a:lnTo>
                    <a:lnTo>
                      <a:pt x="3508" y="298"/>
                    </a:lnTo>
                    <a:lnTo>
                      <a:pt x="3536" y="301"/>
                    </a:lnTo>
                    <a:lnTo>
                      <a:pt x="3565" y="304"/>
                    </a:lnTo>
                    <a:lnTo>
                      <a:pt x="3595" y="308"/>
                    </a:lnTo>
                    <a:lnTo>
                      <a:pt x="3624" y="312"/>
                    </a:lnTo>
                    <a:lnTo>
                      <a:pt x="3653" y="316"/>
                    </a:lnTo>
                    <a:lnTo>
                      <a:pt x="3681" y="320"/>
                    </a:lnTo>
                    <a:lnTo>
                      <a:pt x="3710" y="323"/>
                    </a:lnTo>
                    <a:lnTo>
                      <a:pt x="3739" y="325"/>
                    </a:lnTo>
                    <a:lnTo>
                      <a:pt x="3768" y="326"/>
                    </a:lnTo>
                    <a:lnTo>
                      <a:pt x="3797" y="323"/>
                    </a:lnTo>
                    <a:lnTo>
                      <a:pt x="3810" y="321"/>
                    </a:lnTo>
                    <a:lnTo>
                      <a:pt x="3825" y="319"/>
                    </a:lnTo>
                    <a:lnTo>
                      <a:pt x="3838" y="316"/>
                    </a:lnTo>
                    <a:lnTo>
                      <a:pt x="3853" y="312"/>
                    </a:lnTo>
                    <a:lnTo>
                      <a:pt x="3845" y="282"/>
                    </a:lnTo>
                    <a:lnTo>
                      <a:pt x="3805" y="284"/>
                    </a:lnTo>
                    <a:lnTo>
                      <a:pt x="3766" y="285"/>
                    </a:lnTo>
                    <a:lnTo>
                      <a:pt x="3729" y="285"/>
                    </a:lnTo>
                    <a:lnTo>
                      <a:pt x="3690" y="284"/>
                    </a:lnTo>
                    <a:lnTo>
                      <a:pt x="3653" y="282"/>
                    </a:lnTo>
                    <a:lnTo>
                      <a:pt x="3615" y="279"/>
                    </a:lnTo>
                    <a:lnTo>
                      <a:pt x="3579" y="276"/>
                    </a:lnTo>
                    <a:lnTo>
                      <a:pt x="3541" y="271"/>
                    </a:lnTo>
                    <a:lnTo>
                      <a:pt x="3505" y="266"/>
                    </a:lnTo>
                    <a:lnTo>
                      <a:pt x="3469" y="260"/>
                    </a:lnTo>
                    <a:lnTo>
                      <a:pt x="3433" y="253"/>
                    </a:lnTo>
                    <a:lnTo>
                      <a:pt x="3398" y="245"/>
                    </a:lnTo>
                    <a:lnTo>
                      <a:pt x="3362" y="237"/>
                    </a:lnTo>
                    <a:lnTo>
                      <a:pt x="3327" y="229"/>
                    </a:lnTo>
                    <a:lnTo>
                      <a:pt x="3291" y="219"/>
                    </a:lnTo>
                    <a:lnTo>
                      <a:pt x="3257" y="209"/>
                    </a:lnTo>
                    <a:lnTo>
                      <a:pt x="3187" y="188"/>
                    </a:lnTo>
                    <a:lnTo>
                      <a:pt x="3119" y="164"/>
                    </a:lnTo>
                    <a:lnTo>
                      <a:pt x="3051" y="140"/>
                    </a:lnTo>
                    <a:lnTo>
                      <a:pt x="2984" y="113"/>
                    </a:lnTo>
                    <a:lnTo>
                      <a:pt x="2916" y="86"/>
                    </a:lnTo>
                    <a:lnTo>
                      <a:pt x="2849" y="58"/>
                    </a:lnTo>
                    <a:lnTo>
                      <a:pt x="2784" y="30"/>
                    </a:lnTo>
                    <a:lnTo>
                      <a:pt x="2717" y="0"/>
                    </a:lnTo>
                    <a:lnTo>
                      <a:pt x="3953" y="0"/>
                    </a:lnTo>
                    <a:lnTo>
                      <a:pt x="4018" y="17"/>
                    </a:lnTo>
                    <a:lnTo>
                      <a:pt x="4083" y="33"/>
                    </a:lnTo>
                    <a:lnTo>
                      <a:pt x="4148" y="47"/>
                    </a:lnTo>
                    <a:lnTo>
                      <a:pt x="4214" y="62"/>
                    </a:lnTo>
                    <a:lnTo>
                      <a:pt x="4279" y="74"/>
                    </a:lnTo>
                    <a:lnTo>
                      <a:pt x="4346" y="87"/>
                    </a:lnTo>
                    <a:lnTo>
                      <a:pt x="4412" y="98"/>
                    </a:lnTo>
                    <a:lnTo>
                      <a:pt x="4478" y="110"/>
                    </a:lnTo>
                    <a:lnTo>
                      <a:pt x="4545" y="119"/>
                    </a:lnTo>
                    <a:lnTo>
                      <a:pt x="4612" y="129"/>
                    </a:lnTo>
                    <a:lnTo>
                      <a:pt x="4678" y="137"/>
                    </a:lnTo>
                    <a:lnTo>
                      <a:pt x="4746" y="144"/>
                    </a:lnTo>
                    <a:lnTo>
                      <a:pt x="4813" y="152"/>
                    </a:lnTo>
                    <a:lnTo>
                      <a:pt x="4881" y="158"/>
                    </a:lnTo>
                    <a:lnTo>
                      <a:pt x="4948" y="163"/>
                    </a:lnTo>
                    <a:lnTo>
                      <a:pt x="5016" y="167"/>
                    </a:lnTo>
                    <a:lnTo>
                      <a:pt x="5065" y="181"/>
                    </a:lnTo>
                    <a:lnTo>
                      <a:pt x="5114" y="192"/>
                    </a:lnTo>
                    <a:lnTo>
                      <a:pt x="5163" y="205"/>
                    </a:lnTo>
                    <a:lnTo>
                      <a:pt x="5212" y="215"/>
                    </a:lnTo>
                    <a:lnTo>
                      <a:pt x="5311" y="237"/>
                    </a:lnTo>
                    <a:lnTo>
                      <a:pt x="5410" y="257"/>
                    </a:lnTo>
                    <a:lnTo>
                      <a:pt x="5609" y="294"/>
                    </a:lnTo>
                    <a:lnTo>
                      <a:pt x="5809" y="331"/>
                    </a:lnTo>
                    <a:lnTo>
                      <a:pt x="5908" y="348"/>
                    </a:lnTo>
                    <a:lnTo>
                      <a:pt x="6008" y="368"/>
                    </a:lnTo>
                    <a:lnTo>
                      <a:pt x="6106" y="389"/>
                    </a:lnTo>
                    <a:lnTo>
                      <a:pt x="6205" y="411"/>
                    </a:lnTo>
                    <a:lnTo>
                      <a:pt x="6254" y="422"/>
                    </a:lnTo>
                    <a:lnTo>
                      <a:pt x="6302" y="435"/>
                    </a:lnTo>
                    <a:lnTo>
                      <a:pt x="6351" y="447"/>
                    </a:lnTo>
                    <a:lnTo>
                      <a:pt x="6399" y="461"/>
                    </a:lnTo>
                    <a:lnTo>
                      <a:pt x="6447" y="475"/>
                    </a:lnTo>
                    <a:lnTo>
                      <a:pt x="6495" y="490"/>
                    </a:lnTo>
                    <a:lnTo>
                      <a:pt x="6542" y="505"/>
                    </a:lnTo>
                    <a:lnTo>
                      <a:pt x="6589" y="5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4" name="Freeform 782">
                <a:extLst>
                  <a:ext uri="{FF2B5EF4-FFF2-40B4-BE49-F238E27FC236}">
                    <a16:creationId xmlns:a16="http://schemas.microsoft.com/office/drawing/2014/main" id="{1CAB362D-B48F-4398-B9C1-E20416877F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44" y="1325"/>
                <a:ext cx="903" cy="74"/>
              </a:xfrm>
              <a:custGeom>
                <a:avLst/>
                <a:gdLst>
                  <a:gd name="T0" fmla="*/ 5567 w 6319"/>
                  <a:gd name="T1" fmla="*/ 493 h 520"/>
                  <a:gd name="T2" fmla="*/ 5258 w 6319"/>
                  <a:gd name="T3" fmla="*/ 435 h 520"/>
                  <a:gd name="T4" fmla="*/ 5031 w 6319"/>
                  <a:gd name="T5" fmla="*/ 383 h 520"/>
                  <a:gd name="T6" fmla="*/ 4807 w 6319"/>
                  <a:gd name="T7" fmla="*/ 319 h 520"/>
                  <a:gd name="T8" fmla="*/ 4696 w 6319"/>
                  <a:gd name="T9" fmla="*/ 280 h 520"/>
                  <a:gd name="T10" fmla="*/ 4588 w 6319"/>
                  <a:gd name="T11" fmla="*/ 238 h 520"/>
                  <a:gd name="T12" fmla="*/ 4541 w 6319"/>
                  <a:gd name="T13" fmla="*/ 203 h 520"/>
                  <a:gd name="T14" fmla="*/ 4620 w 6319"/>
                  <a:gd name="T15" fmla="*/ 200 h 520"/>
                  <a:gd name="T16" fmla="*/ 4701 w 6319"/>
                  <a:gd name="T17" fmla="*/ 204 h 520"/>
                  <a:gd name="T18" fmla="*/ 4838 w 6319"/>
                  <a:gd name="T19" fmla="*/ 219 h 520"/>
                  <a:gd name="T20" fmla="*/ 5063 w 6319"/>
                  <a:gd name="T21" fmla="*/ 258 h 520"/>
                  <a:gd name="T22" fmla="*/ 5290 w 6319"/>
                  <a:gd name="T23" fmla="*/ 296 h 520"/>
                  <a:gd name="T24" fmla="*/ 5462 w 6319"/>
                  <a:gd name="T25" fmla="*/ 317 h 520"/>
                  <a:gd name="T26" fmla="*/ 5636 w 6319"/>
                  <a:gd name="T27" fmla="*/ 349 h 520"/>
                  <a:gd name="T28" fmla="*/ 5808 w 6319"/>
                  <a:gd name="T29" fmla="*/ 389 h 520"/>
                  <a:gd name="T30" fmla="*/ 6093 w 6319"/>
                  <a:gd name="T31" fmla="*/ 461 h 520"/>
                  <a:gd name="T32" fmla="*/ 5433 w 6319"/>
                  <a:gd name="T33" fmla="*/ 520 h 520"/>
                  <a:gd name="T34" fmla="*/ 3408 w 6319"/>
                  <a:gd name="T35" fmla="*/ 506 h 520"/>
                  <a:gd name="T36" fmla="*/ 3304 w 6319"/>
                  <a:gd name="T37" fmla="*/ 481 h 520"/>
                  <a:gd name="T38" fmla="*/ 3202 w 6319"/>
                  <a:gd name="T39" fmla="*/ 451 h 520"/>
                  <a:gd name="T40" fmla="*/ 3002 w 6319"/>
                  <a:gd name="T41" fmla="*/ 379 h 520"/>
                  <a:gd name="T42" fmla="*/ 2676 w 6319"/>
                  <a:gd name="T43" fmla="*/ 242 h 520"/>
                  <a:gd name="T44" fmla="*/ 2483 w 6319"/>
                  <a:gd name="T45" fmla="*/ 159 h 520"/>
                  <a:gd name="T46" fmla="*/ 2340 w 6319"/>
                  <a:gd name="T47" fmla="*/ 103 h 520"/>
                  <a:gd name="T48" fmla="*/ 2224 w 6319"/>
                  <a:gd name="T49" fmla="*/ 53 h 520"/>
                  <a:gd name="T50" fmla="*/ 2108 w 6319"/>
                  <a:gd name="T51" fmla="*/ 0 h 520"/>
                  <a:gd name="T52" fmla="*/ 3309 w 6319"/>
                  <a:gd name="T53" fmla="*/ 45 h 520"/>
                  <a:gd name="T54" fmla="*/ 3471 w 6319"/>
                  <a:gd name="T55" fmla="*/ 108 h 520"/>
                  <a:gd name="T56" fmla="*/ 3635 w 6319"/>
                  <a:gd name="T57" fmla="*/ 167 h 520"/>
                  <a:gd name="T58" fmla="*/ 3802 w 6319"/>
                  <a:gd name="T59" fmla="*/ 218 h 520"/>
                  <a:gd name="T60" fmla="*/ 3971 w 6319"/>
                  <a:gd name="T61" fmla="*/ 265 h 520"/>
                  <a:gd name="T62" fmla="*/ 4141 w 6319"/>
                  <a:gd name="T63" fmla="*/ 305 h 520"/>
                  <a:gd name="T64" fmla="*/ 4313 w 6319"/>
                  <a:gd name="T65" fmla="*/ 341 h 520"/>
                  <a:gd name="T66" fmla="*/ 4487 w 6319"/>
                  <a:gd name="T67" fmla="*/ 370 h 520"/>
                  <a:gd name="T68" fmla="*/ 4662 w 6319"/>
                  <a:gd name="T69" fmla="*/ 394 h 520"/>
                  <a:gd name="T70" fmla="*/ 4839 w 6319"/>
                  <a:gd name="T71" fmla="*/ 413 h 520"/>
                  <a:gd name="T72" fmla="*/ 5016 w 6319"/>
                  <a:gd name="T73" fmla="*/ 426 h 520"/>
                  <a:gd name="T74" fmla="*/ 5171 w 6319"/>
                  <a:gd name="T75" fmla="*/ 465 h 520"/>
                  <a:gd name="T76" fmla="*/ 5328 w 6319"/>
                  <a:gd name="T77" fmla="*/ 499 h 520"/>
                  <a:gd name="T78" fmla="*/ 3165 w 6319"/>
                  <a:gd name="T79" fmla="*/ 520 h 520"/>
                  <a:gd name="T80" fmla="*/ 1557 w 6319"/>
                  <a:gd name="T81" fmla="*/ 470 h 520"/>
                  <a:gd name="T82" fmla="*/ 1344 w 6319"/>
                  <a:gd name="T83" fmla="*/ 391 h 520"/>
                  <a:gd name="T84" fmla="*/ 1135 w 6319"/>
                  <a:gd name="T85" fmla="*/ 302 h 520"/>
                  <a:gd name="T86" fmla="*/ 931 w 6319"/>
                  <a:gd name="T87" fmla="*/ 202 h 520"/>
                  <a:gd name="T88" fmla="*/ 800 w 6319"/>
                  <a:gd name="T89" fmla="*/ 127 h 520"/>
                  <a:gd name="T90" fmla="*/ 704 w 6319"/>
                  <a:gd name="T91" fmla="*/ 66 h 520"/>
                  <a:gd name="T92" fmla="*/ 611 w 6319"/>
                  <a:gd name="T93" fmla="*/ 0 h 520"/>
                  <a:gd name="T94" fmla="*/ 1359 w 6319"/>
                  <a:gd name="T95" fmla="*/ 47 h 520"/>
                  <a:gd name="T96" fmla="*/ 1518 w 6319"/>
                  <a:gd name="T97" fmla="*/ 115 h 520"/>
                  <a:gd name="T98" fmla="*/ 1678 w 6319"/>
                  <a:gd name="T99" fmla="*/ 176 h 520"/>
                  <a:gd name="T100" fmla="*/ 1841 w 6319"/>
                  <a:gd name="T101" fmla="*/ 232 h 520"/>
                  <a:gd name="T102" fmla="*/ 2005 w 6319"/>
                  <a:gd name="T103" fmla="*/ 283 h 520"/>
                  <a:gd name="T104" fmla="*/ 2172 w 6319"/>
                  <a:gd name="T105" fmla="*/ 330 h 520"/>
                  <a:gd name="T106" fmla="*/ 2340 w 6319"/>
                  <a:gd name="T107" fmla="*/ 371 h 520"/>
                  <a:gd name="T108" fmla="*/ 2510 w 6319"/>
                  <a:gd name="T109" fmla="*/ 408 h 520"/>
                  <a:gd name="T110" fmla="*/ 2682 w 6319"/>
                  <a:gd name="T111" fmla="*/ 440 h 520"/>
                  <a:gd name="T112" fmla="*/ 2912 w 6319"/>
                  <a:gd name="T113" fmla="*/ 475 h 520"/>
                  <a:gd name="T114" fmla="*/ 532 w 6319"/>
                  <a:gd name="T115" fmla="*/ 520 h 520"/>
                  <a:gd name="T116" fmla="*/ 91 w 6319"/>
                  <a:gd name="T117" fmla="*/ 476 h 520"/>
                  <a:gd name="T118" fmla="*/ 44 w 6319"/>
                  <a:gd name="T119" fmla="*/ 408 h 520"/>
                  <a:gd name="T120" fmla="*/ 0 w 6319"/>
                  <a:gd name="T121" fmla="*/ 338 h 520"/>
                  <a:gd name="T122" fmla="*/ 196 w 6319"/>
                  <a:gd name="T123" fmla="*/ 414 h 520"/>
                  <a:gd name="T124" fmla="*/ 396 w 6319"/>
                  <a:gd name="T125" fmla="*/ 48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319" h="520">
                    <a:moveTo>
                      <a:pt x="6319" y="520"/>
                    </a:moveTo>
                    <a:lnTo>
                      <a:pt x="5724" y="520"/>
                    </a:lnTo>
                    <a:lnTo>
                      <a:pt x="5567" y="493"/>
                    </a:lnTo>
                    <a:lnTo>
                      <a:pt x="5412" y="465"/>
                    </a:lnTo>
                    <a:lnTo>
                      <a:pt x="5335" y="450"/>
                    </a:lnTo>
                    <a:lnTo>
                      <a:pt x="5258" y="435"/>
                    </a:lnTo>
                    <a:lnTo>
                      <a:pt x="5182" y="419"/>
                    </a:lnTo>
                    <a:lnTo>
                      <a:pt x="5106" y="401"/>
                    </a:lnTo>
                    <a:lnTo>
                      <a:pt x="5031" y="383"/>
                    </a:lnTo>
                    <a:lnTo>
                      <a:pt x="4956" y="364"/>
                    </a:lnTo>
                    <a:lnTo>
                      <a:pt x="4881" y="342"/>
                    </a:lnTo>
                    <a:lnTo>
                      <a:pt x="4807" y="319"/>
                    </a:lnTo>
                    <a:lnTo>
                      <a:pt x="4770" y="306"/>
                    </a:lnTo>
                    <a:lnTo>
                      <a:pt x="4733" y="294"/>
                    </a:lnTo>
                    <a:lnTo>
                      <a:pt x="4696" y="280"/>
                    </a:lnTo>
                    <a:lnTo>
                      <a:pt x="4660" y="267"/>
                    </a:lnTo>
                    <a:lnTo>
                      <a:pt x="4623" y="252"/>
                    </a:lnTo>
                    <a:lnTo>
                      <a:pt x="4588" y="238"/>
                    </a:lnTo>
                    <a:lnTo>
                      <a:pt x="4551" y="222"/>
                    </a:lnTo>
                    <a:lnTo>
                      <a:pt x="4516" y="205"/>
                    </a:lnTo>
                    <a:lnTo>
                      <a:pt x="4541" y="203"/>
                    </a:lnTo>
                    <a:lnTo>
                      <a:pt x="4568" y="201"/>
                    </a:lnTo>
                    <a:lnTo>
                      <a:pt x="4594" y="201"/>
                    </a:lnTo>
                    <a:lnTo>
                      <a:pt x="4620" y="200"/>
                    </a:lnTo>
                    <a:lnTo>
                      <a:pt x="4647" y="201"/>
                    </a:lnTo>
                    <a:lnTo>
                      <a:pt x="4674" y="202"/>
                    </a:lnTo>
                    <a:lnTo>
                      <a:pt x="4701" y="204"/>
                    </a:lnTo>
                    <a:lnTo>
                      <a:pt x="4728" y="206"/>
                    </a:lnTo>
                    <a:lnTo>
                      <a:pt x="4783" y="212"/>
                    </a:lnTo>
                    <a:lnTo>
                      <a:pt x="4838" y="219"/>
                    </a:lnTo>
                    <a:lnTo>
                      <a:pt x="4894" y="228"/>
                    </a:lnTo>
                    <a:lnTo>
                      <a:pt x="4949" y="238"/>
                    </a:lnTo>
                    <a:lnTo>
                      <a:pt x="5063" y="258"/>
                    </a:lnTo>
                    <a:lnTo>
                      <a:pt x="5175" y="278"/>
                    </a:lnTo>
                    <a:lnTo>
                      <a:pt x="5233" y="288"/>
                    </a:lnTo>
                    <a:lnTo>
                      <a:pt x="5290" y="296"/>
                    </a:lnTo>
                    <a:lnTo>
                      <a:pt x="5346" y="302"/>
                    </a:lnTo>
                    <a:lnTo>
                      <a:pt x="5403" y="307"/>
                    </a:lnTo>
                    <a:lnTo>
                      <a:pt x="5462" y="317"/>
                    </a:lnTo>
                    <a:lnTo>
                      <a:pt x="5520" y="327"/>
                    </a:lnTo>
                    <a:lnTo>
                      <a:pt x="5579" y="338"/>
                    </a:lnTo>
                    <a:lnTo>
                      <a:pt x="5636" y="349"/>
                    </a:lnTo>
                    <a:lnTo>
                      <a:pt x="5693" y="362"/>
                    </a:lnTo>
                    <a:lnTo>
                      <a:pt x="5752" y="375"/>
                    </a:lnTo>
                    <a:lnTo>
                      <a:pt x="5808" y="389"/>
                    </a:lnTo>
                    <a:lnTo>
                      <a:pt x="5865" y="402"/>
                    </a:lnTo>
                    <a:lnTo>
                      <a:pt x="5979" y="430"/>
                    </a:lnTo>
                    <a:lnTo>
                      <a:pt x="6093" y="461"/>
                    </a:lnTo>
                    <a:lnTo>
                      <a:pt x="6205" y="491"/>
                    </a:lnTo>
                    <a:lnTo>
                      <a:pt x="6319" y="520"/>
                    </a:lnTo>
                    <a:close/>
                    <a:moveTo>
                      <a:pt x="5433" y="520"/>
                    </a:moveTo>
                    <a:lnTo>
                      <a:pt x="3479" y="520"/>
                    </a:lnTo>
                    <a:lnTo>
                      <a:pt x="3443" y="514"/>
                    </a:lnTo>
                    <a:lnTo>
                      <a:pt x="3408" y="506"/>
                    </a:lnTo>
                    <a:lnTo>
                      <a:pt x="3374" y="499"/>
                    </a:lnTo>
                    <a:lnTo>
                      <a:pt x="3339" y="491"/>
                    </a:lnTo>
                    <a:lnTo>
                      <a:pt x="3304" y="481"/>
                    </a:lnTo>
                    <a:lnTo>
                      <a:pt x="3270" y="472"/>
                    </a:lnTo>
                    <a:lnTo>
                      <a:pt x="3236" y="462"/>
                    </a:lnTo>
                    <a:lnTo>
                      <a:pt x="3202" y="451"/>
                    </a:lnTo>
                    <a:lnTo>
                      <a:pt x="3135" y="429"/>
                    </a:lnTo>
                    <a:lnTo>
                      <a:pt x="3068" y="405"/>
                    </a:lnTo>
                    <a:lnTo>
                      <a:pt x="3002" y="379"/>
                    </a:lnTo>
                    <a:lnTo>
                      <a:pt x="2936" y="353"/>
                    </a:lnTo>
                    <a:lnTo>
                      <a:pt x="2806" y="298"/>
                    </a:lnTo>
                    <a:lnTo>
                      <a:pt x="2676" y="242"/>
                    </a:lnTo>
                    <a:lnTo>
                      <a:pt x="2612" y="214"/>
                    </a:lnTo>
                    <a:lnTo>
                      <a:pt x="2547" y="187"/>
                    </a:lnTo>
                    <a:lnTo>
                      <a:pt x="2483" y="159"/>
                    </a:lnTo>
                    <a:lnTo>
                      <a:pt x="2417" y="133"/>
                    </a:lnTo>
                    <a:lnTo>
                      <a:pt x="2378" y="119"/>
                    </a:lnTo>
                    <a:lnTo>
                      <a:pt x="2340" y="103"/>
                    </a:lnTo>
                    <a:lnTo>
                      <a:pt x="2301" y="86"/>
                    </a:lnTo>
                    <a:lnTo>
                      <a:pt x="2263" y="70"/>
                    </a:lnTo>
                    <a:lnTo>
                      <a:pt x="2224" y="53"/>
                    </a:lnTo>
                    <a:lnTo>
                      <a:pt x="2186" y="35"/>
                    </a:lnTo>
                    <a:lnTo>
                      <a:pt x="2147" y="18"/>
                    </a:lnTo>
                    <a:lnTo>
                      <a:pt x="2108" y="0"/>
                    </a:lnTo>
                    <a:lnTo>
                      <a:pt x="3203" y="0"/>
                    </a:lnTo>
                    <a:lnTo>
                      <a:pt x="3256" y="23"/>
                    </a:lnTo>
                    <a:lnTo>
                      <a:pt x="3309" y="45"/>
                    </a:lnTo>
                    <a:lnTo>
                      <a:pt x="3363" y="67"/>
                    </a:lnTo>
                    <a:lnTo>
                      <a:pt x="3416" y="89"/>
                    </a:lnTo>
                    <a:lnTo>
                      <a:pt x="3471" y="108"/>
                    </a:lnTo>
                    <a:lnTo>
                      <a:pt x="3526" y="128"/>
                    </a:lnTo>
                    <a:lnTo>
                      <a:pt x="3580" y="148"/>
                    </a:lnTo>
                    <a:lnTo>
                      <a:pt x="3635" y="167"/>
                    </a:lnTo>
                    <a:lnTo>
                      <a:pt x="3690" y="184"/>
                    </a:lnTo>
                    <a:lnTo>
                      <a:pt x="3747" y="201"/>
                    </a:lnTo>
                    <a:lnTo>
                      <a:pt x="3802" y="218"/>
                    </a:lnTo>
                    <a:lnTo>
                      <a:pt x="3858" y="234"/>
                    </a:lnTo>
                    <a:lnTo>
                      <a:pt x="3914" y="250"/>
                    </a:lnTo>
                    <a:lnTo>
                      <a:pt x="3971" y="265"/>
                    </a:lnTo>
                    <a:lnTo>
                      <a:pt x="4027" y="278"/>
                    </a:lnTo>
                    <a:lnTo>
                      <a:pt x="4084" y="292"/>
                    </a:lnTo>
                    <a:lnTo>
                      <a:pt x="4141" y="305"/>
                    </a:lnTo>
                    <a:lnTo>
                      <a:pt x="4198" y="318"/>
                    </a:lnTo>
                    <a:lnTo>
                      <a:pt x="4255" y="329"/>
                    </a:lnTo>
                    <a:lnTo>
                      <a:pt x="4313" y="341"/>
                    </a:lnTo>
                    <a:lnTo>
                      <a:pt x="4371" y="351"/>
                    </a:lnTo>
                    <a:lnTo>
                      <a:pt x="4428" y="361"/>
                    </a:lnTo>
                    <a:lnTo>
                      <a:pt x="4487" y="370"/>
                    </a:lnTo>
                    <a:lnTo>
                      <a:pt x="4545" y="378"/>
                    </a:lnTo>
                    <a:lnTo>
                      <a:pt x="4603" y="387"/>
                    </a:lnTo>
                    <a:lnTo>
                      <a:pt x="4662" y="394"/>
                    </a:lnTo>
                    <a:lnTo>
                      <a:pt x="4721" y="401"/>
                    </a:lnTo>
                    <a:lnTo>
                      <a:pt x="4779" y="407"/>
                    </a:lnTo>
                    <a:lnTo>
                      <a:pt x="4839" y="413"/>
                    </a:lnTo>
                    <a:lnTo>
                      <a:pt x="4898" y="418"/>
                    </a:lnTo>
                    <a:lnTo>
                      <a:pt x="4957" y="422"/>
                    </a:lnTo>
                    <a:lnTo>
                      <a:pt x="5016" y="426"/>
                    </a:lnTo>
                    <a:lnTo>
                      <a:pt x="5068" y="440"/>
                    </a:lnTo>
                    <a:lnTo>
                      <a:pt x="5119" y="453"/>
                    </a:lnTo>
                    <a:lnTo>
                      <a:pt x="5171" y="465"/>
                    </a:lnTo>
                    <a:lnTo>
                      <a:pt x="5223" y="477"/>
                    </a:lnTo>
                    <a:lnTo>
                      <a:pt x="5275" y="489"/>
                    </a:lnTo>
                    <a:lnTo>
                      <a:pt x="5328" y="499"/>
                    </a:lnTo>
                    <a:lnTo>
                      <a:pt x="5380" y="510"/>
                    </a:lnTo>
                    <a:lnTo>
                      <a:pt x="5433" y="520"/>
                    </a:lnTo>
                    <a:close/>
                    <a:moveTo>
                      <a:pt x="3165" y="520"/>
                    </a:moveTo>
                    <a:lnTo>
                      <a:pt x="1701" y="520"/>
                    </a:lnTo>
                    <a:lnTo>
                      <a:pt x="1629" y="496"/>
                    </a:lnTo>
                    <a:lnTo>
                      <a:pt x="1557" y="470"/>
                    </a:lnTo>
                    <a:lnTo>
                      <a:pt x="1486" y="445"/>
                    </a:lnTo>
                    <a:lnTo>
                      <a:pt x="1414" y="418"/>
                    </a:lnTo>
                    <a:lnTo>
                      <a:pt x="1344" y="391"/>
                    </a:lnTo>
                    <a:lnTo>
                      <a:pt x="1274" y="363"/>
                    </a:lnTo>
                    <a:lnTo>
                      <a:pt x="1204" y="332"/>
                    </a:lnTo>
                    <a:lnTo>
                      <a:pt x="1135" y="302"/>
                    </a:lnTo>
                    <a:lnTo>
                      <a:pt x="1066" y="270"/>
                    </a:lnTo>
                    <a:lnTo>
                      <a:pt x="999" y="237"/>
                    </a:lnTo>
                    <a:lnTo>
                      <a:pt x="931" y="202"/>
                    </a:lnTo>
                    <a:lnTo>
                      <a:pt x="865" y="165"/>
                    </a:lnTo>
                    <a:lnTo>
                      <a:pt x="833" y="146"/>
                    </a:lnTo>
                    <a:lnTo>
                      <a:pt x="800" y="127"/>
                    </a:lnTo>
                    <a:lnTo>
                      <a:pt x="768" y="106"/>
                    </a:lnTo>
                    <a:lnTo>
                      <a:pt x="736" y="86"/>
                    </a:lnTo>
                    <a:lnTo>
                      <a:pt x="704" y="66"/>
                    </a:lnTo>
                    <a:lnTo>
                      <a:pt x="672" y="44"/>
                    </a:lnTo>
                    <a:lnTo>
                      <a:pt x="641" y="22"/>
                    </a:lnTo>
                    <a:lnTo>
                      <a:pt x="611" y="0"/>
                    </a:lnTo>
                    <a:lnTo>
                      <a:pt x="1255" y="0"/>
                    </a:lnTo>
                    <a:lnTo>
                      <a:pt x="1307" y="24"/>
                    </a:lnTo>
                    <a:lnTo>
                      <a:pt x="1359" y="47"/>
                    </a:lnTo>
                    <a:lnTo>
                      <a:pt x="1411" y="70"/>
                    </a:lnTo>
                    <a:lnTo>
                      <a:pt x="1464" y="93"/>
                    </a:lnTo>
                    <a:lnTo>
                      <a:pt x="1518" y="115"/>
                    </a:lnTo>
                    <a:lnTo>
                      <a:pt x="1571" y="135"/>
                    </a:lnTo>
                    <a:lnTo>
                      <a:pt x="1624" y="156"/>
                    </a:lnTo>
                    <a:lnTo>
                      <a:pt x="1678" y="176"/>
                    </a:lnTo>
                    <a:lnTo>
                      <a:pt x="1732" y="195"/>
                    </a:lnTo>
                    <a:lnTo>
                      <a:pt x="1786" y="214"/>
                    </a:lnTo>
                    <a:lnTo>
                      <a:pt x="1841" y="232"/>
                    </a:lnTo>
                    <a:lnTo>
                      <a:pt x="1895" y="250"/>
                    </a:lnTo>
                    <a:lnTo>
                      <a:pt x="1950" y="267"/>
                    </a:lnTo>
                    <a:lnTo>
                      <a:pt x="2005" y="283"/>
                    </a:lnTo>
                    <a:lnTo>
                      <a:pt x="2061" y="300"/>
                    </a:lnTo>
                    <a:lnTo>
                      <a:pt x="2116" y="315"/>
                    </a:lnTo>
                    <a:lnTo>
                      <a:pt x="2172" y="330"/>
                    </a:lnTo>
                    <a:lnTo>
                      <a:pt x="2227" y="344"/>
                    </a:lnTo>
                    <a:lnTo>
                      <a:pt x="2284" y="358"/>
                    </a:lnTo>
                    <a:lnTo>
                      <a:pt x="2340" y="371"/>
                    </a:lnTo>
                    <a:lnTo>
                      <a:pt x="2396" y="384"/>
                    </a:lnTo>
                    <a:lnTo>
                      <a:pt x="2453" y="396"/>
                    </a:lnTo>
                    <a:lnTo>
                      <a:pt x="2510" y="408"/>
                    </a:lnTo>
                    <a:lnTo>
                      <a:pt x="2567" y="419"/>
                    </a:lnTo>
                    <a:lnTo>
                      <a:pt x="2624" y="429"/>
                    </a:lnTo>
                    <a:lnTo>
                      <a:pt x="2682" y="440"/>
                    </a:lnTo>
                    <a:lnTo>
                      <a:pt x="2739" y="449"/>
                    </a:lnTo>
                    <a:lnTo>
                      <a:pt x="2796" y="458"/>
                    </a:lnTo>
                    <a:lnTo>
                      <a:pt x="2912" y="475"/>
                    </a:lnTo>
                    <a:lnTo>
                      <a:pt x="3029" y="490"/>
                    </a:lnTo>
                    <a:lnTo>
                      <a:pt x="3165" y="520"/>
                    </a:lnTo>
                    <a:close/>
                    <a:moveTo>
                      <a:pt x="532" y="520"/>
                    </a:moveTo>
                    <a:lnTo>
                      <a:pt x="125" y="520"/>
                    </a:lnTo>
                    <a:lnTo>
                      <a:pt x="109" y="498"/>
                    </a:lnTo>
                    <a:lnTo>
                      <a:pt x="91" y="476"/>
                    </a:lnTo>
                    <a:lnTo>
                      <a:pt x="75" y="454"/>
                    </a:lnTo>
                    <a:lnTo>
                      <a:pt x="59" y="431"/>
                    </a:lnTo>
                    <a:lnTo>
                      <a:pt x="44" y="408"/>
                    </a:lnTo>
                    <a:lnTo>
                      <a:pt x="28" y="386"/>
                    </a:lnTo>
                    <a:lnTo>
                      <a:pt x="15" y="362"/>
                    </a:lnTo>
                    <a:lnTo>
                      <a:pt x="0" y="338"/>
                    </a:lnTo>
                    <a:lnTo>
                      <a:pt x="66" y="364"/>
                    </a:lnTo>
                    <a:lnTo>
                      <a:pt x="131" y="389"/>
                    </a:lnTo>
                    <a:lnTo>
                      <a:pt x="196" y="414"/>
                    </a:lnTo>
                    <a:lnTo>
                      <a:pt x="263" y="437"/>
                    </a:lnTo>
                    <a:lnTo>
                      <a:pt x="330" y="458"/>
                    </a:lnTo>
                    <a:lnTo>
                      <a:pt x="396" y="480"/>
                    </a:lnTo>
                    <a:lnTo>
                      <a:pt x="464" y="501"/>
                    </a:lnTo>
                    <a:lnTo>
                      <a:pt x="532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5" name="Freeform 783">
                <a:extLst>
                  <a:ext uri="{FF2B5EF4-FFF2-40B4-BE49-F238E27FC236}">
                    <a16:creationId xmlns:a16="http://schemas.microsoft.com/office/drawing/2014/main" id="{C0622F1C-D27C-4D32-8932-8DF83FAA78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0" y="1288"/>
                <a:ext cx="679" cy="74"/>
              </a:xfrm>
              <a:custGeom>
                <a:avLst/>
                <a:gdLst>
                  <a:gd name="T0" fmla="*/ 4326 w 4755"/>
                  <a:gd name="T1" fmla="*/ 519 h 519"/>
                  <a:gd name="T2" fmla="*/ 4294 w 4755"/>
                  <a:gd name="T3" fmla="*/ 507 h 519"/>
                  <a:gd name="T4" fmla="*/ 4262 w 4755"/>
                  <a:gd name="T5" fmla="*/ 493 h 519"/>
                  <a:gd name="T6" fmla="*/ 4230 w 4755"/>
                  <a:gd name="T7" fmla="*/ 480 h 519"/>
                  <a:gd name="T8" fmla="*/ 4199 w 4755"/>
                  <a:gd name="T9" fmla="*/ 465 h 519"/>
                  <a:gd name="T10" fmla="*/ 4264 w 4755"/>
                  <a:gd name="T11" fmla="*/ 461 h 519"/>
                  <a:gd name="T12" fmla="*/ 4332 w 4755"/>
                  <a:gd name="T13" fmla="*/ 461 h 519"/>
                  <a:gd name="T14" fmla="*/ 4401 w 4755"/>
                  <a:gd name="T15" fmla="*/ 465 h 519"/>
                  <a:gd name="T16" fmla="*/ 4471 w 4755"/>
                  <a:gd name="T17" fmla="*/ 473 h 519"/>
                  <a:gd name="T18" fmla="*/ 4612 w 4755"/>
                  <a:gd name="T19" fmla="*/ 493 h 519"/>
                  <a:gd name="T20" fmla="*/ 4755 w 4755"/>
                  <a:gd name="T21" fmla="*/ 519 h 519"/>
                  <a:gd name="T22" fmla="*/ 2400 w 4755"/>
                  <a:gd name="T23" fmla="*/ 519 h 519"/>
                  <a:gd name="T24" fmla="*/ 2325 w 4755"/>
                  <a:gd name="T25" fmla="*/ 487 h 519"/>
                  <a:gd name="T26" fmla="*/ 2250 w 4755"/>
                  <a:gd name="T27" fmla="*/ 455 h 519"/>
                  <a:gd name="T28" fmla="*/ 2175 w 4755"/>
                  <a:gd name="T29" fmla="*/ 424 h 519"/>
                  <a:gd name="T30" fmla="*/ 2100 w 4755"/>
                  <a:gd name="T31" fmla="*/ 393 h 519"/>
                  <a:gd name="T32" fmla="*/ 2003 w 4755"/>
                  <a:gd name="T33" fmla="*/ 355 h 519"/>
                  <a:gd name="T34" fmla="*/ 1905 w 4755"/>
                  <a:gd name="T35" fmla="*/ 312 h 519"/>
                  <a:gd name="T36" fmla="*/ 1808 w 4755"/>
                  <a:gd name="T37" fmla="*/ 267 h 519"/>
                  <a:gd name="T38" fmla="*/ 1712 w 4755"/>
                  <a:gd name="T39" fmla="*/ 220 h 519"/>
                  <a:gd name="T40" fmla="*/ 1617 w 4755"/>
                  <a:gd name="T41" fmla="*/ 169 h 519"/>
                  <a:gd name="T42" fmla="*/ 1524 w 4755"/>
                  <a:gd name="T43" fmla="*/ 116 h 519"/>
                  <a:gd name="T44" fmla="*/ 1431 w 4755"/>
                  <a:gd name="T45" fmla="*/ 59 h 519"/>
                  <a:gd name="T46" fmla="*/ 1340 w 4755"/>
                  <a:gd name="T47" fmla="*/ 0 h 519"/>
                  <a:gd name="T48" fmla="*/ 2454 w 4755"/>
                  <a:gd name="T49" fmla="*/ 42 h 519"/>
                  <a:gd name="T50" fmla="*/ 2603 w 4755"/>
                  <a:gd name="T51" fmla="*/ 125 h 519"/>
                  <a:gd name="T52" fmla="*/ 2756 w 4755"/>
                  <a:gd name="T53" fmla="*/ 201 h 519"/>
                  <a:gd name="T54" fmla="*/ 2911 w 4755"/>
                  <a:gd name="T55" fmla="*/ 271 h 519"/>
                  <a:gd name="T56" fmla="*/ 3068 w 4755"/>
                  <a:gd name="T57" fmla="*/ 336 h 519"/>
                  <a:gd name="T58" fmla="*/ 3229 w 4755"/>
                  <a:gd name="T59" fmla="*/ 395 h 519"/>
                  <a:gd name="T60" fmla="*/ 3390 w 4755"/>
                  <a:gd name="T61" fmla="*/ 450 h 519"/>
                  <a:gd name="T62" fmla="*/ 3554 w 4755"/>
                  <a:gd name="T63" fmla="*/ 498 h 519"/>
                  <a:gd name="T64" fmla="*/ 1610 w 4755"/>
                  <a:gd name="T65" fmla="*/ 519 h 519"/>
                  <a:gd name="T66" fmla="*/ 678 w 4755"/>
                  <a:gd name="T67" fmla="*/ 495 h 519"/>
                  <a:gd name="T68" fmla="*/ 581 w 4755"/>
                  <a:gd name="T69" fmla="*/ 443 h 519"/>
                  <a:gd name="T70" fmla="*/ 485 w 4755"/>
                  <a:gd name="T71" fmla="*/ 387 h 519"/>
                  <a:gd name="T72" fmla="*/ 391 w 4755"/>
                  <a:gd name="T73" fmla="*/ 328 h 519"/>
                  <a:gd name="T74" fmla="*/ 299 w 4755"/>
                  <a:gd name="T75" fmla="*/ 264 h 519"/>
                  <a:gd name="T76" fmla="*/ 210 w 4755"/>
                  <a:gd name="T77" fmla="*/ 194 h 519"/>
                  <a:gd name="T78" fmla="*/ 124 w 4755"/>
                  <a:gd name="T79" fmla="*/ 120 h 519"/>
                  <a:gd name="T80" fmla="*/ 40 w 4755"/>
                  <a:gd name="T81" fmla="*/ 41 h 519"/>
                  <a:gd name="T82" fmla="*/ 457 w 4755"/>
                  <a:gd name="T83" fmla="*/ 0 h 519"/>
                  <a:gd name="T84" fmla="*/ 594 w 4755"/>
                  <a:gd name="T85" fmla="*/ 81 h 519"/>
                  <a:gd name="T86" fmla="*/ 733 w 4755"/>
                  <a:gd name="T87" fmla="*/ 158 h 519"/>
                  <a:gd name="T88" fmla="*/ 874 w 4755"/>
                  <a:gd name="T89" fmla="*/ 230 h 519"/>
                  <a:gd name="T90" fmla="*/ 1018 w 4755"/>
                  <a:gd name="T91" fmla="*/ 296 h 519"/>
                  <a:gd name="T92" fmla="*/ 1163 w 4755"/>
                  <a:gd name="T93" fmla="*/ 359 h 519"/>
                  <a:gd name="T94" fmla="*/ 1310 w 4755"/>
                  <a:gd name="T95" fmla="*/ 417 h 519"/>
                  <a:gd name="T96" fmla="*/ 1459 w 4755"/>
                  <a:gd name="T97" fmla="*/ 470 h 519"/>
                  <a:gd name="T98" fmla="*/ 1610 w 4755"/>
                  <a:gd name="T99" fmla="*/ 519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755" h="519">
                    <a:moveTo>
                      <a:pt x="4755" y="519"/>
                    </a:moveTo>
                    <a:lnTo>
                      <a:pt x="4326" y="519"/>
                    </a:lnTo>
                    <a:lnTo>
                      <a:pt x="4310" y="513"/>
                    </a:lnTo>
                    <a:lnTo>
                      <a:pt x="4294" y="507"/>
                    </a:lnTo>
                    <a:lnTo>
                      <a:pt x="4278" y="501"/>
                    </a:lnTo>
                    <a:lnTo>
                      <a:pt x="4262" y="493"/>
                    </a:lnTo>
                    <a:lnTo>
                      <a:pt x="4246" y="487"/>
                    </a:lnTo>
                    <a:lnTo>
                      <a:pt x="4230" y="480"/>
                    </a:lnTo>
                    <a:lnTo>
                      <a:pt x="4214" y="473"/>
                    </a:lnTo>
                    <a:lnTo>
                      <a:pt x="4199" y="465"/>
                    </a:lnTo>
                    <a:lnTo>
                      <a:pt x="4231" y="463"/>
                    </a:lnTo>
                    <a:lnTo>
                      <a:pt x="4264" y="461"/>
                    </a:lnTo>
                    <a:lnTo>
                      <a:pt x="4299" y="460"/>
                    </a:lnTo>
                    <a:lnTo>
                      <a:pt x="4332" y="461"/>
                    </a:lnTo>
                    <a:lnTo>
                      <a:pt x="4367" y="463"/>
                    </a:lnTo>
                    <a:lnTo>
                      <a:pt x="4401" y="465"/>
                    </a:lnTo>
                    <a:lnTo>
                      <a:pt x="4435" y="468"/>
                    </a:lnTo>
                    <a:lnTo>
                      <a:pt x="4471" y="473"/>
                    </a:lnTo>
                    <a:lnTo>
                      <a:pt x="4541" y="482"/>
                    </a:lnTo>
                    <a:lnTo>
                      <a:pt x="4612" y="493"/>
                    </a:lnTo>
                    <a:lnTo>
                      <a:pt x="4683" y="507"/>
                    </a:lnTo>
                    <a:lnTo>
                      <a:pt x="4755" y="519"/>
                    </a:lnTo>
                    <a:close/>
                    <a:moveTo>
                      <a:pt x="3636" y="519"/>
                    </a:moveTo>
                    <a:lnTo>
                      <a:pt x="2400" y="519"/>
                    </a:lnTo>
                    <a:lnTo>
                      <a:pt x="2363" y="504"/>
                    </a:lnTo>
                    <a:lnTo>
                      <a:pt x="2325" y="487"/>
                    </a:lnTo>
                    <a:lnTo>
                      <a:pt x="2288" y="472"/>
                    </a:lnTo>
                    <a:lnTo>
                      <a:pt x="2250" y="455"/>
                    </a:lnTo>
                    <a:lnTo>
                      <a:pt x="2212" y="439"/>
                    </a:lnTo>
                    <a:lnTo>
                      <a:pt x="2175" y="424"/>
                    </a:lnTo>
                    <a:lnTo>
                      <a:pt x="2137" y="408"/>
                    </a:lnTo>
                    <a:lnTo>
                      <a:pt x="2100" y="393"/>
                    </a:lnTo>
                    <a:lnTo>
                      <a:pt x="2051" y="375"/>
                    </a:lnTo>
                    <a:lnTo>
                      <a:pt x="2003" y="355"/>
                    </a:lnTo>
                    <a:lnTo>
                      <a:pt x="1954" y="334"/>
                    </a:lnTo>
                    <a:lnTo>
                      <a:pt x="1905" y="312"/>
                    </a:lnTo>
                    <a:lnTo>
                      <a:pt x="1857" y="290"/>
                    </a:lnTo>
                    <a:lnTo>
                      <a:pt x="1808" y="267"/>
                    </a:lnTo>
                    <a:lnTo>
                      <a:pt x="1760" y="244"/>
                    </a:lnTo>
                    <a:lnTo>
                      <a:pt x="1712" y="220"/>
                    </a:lnTo>
                    <a:lnTo>
                      <a:pt x="1664" y="195"/>
                    </a:lnTo>
                    <a:lnTo>
                      <a:pt x="1617" y="169"/>
                    </a:lnTo>
                    <a:lnTo>
                      <a:pt x="1569" y="143"/>
                    </a:lnTo>
                    <a:lnTo>
                      <a:pt x="1524" y="116"/>
                    </a:lnTo>
                    <a:lnTo>
                      <a:pt x="1477" y="88"/>
                    </a:lnTo>
                    <a:lnTo>
                      <a:pt x="1431" y="59"/>
                    </a:lnTo>
                    <a:lnTo>
                      <a:pt x="1385" y="30"/>
                    </a:lnTo>
                    <a:lnTo>
                      <a:pt x="1340" y="0"/>
                    </a:lnTo>
                    <a:lnTo>
                      <a:pt x="2380" y="0"/>
                    </a:lnTo>
                    <a:lnTo>
                      <a:pt x="2454" y="42"/>
                    </a:lnTo>
                    <a:lnTo>
                      <a:pt x="2528" y="84"/>
                    </a:lnTo>
                    <a:lnTo>
                      <a:pt x="2603" y="125"/>
                    </a:lnTo>
                    <a:lnTo>
                      <a:pt x="2679" y="163"/>
                    </a:lnTo>
                    <a:lnTo>
                      <a:pt x="2756" y="201"/>
                    </a:lnTo>
                    <a:lnTo>
                      <a:pt x="2834" y="236"/>
                    </a:lnTo>
                    <a:lnTo>
                      <a:pt x="2911" y="271"/>
                    </a:lnTo>
                    <a:lnTo>
                      <a:pt x="2990" y="304"/>
                    </a:lnTo>
                    <a:lnTo>
                      <a:pt x="3068" y="336"/>
                    </a:lnTo>
                    <a:lnTo>
                      <a:pt x="3148" y="366"/>
                    </a:lnTo>
                    <a:lnTo>
                      <a:pt x="3229" y="395"/>
                    </a:lnTo>
                    <a:lnTo>
                      <a:pt x="3309" y="423"/>
                    </a:lnTo>
                    <a:lnTo>
                      <a:pt x="3390" y="450"/>
                    </a:lnTo>
                    <a:lnTo>
                      <a:pt x="3471" y="475"/>
                    </a:lnTo>
                    <a:lnTo>
                      <a:pt x="3554" y="498"/>
                    </a:lnTo>
                    <a:lnTo>
                      <a:pt x="3636" y="519"/>
                    </a:lnTo>
                    <a:close/>
                    <a:moveTo>
                      <a:pt x="1610" y="519"/>
                    </a:moveTo>
                    <a:lnTo>
                      <a:pt x="728" y="519"/>
                    </a:lnTo>
                    <a:lnTo>
                      <a:pt x="678" y="495"/>
                    </a:lnTo>
                    <a:lnTo>
                      <a:pt x="629" y="469"/>
                    </a:lnTo>
                    <a:lnTo>
                      <a:pt x="581" y="443"/>
                    </a:lnTo>
                    <a:lnTo>
                      <a:pt x="533" y="416"/>
                    </a:lnTo>
                    <a:lnTo>
                      <a:pt x="485" y="387"/>
                    </a:lnTo>
                    <a:lnTo>
                      <a:pt x="438" y="358"/>
                    </a:lnTo>
                    <a:lnTo>
                      <a:pt x="391" y="328"/>
                    </a:lnTo>
                    <a:lnTo>
                      <a:pt x="345" y="296"/>
                    </a:lnTo>
                    <a:lnTo>
                      <a:pt x="299" y="264"/>
                    </a:lnTo>
                    <a:lnTo>
                      <a:pt x="254" y="230"/>
                    </a:lnTo>
                    <a:lnTo>
                      <a:pt x="210" y="194"/>
                    </a:lnTo>
                    <a:lnTo>
                      <a:pt x="167" y="159"/>
                    </a:lnTo>
                    <a:lnTo>
                      <a:pt x="124" y="120"/>
                    </a:lnTo>
                    <a:lnTo>
                      <a:pt x="81" y="82"/>
                    </a:lnTo>
                    <a:lnTo>
                      <a:pt x="40" y="41"/>
                    </a:lnTo>
                    <a:lnTo>
                      <a:pt x="0" y="0"/>
                    </a:lnTo>
                    <a:lnTo>
                      <a:pt x="457" y="0"/>
                    </a:lnTo>
                    <a:lnTo>
                      <a:pt x="525" y="41"/>
                    </a:lnTo>
                    <a:lnTo>
                      <a:pt x="594" y="81"/>
                    </a:lnTo>
                    <a:lnTo>
                      <a:pt x="663" y="119"/>
                    </a:lnTo>
                    <a:lnTo>
                      <a:pt x="733" y="158"/>
                    </a:lnTo>
                    <a:lnTo>
                      <a:pt x="804" y="194"/>
                    </a:lnTo>
                    <a:lnTo>
                      <a:pt x="874" y="230"/>
                    </a:lnTo>
                    <a:lnTo>
                      <a:pt x="946" y="263"/>
                    </a:lnTo>
                    <a:lnTo>
                      <a:pt x="1018" y="296"/>
                    </a:lnTo>
                    <a:lnTo>
                      <a:pt x="1090" y="329"/>
                    </a:lnTo>
                    <a:lnTo>
                      <a:pt x="1163" y="359"/>
                    </a:lnTo>
                    <a:lnTo>
                      <a:pt x="1236" y="388"/>
                    </a:lnTo>
                    <a:lnTo>
                      <a:pt x="1310" y="417"/>
                    </a:lnTo>
                    <a:lnTo>
                      <a:pt x="1385" y="444"/>
                    </a:lnTo>
                    <a:lnTo>
                      <a:pt x="1459" y="470"/>
                    </a:lnTo>
                    <a:lnTo>
                      <a:pt x="1534" y="495"/>
                    </a:lnTo>
                    <a:lnTo>
                      <a:pt x="1610" y="51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6" name="Freeform 784">
                <a:extLst>
                  <a:ext uri="{FF2B5EF4-FFF2-40B4-BE49-F238E27FC236}">
                    <a16:creationId xmlns:a16="http://schemas.microsoft.com/office/drawing/2014/main" id="{972AE256-591A-41D0-B735-A19B711511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64" y="1251"/>
                <a:ext cx="438" cy="74"/>
              </a:xfrm>
              <a:custGeom>
                <a:avLst/>
                <a:gdLst>
                  <a:gd name="T0" fmla="*/ 1974 w 3069"/>
                  <a:gd name="T1" fmla="*/ 521 h 521"/>
                  <a:gd name="T2" fmla="*/ 1870 w 3069"/>
                  <a:gd name="T3" fmla="*/ 468 h 521"/>
                  <a:gd name="T4" fmla="*/ 1767 w 3069"/>
                  <a:gd name="T5" fmla="*/ 412 h 521"/>
                  <a:gd name="T6" fmla="*/ 1665 w 3069"/>
                  <a:gd name="T7" fmla="*/ 352 h 521"/>
                  <a:gd name="T8" fmla="*/ 1565 w 3069"/>
                  <a:gd name="T9" fmla="*/ 289 h 521"/>
                  <a:gd name="T10" fmla="*/ 1467 w 3069"/>
                  <a:gd name="T11" fmla="*/ 222 h 521"/>
                  <a:gd name="T12" fmla="*/ 1372 w 3069"/>
                  <a:gd name="T13" fmla="*/ 151 h 521"/>
                  <a:gd name="T14" fmla="*/ 1279 w 3069"/>
                  <a:gd name="T15" fmla="*/ 78 h 521"/>
                  <a:gd name="T16" fmla="*/ 1190 w 3069"/>
                  <a:gd name="T17" fmla="*/ 0 h 521"/>
                  <a:gd name="T18" fmla="*/ 2226 w 3069"/>
                  <a:gd name="T19" fmla="*/ 39 h 521"/>
                  <a:gd name="T20" fmla="*/ 2333 w 3069"/>
                  <a:gd name="T21" fmla="*/ 114 h 521"/>
                  <a:gd name="T22" fmla="*/ 2441 w 3069"/>
                  <a:gd name="T23" fmla="*/ 185 h 521"/>
                  <a:gd name="T24" fmla="*/ 2552 w 3069"/>
                  <a:gd name="T25" fmla="*/ 254 h 521"/>
                  <a:gd name="T26" fmla="*/ 2664 w 3069"/>
                  <a:gd name="T27" fmla="*/ 319 h 521"/>
                  <a:gd name="T28" fmla="*/ 2778 w 3069"/>
                  <a:gd name="T29" fmla="*/ 380 h 521"/>
                  <a:gd name="T30" fmla="*/ 2893 w 3069"/>
                  <a:gd name="T31" fmla="*/ 439 h 521"/>
                  <a:gd name="T32" fmla="*/ 3009 w 3069"/>
                  <a:gd name="T33" fmla="*/ 494 h 521"/>
                  <a:gd name="T34" fmla="*/ 1121 w 3069"/>
                  <a:gd name="T35" fmla="*/ 521 h 521"/>
                  <a:gd name="T36" fmla="*/ 447 w 3069"/>
                  <a:gd name="T37" fmla="*/ 498 h 521"/>
                  <a:gd name="T38" fmla="*/ 388 w 3069"/>
                  <a:gd name="T39" fmla="*/ 452 h 521"/>
                  <a:gd name="T40" fmla="*/ 332 w 3069"/>
                  <a:gd name="T41" fmla="*/ 404 h 521"/>
                  <a:gd name="T42" fmla="*/ 276 w 3069"/>
                  <a:gd name="T43" fmla="*/ 353 h 521"/>
                  <a:gd name="T44" fmla="*/ 221 w 3069"/>
                  <a:gd name="T45" fmla="*/ 300 h 521"/>
                  <a:gd name="T46" fmla="*/ 167 w 3069"/>
                  <a:gd name="T47" fmla="*/ 245 h 521"/>
                  <a:gd name="T48" fmla="*/ 116 w 3069"/>
                  <a:gd name="T49" fmla="*/ 187 h 521"/>
                  <a:gd name="T50" fmla="*/ 65 w 3069"/>
                  <a:gd name="T51" fmla="*/ 125 h 521"/>
                  <a:gd name="T52" fmla="*/ 36 w 3069"/>
                  <a:gd name="T53" fmla="*/ 82 h 521"/>
                  <a:gd name="T54" fmla="*/ 27 w 3069"/>
                  <a:gd name="T55" fmla="*/ 58 h 521"/>
                  <a:gd name="T56" fmla="*/ 16 w 3069"/>
                  <a:gd name="T57" fmla="*/ 35 h 521"/>
                  <a:gd name="T58" fmla="*/ 5 w 3069"/>
                  <a:gd name="T59" fmla="*/ 11 h 521"/>
                  <a:gd name="T60" fmla="*/ 260 w 3069"/>
                  <a:gd name="T61" fmla="*/ 0 h 521"/>
                  <a:gd name="T62" fmla="*/ 362 w 3069"/>
                  <a:gd name="T63" fmla="*/ 76 h 521"/>
                  <a:gd name="T64" fmla="*/ 467 w 3069"/>
                  <a:gd name="T65" fmla="*/ 149 h 521"/>
                  <a:gd name="T66" fmla="*/ 573 w 3069"/>
                  <a:gd name="T67" fmla="*/ 219 h 521"/>
                  <a:gd name="T68" fmla="*/ 679 w 3069"/>
                  <a:gd name="T69" fmla="*/ 284 h 521"/>
                  <a:gd name="T70" fmla="*/ 787 w 3069"/>
                  <a:gd name="T71" fmla="*/ 348 h 521"/>
                  <a:gd name="T72" fmla="*/ 898 w 3069"/>
                  <a:gd name="T73" fmla="*/ 408 h 521"/>
                  <a:gd name="T74" fmla="*/ 1008 w 3069"/>
                  <a:gd name="T75" fmla="*/ 466 h 521"/>
                  <a:gd name="T76" fmla="*/ 1121 w 3069"/>
                  <a:gd name="T7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69" h="521">
                    <a:moveTo>
                      <a:pt x="3069" y="521"/>
                    </a:moveTo>
                    <a:lnTo>
                      <a:pt x="1974" y="521"/>
                    </a:lnTo>
                    <a:lnTo>
                      <a:pt x="1922" y="495"/>
                    </a:lnTo>
                    <a:lnTo>
                      <a:pt x="1870" y="468"/>
                    </a:lnTo>
                    <a:lnTo>
                      <a:pt x="1818" y="441"/>
                    </a:lnTo>
                    <a:lnTo>
                      <a:pt x="1767" y="412"/>
                    </a:lnTo>
                    <a:lnTo>
                      <a:pt x="1716" y="382"/>
                    </a:lnTo>
                    <a:lnTo>
                      <a:pt x="1665" y="352"/>
                    </a:lnTo>
                    <a:lnTo>
                      <a:pt x="1615" y="321"/>
                    </a:lnTo>
                    <a:lnTo>
                      <a:pt x="1565" y="289"/>
                    </a:lnTo>
                    <a:lnTo>
                      <a:pt x="1516" y="255"/>
                    </a:lnTo>
                    <a:lnTo>
                      <a:pt x="1467" y="222"/>
                    </a:lnTo>
                    <a:lnTo>
                      <a:pt x="1419" y="188"/>
                    </a:lnTo>
                    <a:lnTo>
                      <a:pt x="1372" y="151"/>
                    </a:lnTo>
                    <a:lnTo>
                      <a:pt x="1325" y="115"/>
                    </a:lnTo>
                    <a:lnTo>
                      <a:pt x="1279" y="78"/>
                    </a:lnTo>
                    <a:lnTo>
                      <a:pt x="1234" y="40"/>
                    </a:lnTo>
                    <a:lnTo>
                      <a:pt x="1190" y="0"/>
                    </a:lnTo>
                    <a:lnTo>
                      <a:pt x="2172" y="0"/>
                    </a:lnTo>
                    <a:lnTo>
                      <a:pt x="2226" y="39"/>
                    </a:lnTo>
                    <a:lnTo>
                      <a:pt x="2279" y="77"/>
                    </a:lnTo>
                    <a:lnTo>
                      <a:pt x="2333" y="114"/>
                    </a:lnTo>
                    <a:lnTo>
                      <a:pt x="2387" y="150"/>
                    </a:lnTo>
                    <a:lnTo>
                      <a:pt x="2441" y="185"/>
                    </a:lnTo>
                    <a:lnTo>
                      <a:pt x="2497" y="220"/>
                    </a:lnTo>
                    <a:lnTo>
                      <a:pt x="2552" y="254"/>
                    </a:lnTo>
                    <a:lnTo>
                      <a:pt x="2608" y="287"/>
                    </a:lnTo>
                    <a:lnTo>
                      <a:pt x="2664" y="319"/>
                    </a:lnTo>
                    <a:lnTo>
                      <a:pt x="2721" y="350"/>
                    </a:lnTo>
                    <a:lnTo>
                      <a:pt x="2778" y="380"/>
                    </a:lnTo>
                    <a:lnTo>
                      <a:pt x="2835" y="411"/>
                    </a:lnTo>
                    <a:lnTo>
                      <a:pt x="2893" y="439"/>
                    </a:lnTo>
                    <a:lnTo>
                      <a:pt x="2951" y="467"/>
                    </a:lnTo>
                    <a:lnTo>
                      <a:pt x="3009" y="494"/>
                    </a:lnTo>
                    <a:lnTo>
                      <a:pt x="3069" y="521"/>
                    </a:lnTo>
                    <a:close/>
                    <a:moveTo>
                      <a:pt x="1121" y="521"/>
                    </a:moveTo>
                    <a:lnTo>
                      <a:pt x="477" y="521"/>
                    </a:lnTo>
                    <a:lnTo>
                      <a:pt x="447" y="498"/>
                    </a:lnTo>
                    <a:lnTo>
                      <a:pt x="418" y="476"/>
                    </a:lnTo>
                    <a:lnTo>
                      <a:pt x="388" y="452"/>
                    </a:lnTo>
                    <a:lnTo>
                      <a:pt x="360" y="428"/>
                    </a:lnTo>
                    <a:lnTo>
                      <a:pt x="332" y="404"/>
                    </a:lnTo>
                    <a:lnTo>
                      <a:pt x="304" y="379"/>
                    </a:lnTo>
                    <a:lnTo>
                      <a:pt x="276" y="353"/>
                    </a:lnTo>
                    <a:lnTo>
                      <a:pt x="248" y="327"/>
                    </a:lnTo>
                    <a:lnTo>
                      <a:pt x="221" y="300"/>
                    </a:lnTo>
                    <a:lnTo>
                      <a:pt x="195" y="273"/>
                    </a:lnTo>
                    <a:lnTo>
                      <a:pt x="167" y="245"/>
                    </a:lnTo>
                    <a:lnTo>
                      <a:pt x="141" y="216"/>
                    </a:lnTo>
                    <a:lnTo>
                      <a:pt x="116" y="187"/>
                    </a:lnTo>
                    <a:lnTo>
                      <a:pt x="90" y="156"/>
                    </a:lnTo>
                    <a:lnTo>
                      <a:pt x="65" y="125"/>
                    </a:lnTo>
                    <a:lnTo>
                      <a:pt x="41" y="94"/>
                    </a:lnTo>
                    <a:lnTo>
                      <a:pt x="36" y="82"/>
                    </a:lnTo>
                    <a:lnTo>
                      <a:pt x="31" y="70"/>
                    </a:lnTo>
                    <a:lnTo>
                      <a:pt x="27" y="58"/>
                    </a:lnTo>
                    <a:lnTo>
                      <a:pt x="22" y="47"/>
                    </a:lnTo>
                    <a:lnTo>
                      <a:pt x="16" y="35"/>
                    </a:lnTo>
                    <a:lnTo>
                      <a:pt x="10" y="24"/>
                    </a:lnTo>
                    <a:lnTo>
                      <a:pt x="5" y="11"/>
                    </a:lnTo>
                    <a:lnTo>
                      <a:pt x="0" y="0"/>
                    </a:lnTo>
                    <a:lnTo>
                      <a:pt x="260" y="0"/>
                    </a:lnTo>
                    <a:lnTo>
                      <a:pt x="311" y="39"/>
                    </a:lnTo>
                    <a:lnTo>
                      <a:pt x="362" y="76"/>
                    </a:lnTo>
                    <a:lnTo>
                      <a:pt x="414" y="113"/>
                    </a:lnTo>
                    <a:lnTo>
                      <a:pt x="467" y="149"/>
                    </a:lnTo>
                    <a:lnTo>
                      <a:pt x="520" y="184"/>
                    </a:lnTo>
                    <a:lnTo>
                      <a:pt x="573" y="219"/>
                    </a:lnTo>
                    <a:lnTo>
                      <a:pt x="626" y="252"/>
                    </a:lnTo>
                    <a:lnTo>
                      <a:pt x="679" y="284"/>
                    </a:lnTo>
                    <a:lnTo>
                      <a:pt x="733" y="317"/>
                    </a:lnTo>
                    <a:lnTo>
                      <a:pt x="787" y="348"/>
                    </a:lnTo>
                    <a:lnTo>
                      <a:pt x="843" y="379"/>
                    </a:lnTo>
                    <a:lnTo>
                      <a:pt x="898" y="408"/>
                    </a:lnTo>
                    <a:lnTo>
                      <a:pt x="953" y="438"/>
                    </a:lnTo>
                    <a:lnTo>
                      <a:pt x="1008" y="466"/>
                    </a:lnTo>
                    <a:lnTo>
                      <a:pt x="1065" y="494"/>
                    </a:lnTo>
                    <a:lnTo>
                      <a:pt x="1121" y="5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7" name="Freeform 785">
                <a:extLst>
                  <a:ext uri="{FF2B5EF4-FFF2-40B4-BE49-F238E27FC236}">
                    <a16:creationId xmlns:a16="http://schemas.microsoft.com/office/drawing/2014/main" id="{32B7594E-9605-46B9-8AA1-FD245ECBA4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50" y="1214"/>
                <a:ext cx="380" cy="74"/>
              </a:xfrm>
              <a:custGeom>
                <a:avLst/>
                <a:gdLst>
                  <a:gd name="T0" fmla="*/ 1621 w 2661"/>
                  <a:gd name="T1" fmla="*/ 520 h 520"/>
                  <a:gd name="T2" fmla="*/ 1540 w 2661"/>
                  <a:gd name="T3" fmla="*/ 463 h 520"/>
                  <a:gd name="T4" fmla="*/ 1462 w 2661"/>
                  <a:gd name="T5" fmla="*/ 404 h 520"/>
                  <a:gd name="T6" fmla="*/ 1385 w 2661"/>
                  <a:gd name="T7" fmla="*/ 342 h 520"/>
                  <a:gd name="T8" fmla="*/ 1310 w 2661"/>
                  <a:gd name="T9" fmla="*/ 279 h 520"/>
                  <a:gd name="T10" fmla="*/ 1237 w 2661"/>
                  <a:gd name="T11" fmla="*/ 213 h 520"/>
                  <a:gd name="T12" fmla="*/ 1166 w 2661"/>
                  <a:gd name="T13" fmla="*/ 144 h 520"/>
                  <a:gd name="T14" fmla="*/ 1098 w 2661"/>
                  <a:gd name="T15" fmla="*/ 72 h 520"/>
                  <a:gd name="T16" fmla="*/ 1032 w 2661"/>
                  <a:gd name="T17" fmla="*/ 0 h 520"/>
                  <a:gd name="T18" fmla="*/ 1994 w 2661"/>
                  <a:gd name="T19" fmla="*/ 36 h 520"/>
                  <a:gd name="T20" fmla="*/ 2079 w 2661"/>
                  <a:gd name="T21" fmla="*/ 108 h 520"/>
                  <a:gd name="T22" fmla="*/ 2165 w 2661"/>
                  <a:gd name="T23" fmla="*/ 178 h 520"/>
                  <a:gd name="T24" fmla="*/ 2252 w 2661"/>
                  <a:gd name="T25" fmla="*/ 245 h 520"/>
                  <a:gd name="T26" fmla="*/ 2341 w 2661"/>
                  <a:gd name="T27" fmla="*/ 310 h 520"/>
                  <a:gd name="T28" fmla="*/ 2431 w 2661"/>
                  <a:gd name="T29" fmla="*/ 374 h 520"/>
                  <a:gd name="T30" fmla="*/ 2522 w 2661"/>
                  <a:gd name="T31" fmla="*/ 433 h 520"/>
                  <a:gd name="T32" fmla="*/ 2614 w 2661"/>
                  <a:gd name="T33" fmla="*/ 491 h 520"/>
                  <a:gd name="T34" fmla="*/ 738 w 2661"/>
                  <a:gd name="T35" fmla="*/ 520 h 520"/>
                  <a:gd name="T36" fmla="*/ 262 w 2661"/>
                  <a:gd name="T37" fmla="*/ 500 h 520"/>
                  <a:gd name="T38" fmla="*/ 226 w 2661"/>
                  <a:gd name="T39" fmla="*/ 459 h 520"/>
                  <a:gd name="T40" fmla="*/ 190 w 2661"/>
                  <a:gd name="T41" fmla="*/ 417 h 520"/>
                  <a:gd name="T42" fmla="*/ 156 w 2661"/>
                  <a:gd name="T43" fmla="*/ 375 h 520"/>
                  <a:gd name="T44" fmla="*/ 121 w 2661"/>
                  <a:gd name="T45" fmla="*/ 309 h 520"/>
                  <a:gd name="T46" fmla="*/ 80 w 2661"/>
                  <a:gd name="T47" fmla="*/ 223 h 520"/>
                  <a:gd name="T48" fmla="*/ 50 w 2661"/>
                  <a:gd name="T49" fmla="*/ 158 h 520"/>
                  <a:gd name="T50" fmla="*/ 32 w 2661"/>
                  <a:gd name="T51" fmla="*/ 114 h 520"/>
                  <a:gd name="T52" fmla="*/ 16 w 2661"/>
                  <a:gd name="T53" fmla="*/ 69 h 520"/>
                  <a:gd name="T54" fmla="*/ 4 w 2661"/>
                  <a:gd name="T55" fmla="*/ 22 h 520"/>
                  <a:gd name="T56" fmla="*/ 44 w 2661"/>
                  <a:gd name="T57" fmla="*/ 0 h 520"/>
                  <a:gd name="T58" fmla="*/ 127 w 2661"/>
                  <a:gd name="T59" fmla="*/ 72 h 520"/>
                  <a:gd name="T60" fmla="*/ 211 w 2661"/>
                  <a:gd name="T61" fmla="*/ 143 h 520"/>
                  <a:gd name="T62" fmla="*/ 296 w 2661"/>
                  <a:gd name="T63" fmla="*/ 211 h 520"/>
                  <a:gd name="T64" fmla="*/ 382 w 2661"/>
                  <a:gd name="T65" fmla="*/ 278 h 520"/>
                  <a:gd name="T66" fmla="*/ 470 w 2661"/>
                  <a:gd name="T67" fmla="*/ 341 h 520"/>
                  <a:gd name="T68" fmla="*/ 557 w 2661"/>
                  <a:gd name="T69" fmla="*/ 403 h 520"/>
                  <a:gd name="T70" fmla="*/ 647 w 2661"/>
                  <a:gd name="T71" fmla="*/ 462 h 520"/>
                  <a:gd name="T72" fmla="*/ 738 w 2661"/>
                  <a:gd name="T73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61" h="520">
                    <a:moveTo>
                      <a:pt x="2661" y="520"/>
                    </a:moveTo>
                    <a:lnTo>
                      <a:pt x="1621" y="520"/>
                    </a:lnTo>
                    <a:lnTo>
                      <a:pt x="1581" y="491"/>
                    </a:lnTo>
                    <a:lnTo>
                      <a:pt x="1540" y="463"/>
                    </a:lnTo>
                    <a:lnTo>
                      <a:pt x="1500" y="434"/>
                    </a:lnTo>
                    <a:lnTo>
                      <a:pt x="1462" y="404"/>
                    </a:lnTo>
                    <a:lnTo>
                      <a:pt x="1422" y="374"/>
                    </a:lnTo>
                    <a:lnTo>
                      <a:pt x="1385" y="342"/>
                    </a:lnTo>
                    <a:lnTo>
                      <a:pt x="1346" y="311"/>
                    </a:lnTo>
                    <a:lnTo>
                      <a:pt x="1310" y="279"/>
                    </a:lnTo>
                    <a:lnTo>
                      <a:pt x="1273" y="247"/>
                    </a:lnTo>
                    <a:lnTo>
                      <a:pt x="1237" y="213"/>
                    </a:lnTo>
                    <a:lnTo>
                      <a:pt x="1201" y="179"/>
                    </a:lnTo>
                    <a:lnTo>
                      <a:pt x="1166" y="144"/>
                    </a:lnTo>
                    <a:lnTo>
                      <a:pt x="1131" y="109"/>
                    </a:lnTo>
                    <a:lnTo>
                      <a:pt x="1098" y="72"/>
                    </a:lnTo>
                    <a:lnTo>
                      <a:pt x="1065" y="36"/>
                    </a:lnTo>
                    <a:lnTo>
                      <a:pt x="1032" y="0"/>
                    </a:lnTo>
                    <a:lnTo>
                      <a:pt x="1952" y="0"/>
                    </a:lnTo>
                    <a:lnTo>
                      <a:pt x="1994" y="36"/>
                    </a:lnTo>
                    <a:lnTo>
                      <a:pt x="2036" y="72"/>
                    </a:lnTo>
                    <a:lnTo>
                      <a:pt x="2079" y="108"/>
                    </a:lnTo>
                    <a:lnTo>
                      <a:pt x="2121" y="143"/>
                    </a:lnTo>
                    <a:lnTo>
                      <a:pt x="2165" y="178"/>
                    </a:lnTo>
                    <a:lnTo>
                      <a:pt x="2208" y="212"/>
                    </a:lnTo>
                    <a:lnTo>
                      <a:pt x="2252" y="245"/>
                    </a:lnTo>
                    <a:lnTo>
                      <a:pt x="2297" y="278"/>
                    </a:lnTo>
                    <a:lnTo>
                      <a:pt x="2341" y="310"/>
                    </a:lnTo>
                    <a:lnTo>
                      <a:pt x="2386" y="342"/>
                    </a:lnTo>
                    <a:lnTo>
                      <a:pt x="2431" y="374"/>
                    </a:lnTo>
                    <a:lnTo>
                      <a:pt x="2476" y="404"/>
                    </a:lnTo>
                    <a:lnTo>
                      <a:pt x="2522" y="433"/>
                    </a:lnTo>
                    <a:lnTo>
                      <a:pt x="2567" y="463"/>
                    </a:lnTo>
                    <a:lnTo>
                      <a:pt x="2614" y="491"/>
                    </a:lnTo>
                    <a:lnTo>
                      <a:pt x="2661" y="520"/>
                    </a:lnTo>
                    <a:close/>
                    <a:moveTo>
                      <a:pt x="738" y="520"/>
                    </a:moveTo>
                    <a:lnTo>
                      <a:pt x="281" y="520"/>
                    </a:lnTo>
                    <a:lnTo>
                      <a:pt x="262" y="500"/>
                    </a:lnTo>
                    <a:lnTo>
                      <a:pt x="245" y="480"/>
                    </a:lnTo>
                    <a:lnTo>
                      <a:pt x="226" y="459"/>
                    </a:lnTo>
                    <a:lnTo>
                      <a:pt x="208" y="439"/>
                    </a:lnTo>
                    <a:lnTo>
                      <a:pt x="190" y="417"/>
                    </a:lnTo>
                    <a:lnTo>
                      <a:pt x="173" y="397"/>
                    </a:lnTo>
                    <a:lnTo>
                      <a:pt x="156" y="375"/>
                    </a:lnTo>
                    <a:lnTo>
                      <a:pt x="139" y="353"/>
                    </a:lnTo>
                    <a:lnTo>
                      <a:pt x="121" y="309"/>
                    </a:lnTo>
                    <a:lnTo>
                      <a:pt x="101" y="266"/>
                    </a:lnTo>
                    <a:lnTo>
                      <a:pt x="80" y="223"/>
                    </a:lnTo>
                    <a:lnTo>
                      <a:pt x="60" y="180"/>
                    </a:lnTo>
                    <a:lnTo>
                      <a:pt x="50" y="158"/>
                    </a:lnTo>
                    <a:lnTo>
                      <a:pt x="40" y="136"/>
                    </a:lnTo>
                    <a:lnTo>
                      <a:pt x="32" y="114"/>
                    </a:lnTo>
                    <a:lnTo>
                      <a:pt x="24" y="92"/>
                    </a:lnTo>
                    <a:lnTo>
                      <a:pt x="16" y="69"/>
                    </a:lnTo>
                    <a:lnTo>
                      <a:pt x="9" y="46"/>
                    </a:lnTo>
                    <a:lnTo>
                      <a:pt x="4" y="22"/>
                    </a:lnTo>
                    <a:lnTo>
                      <a:pt x="0" y="0"/>
                    </a:lnTo>
                    <a:lnTo>
                      <a:pt x="44" y="0"/>
                    </a:lnTo>
                    <a:lnTo>
                      <a:pt x="85" y="36"/>
                    </a:lnTo>
                    <a:lnTo>
                      <a:pt x="127" y="72"/>
                    </a:lnTo>
                    <a:lnTo>
                      <a:pt x="169" y="108"/>
                    </a:lnTo>
                    <a:lnTo>
                      <a:pt x="211" y="143"/>
                    </a:lnTo>
                    <a:lnTo>
                      <a:pt x="253" y="178"/>
                    </a:lnTo>
                    <a:lnTo>
                      <a:pt x="296" y="211"/>
                    </a:lnTo>
                    <a:lnTo>
                      <a:pt x="338" y="244"/>
                    </a:lnTo>
                    <a:lnTo>
                      <a:pt x="382" y="278"/>
                    </a:lnTo>
                    <a:lnTo>
                      <a:pt x="426" y="310"/>
                    </a:lnTo>
                    <a:lnTo>
                      <a:pt x="470" y="341"/>
                    </a:lnTo>
                    <a:lnTo>
                      <a:pt x="513" y="373"/>
                    </a:lnTo>
                    <a:lnTo>
                      <a:pt x="557" y="403"/>
                    </a:lnTo>
                    <a:lnTo>
                      <a:pt x="602" y="433"/>
                    </a:lnTo>
                    <a:lnTo>
                      <a:pt x="647" y="462"/>
                    </a:lnTo>
                    <a:lnTo>
                      <a:pt x="692" y="491"/>
                    </a:lnTo>
                    <a:lnTo>
                      <a:pt x="738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8" name="Freeform 786">
                <a:extLst>
                  <a:ext uri="{FF2B5EF4-FFF2-40B4-BE49-F238E27FC236}">
                    <a16:creationId xmlns:a16="http://schemas.microsoft.com/office/drawing/2014/main" id="{88F2BE7D-E16D-44E3-84A3-92BEC0AA73A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49" y="1176"/>
                <a:ext cx="325" cy="75"/>
              </a:xfrm>
              <a:custGeom>
                <a:avLst/>
                <a:gdLst>
                  <a:gd name="T0" fmla="*/ 2276 w 2276"/>
                  <a:gd name="T1" fmla="*/ 520 h 520"/>
                  <a:gd name="T2" fmla="*/ 1294 w 2276"/>
                  <a:gd name="T3" fmla="*/ 520 h 520"/>
                  <a:gd name="T4" fmla="*/ 1255 w 2276"/>
                  <a:gd name="T5" fmla="*/ 486 h 520"/>
                  <a:gd name="T6" fmla="*/ 1219 w 2276"/>
                  <a:gd name="T7" fmla="*/ 451 h 520"/>
                  <a:gd name="T8" fmla="*/ 1182 w 2276"/>
                  <a:gd name="T9" fmla="*/ 416 h 520"/>
                  <a:gd name="T10" fmla="*/ 1147 w 2276"/>
                  <a:gd name="T11" fmla="*/ 379 h 520"/>
                  <a:gd name="T12" fmla="*/ 1111 w 2276"/>
                  <a:gd name="T13" fmla="*/ 342 h 520"/>
                  <a:gd name="T14" fmla="*/ 1078 w 2276"/>
                  <a:gd name="T15" fmla="*/ 304 h 520"/>
                  <a:gd name="T16" fmla="*/ 1044 w 2276"/>
                  <a:gd name="T17" fmla="*/ 267 h 520"/>
                  <a:gd name="T18" fmla="*/ 1011 w 2276"/>
                  <a:gd name="T19" fmla="*/ 227 h 520"/>
                  <a:gd name="T20" fmla="*/ 995 w 2276"/>
                  <a:gd name="T21" fmla="*/ 199 h 520"/>
                  <a:gd name="T22" fmla="*/ 978 w 2276"/>
                  <a:gd name="T23" fmla="*/ 171 h 520"/>
                  <a:gd name="T24" fmla="*/ 961 w 2276"/>
                  <a:gd name="T25" fmla="*/ 143 h 520"/>
                  <a:gd name="T26" fmla="*/ 944 w 2276"/>
                  <a:gd name="T27" fmla="*/ 115 h 520"/>
                  <a:gd name="T28" fmla="*/ 927 w 2276"/>
                  <a:gd name="T29" fmla="*/ 85 h 520"/>
                  <a:gd name="T30" fmla="*/ 910 w 2276"/>
                  <a:gd name="T31" fmla="*/ 57 h 520"/>
                  <a:gd name="T32" fmla="*/ 894 w 2276"/>
                  <a:gd name="T33" fmla="*/ 28 h 520"/>
                  <a:gd name="T34" fmla="*/ 877 w 2276"/>
                  <a:gd name="T35" fmla="*/ 0 h 520"/>
                  <a:gd name="T36" fmla="*/ 1619 w 2276"/>
                  <a:gd name="T37" fmla="*/ 0 h 520"/>
                  <a:gd name="T38" fmla="*/ 1643 w 2276"/>
                  <a:gd name="T39" fmla="*/ 17 h 520"/>
                  <a:gd name="T40" fmla="*/ 1667 w 2276"/>
                  <a:gd name="T41" fmla="*/ 32 h 520"/>
                  <a:gd name="T42" fmla="*/ 1691 w 2276"/>
                  <a:gd name="T43" fmla="*/ 49 h 520"/>
                  <a:gd name="T44" fmla="*/ 1716 w 2276"/>
                  <a:gd name="T45" fmla="*/ 65 h 520"/>
                  <a:gd name="T46" fmla="*/ 1740 w 2276"/>
                  <a:gd name="T47" fmla="*/ 80 h 520"/>
                  <a:gd name="T48" fmla="*/ 1765 w 2276"/>
                  <a:gd name="T49" fmla="*/ 96 h 520"/>
                  <a:gd name="T50" fmla="*/ 1789 w 2276"/>
                  <a:gd name="T51" fmla="*/ 111 h 520"/>
                  <a:gd name="T52" fmla="*/ 1814 w 2276"/>
                  <a:gd name="T53" fmla="*/ 125 h 520"/>
                  <a:gd name="T54" fmla="*/ 1869 w 2276"/>
                  <a:gd name="T55" fmla="*/ 179 h 520"/>
                  <a:gd name="T56" fmla="*/ 1925 w 2276"/>
                  <a:gd name="T57" fmla="*/ 231 h 520"/>
                  <a:gd name="T58" fmla="*/ 1983 w 2276"/>
                  <a:gd name="T59" fmla="*/ 282 h 520"/>
                  <a:gd name="T60" fmla="*/ 2040 w 2276"/>
                  <a:gd name="T61" fmla="*/ 331 h 520"/>
                  <a:gd name="T62" fmla="*/ 2098 w 2276"/>
                  <a:gd name="T63" fmla="*/ 380 h 520"/>
                  <a:gd name="T64" fmla="*/ 2157 w 2276"/>
                  <a:gd name="T65" fmla="*/ 428 h 520"/>
                  <a:gd name="T66" fmla="*/ 2216 w 2276"/>
                  <a:gd name="T67" fmla="*/ 475 h 520"/>
                  <a:gd name="T68" fmla="*/ 2276 w 2276"/>
                  <a:gd name="T69" fmla="*/ 520 h 520"/>
                  <a:gd name="T70" fmla="*/ 364 w 2276"/>
                  <a:gd name="T71" fmla="*/ 520 h 520"/>
                  <a:gd name="T72" fmla="*/ 104 w 2276"/>
                  <a:gd name="T73" fmla="*/ 520 h 520"/>
                  <a:gd name="T74" fmla="*/ 86 w 2276"/>
                  <a:gd name="T75" fmla="*/ 484 h 520"/>
                  <a:gd name="T76" fmla="*/ 69 w 2276"/>
                  <a:gd name="T77" fmla="*/ 447 h 520"/>
                  <a:gd name="T78" fmla="*/ 53 w 2276"/>
                  <a:gd name="T79" fmla="*/ 411 h 520"/>
                  <a:gd name="T80" fmla="*/ 37 w 2276"/>
                  <a:gd name="T81" fmla="*/ 373 h 520"/>
                  <a:gd name="T82" fmla="*/ 30 w 2276"/>
                  <a:gd name="T83" fmla="*/ 354 h 520"/>
                  <a:gd name="T84" fmla="*/ 23 w 2276"/>
                  <a:gd name="T85" fmla="*/ 336 h 520"/>
                  <a:gd name="T86" fmla="*/ 18 w 2276"/>
                  <a:gd name="T87" fmla="*/ 316 h 520"/>
                  <a:gd name="T88" fmla="*/ 13 w 2276"/>
                  <a:gd name="T89" fmla="*/ 296 h 520"/>
                  <a:gd name="T90" fmla="*/ 9 w 2276"/>
                  <a:gd name="T91" fmla="*/ 276 h 520"/>
                  <a:gd name="T92" fmla="*/ 5 w 2276"/>
                  <a:gd name="T93" fmla="*/ 256 h 520"/>
                  <a:gd name="T94" fmla="*/ 3 w 2276"/>
                  <a:gd name="T95" fmla="*/ 236 h 520"/>
                  <a:gd name="T96" fmla="*/ 0 w 2276"/>
                  <a:gd name="T97" fmla="*/ 215 h 520"/>
                  <a:gd name="T98" fmla="*/ 44 w 2276"/>
                  <a:gd name="T99" fmla="*/ 255 h 520"/>
                  <a:gd name="T100" fmla="*/ 89 w 2276"/>
                  <a:gd name="T101" fmla="*/ 295 h 520"/>
                  <a:gd name="T102" fmla="*/ 134 w 2276"/>
                  <a:gd name="T103" fmla="*/ 335 h 520"/>
                  <a:gd name="T104" fmla="*/ 180 w 2276"/>
                  <a:gd name="T105" fmla="*/ 373 h 520"/>
                  <a:gd name="T106" fmla="*/ 225 w 2276"/>
                  <a:gd name="T107" fmla="*/ 411 h 520"/>
                  <a:gd name="T108" fmla="*/ 271 w 2276"/>
                  <a:gd name="T109" fmla="*/ 448 h 520"/>
                  <a:gd name="T110" fmla="*/ 317 w 2276"/>
                  <a:gd name="T111" fmla="*/ 485 h 520"/>
                  <a:gd name="T112" fmla="*/ 364 w 2276"/>
                  <a:gd name="T113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6" h="520">
                    <a:moveTo>
                      <a:pt x="2276" y="520"/>
                    </a:moveTo>
                    <a:lnTo>
                      <a:pt x="1294" y="520"/>
                    </a:lnTo>
                    <a:lnTo>
                      <a:pt x="1255" y="486"/>
                    </a:lnTo>
                    <a:lnTo>
                      <a:pt x="1219" y="451"/>
                    </a:lnTo>
                    <a:lnTo>
                      <a:pt x="1182" y="416"/>
                    </a:lnTo>
                    <a:lnTo>
                      <a:pt x="1147" y="379"/>
                    </a:lnTo>
                    <a:lnTo>
                      <a:pt x="1111" y="342"/>
                    </a:lnTo>
                    <a:lnTo>
                      <a:pt x="1078" y="304"/>
                    </a:lnTo>
                    <a:lnTo>
                      <a:pt x="1044" y="267"/>
                    </a:lnTo>
                    <a:lnTo>
                      <a:pt x="1011" y="227"/>
                    </a:lnTo>
                    <a:lnTo>
                      <a:pt x="995" y="199"/>
                    </a:lnTo>
                    <a:lnTo>
                      <a:pt x="978" y="171"/>
                    </a:lnTo>
                    <a:lnTo>
                      <a:pt x="961" y="143"/>
                    </a:lnTo>
                    <a:lnTo>
                      <a:pt x="944" y="115"/>
                    </a:lnTo>
                    <a:lnTo>
                      <a:pt x="927" y="85"/>
                    </a:lnTo>
                    <a:lnTo>
                      <a:pt x="910" y="57"/>
                    </a:lnTo>
                    <a:lnTo>
                      <a:pt x="894" y="28"/>
                    </a:lnTo>
                    <a:lnTo>
                      <a:pt x="877" y="0"/>
                    </a:lnTo>
                    <a:lnTo>
                      <a:pt x="1619" y="0"/>
                    </a:lnTo>
                    <a:lnTo>
                      <a:pt x="1643" y="17"/>
                    </a:lnTo>
                    <a:lnTo>
                      <a:pt x="1667" y="32"/>
                    </a:lnTo>
                    <a:lnTo>
                      <a:pt x="1691" y="49"/>
                    </a:lnTo>
                    <a:lnTo>
                      <a:pt x="1716" y="65"/>
                    </a:lnTo>
                    <a:lnTo>
                      <a:pt x="1740" y="80"/>
                    </a:lnTo>
                    <a:lnTo>
                      <a:pt x="1765" y="96"/>
                    </a:lnTo>
                    <a:lnTo>
                      <a:pt x="1789" y="111"/>
                    </a:lnTo>
                    <a:lnTo>
                      <a:pt x="1814" y="125"/>
                    </a:lnTo>
                    <a:lnTo>
                      <a:pt x="1869" y="179"/>
                    </a:lnTo>
                    <a:lnTo>
                      <a:pt x="1925" y="231"/>
                    </a:lnTo>
                    <a:lnTo>
                      <a:pt x="1983" y="282"/>
                    </a:lnTo>
                    <a:lnTo>
                      <a:pt x="2040" y="331"/>
                    </a:lnTo>
                    <a:lnTo>
                      <a:pt x="2098" y="380"/>
                    </a:lnTo>
                    <a:lnTo>
                      <a:pt x="2157" y="428"/>
                    </a:lnTo>
                    <a:lnTo>
                      <a:pt x="2216" y="475"/>
                    </a:lnTo>
                    <a:lnTo>
                      <a:pt x="2276" y="520"/>
                    </a:lnTo>
                    <a:close/>
                    <a:moveTo>
                      <a:pt x="364" y="520"/>
                    </a:moveTo>
                    <a:lnTo>
                      <a:pt x="104" y="520"/>
                    </a:lnTo>
                    <a:lnTo>
                      <a:pt x="86" y="484"/>
                    </a:lnTo>
                    <a:lnTo>
                      <a:pt x="69" y="447"/>
                    </a:lnTo>
                    <a:lnTo>
                      <a:pt x="53" y="411"/>
                    </a:lnTo>
                    <a:lnTo>
                      <a:pt x="37" y="373"/>
                    </a:lnTo>
                    <a:lnTo>
                      <a:pt x="30" y="354"/>
                    </a:lnTo>
                    <a:lnTo>
                      <a:pt x="23" y="336"/>
                    </a:lnTo>
                    <a:lnTo>
                      <a:pt x="18" y="316"/>
                    </a:lnTo>
                    <a:lnTo>
                      <a:pt x="13" y="296"/>
                    </a:lnTo>
                    <a:lnTo>
                      <a:pt x="9" y="276"/>
                    </a:lnTo>
                    <a:lnTo>
                      <a:pt x="5" y="256"/>
                    </a:lnTo>
                    <a:lnTo>
                      <a:pt x="3" y="236"/>
                    </a:lnTo>
                    <a:lnTo>
                      <a:pt x="0" y="215"/>
                    </a:lnTo>
                    <a:lnTo>
                      <a:pt x="44" y="255"/>
                    </a:lnTo>
                    <a:lnTo>
                      <a:pt x="89" y="295"/>
                    </a:lnTo>
                    <a:lnTo>
                      <a:pt x="134" y="335"/>
                    </a:lnTo>
                    <a:lnTo>
                      <a:pt x="180" y="373"/>
                    </a:lnTo>
                    <a:lnTo>
                      <a:pt x="225" y="411"/>
                    </a:lnTo>
                    <a:lnTo>
                      <a:pt x="271" y="448"/>
                    </a:lnTo>
                    <a:lnTo>
                      <a:pt x="317" y="485"/>
                    </a:lnTo>
                    <a:lnTo>
                      <a:pt x="364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99" name="Freeform 787">
                <a:extLst>
                  <a:ext uri="{FF2B5EF4-FFF2-40B4-BE49-F238E27FC236}">
                    <a16:creationId xmlns:a16="http://schemas.microsoft.com/office/drawing/2014/main" id="{25053D39-215A-4DD2-A465-53673C5A571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49" y="1139"/>
                <a:ext cx="279" cy="75"/>
              </a:xfrm>
              <a:custGeom>
                <a:avLst/>
                <a:gdLst>
                  <a:gd name="T0" fmla="*/ 1958 w 1958"/>
                  <a:gd name="T1" fmla="*/ 521 h 521"/>
                  <a:gd name="T2" fmla="*/ 1038 w 1958"/>
                  <a:gd name="T3" fmla="*/ 521 h 521"/>
                  <a:gd name="T4" fmla="*/ 1035 w 1958"/>
                  <a:gd name="T5" fmla="*/ 516 h 521"/>
                  <a:gd name="T6" fmla="*/ 1032 w 1958"/>
                  <a:gd name="T7" fmla="*/ 512 h 521"/>
                  <a:gd name="T8" fmla="*/ 1028 w 1958"/>
                  <a:gd name="T9" fmla="*/ 508 h 521"/>
                  <a:gd name="T10" fmla="*/ 1025 w 1958"/>
                  <a:gd name="T11" fmla="*/ 504 h 521"/>
                  <a:gd name="T12" fmla="*/ 1022 w 1958"/>
                  <a:gd name="T13" fmla="*/ 500 h 521"/>
                  <a:gd name="T14" fmla="*/ 1018 w 1958"/>
                  <a:gd name="T15" fmla="*/ 496 h 521"/>
                  <a:gd name="T16" fmla="*/ 1014 w 1958"/>
                  <a:gd name="T17" fmla="*/ 491 h 521"/>
                  <a:gd name="T18" fmla="*/ 1011 w 1958"/>
                  <a:gd name="T19" fmla="*/ 487 h 521"/>
                  <a:gd name="T20" fmla="*/ 976 w 1958"/>
                  <a:gd name="T21" fmla="*/ 428 h 521"/>
                  <a:gd name="T22" fmla="*/ 940 w 1958"/>
                  <a:gd name="T23" fmla="*/ 368 h 521"/>
                  <a:gd name="T24" fmla="*/ 905 w 1958"/>
                  <a:gd name="T25" fmla="*/ 308 h 521"/>
                  <a:gd name="T26" fmla="*/ 870 w 1958"/>
                  <a:gd name="T27" fmla="*/ 247 h 521"/>
                  <a:gd name="T28" fmla="*/ 834 w 1958"/>
                  <a:gd name="T29" fmla="*/ 186 h 521"/>
                  <a:gd name="T30" fmla="*/ 801 w 1958"/>
                  <a:gd name="T31" fmla="*/ 125 h 521"/>
                  <a:gd name="T32" fmla="*/ 767 w 1958"/>
                  <a:gd name="T33" fmla="*/ 62 h 521"/>
                  <a:gd name="T34" fmla="*/ 736 w 1958"/>
                  <a:gd name="T35" fmla="*/ 0 h 521"/>
                  <a:gd name="T36" fmla="*/ 1294 w 1958"/>
                  <a:gd name="T37" fmla="*/ 0 h 521"/>
                  <a:gd name="T38" fmla="*/ 1354 w 1958"/>
                  <a:gd name="T39" fmla="*/ 54 h 521"/>
                  <a:gd name="T40" fmla="*/ 1417 w 1958"/>
                  <a:gd name="T41" fmla="*/ 107 h 521"/>
                  <a:gd name="T42" fmla="*/ 1449 w 1958"/>
                  <a:gd name="T43" fmla="*/ 133 h 521"/>
                  <a:gd name="T44" fmla="*/ 1480 w 1958"/>
                  <a:gd name="T45" fmla="*/ 158 h 521"/>
                  <a:gd name="T46" fmla="*/ 1513 w 1958"/>
                  <a:gd name="T47" fmla="*/ 183 h 521"/>
                  <a:gd name="T48" fmla="*/ 1545 w 1958"/>
                  <a:gd name="T49" fmla="*/ 207 h 521"/>
                  <a:gd name="T50" fmla="*/ 1578 w 1958"/>
                  <a:gd name="T51" fmla="*/ 231 h 521"/>
                  <a:gd name="T52" fmla="*/ 1612 w 1958"/>
                  <a:gd name="T53" fmla="*/ 255 h 521"/>
                  <a:gd name="T54" fmla="*/ 1644 w 1958"/>
                  <a:gd name="T55" fmla="*/ 278 h 521"/>
                  <a:gd name="T56" fmla="*/ 1678 w 1958"/>
                  <a:gd name="T57" fmla="*/ 301 h 521"/>
                  <a:gd name="T58" fmla="*/ 1712 w 1958"/>
                  <a:gd name="T59" fmla="*/ 323 h 521"/>
                  <a:gd name="T60" fmla="*/ 1745 w 1958"/>
                  <a:gd name="T61" fmla="*/ 343 h 521"/>
                  <a:gd name="T62" fmla="*/ 1779 w 1958"/>
                  <a:gd name="T63" fmla="*/ 365 h 521"/>
                  <a:gd name="T64" fmla="*/ 1814 w 1958"/>
                  <a:gd name="T65" fmla="*/ 385 h 521"/>
                  <a:gd name="T66" fmla="*/ 1831 w 1958"/>
                  <a:gd name="T67" fmla="*/ 403 h 521"/>
                  <a:gd name="T68" fmla="*/ 1849 w 1958"/>
                  <a:gd name="T69" fmla="*/ 419 h 521"/>
                  <a:gd name="T70" fmla="*/ 1868 w 1958"/>
                  <a:gd name="T71" fmla="*/ 437 h 521"/>
                  <a:gd name="T72" fmla="*/ 1886 w 1958"/>
                  <a:gd name="T73" fmla="*/ 454 h 521"/>
                  <a:gd name="T74" fmla="*/ 1903 w 1958"/>
                  <a:gd name="T75" fmla="*/ 471 h 521"/>
                  <a:gd name="T76" fmla="*/ 1921 w 1958"/>
                  <a:gd name="T77" fmla="*/ 487 h 521"/>
                  <a:gd name="T78" fmla="*/ 1940 w 1958"/>
                  <a:gd name="T79" fmla="*/ 504 h 521"/>
                  <a:gd name="T80" fmla="*/ 1958 w 1958"/>
                  <a:gd name="T81" fmla="*/ 521 h 521"/>
                  <a:gd name="T82" fmla="*/ 50 w 1958"/>
                  <a:gd name="T83" fmla="*/ 521 h 521"/>
                  <a:gd name="T84" fmla="*/ 6 w 1958"/>
                  <a:gd name="T85" fmla="*/ 521 h 521"/>
                  <a:gd name="T86" fmla="*/ 5 w 1958"/>
                  <a:gd name="T87" fmla="*/ 514 h 521"/>
                  <a:gd name="T88" fmla="*/ 4 w 1958"/>
                  <a:gd name="T89" fmla="*/ 509 h 521"/>
                  <a:gd name="T90" fmla="*/ 3 w 1958"/>
                  <a:gd name="T91" fmla="*/ 503 h 521"/>
                  <a:gd name="T92" fmla="*/ 3 w 1958"/>
                  <a:gd name="T93" fmla="*/ 498 h 521"/>
                  <a:gd name="T94" fmla="*/ 2 w 1958"/>
                  <a:gd name="T95" fmla="*/ 492 h 521"/>
                  <a:gd name="T96" fmla="*/ 2 w 1958"/>
                  <a:gd name="T97" fmla="*/ 486 h 521"/>
                  <a:gd name="T98" fmla="*/ 0 w 1958"/>
                  <a:gd name="T99" fmla="*/ 481 h 521"/>
                  <a:gd name="T100" fmla="*/ 0 w 1958"/>
                  <a:gd name="T101" fmla="*/ 475 h 521"/>
                  <a:gd name="T102" fmla="*/ 7 w 1958"/>
                  <a:gd name="T103" fmla="*/ 480 h 521"/>
                  <a:gd name="T104" fmla="*/ 13 w 1958"/>
                  <a:gd name="T105" fmla="*/ 486 h 521"/>
                  <a:gd name="T106" fmla="*/ 19 w 1958"/>
                  <a:gd name="T107" fmla="*/ 491 h 521"/>
                  <a:gd name="T108" fmla="*/ 25 w 1958"/>
                  <a:gd name="T109" fmla="*/ 498 h 521"/>
                  <a:gd name="T110" fmla="*/ 32 w 1958"/>
                  <a:gd name="T111" fmla="*/ 503 h 521"/>
                  <a:gd name="T112" fmla="*/ 38 w 1958"/>
                  <a:gd name="T113" fmla="*/ 509 h 521"/>
                  <a:gd name="T114" fmla="*/ 44 w 1958"/>
                  <a:gd name="T115" fmla="*/ 514 h 521"/>
                  <a:gd name="T116" fmla="*/ 50 w 1958"/>
                  <a:gd name="T11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58" h="521">
                    <a:moveTo>
                      <a:pt x="1958" y="521"/>
                    </a:moveTo>
                    <a:lnTo>
                      <a:pt x="1038" y="521"/>
                    </a:lnTo>
                    <a:lnTo>
                      <a:pt x="1035" y="516"/>
                    </a:lnTo>
                    <a:lnTo>
                      <a:pt x="1032" y="512"/>
                    </a:lnTo>
                    <a:lnTo>
                      <a:pt x="1028" y="508"/>
                    </a:lnTo>
                    <a:lnTo>
                      <a:pt x="1025" y="504"/>
                    </a:lnTo>
                    <a:lnTo>
                      <a:pt x="1022" y="500"/>
                    </a:lnTo>
                    <a:lnTo>
                      <a:pt x="1018" y="496"/>
                    </a:lnTo>
                    <a:lnTo>
                      <a:pt x="1014" y="491"/>
                    </a:lnTo>
                    <a:lnTo>
                      <a:pt x="1011" y="487"/>
                    </a:lnTo>
                    <a:lnTo>
                      <a:pt x="976" y="428"/>
                    </a:lnTo>
                    <a:lnTo>
                      <a:pt x="940" y="368"/>
                    </a:lnTo>
                    <a:lnTo>
                      <a:pt x="905" y="308"/>
                    </a:lnTo>
                    <a:lnTo>
                      <a:pt x="870" y="247"/>
                    </a:lnTo>
                    <a:lnTo>
                      <a:pt x="834" y="186"/>
                    </a:lnTo>
                    <a:lnTo>
                      <a:pt x="801" y="125"/>
                    </a:lnTo>
                    <a:lnTo>
                      <a:pt x="767" y="62"/>
                    </a:lnTo>
                    <a:lnTo>
                      <a:pt x="736" y="0"/>
                    </a:lnTo>
                    <a:lnTo>
                      <a:pt x="1294" y="0"/>
                    </a:lnTo>
                    <a:lnTo>
                      <a:pt x="1354" y="54"/>
                    </a:lnTo>
                    <a:lnTo>
                      <a:pt x="1417" y="107"/>
                    </a:lnTo>
                    <a:lnTo>
                      <a:pt x="1449" y="133"/>
                    </a:lnTo>
                    <a:lnTo>
                      <a:pt x="1480" y="158"/>
                    </a:lnTo>
                    <a:lnTo>
                      <a:pt x="1513" y="183"/>
                    </a:lnTo>
                    <a:lnTo>
                      <a:pt x="1545" y="207"/>
                    </a:lnTo>
                    <a:lnTo>
                      <a:pt x="1578" y="231"/>
                    </a:lnTo>
                    <a:lnTo>
                      <a:pt x="1612" y="255"/>
                    </a:lnTo>
                    <a:lnTo>
                      <a:pt x="1644" y="278"/>
                    </a:lnTo>
                    <a:lnTo>
                      <a:pt x="1678" y="301"/>
                    </a:lnTo>
                    <a:lnTo>
                      <a:pt x="1712" y="323"/>
                    </a:lnTo>
                    <a:lnTo>
                      <a:pt x="1745" y="343"/>
                    </a:lnTo>
                    <a:lnTo>
                      <a:pt x="1779" y="365"/>
                    </a:lnTo>
                    <a:lnTo>
                      <a:pt x="1814" y="385"/>
                    </a:lnTo>
                    <a:lnTo>
                      <a:pt x="1831" y="403"/>
                    </a:lnTo>
                    <a:lnTo>
                      <a:pt x="1849" y="419"/>
                    </a:lnTo>
                    <a:lnTo>
                      <a:pt x="1868" y="437"/>
                    </a:lnTo>
                    <a:lnTo>
                      <a:pt x="1886" y="454"/>
                    </a:lnTo>
                    <a:lnTo>
                      <a:pt x="1903" y="471"/>
                    </a:lnTo>
                    <a:lnTo>
                      <a:pt x="1921" y="487"/>
                    </a:lnTo>
                    <a:lnTo>
                      <a:pt x="1940" y="504"/>
                    </a:lnTo>
                    <a:lnTo>
                      <a:pt x="1958" y="521"/>
                    </a:lnTo>
                    <a:close/>
                    <a:moveTo>
                      <a:pt x="50" y="521"/>
                    </a:moveTo>
                    <a:lnTo>
                      <a:pt x="6" y="521"/>
                    </a:lnTo>
                    <a:lnTo>
                      <a:pt x="5" y="514"/>
                    </a:lnTo>
                    <a:lnTo>
                      <a:pt x="4" y="509"/>
                    </a:lnTo>
                    <a:lnTo>
                      <a:pt x="3" y="503"/>
                    </a:lnTo>
                    <a:lnTo>
                      <a:pt x="3" y="498"/>
                    </a:lnTo>
                    <a:lnTo>
                      <a:pt x="2" y="492"/>
                    </a:lnTo>
                    <a:lnTo>
                      <a:pt x="2" y="486"/>
                    </a:lnTo>
                    <a:lnTo>
                      <a:pt x="0" y="481"/>
                    </a:lnTo>
                    <a:lnTo>
                      <a:pt x="0" y="475"/>
                    </a:lnTo>
                    <a:lnTo>
                      <a:pt x="7" y="480"/>
                    </a:lnTo>
                    <a:lnTo>
                      <a:pt x="13" y="486"/>
                    </a:lnTo>
                    <a:lnTo>
                      <a:pt x="19" y="491"/>
                    </a:lnTo>
                    <a:lnTo>
                      <a:pt x="25" y="498"/>
                    </a:lnTo>
                    <a:lnTo>
                      <a:pt x="32" y="503"/>
                    </a:lnTo>
                    <a:lnTo>
                      <a:pt x="38" y="509"/>
                    </a:lnTo>
                    <a:lnTo>
                      <a:pt x="44" y="514"/>
                    </a:lnTo>
                    <a:lnTo>
                      <a:pt x="50" y="5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0" name="Freeform 788">
                <a:extLst>
                  <a:ext uri="{FF2B5EF4-FFF2-40B4-BE49-F238E27FC236}">
                    <a16:creationId xmlns:a16="http://schemas.microsoft.com/office/drawing/2014/main" id="{79FAAB3D-A90D-4455-8D6C-A177D0815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" y="1102"/>
                <a:ext cx="142" cy="74"/>
              </a:xfrm>
              <a:custGeom>
                <a:avLst/>
                <a:gdLst>
                  <a:gd name="T0" fmla="*/ 993 w 993"/>
                  <a:gd name="T1" fmla="*/ 521 h 521"/>
                  <a:gd name="T2" fmla="*/ 251 w 993"/>
                  <a:gd name="T3" fmla="*/ 521 h 521"/>
                  <a:gd name="T4" fmla="*/ 214 w 993"/>
                  <a:gd name="T5" fmla="*/ 457 h 521"/>
                  <a:gd name="T6" fmla="*/ 179 w 993"/>
                  <a:gd name="T7" fmla="*/ 394 h 521"/>
                  <a:gd name="T8" fmla="*/ 145 w 993"/>
                  <a:gd name="T9" fmla="*/ 330 h 521"/>
                  <a:gd name="T10" fmla="*/ 112 w 993"/>
                  <a:gd name="T11" fmla="*/ 266 h 521"/>
                  <a:gd name="T12" fmla="*/ 81 w 993"/>
                  <a:gd name="T13" fmla="*/ 200 h 521"/>
                  <a:gd name="T14" fmla="*/ 52 w 993"/>
                  <a:gd name="T15" fmla="*/ 134 h 521"/>
                  <a:gd name="T16" fmla="*/ 38 w 993"/>
                  <a:gd name="T17" fmla="*/ 101 h 521"/>
                  <a:gd name="T18" fmla="*/ 25 w 993"/>
                  <a:gd name="T19" fmla="*/ 68 h 521"/>
                  <a:gd name="T20" fmla="*/ 12 w 993"/>
                  <a:gd name="T21" fmla="*/ 34 h 521"/>
                  <a:gd name="T22" fmla="*/ 0 w 993"/>
                  <a:gd name="T23" fmla="*/ 0 h 521"/>
                  <a:gd name="T24" fmla="*/ 412 w 993"/>
                  <a:gd name="T25" fmla="*/ 0 h 521"/>
                  <a:gd name="T26" fmla="*/ 445 w 993"/>
                  <a:gd name="T27" fmla="*/ 37 h 521"/>
                  <a:gd name="T28" fmla="*/ 478 w 993"/>
                  <a:gd name="T29" fmla="*/ 73 h 521"/>
                  <a:gd name="T30" fmla="*/ 511 w 993"/>
                  <a:gd name="T31" fmla="*/ 108 h 521"/>
                  <a:gd name="T32" fmla="*/ 546 w 993"/>
                  <a:gd name="T33" fmla="*/ 144 h 521"/>
                  <a:gd name="T34" fmla="*/ 580 w 993"/>
                  <a:gd name="T35" fmla="*/ 178 h 521"/>
                  <a:gd name="T36" fmla="*/ 616 w 993"/>
                  <a:gd name="T37" fmla="*/ 213 h 521"/>
                  <a:gd name="T38" fmla="*/ 651 w 993"/>
                  <a:gd name="T39" fmla="*/ 246 h 521"/>
                  <a:gd name="T40" fmla="*/ 688 w 993"/>
                  <a:gd name="T41" fmla="*/ 278 h 521"/>
                  <a:gd name="T42" fmla="*/ 724 w 993"/>
                  <a:gd name="T43" fmla="*/ 312 h 521"/>
                  <a:gd name="T44" fmla="*/ 762 w 993"/>
                  <a:gd name="T45" fmla="*/ 343 h 521"/>
                  <a:gd name="T46" fmla="*/ 799 w 993"/>
                  <a:gd name="T47" fmla="*/ 374 h 521"/>
                  <a:gd name="T48" fmla="*/ 837 w 993"/>
                  <a:gd name="T49" fmla="*/ 404 h 521"/>
                  <a:gd name="T50" fmla="*/ 875 w 993"/>
                  <a:gd name="T51" fmla="*/ 435 h 521"/>
                  <a:gd name="T52" fmla="*/ 914 w 993"/>
                  <a:gd name="T53" fmla="*/ 464 h 521"/>
                  <a:gd name="T54" fmla="*/ 953 w 993"/>
                  <a:gd name="T55" fmla="*/ 493 h 521"/>
                  <a:gd name="T56" fmla="*/ 993 w 993"/>
                  <a:gd name="T5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93" h="521">
                    <a:moveTo>
                      <a:pt x="993" y="521"/>
                    </a:moveTo>
                    <a:lnTo>
                      <a:pt x="251" y="521"/>
                    </a:lnTo>
                    <a:lnTo>
                      <a:pt x="214" y="457"/>
                    </a:lnTo>
                    <a:lnTo>
                      <a:pt x="179" y="394"/>
                    </a:lnTo>
                    <a:lnTo>
                      <a:pt x="145" y="330"/>
                    </a:lnTo>
                    <a:lnTo>
                      <a:pt x="112" y="266"/>
                    </a:lnTo>
                    <a:lnTo>
                      <a:pt x="81" y="200"/>
                    </a:lnTo>
                    <a:lnTo>
                      <a:pt x="52" y="134"/>
                    </a:lnTo>
                    <a:lnTo>
                      <a:pt x="38" y="101"/>
                    </a:lnTo>
                    <a:lnTo>
                      <a:pt x="25" y="68"/>
                    </a:lnTo>
                    <a:lnTo>
                      <a:pt x="12" y="34"/>
                    </a:lnTo>
                    <a:lnTo>
                      <a:pt x="0" y="0"/>
                    </a:lnTo>
                    <a:lnTo>
                      <a:pt x="412" y="0"/>
                    </a:lnTo>
                    <a:lnTo>
                      <a:pt x="445" y="37"/>
                    </a:lnTo>
                    <a:lnTo>
                      <a:pt x="478" y="73"/>
                    </a:lnTo>
                    <a:lnTo>
                      <a:pt x="511" y="108"/>
                    </a:lnTo>
                    <a:lnTo>
                      <a:pt x="546" y="144"/>
                    </a:lnTo>
                    <a:lnTo>
                      <a:pt x="580" y="178"/>
                    </a:lnTo>
                    <a:lnTo>
                      <a:pt x="616" y="213"/>
                    </a:lnTo>
                    <a:lnTo>
                      <a:pt x="651" y="246"/>
                    </a:lnTo>
                    <a:lnTo>
                      <a:pt x="688" y="278"/>
                    </a:lnTo>
                    <a:lnTo>
                      <a:pt x="724" y="312"/>
                    </a:lnTo>
                    <a:lnTo>
                      <a:pt x="762" y="343"/>
                    </a:lnTo>
                    <a:lnTo>
                      <a:pt x="799" y="374"/>
                    </a:lnTo>
                    <a:lnTo>
                      <a:pt x="837" y="404"/>
                    </a:lnTo>
                    <a:lnTo>
                      <a:pt x="875" y="435"/>
                    </a:lnTo>
                    <a:lnTo>
                      <a:pt x="914" y="464"/>
                    </a:lnTo>
                    <a:lnTo>
                      <a:pt x="953" y="493"/>
                    </a:lnTo>
                    <a:lnTo>
                      <a:pt x="993" y="5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1" name="Freeform 789">
                <a:extLst>
                  <a:ext uri="{FF2B5EF4-FFF2-40B4-BE49-F238E27FC236}">
                    <a16:creationId xmlns:a16="http://schemas.microsoft.com/office/drawing/2014/main" id="{2FC48F32-9F94-48AD-83B9-44E939E46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9" y="1065"/>
                <a:ext cx="105" cy="74"/>
              </a:xfrm>
              <a:custGeom>
                <a:avLst/>
                <a:gdLst>
                  <a:gd name="T0" fmla="*/ 734 w 734"/>
                  <a:gd name="T1" fmla="*/ 520 h 520"/>
                  <a:gd name="T2" fmla="*/ 176 w 734"/>
                  <a:gd name="T3" fmla="*/ 520 h 520"/>
                  <a:gd name="T4" fmla="*/ 146 w 734"/>
                  <a:gd name="T5" fmla="*/ 457 h 520"/>
                  <a:gd name="T6" fmla="*/ 118 w 734"/>
                  <a:gd name="T7" fmla="*/ 393 h 520"/>
                  <a:gd name="T8" fmla="*/ 104 w 734"/>
                  <a:gd name="T9" fmla="*/ 362 h 520"/>
                  <a:gd name="T10" fmla="*/ 92 w 734"/>
                  <a:gd name="T11" fmla="*/ 330 h 520"/>
                  <a:gd name="T12" fmla="*/ 79 w 734"/>
                  <a:gd name="T13" fmla="*/ 298 h 520"/>
                  <a:gd name="T14" fmla="*/ 68 w 734"/>
                  <a:gd name="T15" fmla="*/ 265 h 520"/>
                  <a:gd name="T16" fmla="*/ 56 w 734"/>
                  <a:gd name="T17" fmla="*/ 233 h 520"/>
                  <a:gd name="T18" fmla="*/ 47 w 734"/>
                  <a:gd name="T19" fmla="*/ 200 h 520"/>
                  <a:gd name="T20" fmla="*/ 37 w 734"/>
                  <a:gd name="T21" fmla="*/ 166 h 520"/>
                  <a:gd name="T22" fmla="*/ 28 w 734"/>
                  <a:gd name="T23" fmla="*/ 134 h 520"/>
                  <a:gd name="T24" fmla="*/ 20 w 734"/>
                  <a:gd name="T25" fmla="*/ 101 h 520"/>
                  <a:gd name="T26" fmla="*/ 13 w 734"/>
                  <a:gd name="T27" fmla="*/ 67 h 520"/>
                  <a:gd name="T28" fmla="*/ 5 w 734"/>
                  <a:gd name="T29" fmla="*/ 33 h 520"/>
                  <a:gd name="T30" fmla="*/ 0 w 734"/>
                  <a:gd name="T31" fmla="*/ 0 h 520"/>
                  <a:gd name="T32" fmla="*/ 273 w 734"/>
                  <a:gd name="T33" fmla="*/ 0 h 520"/>
                  <a:gd name="T34" fmla="*/ 298 w 734"/>
                  <a:gd name="T35" fmla="*/ 34 h 520"/>
                  <a:gd name="T36" fmla="*/ 323 w 734"/>
                  <a:gd name="T37" fmla="*/ 69 h 520"/>
                  <a:gd name="T38" fmla="*/ 350 w 734"/>
                  <a:gd name="T39" fmla="*/ 104 h 520"/>
                  <a:gd name="T40" fmla="*/ 376 w 734"/>
                  <a:gd name="T41" fmla="*/ 138 h 520"/>
                  <a:gd name="T42" fmla="*/ 403 w 734"/>
                  <a:gd name="T43" fmla="*/ 172 h 520"/>
                  <a:gd name="T44" fmla="*/ 432 w 734"/>
                  <a:gd name="T45" fmla="*/ 205 h 520"/>
                  <a:gd name="T46" fmla="*/ 460 w 734"/>
                  <a:gd name="T47" fmla="*/ 238 h 520"/>
                  <a:gd name="T48" fmla="*/ 489 w 734"/>
                  <a:gd name="T49" fmla="*/ 272 h 520"/>
                  <a:gd name="T50" fmla="*/ 517 w 734"/>
                  <a:gd name="T51" fmla="*/ 304 h 520"/>
                  <a:gd name="T52" fmla="*/ 547 w 734"/>
                  <a:gd name="T53" fmla="*/ 335 h 520"/>
                  <a:gd name="T54" fmla="*/ 577 w 734"/>
                  <a:gd name="T55" fmla="*/ 367 h 520"/>
                  <a:gd name="T56" fmla="*/ 608 w 734"/>
                  <a:gd name="T57" fmla="*/ 399 h 520"/>
                  <a:gd name="T58" fmla="*/ 638 w 734"/>
                  <a:gd name="T59" fmla="*/ 430 h 520"/>
                  <a:gd name="T60" fmla="*/ 669 w 734"/>
                  <a:gd name="T61" fmla="*/ 460 h 520"/>
                  <a:gd name="T62" fmla="*/ 701 w 734"/>
                  <a:gd name="T63" fmla="*/ 490 h 520"/>
                  <a:gd name="T64" fmla="*/ 734 w 734"/>
                  <a:gd name="T65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34" h="520">
                    <a:moveTo>
                      <a:pt x="734" y="520"/>
                    </a:moveTo>
                    <a:lnTo>
                      <a:pt x="176" y="520"/>
                    </a:lnTo>
                    <a:lnTo>
                      <a:pt x="146" y="457"/>
                    </a:lnTo>
                    <a:lnTo>
                      <a:pt x="118" y="393"/>
                    </a:lnTo>
                    <a:lnTo>
                      <a:pt x="104" y="362"/>
                    </a:lnTo>
                    <a:lnTo>
                      <a:pt x="92" y="330"/>
                    </a:lnTo>
                    <a:lnTo>
                      <a:pt x="79" y="298"/>
                    </a:lnTo>
                    <a:lnTo>
                      <a:pt x="68" y="265"/>
                    </a:lnTo>
                    <a:lnTo>
                      <a:pt x="56" y="233"/>
                    </a:lnTo>
                    <a:lnTo>
                      <a:pt x="47" y="200"/>
                    </a:lnTo>
                    <a:lnTo>
                      <a:pt x="37" y="166"/>
                    </a:lnTo>
                    <a:lnTo>
                      <a:pt x="28" y="134"/>
                    </a:lnTo>
                    <a:lnTo>
                      <a:pt x="20" y="101"/>
                    </a:lnTo>
                    <a:lnTo>
                      <a:pt x="13" y="67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273" y="0"/>
                    </a:lnTo>
                    <a:lnTo>
                      <a:pt x="298" y="34"/>
                    </a:lnTo>
                    <a:lnTo>
                      <a:pt x="323" y="69"/>
                    </a:lnTo>
                    <a:lnTo>
                      <a:pt x="350" y="104"/>
                    </a:lnTo>
                    <a:lnTo>
                      <a:pt x="376" y="138"/>
                    </a:lnTo>
                    <a:lnTo>
                      <a:pt x="403" y="172"/>
                    </a:lnTo>
                    <a:lnTo>
                      <a:pt x="432" y="205"/>
                    </a:lnTo>
                    <a:lnTo>
                      <a:pt x="460" y="238"/>
                    </a:lnTo>
                    <a:lnTo>
                      <a:pt x="489" y="272"/>
                    </a:lnTo>
                    <a:lnTo>
                      <a:pt x="517" y="304"/>
                    </a:lnTo>
                    <a:lnTo>
                      <a:pt x="547" y="335"/>
                    </a:lnTo>
                    <a:lnTo>
                      <a:pt x="577" y="367"/>
                    </a:lnTo>
                    <a:lnTo>
                      <a:pt x="608" y="399"/>
                    </a:lnTo>
                    <a:lnTo>
                      <a:pt x="638" y="430"/>
                    </a:lnTo>
                    <a:lnTo>
                      <a:pt x="669" y="460"/>
                    </a:lnTo>
                    <a:lnTo>
                      <a:pt x="701" y="490"/>
                    </a:lnTo>
                    <a:lnTo>
                      <a:pt x="734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2" name="Freeform 790">
                <a:extLst>
                  <a:ext uri="{FF2B5EF4-FFF2-40B4-BE49-F238E27FC236}">
                    <a16:creationId xmlns:a16="http://schemas.microsoft.com/office/drawing/2014/main" id="{E1BA283D-9AD1-4E6E-B965-EBBE0B6D2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6" y="1028"/>
                <a:ext cx="71" cy="74"/>
              </a:xfrm>
              <a:custGeom>
                <a:avLst/>
                <a:gdLst>
                  <a:gd name="T0" fmla="*/ 494 w 494"/>
                  <a:gd name="T1" fmla="*/ 520 h 520"/>
                  <a:gd name="T2" fmla="*/ 82 w 494"/>
                  <a:gd name="T3" fmla="*/ 520 h 520"/>
                  <a:gd name="T4" fmla="*/ 71 w 494"/>
                  <a:gd name="T5" fmla="*/ 489 h 520"/>
                  <a:gd name="T6" fmla="*/ 62 w 494"/>
                  <a:gd name="T7" fmla="*/ 458 h 520"/>
                  <a:gd name="T8" fmla="*/ 53 w 494"/>
                  <a:gd name="T9" fmla="*/ 426 h 520"/>
                  <a:gd name="T10" fmla="*/ 44 w 494"/>
                  <a:gd name="T11" fmla="*/ 395 h 520"/>
                  <a:gd name="T12" fmla="*/ 36 w 494"/>
                  <a:gd name="T13" fmla="*/ 363 h 520"/>
                  <a:gd name="T14" fmla="*/ 29 w 494"/>
                  <a:gd name="T15" fmla="*/ 331 h 520"/>
                  <a:gd name="T16" fmla="*/ 22 w 494"/>
                  <a:gd name="T17" fmla="*/ 299 h 520"/>
                  <a:gd name="T18" fmla="*/ 17 w 494"/>
                  <a:gd name="T19" fmla="*/ 267 h 520"/>
                  <a:gd name="T20" fmla="*/ 12 w 494"/>
                  <a:gd name="T21" fmla="*/ 234 h 520"/>
                  <a:gd name="T22" fmla="*/ 8 w 494"/>
                  <a:gd name="T23" fmla="*/ 201 h 520"/>
                  <a:gd name="T24" fmla="*/ 5 w 494"/>
                  <a:gd name="T25" fmla="*/ 168 h 520"/>
                  <a:gd name="T26" fmla="*/ 3 w 494"/>
                  <a:gd name="T27" fmla="*/ 135 h 520"/>
                  <a:gd name="T28" fmla="*/ 1 w 494"/>
                  <a:gd name="T29" fmla="*/ 101 h 520"/>
                  <a:gd name="T30" fmla="*/ 0 w 494"/>
                  <a:gd name="T31" fmla="*/ 68 h 520"/>
                  <a:gd name="T32" fmla="*/ 1 w 494"/>
                  <a:gd name="T33" fmla="*/ 34 h 520"/>
                  <a:gd name="T34" fmla="*/ 3 w 494"/>
                  <a:gd name="T35" fmla="*/ 0 h 520"/>
                  <a:gd name="T36" fmla="*/ 152 w 494"/>
                  <a:gd name="T37" fmla="*/ 0 h 520"/>
                  <a:gd name="T38" fmla="*/ 157 w 494"/>
                  <a:gd name="T39" fmla="*/ 17 h 520"/>
                  <a:gd name="T40" fmla="*/ 162 w 494"/>
                  <a:gd name="T41" fmla="*/ 32 h 520"/>
                  <a:gd name="T42" fmla="*/ 167 w 494"/>
                  <a:gd name="T43" fmla="*/ 49 h 520"/>
                  <a:gd name="T44" fmla="*/ 172 w 494"/>
                  <a:gd name="T45" fmla="*/ 65 h 520"/>
                  <a:gd name="T46" fmla="*/ 179 w 494"/>
                  <a:gd name="T47" fmla="*/ 80 h 520"/>
                  <a:gd name="T48" fmla="*/ 185 w 494"/>
                  <a:gd name="T49" fmla="*/ 96 h 520"/>
                  <a:gd name="T50" fmla="*/ 192 w 494"/>
                  <a:gd name="T51" fmla="*/ 112 h 520"/>
                  <a:gd name="T52" fmla="*/ 200 w 494"/>
                  <a:gd name="T53" fmla="*/ 126 h 520"/>
                  <a:gd name="T54" fmla="*/ 233 w 494"/>
                  <a:gd name="T55" fmla="*/ 177 h 520"/>
                  <a:gd name="T56" fmla="*/ 266 w 494"/>
                  <a:gd name="T57" fmla="*/ 228 h 520"/>
                  <a:gd name="T58" fmla="*/ 302 w 494"/>
                  <a:gd name="T59" fmla="*/ 278 h 520"/>
                  <a:gd name="T60" fmla="*/ 338 w 494"/>
                  <a:gd name="T61" fmla="*/ 328 h 520"/>
                  <a:gd name="T62" fmla="*/ 376 w 494"/>
                  <a:gd name="T63" fmla="*/ 377 h 520"/>
                  <a:gd name="T64" fmla="*/ 414 w 494"/>
                  <a:gd name="T65" fmla="*/ 425 h 520"/>
                  <a:gd name="T66" fmla="*/ 454 w 494"/>
                  <a:gd name="T67" fmla="*/ 473 h 520"/>
                  <a:gd name="T68" fmla="*/ 494 w 494"/>
                  <a:gd name="T6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4" h="520">
                    <a:moveTo>
                      <a:pt x="494" y="520"/>
                    </a:moveTo>
                    <a:lnTo>
                      <a:pt x="82" y="520"/>
                    </a:lnTo>
                    <a:lnTo>
                      <a:pt x="71" y="489"/>
                    </a:lnTo>
                    <a:lnTo>
                      <a:pt x="62" y="458"/>
                    </a:lnTo>
                    <a:lnTo>
                      <a:pt x="53" y="426"/>
                    </a:lnTo>
                    <a:lnTo>
                      <a:pt x="44" y="395"/>
                    </a:lnTo>
                    <a:lnTo>
                      <a:pt x="36" y="363"/>
                    </a:lnTo>
                    <a:lnTo>
                      <a:pt x="29" y="331"/>
                    </a:lnTo>
                    <a:lnTo>
                      <a:pt x="22" y="299"/>
                    </a:lnTo>
                    <a:lnTo>
                      <a:pt x="17" y="267"/>
                    </a:lnTo>
                    <a:lnTo>
                      <a:pt x="12" y="234"/>
                    </a:lnTo>
                    <a:lnTo>
                      <a:pt x="8" y="201"/>
                    </a:lnTo>
                    <a:lnTo>
                      <a:pt x="5" y="168"/>
                    </a:lnTo>
                    <a:lnTo>
                      <a:pt x="3" y="135"/>
                    </a:lnTo>
                    <a:lnTo>
                      <a:pt x="1" y="101"/>
                    </a:lnTo>
                    <a:lnTo>
                      <a:pt x="0" y="68"/>
                    </a:lnTo>
                    <a:lnTo>
                      <a:pt x="1" y="34"/>
                    </a:lnTo>
                    <a:lnTo>
                      <a:pt x="3" y="0"/>
                    </a:lnTo>
                    <a:lnTo>
                      <a:pt x="152" y="0"/>
                    </a:lnTo>
                    <a:lnTo>
                      <a:pt x="157" y="17"/>
                    </a:lnTo>
                    <a:lnTo>
                      <a:pt x="162" y="32"/>
                    </a:lnTo>
                    <a:lnTo>
                      <a:pt x="167" y="49"/>
                    </a:lnTo>
                    <a:lnTo>
                      <a:pt x="172" y="65"/>
                    </a:lnTo>
                    <a:lnTo>
                      <a:pt x="179" y="80"/>
                    </a:lnTo>
                    <a:lnTo>
                      <a:pt x="185" y="96"/>
                    </a:lnTo>
                    <a:lnTo>
                      <a:pt x="192" y="112"/>
                    </a:lnTo>
                    <a:lnTo>
                      <a:pt x="200" y="126"/>
                    </a:lnTo>
                    <a:lnTo>
                      <a:pt x="233" y="177"/>
                    </a:lnTo>
                    <a:lnTo>
                      <a:pt x="266" y="228"/>
                    </a:lnTo>
                    <a:lnTo>
                      <a:pt x="302" y="278"/>
                    </a:lnTo>
                    <a:lnTo>
                      <a:pt x="338" y="328"/>
                    </a:lnTo>
                    <a:lnTo>
                      <a:pt x="376" y="377"/>
                    </a:lnTo>
                    <a:lnTo>
                      <a:pt x="414" y="425"/>
                    </a:lnTo>
                    <a:lnTo>
                      <a:pt x="454" y="473"/>
                    </a:lnTo>
                    <a:lnTo>
                      <a:pt x="494" y="5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3" name="Freeform 791">
                <a:extLst>
                  <a:ext uri="{FF2B5EF4-FFF2-40B4-BE49-F238E27FC236}">
                    <a16:creationId xmlns:a16="http://schemas.microsoft.com/office/drawing/2014/main" id="{ABFD575B-E127-49E6-8521-073AC0AA7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6" y="990"/>
                <a:ext cx="42" cy="75"/>
              </a:xfrm>
              <a:custGeom>
                <a:avLst/>
                <a:gdLst>
                  <a:gd name="T0" fmla="*/ 289 w 289"/>
                  <a:gd name="T1" fmla="*/ 521 h 521"/>
                  <a:gd name="T2" fmla="*/ 16 w 289"/>
                  <a:gd name="T3" fmla="*/ 521 h 521"/>
                  <a:gd name="T4" fmla="*/ 12 w 289"/>
                  <a:gd name="T5" fmla="*/ 489 h 521"/>
                  <a:gd name="T6" fmla="*/ 8 w 289"/>
                  <a:gd name="T7" fmla="*/ 458 h 521"/>
                  <a:gd name="T8" fmla="*/ 5 w 289"/>
                  <a:gd name="T9" fmla="*/ 427 h 521"/>
                  <a:gd name="T10" fmla="*/ 3 w 289"/>
                  <a:gd name="T11" fmla="*/ 395 h 521"/>
                  <a:gd name="T12" fmla="*/ 1 w 289"/>
                  <a:gd name="T13" fmla="*/ 363 h 521"/>
                  <a:gd name="T14" fmla="*/ 0 w 289"/>
                  <a:gd name="T15" fmla="*/ 331 h 521"/>
                  <a:gd name="T16" fmla="*/ 1 w 289"/>
                  <a:gd name="T17" fmla="*/ 299 h 521"/>
                  <a:gd name="T18" fmla="*/ 3 w 289"/>
                  <a:gd name="T19" fmla="*/ 266 h 521"/>
                  <a:gd name="T20" fmla="*/ 5 w 289"/>
                  <a:gd name="T21" fmla="*/ 234 h 521"/>
                  <a:gd name="T22" fmla="*/ 8 w 289"/>
                  <a:gd name="T23" fmla="*/ 201 h 521"/>
                  <a:gd name="T24" fmla="*/ 12 w 289"/>
                  <a:gd name="T25" fmla="*/ 168 h 521"/>
                  <a:gd name="T26" fmla="*/ 16 w 289"/>
                  <a:gd name="T27" fmla="*/ 135 h 521"/>
                  <a:gd name="T28" fmla="*/ 22 w 289"/>
                  <a:gd name="T29" fmla="*/ 102 h 521"/>
                  <a:gd name="T30" fmla="*/ 30 w 289"/>
                  <a:gd name="T31" fmla="*/ 67 h 521"/>
                  <a:gd name="T32" fmla="*/ 38 w 289"/>
                  <a:gd name="T33" fmla="*/ 34 h 521"/>
                  <a:gd name="T34" fmla="*/ 46 w 289"/>
                  <a:gd name="T35" fmla="*/ 0 h 521"/>
                  <a:gd name="T36" fmla="*/ 46 w 289"/>
                  <a:gd name="T37" fmla="*/ 0 h 521"/>
                  <a:gd name="T38" fmla="*/ 61 w 289"/>
                  <a:gd name="T39" fmla="*/ 20 h 521"/>
                  <a:gd name="T40" fmla="*/ 73 w 289"/>
                  <a:gd name="T41" fmla="*/ 41 h 521"/>
                  <a:gd name="T42" fmla="*/ 85 w 289"/>
                  <a:gd name="T43" fmla="*/ 64 h 521"/>
                  <a:gd name="T44" fmla="*/ 95 w 289"/>
                  <a:gd name="T45" fmla="*/ 87 h 521"/>
                  <a:gd name="T46" fmla="*/ 105 w 289"/>
                  <a:gd name="T47" fmla="*/ 111 h 521"/>
                  <a:gd name="T48" fmla="*/ 114 w 289"/>
                  <a:gd name="T49" fmla="*/ 136 h 521"/>
                  <a:gd name="T50" fmla="*/ 122 w 289"/>
                  <a:gd name="T51" fmla="*/ 161 h 521"/>
                  <a:gd name="T52" fmla="*/ 130 w 289"/>
                  <a:gd name="T53" fmla="*/ 186 h 521"/>
                  <a:gd name="T54" fmla="*/ 144 w 289"/>
                  <a:gd name="T55" fmla="*/ 238 h 521"/>
                  <a:gd name="T56" fmla="*/ 160 w 289"/>
                  <a:gd name="T57" fmla="*/ 288 h 521"/>
                  <a:gd name="T58" fmla="*/ 169 w 289"/>
                  <a:gd name="T59" fmla="*/ 314 h 521"/>
                  <a:gd name="T60" fmla="*/ 178 w 289"/>
                  <a:gd name="T61" fmla="*/ 338 h 521"/>
                  <a:gd name="T62" fmla="*/ 188 w 289"/>
                  <a:gd name="T63" fmla="*/ 362 h 521"/>
                  <a:gd name="T64" fmla="*/ 200 w 289"/>
                  <a:gd name="T65" fmla="*/ 386 h 521"/>
                  <a:gd name="T66" fmla="*/ 210 w 289"/>
                  <a:gd name="T67" fmla="*/ 403 h 521"/>
                  <a:gd name="T68" fmla="*/ 221 w 289"/>
                  <a:gd name="T69" fmla="*/ 420 h 521"/>
                  <a:gd name="T70" fmla="*/ 232 w 289"/>
                  <a:gd name="T71" fmla="*/ 437 h 521"/>
                  <a:gd name="T72" fmla="*/ 243 w 289"/>
                  <a:gd name="T73" fmla="*/ 454 h 521"/>
                  <a:gd name="T74" fmla="*/ 255 w 289"/>
                  <a:gd name="T75" fmla="*/ 471 h 521"/>
                  <a:gd name="T76" fmla="*/ 266 w 289"/>
                  <a:gd name="T77" fmla="*/ 487 h 521"/>
                  <a:gd name="T78" fmla="*/ 278 w 289"/>
                  <a:gd name="T79" fmla="*/ 504 h 521"/>
                  <a:gd name="T80" fmla="*/ 289 w 289"/>
                  <a:gd name="T81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9" h="521">
                    <a:moveTo>
                      <a:pt x="289" y="521"/>
                    </a:moveTo>
                    <a:lnTo>
                      <a:pt x="16" y="521"/>
                    </a:lnTo>
                    <a:lnTo>
                      <a:pt x="12" y="489"/>
                    </a:lnTo>
                    <a:lnTo>
                      <a:pt x="8" y="458"/>
                    </a:lnTo>
                    <a:lnTo>
                      <a:pt x="5" y="427"/>
                    </a:lnTo>
                    <a:lnTo>
                      <a:pt x="3" y="395"/>
                    </a:lnTo>
                    <a:lnTo>
                      <a:pt x="1" y="363"/>
                    </a:lnTo>
                    <a:lnTo>
                      <a:pt x="0" y="331"/>
                    </a:lnTo>
                    <a:lnTo>
                      <a:pt x="1" y="299"/>
                    </a:lnTo>
                    <a:lnTo>
                      <a:pt x="3" y="266"/>
                    </a:lnTo>
                    <a:lnTo>
                      <a:pt x="5" y="234"/>
                    </a:lnTo>
                    <a:lnTo>
                      <a:pt x="8" y="201"/>
                    </a:lnTo>
                    <a:lnTo>
                      <a:pt x="12" y="168"/>
                    </a:lnTo>
                    <a:lnTo>
                      <a:pt x="16" y="135"/>
                    </a:lnTo>
                    <a:lnTo>
                      <a:pt x="22" y="102"/>
                    </a:lnTo>
                    <a:lnTo>
                      <a:pt x="30" y="67"/>
                    </a:lnTo>
                    <a:lnTo>
                      <a:pt x="38" y="34"/>
                    </a:lnTo>
                    <a:lnTo>
                      <a:pt x="46" y="0"/>
                    </a:lnTo>
                    <a:lnTo>
                      <a:pt x="46" y="0"/>
                    </a:lnTo>
                    <a:lnTo>
                      <a:pt x="61" y="20"/>
                    </a:lnTo>
                    <a:lnTo>
                      <a:pt x="73" y="41"/>
                    </a:lnTo>
                    <a:lnTo>
                      <a:pt x="85" y="64"/>
                    </a:lnTo>
                    <a:lnTo>
                      <a:pt x="95" y="87"/>
                    </a:lnTo>
                    <a:lnTo>
                      <a:pt x="105" y="111"/>
                    </a:lnTo>
                    <a:lnTo>
                      <a:pt x="114" y="136"/>
                    </a:lnTo>
                    <a:lnTo>
                      <a:pt x="122" y="161"/>
                    </a:lnTo>
                    <a:lnTo>
                      <a:pt x="130" y="186"/>
                    </a:lnTo>
                    <a:lnTo>
                      <a:pt x="144" y="238"/>
                    </a:lnTo>
                    <a:lnTo>
                      <a:pt x="160" y="288"/>
                    </a:lnTo>
                    <a:lnTo>
                      <a:pt x="169" y="314"/>
                    </a:lnTo>
                    <a:lnTo>
                      <a:pt x="178" y="338"/>
                    </a:lnTo>
                    <a:lnTo>
                      <a:pt x="188" y="362"/>
                    </a:lnTo>
                    <a:lnTo>
                      <a:pt x="200" y="386"/>
                    </a:lnTo>
                    <a:lnTo>
                      <a:pt x="210" y="403"/>
                    </a:lnTo>
                    <a:lnTo>
                      <a:pt x="221" y="420"/>
                    </a:lnTo>
                    <a:lnTo>
                      <a:pt x="232" y="437"/>
                    </a:lnTo>
                    <a:lnTo>
                      <a:pt x="243" y="454"/>
                    </a:lnTo>
                    <a:lnTo>
                      <a:pt x="255" y="471"/>
                    </a:lnTo>
                    <a:lnTo>
                      <a:pt x="266" y="487"/>
                    </a:lnTo>
                    <a:lnTo>
                      <a:pt x="278" y="504"/>
                    </a:lnTo>
                    <a:lnTo>
                      <a:pt x="289" y="52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4" name="Freeform 792">
                <a:extLst>
                  <a:ext uri="{FF2B5EF4-FFF2-40B4-BE49-F238E27FC236}">
                    <a16:creationId xmlns:a16="http://schemas.microsoft.com/office/drawing/2014/main" id="{14C9477C-4E99-4CC4-85F8-4BC02F3A0F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7" y="990"/>
                <a:ext cx="21" cy="38"/>
              </a:xfrm>
              <a:custGeom>
                <a:avLst/>
                <a:gdLst>
                  <a:gd name="T0" fmla="*/ 149 w 149"/>
                  <a:gd name="T1" fmla="*/ 260 h 260"/>
                  <a:gd name="T2" fmla="*/ 0 w 149"/>
                  <a:gd name="T3" fmla="*/ 260 h 260"/>
                  <a:gd name="T4" fmla="*/ 2 w 149"/>
                  <a:gd name="T5" fmla="*/ 228 h 260"/>
                  <a:gd name="T6" fmla="*/ 5 w 149"/>
                  <a:gd name="T7" fmla="*/ 197 h 260"/>
                  <a:gd name="T8" fmla="*/ 9 w 149"/>
                  <a:gd name="T9" fmla="*/ 164 h 260"/>
                  <a:gd name="T10" fmla="*/ 14 w 149"/>
                  <a:gd name="T11" fmla="*/ 132 h 260"/>
                  <a:gd name="T12" fmla="*/ 20 w 149"/>
                  <a:gd name="T13" fmla="*/ 99 h 260"/>
                  <a:gd name="T14" fmla="*/ 27 w 149"/>
                  <a:gd name="T15" fmla="*/ 66 h 260"/>
                  <a:gd name="T16" fmla="*/ 35 w 149"/>
                  <a:gd name="T17" fmla="*/ 33 h 260"/>
                  <a:gd name="T18" fmla="*/ 43 w 149"/>
                  <a:gd name="T19" fmla="*/ 0 h 260"/>
                  <a:gd name="T20" fmla="*/ 54 w 149"/>
                  <a:gd name="T21" fmla="*/ 13 h 260"/>
                  <a:gd name="T22" fmla="*/ 63 w 149"/>
                  <a:gd name="T23" fmla="*/ 28 h 260"/>
                  <a:gd name="T24" fmla="*/ 71 w 149"/>
                  <a:gd name="T25" fmla="*/ 42 h 260"/>
                  <a:gd name="T26" fmla="*/ 79 w 149"/>
                  <a:gd name="T27" fmla="*/ 58 h 260"/>
                  <a:gd name="T28" fmla="*/ 93 w 149"/>
                  <a:gd name="T29" fmla="*/ 89 h 260"/>
                  <a:gd name="T30" fmla="*/ 106 w 149"/>
                  <a:gd name="T31" fmla="*/ 123 h 260"/>
                  <a:gd name="T32" fmla="*/ 117 w 149"/>
                  <a:gd name="T33" fmla="*/ 156 h 260"/>
                  <a:gd name="T34" fmla="*/ 128 w 149"/>
                  <a:gd name="T35" fmla="*/ 190 h 260"/>
                  <a:gd name="T36" fmla="*/ 138 w 149"/>
                  <a:gd name="T37" fmla="*/ 225 h 260"/>
                  <a:gd name="T38" fmla="*/ 149 w 149"/>
                  <a:gd name="T39" fmla="*/ 26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49" h="260">
                    <a:moveTo>
                      <a:pt x="149" y="260"/>
                    </a:moveTo>
                    <a:lnTo>
                      <a:pt x="0" y="260"/>
                    </a:lnTo>
                    <a:lnTo>
                      <a:pt x="2" y="228"/>
                    </a:lnTo>
                    <a:lnTo>
                      <a:pt x="5" y="197"/>
                    </a:lnTo>
                    <a:lnTo>
                      <a:pt x="9" y="164"/>
                    </a:lnTo>
                    <a:lnTo>
                      <a:pt x="14" y="132"/>
                    </a:lnTo>
                    <a:lnTo>
                      <a:pt x="20" y="99"/>
                    </a:lnTo>
                    <a:lnTo>
                      <a:pt x="27" y="66"/>
                    </a:lnTo>
                    <a:lnTo>
                      <a:pt x="35" y="33"/>
                    </a:lnTo>
                    <a:lnTo>
                      <a:pt x="43" y="0"/>
                    </a:lnTo>
                    <a:lnTo>
                      <a:pt x="54" y="13"/>
                    </a:lnTo>
                    <a:lnTo>
                      <a:pt x="63" y="28"/>
                    </a:lnTo>
                    <a:lnTo>
                      <a:pt x="71" y="42"/>
                    </a:lnTo>
                    <a:lnTo>
                      <a:pt x="79" y="58"/>
                    </a:lnTo>
                    <a:lnTo>
                      <a:pt x="93" y="89"/>
                    </a:lnTo>
                    <a:lnTo>
                      <a:pt x="106" y="123"/>
                    </a:lnTo>
                    <a:lnTo>
                      <a:pt x="117" y="156"/>
                    </a:lnTo>
                    <a:lnTo>
                      <a:pt x="128" y="190"/>
                    </a:lnTo>
                    <a:lnTo>
                      <a:pt x="138" y="225"/>
                    </a:lnTo>
                    <a:lnTo>
                      <a:pt x="149" y="26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5" name="Freeform 793">
                <a:extLst>
                  <a:ext uri="{FF2B5EF4-FFF2-40B4-BE49-F238E27FC236}">
                    <a16:creationId xmlns:a16="http://schemas.microsoft.com/office/drawing/2014/main" id="{A6EA786D-0DF2-45BC-9939-88E2CE438A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00" y="1275"/>
                <a:ext cx="285" cy="603"/>
              </a:xfrm>
              <a:custGeom>
                <a:avLst/>
                <a:gdLst>
                  <a:gd name="T0" fmla="*/ 945 w 1996"/>
                  <a:gd name="T1" fmla="*/ 857 h 4221"/>
                  <a:gd name="T2" fmla="*/ 1119 w 1996"/>
                  <a:gd name="T3" fmla="*/ 749 h 4221"/>
                  <a:gd name="T4" fmla="*/ 1338 w 1996"/>
                  <a:gd name="T5" fmla="*/ 623 h 4221"/>
                  <a:gd name="T6" fmla="*/ 1449 w 1996"/>
                  <a:gd name="T7" fmla="*/ 520 h 4221"/>
                  <a:gd name="T8" fmla="*/ 1540 w 1996"/>
                  <a:gd name="T9" fmla="*/ 368 h 4221"/>
                  <a:gd name="T10" fmla="*/ 1672 w 1996"/>
                  <a:gd name="T11" fmla="*/ 193 h 4221"/>
                  <a:gd name="T12" fmla="*/ 1837 w 1996"/>
                  <a:gd name="T13" fmla="*/ 43 h 4221"/>
                  <a:gd name="T14" fmla="*/ 1750 w 1996"/>
                  <a:gd name="T15" fmla="*/ 165 h 4221"/>
                  <a:gd name="T16" fmla="*/ 1488 w 1996"/>
                  <a:gd name="T17" fmla="*/ 517 h 4221"/>
                  <a:gd name="T18" fmla="*/ 1988 w 1996"/>
                  <a:gd name="T19" fmla="*/ 9 h 4221"/>
                  <a:gd name="T20" fmla="*/ 1542 w 1996"/>
                  <a:gd name="T21" fmla="*/ 577 h 4221"/>
                  <a:gd name="T22" fmla="*/ 1505 w 1996"/>
                  <a:gd name="T23" fmla="*/ 570 h 4221"/>
                  <a:gd name="T24" fmla="*/ 1694 w 1996"/>
                  <a:gd name="T25" fmla="*/ 291 h 4221"/>
                  <a:gd name="T26" fmla="*/ 1843 w 1996"/>
                  <a:gd name="T27" fmla="*/ 106 h 4221"/>
                  <a:gd name="T28" fmla="*/ 1754 w 1996"/>
                  <a:gd name="T29" fmla="*/ 349 h 4221"/>
                  <a:gd name="T30" fmla="*/ 1866 w 1996"/>
                  <a:gd name="T31" fmla="*/ 532 h 4221"/>
                  <a:gd name="T32" fmla="*/ 1767 w 1996"/>
                  <a:gd name="T33" fmla="*/ 532 h 4221"/>
                  <a:gd name="T34" fmla="*/ 1910 w 1996"/>
                  <a:gd name="T35" fmla="*/ 519 h 4221"/>
                  <a:gd name="T36" fmla="*/ 946 w 1996"/>
                  <a:gd name="T37" fmla="*/ 1258 h 4221"/>
                  <a:gd name="T38" fmla="*/ 1103 w 1996"/>
                  <a:gd name="T39" fmla="*/ 1172 h 4221"/>
                  <a:gd name="T40" fmla="*/ 1295 w 1996"/>
                  <a:gd name="T41" fmla="*/ 1254 h 4221"/>
                  <a:gd name="T42" fmla="*/ 1105 w 1996"/>
                  <a:gd name="T43" fmla="*/ 1319 h 4221"/>
                  <a:gd name="T44" fmla="*/ 918 w 1996"/>
                  <a:gd name="T45" fmla="*/ 1376 h 4221"/>
                  <a:gd name="T46" fmla="*/ 1004 w 1996"/>
                  <a:gd name="T47" fmla="*/ 1308 h 4221"/>
                  <a:gd name="T48" fmla="*/ 1159 w 1996"/>
                  <a:gd name="T49" fmla="*/ 1251 h 4221"/>
                  <a:gd name="T50" fmla="*/ 1253 w 1996"/>
                  <a:gd name="T51" fmla="*/ 1325 h 4221"/>
                  <a:gd name="T52" fmla="*/ 1230 w 1996"/>
                  <a:gd name="T53" fmla="*/ 1374 h 4221"/>
                  <a:gd name="T54" fmla="*/ 1143 w 1996"/>
                  <a:gd name="T55" fmla="*/ 1376 h 4221"/>
                  <a:gd name="T56" fmla="*/ 1177 w 1996"/>
                  <a:gd name="T57" fmla="*/ 1354 h 4221"/>
                  <a:gd name="T58" fmla="*/ 1244 w 1996"/>
                  <a:gd name="T59" fmla="*/ 1326 h 4221"/>
                  <a:gd name="T60" fmla="*/ 1115 w 1996"/>
                  <a:gd name="T61" fmla="*/ 1589 h 4221"/>
                  <a:gd name="T62" fmla="*/ 1016 w 1996"/>
                  <a:gd name="T63" fmla="*/ 1577 h 4221"/>
                  <a:gd name="T64" fmla="*/ 833 w 1996"/>
                  <a:gd name="T65" fmla="*/ 1617 h 4221"/>
                  <a:gd name="T66" fmla="*/ 650 w 1996"/>
                  <a:gd name="T67" fmla="*/ 1660 h 4221"/>
                  <a:gd name="T68" fmla="*/ 787 w 1996"/>
                  <a:gd name="T69" fmla="*/ 1608 h 4221"/>
                  <a:gd name="T70" fmla="*/ 1151 w 1996"/>
                  <a:gd name="T71" fmla="*/ 1559 h 4221"/>
                  <a:gd name="T72" fmla="*/ 1045 w 1996"/>
                  <a:gd name="T73" fmla="*/ 1670 h 4221"/>
                  <a:gd name="T74" fmla="*/ 906 w 1996"/>
                  <a:gd name="T75" fmla="*/ 1672 h 4221"/>
                  <a:gd name="T76" fmla="*/ 898 w 1996"/>
                  <a:gd name="T77" fmla="*/ 1647 h 4221"/>
                  <a:gd name="T78" fmla="*/ 1000 w 1996"/>
                  <a:gd name="T79" fmla="*/ 1633 h 4221"/>
                  <a:gd name="T80" fmla="*/ 1100 w 1996"/>
                  <a:gd name="T81" fmla="*/ 1653 h 4221"/>
                  <a:gd name="T82" fmla="*/ 290 w 1996"/>
                  <a:gd name="T83" fmla="*/ 3108 h 4221"/>
                  <a:gd name="T84" fmla="*/ 229 w 1996"/>
                  <a:gd name="T85" fmla="*/ 3339 h 4221"/>
                  <a:gd name="T86" fmla="*/ 105 w 1996"/>
                  <a:gd name="T87" fmla="*/ 3713 h 4221"/>
                  <a:gd name="T88" fmla="*/ 56 w 1996"/>
                  <a:gd name="T89" fmla="*/ 3948 h 4221"/>
                  <a:gd name="T90" fmla="*/ 46 w 1996"/>
                  <a:gd name="T91" fmla="*/ 4166 h 4221"/>
                  <a:gd name="T92" fmla="*/ 17 w 1996"/>
                  <a:gd name="T93" fmla="*/ 4215 h 4221"/>
                  <a:gd name="T94" fmla="*/ 0 w 1996"/>
                  <a:gd name="T95" fmla="*/ 4144 h 4221"/>
                  <a:gd name="T96" fmla="*/ 13 w 1996"/>
                  <a:gd name="T97" fmla="*/ 4051 h 4221"/>
                  <a:gd name="T98" fmla="*/ 50 w 1996"/>
                  <a:gd name="T99" fmla="*/ 3967 h 4221"/>
                  <a:gd name="T100" fmla="*/ 60 w 1996"/>
                  <a:gd name="T101" fmla="*/ 3819 h 4221"/>
                  <a:gd name="T102" fmla="*/ 118 w 1996"/>
                  <a:gd name="T103" fmla="*/ 3572 h 4221"/>
                  <a:gd name="T104" fmla="*/ 201 w 1996"/>
                  <a:gd name="T105" fmla="*/ 3110 h 4221"/>
                  <a:gd name="T106" fmla="*/ 302 w 1996"/>
                  <a:gd name="T107" fmla="*/ 2692 h 4221"/>
                  <a:gd name="T108" fmla="*/ 368 w 1996"/>
                  <a:gd name="T109" fmla="*/ 2589 h 4221"/>
                  <a:gd name="T110" fmla="*/ 350 w 1996"/>
                  <a:gd name="T111" fmla="*/ 2761 h 4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96" h="4221">
                    <a:moveTo>
                      <a:pt x="1346" y="693"/>
                    </a:moveTo>
                    <a:lnTo>
                      <a:pt x="867" y="926"/>
                    </a:lnTo>
                    <a:lnTo>
                      <a:pt x="885" y="908"/>
                    </a:lnTo>
                    <a:lnTo>
                      <a:pt x="904" y="890"/>
                    </a:lnTo>
                    <a:lnTo>
                      <a:pt x="924" y="872"/>
                    </a:lnTo>
                    <a:lnTo>
                      <a:pt x="945" y="857"/>
                    </a:lnTo>
                    <a:lnTo>
                      <a:pt x="966" y="841"/>
                    </a:lnTo>
                    <a:lnTo>
                      <a:pt x="986" y="826"/>
                    </a:lnTo>
                    <a:lnTo>
                      <a:pt x="1008" y="813"/>
                    </a:lnTo>
                    <a:lnTo>
                      <a:pt x="1030" y="799"/>
                    </a:lnTo>
                    <a:lnTo>
                      <a:pt x="1074" y="773"/>
                    </a:lnTo>
                    <a:lnTo>
                      <a:pt x="1119" y="749"/>
                    </a:lnTo>
                    <a:lnTo>
                      <a:pt x="1165" y="725"/>
                    </a:lnTo>
                    <a:lnTo>
                      <a:pt x="1209" y="701"/>
                    </a:lnTo>
                    <a:lnTo>
                      <a:pt x="1253" y="677"/>
                    </a:lnTo>
                    <a:lnTo>
                      <a:pt x="1297" y="651"/>
                    </a:lnTo>
                    <a:lnTo>
                      <a:pt x="1318" y="638"/>
                    </a:lnTo>
                    <a:lnTo>
                      <a:pt x="1338" y="623"/>
                    </a:lnTo>
                    <a:lnTo>
                      <a:pt x="1358" y="609"/>
                    </a:lnTo>
                    <a:lnTo>
                      <a:pt x="1377" y="593"/>
                    </a:lnTo>
                    <a:lnTo>
                      <a:pt x="1396" y="576"/>
                    </a:lnTo>
                    <a:lnTo>
                      <a:pt x="1415" y="559"/>
                    </a:lnTo>
                    <a:lnTo>
                      <a:pt x="1432" y="540"/>
                    </a:lnTo>
                    <a:lnTo>
                      <a:pt x="1449" y="520"/>
                    </a:lnTo>
                    <a:lnTo>
                      <a:pt x="1465" y="499"/>
                    </a:lnTo>
                    <a:lnTo>
                      <a:pt x="1480" y="477"/>
                    </a:lnTo>
                    <a:lnTo>
                      <a:pt x="1494" y="454"/>
                    </a:lnTo>
                    <a:lnTo>
                      <a:pt x="1508" y="429"/>
                    </a:lnTo>
                    <a:lnTo>
                      <a:pt x="1523" y="398"/>
                    </a:lnTo>
                    <a:lnTo>
                      <a:pt x="1540" y="368"/>
                    </a:lnTo>
                    <a:lnTo>
                      <a:pt x="1559" y="338"/>
                    </a:lnTo>
                    <a:lnTo>
                      <a:pt x="1578" y="307"/>
                    </a:lnTo>
                    <a:lnTo>
                      <a:pt x="1600" y="278"/>
                    </a:lnTo>
                    <a:lnTo>
                      <a:pt x="1623" y="249"/>
                    </a:lnTo>
                    <a:lnTo>
                      <a:pt x="1647" y="221"/>
                    </a:lnTo>
                    <a:lnTo>
                      <a:pt x="1672" y="193"/>
                    </a:lnTo>
                    <a:lnTo>
                      <a:pt x="1698" y="166"/>
                    </a:lnTo>
                    <a:lnTo>
                      <a:pt x="1725" y="140"/>
                    </a:lnTo>
                    <a:lnTo>
                      <a:pt x="1752" y="114"/>
                    </a:lnTo>
                    <a:lnTo>
                      <a:pt x="1781" y="89"/>
                    </a:lnTo>
                    <a:lnTo>
                      <a:pt x="1809" y="66"/>
                    </a:lnTo>
                    <a:lnTo>
                      <a:pt x="1837" y="43"/>
                    </a:lnTo>
                    <a:lnTo>
                      <a:pt x="1865" y="21"/>
                    </a:lnTo>
                    <a:lnTo>
                      <a:pt x="1894" y="0"/>
                    </a:lnTo>
                    <a:lnTo>
                      <a:pt x="1857" y="40"/>
                    </a:lnTo>
                    <a:lnTo>
                      <a:pt x="1820" y="80"/>
                    </a:lnTo>
                    <a:lnTo>
                      <a:pt x="1785" y="122"/>
                    </a:lnTo>
                    <a:lnTo>
                      <a:pt x="1750" y="165"/>
                    </a:lnTo>
                    <a:lnTo>
                      <a:pt x="1717" y="207"/>
                    </a:lnTo>
                    <a:lnTo>
                      <a:pt x="1684" y="250"/>
                    </a:lnTo>
                    <a:lnTo>
                      <a:pt x="1651" y="295"/>
                    </a:lnTo>
                    <a:lnTo>
                      <a:pt x="1619" y="339"/>
                    </a:lnTo>
                    <a:lnTo>
                      <a:pt x="1553" y="428"/>
                    </a:lnTo>
                    <a:lnTo>
                      <a:pt x="1488" y="517"/>
                    </a:lnTo>
                    <a:lnTo>
                      <a:pt x="1453" y="562"/>
                    </a:lnTo>
                    <a:lnTo>
                      <a:pt x="1419" y="605"/>
                    </a:lnTo>
                    <a:lnTo>
                      <a:pt x="1383" y="649"/>
                    </a:lnTo>
                    <a:lnTo>
                      <a:pt x="1346" y="693"/>
                    </a:lnTo>
                    <a:close/>
                    <a:moveTo>
                      <a:pt x="1937" y="94"/>
                    </a:moveTo>
                    <a:lnTo>
                      <a:pt x="1988" y="9"/>
                    </a:lnTo>
                    <a:lnTo>
                      <a:pt x="1996" y="9"/>
                    </a:lnTo>
                    <a:lnTo>
                      <a:pt x="1937" y="94"/>
                    </a:lnTo>
                    <a:close/>
                    <a:moveTo>
                      <a:pt x="1571" y="552"/>
                    </a:moveTo>
                    <a:lnTo>
                      <a:pt x="1563" y="562"/>
                    </a:lnTo>
                    <a:lnTo>
                      <a:pt x="1552" y="570"/>
                    </a:lnTo>
                    <a:lnTo>
                      <a:pt x="1542" y="577"/>
                    </a:lnTo>
                    <a:lnTo>
                      <a:pt x="1529" y="585"/>
                    </a:lnTo>
                    <a:lnTo>
                      <a:pt x="1517" y="591"/>
                    </a:lnTo>
                    <a:lnTo>
                      <a:pt x="1504" y="596"/>
                    </a:lnTo>
                    <a:lnTo>
                      <a:pt x="1491" y="600"/>
                    </a:lnTo>
                    <a:lnTo>
                      <a:pt x="1478" y="603"/>
                    </a:lnTo>
                    <a:lnTo>
                      <a:pt x="1505" y="570"/>
                    </a:lnTo>
                    <a:lnTo>
                      <a:pt x="1530" y="536"/>
                    </a:lnTo>
                    <a:lnTo>
                      <a:pt x="1555" y="501"/>
                    </a:lnTo>
                    <a:lnTo>
                      <a:pt x="1578" y="466"/>
                    </a:lnTo>
                    <a:lnTo>
                      <a:pt x="1624" y="396"/>
                    </a:lnTo>
                    <a:lnTo>
                      <a:pt x="1670" y="325"/>
                    </a:lnTo>
                    <a:lnTo>
                      <a:pt x="1694" y="291"/>
                    </a:lnTo>
                    <a:lnTo>
                      <a:pt x="1718" y="256"/>
                    </a:lnTo>
                    <a:lnTo>
                      <a:pt x="1743" y="222"/>
                    </a:lnTo>
                    <a:lnTo>
                      <a:pt x="1769" y="188"/>
                    </a:lnTo>
                    <a:lnTo>
                      <a:pt x="1797" y="155"/>
                    </a:lnTo>
                    <a:lnTo>
                      <a:pt x="1827" y="122"/>
                    </a:lnTo>
                    <a:lnTo>
                      <a:pt x="1843" y="106"/>
                    </a:lnTo>
                    <a:lnTo>
                      <a:pt x="1860" y="91"/>
                    </a:lnTo>
                    <a:lnTo>
                      <a:pt x="1876" y="75"/>
                    </a:lnTo>
                    <a:lnTo>
                      <a:pt x="1894" y="60"/>
                    </a:lnTo>
                    <a:lnTo>
                      <a:pt x="1571" y="552"/>
                    </a:lnTo>
                    <a:close/>
                    <a:moveTo>
                      <a:pt x="1673" y="480"/>
                    </a:moveTo>
                    <a:lnTo>
                      <a:pt x="1754" y="349"/>
                    </a:lnTo>
                    <a:lnTo>
                      <a:pt x="1690" y="460"/>
                    </a:lnTo>
                    <a:lnTo>
                      <a:pt x="1673" y="480"/>
                    </a:lnTo>
                    <a:close/>
                    <a:moveTo>
                      <a:pt x="1929" y="519"/>
                    </a:moveTo>
                    <a:lnTo>
                      <a:pt x="1910" y="523"/>
                    </a:lnTo>
                    <a:lnTo>
                      <a:pt x="1889" y="528"/>
                    </a:lnTo>
                    <a:lnTo>
                      <a:pt x="1866" y="532"/>
                    </a:lnTo>
                    <a:lnTo>
                      <a:pt x="1843" y="536"/>
                    </a:lnTo>
                    <a:lnTo>
                      <a:pt x="1818" y="539"/>
                    </a:lnTo>
                    <a:lnTo>
                      <a:pt x="1793" y="540"/>
                    </a:lnTo>
                    <a:lnTo>
                      <a:pt x="1767" y="541"/>
                    </a:lnTo>
                    <a:lnTo>
                      <a:pt x="1741" y="540"/>
                    </a:lnTo>
                    <a:lnTo>
                      <a:pt x="1767" y="532"/>
                    </a:lnTo>
                    <a:lnTo>
                      <a:pt x="1793" y="527"/>
                    </a:lnTo>
                    <a:lnTo>
                      <a:pt x="1818" y="524"/>
                    </a:lnTo>
                    <a:lnTo>
                      <a:pt x="1843" y="521"/>
                    </a:lnTo>
                    <a:lnTo>
                      <a:pt x="1866" y="520"/>
                    </a:lnTo>
                    <a:lnTo>
                      <a:pt x="1889" y="519"/>
                    </a:lnTo>
                    <a:lnTo>
                      <a:pt x="1910" y="519"/>
                    </a:lnTo>
                    <a:lnTo>
                      <a:pt x="1929" y="519"/>
                    </a:lnTo>
                    <a:close/>
                    <a:moveTo>
                      <a:pt x="1245" y="1164"/>
                    </a:moveTo>
                    <a:lnTo>
                      <a:pt x="887" y="1305"/>
                    </a:lnTo>
                    <a:lnTo>
                      <a:pt x="906" y="1288"/>
                    </a:lnTo>
                    <a:lnTo>
                      <a:pt x="926" y="1272"/>
                    </a:lnTo>
                    <a:lnTo>
                      <a:pt x="946" y="1258"/>
                    </a:lnTo>
                    <a:lnTo>
                      <a:pt x="968" y="1244"/>
                    </a:lnTo>
                    <a:lnTo>
                      <a:pt x="989" y="1231"/>
                    </a:lnTo>
                    <a:lnTo>
                      <a:pt x="1011" y="1218"/>
                    </a:lnTo>
                    <a:lnTo>
                      <a:pt x="1033" y="1206"/>
                    </a:lnTo>
                    <a:lnTo>
                      <a:pt x="1056" y="1194"/>
                    </a:lnTo>
                    <a:lnTo>
                      <a:pt x="1103" y="1172"/>
                    </a:lnTo>
                    <a:lnTo>
                      <a:pt x="1150" y="1152"/>
                    </a:lnTo>
                    <a:lnTo>
                      <a:pt x="1198" y="1133"/>
                    </a:lnTo>
                    <a:lnTo>
                      <a:pt x="1245" y="1113"/>
                    </a:lnTo>
                    <a:lnTo>
                      <a:pt x="1245" y="1164"/>
                    </a:lnTo>
                    <a:close/>
                    <a:moveTo>
                      <a:pt x="1295" y="1232"/>
                    </a:moveTo>
                    <a:lnTo>
                      <a:pt x="1295" y="1254"/>
                    </a:lnTo>
                    <a:lnTo>
                      <a:pt x="1271" y="1260"/>
                    </a:lnTo>
                    <a:lnTo>
                      <a:pt x="1247" y="1266"/>
                    </a:lnTo>
                    <a:lnTo>
                      <a:pt x="1222" y="1274"/>
                    </a:lnTo>
                    <a:lnTo>
                      <a:pt x="1199" y="1283"/>
                    </a:lnTo>
                    <a:lnTo>
                      <a:pt x="1151" y="1300"/>
                    </a:lnTo>
                    <a:lnTo>
                      <a:pt x="1105" y="1319"/>
                    </a:lnTo>
                    <a:lnTo>
                      <a:pt x="1058" y="1338"/>
                    </a:lnTo>
                    <a:lnTo>
                      <a:pt x="1011" y="1355"/>
                    </a:lnTo>
                    <a:lnTo>
                      <a:pt x="989" y="1361"/>
                    </a:lnTo>
                    <a:lnTo>
                      <a:pt x="965" y="1367"/>
                    </a:lnTo>
                    <a:lnTo>
                      <a:pt x="942" y="1372"/>
                    </a:lnTo>
                    <a:lnTo>
                      <a:pt x="918" y="1376"/>
                    </a:lnTo>
                    <a:lnTo>
                      <a:pt x="887" y="1376"/>
                    </a:lnTo>
                    <a:lnTo>
                      <a:pt x="909" y="1362"/>
                    </a:lnTo>
                    <a:lnTo>
                      <a:pt x="932" y="1347"/>
                    </a:lnTo>
                    <a:lnTo>
                      <a:pt x="955" y="1334"/>
                    </a:lnTo>
                    <a:lnTo>
                      <a:pt x="979" y="1320"/>
                    </a:lnTo>
                    <a:lnTo>
                      <a:pt x="1004" y="1308"/>
                    </a:lnTo>
                    <a:lnTo>
                      <a:pt x="1029" y="1296"/>
                    </a:lnTo>
                    <a:lnTo>
                      <a:pt x="1054" y="1286"/>
                    </a:lnTo>
                    <a:lnTo>
                      <a:pt x="1080" y="1275"/>
                    </a:lnTo>
                    <a:lnTo>
                      <a:pt x="1106" y="1266"/>
                    </a:lnTo>
                    <a:lnTo>
                      <a:pt x="1133" y="1259"/>
                    </a:lnTo>
                    <a:lnTo>
                      <a:pt x="1159" y="1251"/>
                    </a:lnTo>
                    <a:lnTo>
                      <a:pt x="1187" y="1245"/>
                    </a:lnTo>
                    <a:lnTo>
                      <a:pt x="1214" y="1240"/>
                    </a:lnTo>
                    <a:lnTo>
                      <a:pt x="1241" y="1236"/>
                    </a:lnTo>
                    <a:lnTo>
                      <a:pt x="1268" y="1234"/>
                    </a:lnTo>
                    <a:lnTo>
                      <a:pt x="1295" y="1232"/>
                    </a:lnTo>
                    <a:close/>
                    <a:moveTo>
                      <a:pt x="1253" y="1325"/>
                    </a:moveTo>
                    <a:lnTo>
                      <a:pt x="1251" y="1339"/>
                    </a:lnTo>
                    <a:lnTo>
                      <a:pt x="1248" y="1349"/>
                    </a:lnTo>
                    <a:lnTo>
                      <a:pt x="1245" y="1358"/>
                    </a:lnTo>
                    <a:lnTo>
                      <a:pt x="1241" y="1365"/>
                    </a:lnTo>
                    <a:lnTo>
                      <a:pt x="1236" y="1370"/>
                    </a:lnTo>
                    <a:lnTo>
                      <a:pt x="1230" y="1374"/>
                    </a:lnTo>
                    <a:lnTo>
                      <a:pt x="1224" y="1376"/>
                    </a:lnTo>
                    <a:lnTo>
                      <a:pt x="1217" y="1378"/>
                    </a:lnTo>
                    <a:lnTo>
                      <a:pt x="1201" y="1379"/>
                    </a:lnTo>
                    <a:lnTo>
                      <a:pt x="1183" y="1378"/>
                    </a:lnTo>
                    <a:lnTo>
                      <a:pt x="1164" y="1376"/>
                    </a:lnTo>
                    <a:lnTo>
                      <a:pt x="1143" y="1376"/>
                    </a:lnTo>
                    <a:lnTo>
                      <a:pt x="1129" y="1368"/>
                    </a:lnTo>
                    <a:lnTo>
                      <a:pt x="1139" y="1367"/>
                    </a:lnTo>
                    <a:lnTo>
                      <a:pt x="1147" y="1365"/>
                    </a:lnTo>
                    <a:lnTo>
                      <a:pt x="1154" y="1363"/>
                    </a:lnTo>
                    <a:lnTo>
                      <a:pt x="1163" y="1360"/>
                    </a:lnTo>
                    <a:lnTo>
                      <a:pt x="1177" y="1354"/>
                    </a:lnTo>
                    <a:lnTo>
                      <a:pt x="1192" y="1346"/>
                    </a:lnTo>
                    <a:lnTo>
                      <a:pt x="1205" y="1340"/>
                    </a:lnTo>
                    <a:lnTo>
                      <a:pt x="1221" y="1334"/>
                    </a:lnTo>
                    <a:lnTo>
                      <a:pt x="1228" y="1331"/>
                    </a:lnTo>
                    <a:lnTo>
                      <a:pt x="1237" y="1329"/>
                    </a:lnTo>
                    <a:lnTo>
                      <a:pt x="1244" y="1326"/>
                    </a:lnTo>
                    <a:lnTo>
                      <a:pt x="1253" y="1325"/>
                    </a:lnTo>
                    <a:close/>
                    <a:moveTo>
                      <a:pt x="1164" y="1581"/>
                    </a:moveTo>
                    <a:lnTo>
                      <a:pt x="1164" y="1610"/>
                    </a:lnTo>
                    <a:lnTo>
                      <a:pt x="1147" y="1602"/>
                    </a:lnTo>
                    <a:lnTo>
                      <a:pt x="1131" y="1594"/>
                    </a:lnTo>
                    <a:lnTo>
                      <a:pt x="1115" y="1589"/>
                    </a:lnTo>
                    <a:lnTo>
                      <a:pt x="1098" y="1584"/>
                    </a:lnTo>
                    <a:lnTo>
                      <a:pt x="1081" y="1581"/>
                    </a:lnTo>
                    <a:lnTo>
                      <a:pt x="1066" y="1578"/>
                    </a:lnTo>
                    <a:lnTo>
                      <a:pt x="1049" y="1577"/>
                    </a:lnTo>
                    <a:lnTo>
                      <a:pt x="1032" y="1577"/>
                    </a:lnTo>
                    <a:lnTo>
                      <a:pt x="1016" y="1577"/>
                    </a:lnTo>
                    <a:lnTo>
                      <a:pt x="999" y="1578"/>
                    </a:lnTo>
                    <a:lnTo>
                      <a:pt x="982" y="1580"/>
                    </a:lnTo>
                    <a:lnTo>
                      <a:pt x="967" y="1582"/>
                    </a:lnTo>
                    <a:lnTo>
                      <a:pt x="933" y="1589"/>
                    </a:lnTo>
                    <a:lnTo>
                      <a:pt x="900" y="1597"/>
                    </a:lnTo>
                    <a:lnTo>
                      <a:pt x="833" y="1617"/>
                    </a:lnTo>
                    <a:lnTo>
                      <a:pt x="767" y="1637"/>
                    </a:lnTo>
                    <a:lnTo>
                      <a:pt x="733" y="1646"/>
                    </a:lnTo>
                    <a:lnTo>
                      <a:pt x="700" y="1654"/>
                    </a:lnTo>
                    <a:lnTo>
                      <a:pt x="683" y="1657"/>
                    </a:lnTo>
                    <a:lnTo>
                      <a:pt x="667" y="1659"/>
                    </a:lnTo>
                    <a:lnTo>
                      <a:pt x="650" y="1660"/>
                    </a:lnTo>
                    <a:lnTo>
                      <a:pt x="633" y="1661"/>
                    </a:lnTo>
                    <a:lnTo>
                      <a:pt x="671" y="1631"/>
                    </a:lnTo>
                    <a:lnTo>
                      <a:pt x="700" y="1624"/>
                    </a:lnTo>
                    <a:lnTo>
                      <a:pt x="729" y="1618"/>
                    </a:lnTo>
                    <a:lnTo>
                      <a:pt x="758" y="1613"/>
                    </a:lnTo>
                    <a:lnTo>
                      <a:pt x="787" y="1608"/>
                    </a:lnTo>
                    <a:lnTo>
                      <a:pt x="848" y="1598"/>
                    </a:lnTo>
                    <a:lnTo>
                      <a:pt x="908" y="1590"/>
                    </a:lnTo>
                    <a:lnTo>
                      <a:pt x="969" y="1583"/>
                    </a:lnTo>
                    <a:lnTo>
                      <a:pt x="1029" y="1575"/>
                    </a:lnTo>
                    <a:lnTo>
                      <a:pt x="1091" y="1568"/>
                    </a:lnTo>
                    <a:lnTo>
                      <a:pt x="1151" y="1559"/>
                    </a:lnTo>
                    <a:lnTo>
                      <a:pt x="1164" y="1581"/>
                    </a:lnTo>
                    <a:close/>
                    <a:moveTo>
                      <a:pt x="1100" y="1653"/>
                    </a:moveTo>
                    <a:lnTo>
                      <a:pt x="1088" y="1659"/>
                    </a:lnTo>
                    <a:lnTo>
                      <a:pt x="1074" y="1664"/>
                    </a:lnTo>
                    <a:lnTo>
                      <a:pt x="1059" y="1668"/>
                    </a:lnTo>
                    <a:lnTo>
                      <a:pt x="1045" y="1670"/>
                    </a:lnTo>
                    <a:lnTo>
                      <a:pt x="1028" y="1672"/>
                    </a:lnTo>
                    <a:lnTo>
                      <a:pt x="1013" y="1673"/>
                    </a:lnTo>
                    <a:lnTo>
                      <a:pt x="995" y="1674"/>
                    </a:lnTo>
                    <a:lnTo>
                      <a:pt x="978" y="1674"/>
                    </a:lnTo>
                    <a:lnTo>
                      <a:pt x="943" y="1673"/>
                    </a:lnTo>
                    <a:lnTo>
                      <a:pt x="906" y="1672"/>
                    </a:lnTo>
                    <a:lnTo>
                      <a:pt x="871" y="1672"/>
                    </a:lnTo>
                    <a:lnTo>
                      <a:pt x="836" y="1673"/>
                    </a:lnTo>
                    <a:lnTo>
                      <a:pt x="851" y="1666"/>
                    </a:lnTo>
                    <a:lnTo>
                      <a:pt x="867" y="1659"/>
                    </a:lnTo>
                    <a:lnTo>
                      <a:pt x="882" y="1653"/>
                    </a:lnTo>
                    <a:lnTo>
                      <a:pt x="898" y="1647"/>
                    </a:lnTo>
                    <a:lnTo>
                      <a:pt x="915" y="1643"/>
                    </a:lnTo>
                    <a:lnTo>
                      <a:pt x="931" y="1639"/>
                    </a:lnTo>
                    <a:lnTo>
                      <a:pt x="948" y="1637"/>
                    </a:lnTo>
                    <a:lnTo>
                      <a:pt x="966" y="1635"/>
                    </a:lnTo>
                    <a:lnTo>
                      <a:pt x="982" y="1633"/>
                    </a:lnTo>
                    <a:lnTo>
                      <a:pt x="1000" y="1633"/>
                    </a:lnTo>
                    <a:lnTo>
                      <a:pt x="1017" y="1634"/>
                    </a:lnTo>
                    <a:lnTo>
                      <a:pt x="1033" y="1636"/>
                    </a:lnTo>
                    <a:lnTo>
                      <a:pt x="1051" y="1638"/>
                    </a:lnTo>
                    <a:lnTo>
                      <a:pt x="1068" y="1642"/>
                    </a:lnTo>
                    <a:lnTo>
                      <a:pt x="1083" y="1646"/>
                    </a:lnTo>
                    <a:lnTo>
                      <a:pt x="1100" y="1653"/>
                    </a:lnTo>
                    <a:close/>
                    <a:moveTo>
                      <a:pt x="314" y="2905"/>
                    </a:moveTo>
                    <a:lnTo>
                      <a:pt x="312" y="2947"/>
                    </a:lnTo>
                    <a:lnTo>
                      <a:pt x="309" y="2988"/>
                    </a:lnTo>
                    <a:lnTo>
                      <a:pt x="304" y="3029"/>
                    </a:lnTo>
                    <a:lnTo>
                      <a:pt x="298" y="3069"/>
                    </a:lnTo>
                    <a:lnTo>
                      <a:pt x="290" y="3108"/>
                    </a:lnTo>
                    <a:lnTo>
                      <a:pt x="282" y="3148"/>
                    </a:lnTo>
                    <a:lnTo>
                      <a:pt x="273" y="3186"/>
                    </a:lnTo>
                    <a:lnTo>
                      <a:pt x="263" y="3225"/>
                    </a:lnTo>
                    <a:lnTo>
                      <a:pt x="252" y="3264"/>
                    </a:lnTo>
                    <a:lnTo>
                      <a:pt x="240" y="3301"/>
                    </a:lnTo>
                    <a:lnTo>
                      <a:pt x="229" y="3339"/>
                    </a:lnTo>
                    <a:lnTo>
                      <a:pt x="216" y="3376"/>
                    </a:lnTo>
                    <a:lnTo>
                      <a:pt x="191" y="3451"/>
                    </a:lnTo>
                    <a:lnTo>
                      <a:pt x="165" y="3525"/>
                    </a:lnTo>
                    <a:lnTo>
                      <a:pt x="140" y="3600"/>
                    </a:lnTo>
                    <a:lnTo>
                      <a:pt x="116" y="3675"/>
                    </a:lnTo>
                    <a:lnTo>
                      <a:pt x="105" y="3713"/>
                    </a:lnTo>
                    <a:lnTo>
                      <a:pt x="94" y="3751"/>
                    </a:lnTo>
                    <a:lnTo>
                      <a:pt x="85" y="3790"/>
                    </a:lnTo>
                    <a:lnTo>
                      <a:pt x="76" y="3828"/>
                    </a:lnTo>
                    <a:lnTo>
                      <a:pt x="68" y="3868"/>
                    </a:lnTo>
                    <a:lnTo>
                      <a:pt x="61" y="3907"/>
                    </a:lnTo>
                    <a:lnTo>
                      <a:pt x="56" y="3948"/>
                    </a:lnTo>
                    <a:lnTo>
                      <a:pt x="52" y="3989"/>
                    </a:lnTo>
                    <a:lnTo>
                      <a:pt x="50" y="4029"/>
                    </a:lnTo>
                    <a:lnTo>
                      <a:pt x="49" y="4072"/>
                    </a:lnTo>
                    <a:lnTo>
                      <a:pt x="49" y="4115"/>
                    </a:lnTo>
                    <a:lnTo>
                      <a:pt x="51" y="4158"/>
                    </a:lnTo>
                    <a:lnTo>
                      <a:pt x="46" y="4166"/>
                    </a:lnTo>
                    <a:lnTo>
                      <a:pt x="42" y="4174"/>
                    </a:lnTo>
                    <a:lnTo>
                      <a:pt x="38" y="4183"/>
                    </a:lnTo>
                    <a:lnTo>
                      <a:pt x="35" y="4191"/>
                    </a:lnTo>
                    <a:lnTo>
                      <a:pt x="30" y="4199"/>
                    </a:lnTo>
                    <a:lnTo>
                      <a:pt x="25" y="4208"/>
                    </a:lnTo>
                    <a:lnTo>
                      <a:pt x="17" y="4215"/>
                    </a:lnTo>
                    <a:lnTo>
                      <a:pt x="9" y="4221"/>
                    </a:lnTo>
                    <a:lnTo>
                      <a:pt x="6" y="4207"/>
                    </a:lnTo>
                    <a:lnTo>
                      <a:pt x="3" y="4191"/>
                    </a:lnTo>
                    <a:lnTo>
                      <a:pt x="2" y="4175"/>
                    </a:lnTo>
                    <a:lnTo>
                      <a:pt x="1" y="4160"/>
                    </a:lnTo>
                    <a:lnTo>
                      <a:pt x="0" y="4144"/>
                    </a:lnTo>
                    <a:lnTo>
                      <a:pt x="0" y="4127"/>
                    </a:lnTo>
                    <a:lnTo>
                      <a:pt x="1" y="4112"/>
                    </a:lnTo>
                    <a:lnTo>
                      <a:pt x="3" y="4096"/>
                    </a:lnTo>
                    <a:lnTo>
                      <a:pt x="5" y="4081"/>
                    </a:lnTo>
                    <a:lnTo>
                      <a:pt x="9" y="4066"/>
                    </a:lnTo>
                    <a:lnTo>
                      <a:pt x="13" y="4051"/>
                    </a:lnTo>
                    <a:lnTo>
                      <a:pt x="18" y="4037"/>
                    </a:lnTo>
                    <a:lnTo>
                      <a:pt x="25" y="4022"/>
                    </a:lnTo>
                    <a:lnTo>
                      <a:pt x="33" y="4009"/>
                    </a:lnTo>
                    <a:lnTo>
                      <a:pt x="41" y="3996"/>
                    </a:lnTo>
                    <a:lnTo>
                      <a:pt x="51" y="3984"/>
                    </a:lnTo>
                    <a:lnTo>
                      <a:pt x="50" y="3967"/>
                    </a:lnTo>
                    <a:lnTo>
                      <a:pt x="49" y="3949"/>
                    </a:lnTo>
                    <a:lnTo>
                      <a:pt x="49" y="3932"/>
                    </a:lnTo>
                    <a:lnTo>
                      <a:pt x="49" y="3916"/>
                    </a:lnTo>
                    <a:lnTo>
                      <a:pt x="51" y="3882"/>
                    </a:lnTo>
                    <a:lnTo>
                      <a:pt x="55" y="3850"/>
                    </a:lnTo>
                    <a:lnTo>
                      <a:pt x="60" y="3819"/>
                    </a:lnTo>
                    <a:lnTo>
                      <a:pt x="65" y="3788"/>
                    </a:lnTo>
                    <a:lnTo>
                      <a:pt x="73" y="3756"/>
                    </a:lnTo>
                    <a:lnTo>
                      <a:pt x="80" y="3726"/>
                    </a:lnTo>
                    <a:lnTo>
                      <a:pt x="96" y="3665"/>
                    </a:lnTo>
                    <a:lnTo>
                      <a:pt x="111" y="3603"/>
                    </a:lnTo>
                    <a:lnTo>
                      <a:pt x="118" y="3572"/>
                    </a:lnTo>
                    <a:lnTo>
                      <a:pt x="124" y="3540"/>
                    </a:lnTo>
                    <a:lnTo>
                      <a:pt x="129" y="3507"/>
                    </a:lnTo>
                    <a:lnTo>
                      <a:pt x="132" y="3474"/>
                    </a:lnTo>
                    <a:lnTo>
                      <a:pt x="154" y="3353"/>
                    </a:lnTo>
                    <a:lnTo>
                      <a:pt x="177" y="3232"/>
                    </a:lnTo>
                    <a:lnTo>
                      <a:pt x="201" y="3110"/>
                    </a:lnTo>
                    <a:lnTo>
                      <a:pt x="227" y="2991"/>
                    </a:lnTo>
                    <a:lnTo>
                      <a:pt x="240" y="2930"/>
                    </a:lnTo>
                    <a:lnTo>
                      <a:pt x="255" y="2871"/>
                    </a:lnTo>
                    <a:lnTo>
                      <a:pt x="269" y="2811"/>
                    </a:lnTo>
                    <a:lnTo>
                      <a:pt x="285" y="2752"/>
                    </a:lnTo>
                    <a:lnTo>
                      <a:pt x="302" y="2692"/>
                    </a:lnTo>
                    <a:lnTo>
                      <a:pt x="319" y="2634"/>
                    </a:lnTo>
                    <a:lnTo>
                      <a:pt x="337" y="2577"/>
                    </a:lnTo>
                    <a:lnTo>
                      <a:pt x="357" y="2518"/>
                    </a:lnTo>
                    <a:lnTo>
                      <a:pt x="362" y="2542"/>
                    </a:lnTo>
                    <a:lnTo>
                      <a:pt x="366" y="2565"/>
                    </a:lnTo>
                    <a:lnTo>
                      <a:pt x="368" y="2589"/>
                    </a:lnTo>
                    <a:lnTo>
                      <a:pt x="368" y="2613"/>
                    </a:lnTo>
                    <a:lnTo>
                      <a:pt x="367" y="2638"/>
                    </a:lnTo>
                    <a:lnTo>
                      <a:pt x="366" y="2662"/>
                    </a:lnTo>
                    <a:lnTo>
                      <a:pt x="363" y="2687"/>
                    </a:lnTo>
                    <a:lnTo>
                      <a:pt x="359" y="2712"/>
                    </a:lnTo>
                    <a:lnTo>
                      <a:pt x="350" y="2761"/>
                    </a:lnTo>
                    <a:lnTo>
                      <a:pt x="338" y="2810"/>
                    </a:lnTo>
                    <a:lnTo>
                      <a:pt x="326" y="2858"/>
                    </a:lnTo>
                    <a:lnTo>
                      <a:pt x="314" y="290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6" name="Freeform 794">
                <a:extLst>
                  <a:ext uri="{FF2B5EF4-FFF2-40B4-BE49-F238E27FC236}">
                    <a16:creationId xmlns:a16="http://schemas.microsoft.com/office/drawing/2014/main" id="{43438A7E-D982-4990-A2E5-59379A27C2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46" y="1376"/>
                <a:ext cx="271" cy="594"/>
              </a:xfrm>
              <a:custGeom>
                <a:avLst/>
                <a:gdLst>
                  <a:gd name="T0" fmla="*/ 1238 w 1895"/>
                  <a:gd name="T1" fmla="*/ 502 h 4160"/>
                  <a:gd name="T2" fmla="*/ 1081 w 1895"/>
                  <a:gd name="T3" fmla="*/ 528 h 4160"/>
                  <a:gd name="T4" fmla="*/ 1411 w 1895"/>
                  <a:gd name="T5" fmla="*/ 1 h 4160"/>
                  <a:gd name="T6" fmla="*/ 1464 w 1895"/>
                  <a:gd name="T7" fmla="*/ 94 h 4160"/>
                  <a:gd name="T8" fmla="*/ 1417 w 1895"/>
                  <a:gd name="T9" fmla="*/ 412 h 4160"/>
                  <a:gd name="T10" fmla="*/ 1625 w 1895"/>
                  <a:gd name="T11" fmla="*/ 111 h 4160"/>
                  <a:gd name="T12" fmla="*/ 1682 w 1895"/>
                  <a:gd name="T13" fmla="*/ 264 h 4160"/>
                  <a:gd name="T14" fmla="*/ 1750 w 1895"/>
                  <a:gd name="T15" fmla="*/ 64 h 4160"/>
                  <a:gd name="T16" fmla="*/ 1738 w 1895"/>
                  <a:gd name="T17" fmla="*/ 183 h 4160"/>
                  <a:gd name="T18" fmla="*/ 1832 w 1895"/>
                  <a:gd name="T19" fmla="*/ 218 h 4160"/>
                  <a:gd name="T20" fmla="*/ 1798 w 1895"/>
                  <a:gd name="T21" fmla="*/ 186 h 4160"/>
                  <a:gd name="T22" fmla="*/ 880 w 1895"/>
                  <a:gd name="T23" fmla="*/ 588 h 4160"/>
                  <a:gd name="T24" fmla="*/ 1107 w 1895"/>
                  <a:gd name="T25" fmla="*/ 192 h 4160"/>
                  <a:gd name="T26" fmla="*/ 770 w 1895"/>
                  <a:gd name="T27" fmla="*/ 653 h 4160"/>
                  <a:gd name="T28" fmla="*/ 886 w 1895"/>
                  <a:gd name="T29" fmla="*/ 301 h 4160"/>
                  <a:gd name="T30" fmla="*/ 834 w 1895"/>
                  <a:gd name="T31" fmla="*/ 558 h 4160"/>
                  <a:gd name="T32" fmla="*/ 1684 w 1895"/>
                  <a:gd name="T33" fmla="*/ 521 h 4160"/>
                  <a:gd name="T34" fmla="*/ 1115 w 1895"/>
                  <a:gd name="T35" fmla="*/ 1326 h 4160"/>
                  <a:gd name="T36" fmla="*/ 1063 w 1895"/>
                  <a:gd name="T37" fmla="*/ 1292 h 4160"/>
                  <a:gd name="T38" fmla="*/ 910 w 1895"/>
                  <a:gd name="T39" fmla="*/ 1697 h 4160"/>
                  <a:gd name="T40" fmla="*/ 863 w 1895"/>
                  <a:gd name="T41" fmla="*/ 1680 h 4160"/>
                  <a:gd name="T42" fmla="*/ 927 w 1895"/>
                  <a:gd name="T43" fmla="*/ 1608 h 4160"/>
                  <a:gd name="T44" fmla="*/ 1536 w 1895"/>
                  <a:gd name="T45" fmla="*/ 1743 h 4160"/>
                  <a:gd name="T46" fmla="*/ 1079 w 1895"/>
                  <a:gd name="T47" fmla="*/ 2208 h 4160"/>
                  <a:gd name="T48" fmla="*/ 1019 w 1895"/>
                  <a:gd name="T49" fmla="*/ 2587 h 4160"/>
                  <a:gd name="T50" fmla="*/ 918 w 1895"/>
                  <a:gd name="T51" fmla="*/ 1916 h 4160"/>
                  <a:gd name="T52" fmla="*/ 1040 w 1895"/>
                  <a:gd name="T53" fmla="*/ 2036 h 4160"/>
                  <a:gd name="T54" fmla="*/ 857 w 1895"/>
                  <a:gd name="T55" fmla="*/ 2262 h 4160"/>
                  <a:gd name="T56" fmla="*/ 868 w 1895"/>
                  <a:gd name="T57" fmla="*/ 2005 h 4160"/>
                  <a:gd name="T58" fmla="*/ 971 w 1895"/>
                  <a:gd name="T59" fmla="*/ 2441 h 4160"/>
                  <a:gd name="T60" fmla="*/ 1133 w 1895"/>
                  <a:gd name="T61" fmla="*/ 2389 h 4160"/>
                  <a:gd name="T62" fmla="*/ 1141 w 1895"/>
                  <a:gd name="T63" fmla="*/ 2358 h 4160"/>
                  <a:gd name="T64" fmla="*/ 806 w 1895"/>
                  <a:gd name="T65" fmla="*/ 2378 h 4160"/>
                  <a:gd name="T66" fmla="*/ 774 w 1895"/>
                  <a:gd name="T67" fmla="*/ 2673 h 4160"/>
                  <a:gd name="T68" fmla="*/ 803 w 1895"/>
                  <a:gd name="T69" fmla="*/ 3751 h 4160"/>
                  <a:gd name="T70" fmla="*/ 370 w 1895"/>
                  <a:gd name="T71" fmla="*/ 3928 h 4160"/>
                  <a:gd name="T72" fmla="*/ 259 w 1895"/>
                  <a:gd name="T73" fmla="*/ 4009 h 4160"/>
                  <a:gd name="T74" fmla="*/ 297 w 1895"/>
                  <a:gd name="T75" fmla="*/ 3875 h 4160"/>
                  <a:gd name="T76" fmla="*/ 570 w 1895"/>
                  <a:gd name="T77" fmla="*/ 3761 h 4160"/>
                  <a:gd name="T78" fmla="*/ 803 w 1895"/>
                  <a:gd name="T79" fmla="*/ 3751 h 4160"/>
                  <a:gd name="T80" fmla="*/ 1004 w 1895"/>
                  <a:gd name="T81" fmla="*/ 4105 h 4160"/>
                  <a:gd name="T82" fmla="*/ 824 w 1895"/>
                  <a:gd name="T83" fmla="*/ 4077 h 4160"/>
                  <a:gd name="T84" fmla="*/ 997 w 1895"/>
                  <a:gd name="T85" fmla="*/ 4054 h 4160"/>
                  <a:gd name="T86" fmla="*/ 853 w 1895"/>
                  <a:gd name="T87" fmla="*/ 3147 h 4160"/>
                  <a:gd name="T88" fmla="*/ 620 w 1895"/>
                  <a:gd name="T89" fmla="*/ 3096 h 4160"/>
                  <a:gd name="T90" fmla="*/ 498 w 1895"/>
                  <a:gd name="T91" fmla="*/ 3325 h 4160"/>
                  <a:gd name="T92" fmla="*/ 671 w 1895"/>
                  <a:gd name="T93" fmla="*/ 3433 h 4160"/>
                  <a:gd name="T94" fmla="*/ 827 w 1895"/>
                  <a:gd name="T95" fmla="*/ 3357 h 4160"/>
                  <a:gd name="T96" fmla="*/ 732 w 1895"/>
                  <a:gd name="T97" fmla="*/ 3504 h 4160"/>
                  <a:gd name="T98" fmla="*/ 517 w 1895"/>
                  <a:gd name="T99" fmla="*/ 3490 h 4160"/>
                  <a:gd name="T100" fmla="*/ 431 w 1895"/>
                  <a:gd name="T101" fmla="*/ 3320 h 4160"/>
                  <a:gd name="T102" fmla="*/ 513 w 1895"/>
                  <a:gd name="T103" fmla="*/ 3109 h 4160"/>
                  <a:gd name="T104" fmla="*/ 754 w 1895"/>
                  <a:gd name="T105" fmla="*/ 3036 h 4160"/>
                  <a:gd name="T106" fmla="*/ 1277 w 1895"/>
                  <a:gd name="T107" fmla="*/ 1166 h 4160"/>
                  <a:gd name="T108" fmla="*/ 1223 w 1895"/>
                  <a:gd name="T109" fmla="*/ 1202 h 4160"/>
                  <a:gd name="T110" fmla="*/ 344 w 1895"/>
                  <a:gd name="T111" fmla="*/ 1631 h 4160"/>
                  <a:gd name="T112" fmla="*/ 243 w 1895"/>
                  <a:gd name="T113" fmla="*/ 1903 h 4160"/>
                  <a:gd name="T114" fmla="*/ 11 w 1895"/>
                  <a:gd name="T115" fmla="*/ 1984 h 4160"/>
                  <a:gd name="T116" fmla="*/ 146 w 1895"/>
                  <a:gd name="T117" fmla="*/ 2197 h 4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895" h="4160">
                    <a:moveTo>
                      <a:pt x="1495" y="90"/>
                    </a:moveTo>
                    <a:lnTo>
                      <a:pt x="1480" y="107"/>
                    </a:lnTo>
                    <a:lnTo>
                      <a:pt x="1465" y="125"/>
                    </a:lnTo>
                    <a:lnTo>
                      <a:pt x="1452" y="143"/>
                    </a:lnTo>
                    <a:lnTo>
                      <a:pt x="1439" y="163"/>
                    </a:lnTo>
                    <a:lnTo>
                      <a:pt x="1414" y="202"/>
                    </a:lnTo>
                    <a:lnTo>
                      <a:pt x="1390" y="242"/>
                    </a:lnTo>
                    <a:lnTo>
                      <a:pt x="1346" y="324"/>
                    </a:lnTo>
                    <a:lnTo>
                      <a:pt x="1302" y="407"/>
                    </a:lnTo>
                    <a:lnTo>
                      <a:pt x="1290" y="427"/>
                    </a:lnTo>
                    <a:lnTo>
                      <a:pt x="1278" y="446"/>
                    </a:lnTo>
                    <a:lnTo>
                      <a:pt x="1265" y="465"/>
                    </a:lnTo>
                    <a:lnTo>
                      <a:pt x="1252" y="484"/>
                    </a:lnTo>
                    <a:lnTo>
                      <a:pt x="1238" y="502"/>
                    </a:lnTo>
                    <a:lnTo>
                      <a:pt x="1223" y="519"/>
                    </a:lnTo>
                    <a:lnTo>
                      <a:pt x="1208" y="536"/>
                    </a:lnTo>
                    <a:lnTo>
                      <a:pt x="1192" y="553"/>
                    </a:lnTo>
                    <a:lnTo>
                      <a:pt x="1175" y="568"/>
                    </a:lnTo>
                    <a:lnTo>
                      <a:pt x="1158" y="583"/>
                    </a:lnTo>
                    <a:lnTo>
                      <a:pt x="1139" y="596"/>
                    </a:lnTo>
                    <a:lnTo>
                      <a:pt x="1119" y="609"/>
                    </a:lnTo>
                    <a:lnTo>
                      <a:pt x="1098" y="621"/>
                    </a:lnTo>
                    <a:lnTo>
                      <a:pt x="1076" y="632"/>
                    </a:lnTo>
                    <a:lnTo>
                      <a:pt x="1053" y="641"/>
                    </a:lnTo>
                    <a:lnTo>
                      <a:pt x="1029" y="651"/>
                    </a:lnTo>
                    <a:lnTo>
                      <a:pt x="1044" y="610"/>
                    </a:lnTo>
                    <a:lnTo>
                      <a:pt x="1062" y="569"/>
                    </a:lnTo>
                    <a:lnTo>
                      <a:pt x="1081" y="528"/>
                    </a:lnTo>
                    <a:lnTo>
                      <a:pt x="1099" y="486"/>
                    </a:lnTo>
                    <a:lnTo>
                      <a:pt x="1120" y="444"/>
                    </a:lnTo>
                    <a:lnTo>
                      <a:pt x="1141" y="402"/>
                    </a:lnTo>
                    <a:lnTo>
                      <a:pt x="1164" y="360"/>
                    </a:lnTo>
                    <a:lnTo>
                      <a:pt x="1187" y="317"/>
                    </a:lnTo>
                    <a:lnTo>
                      <a:pt x="1211" y="276"/>
                    </a:lnTo>
                    <a:lnTo>
                      <a:pt x="1236" y="234"/>
                    </a:lnTo>
                    <a:lnTo>
                      <a:pt x="1262" y="193"/>
                    </a:lnTo>
                    <a:lnTo>
                      <a:pt x="1289" y="153"/>
                    </a:lnTo>
                    <a:lnTo>
                      <a:pt x="1317" y="113"/>
                    </a:lnTo>
                    <a:lnTo>
                      <a:pt x="1345" y="74"/>
                    </a:lnTo>
                    <a:lnTo>
                      <a:pt x="1376" y="37"/>
                    </a:lnTo>
                    <a:lnTo>
                      <a:pt x="1406" y="0"/>
                    </a:lnTo>
                    <a:lnTo>
                      <a:pt x="1411" y="1"/>
                    </a:lnTo>
                    <a:lnTo>
                      <a:pt x="1416" y="4"/>
                    </a:lnTo>
                    <a:lnTo>
                      <a:pt x="1420" y="6"/>
                    </a:lnTo>
                    <a:lnTo>
                      <a:pt x="1423" y="8"/>
                    </a:lnTo>
                    <a:lnTo>
                      <a:pt x="1429" y="14"/>
                    </a:lnTo>
                    <a:lnTo>
                      <a:pt x="1433" y="22"/>
                    </a:lnTo>
                    <a:lnTo>
                      <a:pt x="1438" y="40"/>
                    </a:lnTo>
                    <a:lnTo>
                      <a:pt x="1441" y="60"/>
                    </a:lnTo>
                    <a:lnTo>
                      <a:pt x="1443" y="68"/>
                    </a:lnTo>
                    <a:lnTo>
                      <a:pt x="1445" y="77"/>
                    </a:lnTo>
                    <a:lnTo>
                      <a:pt x="1449" y="84"/>
                    </a:lnTo>
                    <a:lnTo>
                      <a:pt x="1454" y="89"/>
                    </a:lnTo>
                    <a:lnTo>
                      <a:pt x="1457" y="91"/>
                    </a:lnTo>
                    <a:lnTo>
                      <a:pt x="1461" y="93"/>
                    </a:lnTo>
                    <a:lnTo>
                      <a:pt x="1464" y="94"/>
                    </a:lnTo>
                    <a:lnTo>
                      <a:pt x="1469" y="94"/>
                    </a:lnTo>
                    <a:lnTo>
                      <a:pt x="1475" y="94"/>
                    </a:lnTo>
                    <a:lnTo>
                      <a:pt x="1481" y="93"/>
                    </a:lnTo>
                    <a:lnTo>
                      <a:pt x="1488" y="92"/>
                    </a:lnTo>
                    <a:lnTo>
                      <a:pt x="1495" y="90"/>
                    </a:lnTo>
                    <a:close/>
                    <a:moveTo>
                      <a:pt x="1487" y="336"/>
                    </a:moveTo>
                    <a:lnTo>
                      <a:pt x="1481" y="350"/>
                    </a:lnTo>
                    <a:lnTo>
                      <a:pt x="1475" y="362"/>
                    </a:lnTo>
                    <a:lnTo>
                      <a:pt x="1467" y="372"/>
                    </a:lnTo>
                    <a:lnTo>
                      <a:pt x="1459" y="382"/>
                    </a:lnTo>
                    <a:lnTo>
                      <a:pt x="1450" y="391"/>
                    </a:lnTo>
                    <a:lnTo>
                      <a:pt x="1439" y="398"/>
                    </a:lnTo>
                    <a:lnTo>
                      <a:pt x="1429" y="406"/>
                    </a:lnTo>
                    <a:lnTo>
                      <a:pt x="1417" y="412"/>
                    </a:lnTo>
                    <a:lnTo>
                      <a:pt x="1394" y="423"/>
                    </a:lnTo>
                    <a:lnTo>
                      <a:pt x="1370" y="435"/>
                    </a:lnTo>
                    <a:lnTo>
                      <a:pt x="1359" y="440"/>
                    </a:lnTo>
                    <a:lnTo>
                      <a:pt x="1347" y="446"/>
                    </a:lnTo>
                    <a:lnTo>
                      <a:pt x="1336" y="453"/>
                    </a:lnTo>
                    <a:lnTo>
                      <a:pt x="1326" y="459"/>
                    </a:lnTo>
                    <a:lnTo>
                      <a:pt x="1610" y="39"/>
                    </a:lnTo>
                    <a:lnTo>
                      <a:pt x="1615" y="49"/>
                    </a:lnTo>
                    <a:lnTo>
                      <a:pt x="1619" y="61"/>
                    </a:lnTo>
                    <a:lnTo>
                      <a:pt x="1623" y="71"/>
                    </a:lnTo>
                    <a:lnTo>
                      <a:pt x="1625" y="82"/>
                    </a:lnTo>
                    <a:lnTo>
                      <a:pt x="1626" y="91"/>
                    </a:lnTo>
                    <a:lnTo>
                      <a:pt x="1626" y="102"/>
                    </a:lnTo>
                    <a:lnTo>
                      <a:pt x="1625" y="111"/>
                    </a:lnTo>
                    <a:lnTo>
                      <a:pt x="1624" y="121"/>
                    </a:lnTo>
                    <a:lnTo>
                      <a:pt x="1622" y="131"/>
                    </a:lnTo>
                    <a:lnTo>
                      <a:pt x="1618" y="140"/>
                    </a:lnTo>
                    <a:lnTo>
                      <a:pt x="1614" y="149"/>
                    </a:lnTo>
                    <a:lnTo>
                      <a:pt x="1610" y="158"/>
                    </a:lnTo>
                    <a:lnTo>
                      <a:pt x="1600" y="177"/>
                    </a:lnTo>
                    <a:lnTo>
                      <a:pt x="1588" y="193"/>
                    </a:lnTo>
                    <a:lnTo>
                      <a:pt x="1561" y="229"/>
                    </a:lnTo>
                    <a:lnTo>
                      <a:pt x="1533" y="263"/>
                    </a:lnTo>
                    <a:lnTo>
                      <a:pt x="1519" y="281"/>
                    </a:lnTo>
                    <a:lnTo>
                      <a:pt x="1507" y="298"/>
                    </a:lnTo>
                    <a:lnTo>
                      <a:pt x="1495" y="317"/>
                    </a:lnTo>
                    <a:lnTo>
                      <a:pt x="1487" y="336"/>
                    </a:lnTo>
                    <a:close/>
                    <a:moveTo>
                      <a:pt x="1682" y="264"/>
                    </a:moveTo>
                    <a:lnTo>
                      <a:pt x="1672" y="266"/>
                    </a:lnTo>
                    <a:lnTo>
                      <a:pt x="1662" y="270"/>
                    </a:lnTo>
                    <a:lnTo>
                      <a:pt x="1654" y="274"/>
                    </a:lnTo>
                    <a:lnTo>
                      <a:pt x="1645" y="280"/>
                    </a:lnTo>
                    <a:lnTo>
                      <a:pt x="1632" y="291"/>
                    </a:lnTo>
                    <a:lnTo>
                      <a:pt x="1619" y="304"/>
                    </a:lnTo>
                    <a:lnTo>
                      <a:pt x="1607" y="316"/>
                    </a:lnTo>
                    <a:lnTo>
                      <a:pt x="1593" y="329"/>
                    </a:lnTo>
                    <a:lnTo>
                      <a:pt x="1586" y="334"/>
                    </a:lnTo>
                    <a:lnTo>
                      <a:pt x="1578" y="338"/>
                    </a:lnTo>
                    <a:lnTo>
                      <a:pt x="1568" y="341"/>
                    </a:lnTo>
                    <a:lnTo>
                      <a:pt x="1559" y="344"/>
                    </a:lnTo>
                    <a:lnTo>
                      <a:pt x="1741" y="60"/>
                    </a:lnTo>
                    <a:lnTo>
                      <a:pt x="1750" y="64"/>
                    </a:lnTo>
                    <a:lnTo>
                      <a:pt x="1757" y="68"/>
                    </a:lnTo>
                    <a:lnTo>
                      <a:pt x="1763" y="73"/>
                    </a:lnTo>
                    <a:lnTo>
                      <a:pt x="1768" y="79"/>
                    </a:lnTo>
                    <a:lnTo>
                      <a:pt x="1772" y="84"/>
                    </a:lnTo>
                    <a:lnTo>
                      <a:pt x="1775" y="89"/>
                    </a:lnTo>
                    <a:lnTo>
                      <a:pt x="1776" y="95"/>
                    </a:lnTo>
                    <a:lnTo>
                      <a:pt x="1777" y="100"/>
                    </a:lnTo>
                    <a:lnTo>
                      <a:pt x="1777" y="107"/>
                    </a:lnTo>
                    <a:lnTo>
                      <a:pt x="1776" y="113"/>
                    </a:lnTo>
                    <a:lnTo>
                      <a:pt x="1775" y="119"/>
                    </a:lnTo>
                    <a:lnTo>
                      <a:pt x="1773" y="127"/>
                    </a:lnTo>
                    <a:lnTo>
                      <a:pt x="1766" y="140"/>
                    </a:lnTo>
                    <a:lnTo>
                      <a:pt x="1758" y="154"/>
                    </a:lnTo>
                    <a:lnTo>
                      <a:pt x="1738" y="183"/>
                    </a:lnTo>
                    <a:lnTo>
                      <a:pt x="1716" y="211"/>
                    </a:lnTo>
                    <a:lnTo>
                      <a:pt x="1705" y="224"/>
                    </a:lnTo>
                    <a:lnTo>
                      <a:pt x="1695" y="238"/>
                    </a:lnTo>
                    <a:lnTo>
                      <a:pt x="1688" y="252"/>
                    </a:lnTo>
                    <a:lnTo>
                      <a:pt x="1682" y="264"/>
                    </a:lnTo>
                    <a:close/>
                    <a:moveTo>
                      <a:pt x="1895" y="103"/>
                    </a:moveTo>
                    <a:lnTo>
                      <a:pt x="1887" y="113"/>
                    </a:lnTo>
                    <a:lnTo>
                      <a:pt x="1880" y="124"/>
                    </a:lnTo>
                    <a:lnTo>
                      <a:pt x="1874" y="136"/>
                    </a:lnTo>
                    <a:lnTo>
                      <a:pt x="1868" y="148"/>
                    </a:lnTo>
                    <a:lnTo>
                      <a:pt x="1858" y="172"/>
                    </a:lnTo>
                    <a:lnTo>
                      <a:pt x="1847" y="196"/>
                    </a:lnTo>
                    <a:lnTo>
                      <a:pt x="1839" y="208"/>
                    </a:lnTo>
                    <a:lnTo>
                      <a:pt x="1832" y="218"/>
                    </a:lnTo>
                    <a:lnTo>
                      <a:pt x="1825" y="228"/>
                    </a:lnTo>
                    <a:lnTo>
                      <a:pt x="1815" y="236"/>
                    </a:lnTo>
                    <a:lnTo>
                      <a:pt x="1805" y="243"/>
                    </a:lnTo>
                    <a:lnTo>
                      <a:pt x="1792" y="248"/>
                    </a:lnTo>
                    <a:lnTo>
                      <a:pt x="1785" y="251"/>
                    </a:lnTo>
                    <a:lnTo>
                      <a:pt x="1779" y="253"/>
                    </a:lnTo>
                    <a:lnTo>
                      <a:pt x="1771" y="255"/>
                    </a:lnTo>
                    <a:lnTo>
                      <a:pt x="1763" y="256"/>
                    </a:lnTo>
                    <a:lnTo>
                      <a:pt x="1767" y="243"/>
                    </a:lnTo>
                    <a:lnTo>
                      <a:pt x="1772" y="231"/>
                    </a:lnTo>
                    <a:lnTo>
                      <a:pt x="1778" y="219"/>
                    </a:lnTo>
                    <a:lnTo>
                      <a:pt x="1784" y="208"/>
                    </a:lnTo>
                    <a:lnTo>
                      <a:pt x="1790" y="196"/>
                    </a:lnTo>
                    <a:lnTo>
                      <a:pt x="1798" y="186"/>
                    </a:lnTo>
                    <a:lnTo>
                      <a:pt x="1806" y="175"/>
                    </a:lnTo>
                    <a:lnTo>
                      <a:pt x="1814" y="166"/>
                    </a:lnTo>
                    <a:lnTo>
                      <a:pt x="1823" y="157"/>
                    </a:lnTo>
                    <a:lnTo>
                      <a:pt x="1832" y="147"/>
                    </a:lnTo>
                    <a:lnTo>
                      <a:pt x="1841" y="139"/>
                    </a:lnTo>
                    <a:lnTo>
                      <a:pt x="1852" y="131"/>
                    </a:lnTo>
                    <a:lnTo>
                      <a:pt x="1873" y="116"/>
                    </a:lnTo>
                    <a:lnTo>
                      <a:pt x="1895" y="103"/>
                    </a:lnTo>
                    <a:close/>
                    <a:moveTo>
                      <a:pt x="947" y="651"/>
                    </a:moveTo>
                    <a:lnTo>
                      <a:pt x="867" y="651"/>
                    </a:lnTo>
                    <a:lnTo>
                      <a:pt x="869" y="634"/>
                    </a:lnTo>
                    <a:lnTo>
                      <a:pt x="872" y="618"/>
                    </a:lnTo>
                    <a:lnTo>
                      <a:pt x="875" y="604"/>
                    </a:lnTo>
                    <a:lnTo>
                      <a:pt x="880" y="588"/>
                    </a:lnTo>
                    <a:lnTo>
                      <a:pt x="889" y="558"/>
                    </a:lnTo>
                    <a:lnTo>
                      <a:pt x="899" y="529"/>
                    </a:lnTo>
                    <a:lnTo>
                      <a:pt x="912" y="501"/>
                    </a:lnTo>
                    <a:lnTo>
                      <a:pt x="926" y="471"/>
                    </a:lnTo>
                    <a:lnTo>
                      <a:pt x="941" y="444"/>
                    </a:lnTo>
                    <a:lnTo>
                      <a:pt x="956" y="416"/>
                    </a:lnTo>
                    <a:lnTo>
                      <a:pt x="987" y="361"/>
                    </a:lnTo>
                    <a:lnTo>
                      <a:pt x="1018" y="306"/>
                    </a:lnTo>
                    <a:lnTo>
                      <a:pt x="1033" y="278"/>
                    </a:lnTo>
                    <a:lnTo>
                      <a:pt x="1046" y="249"/>
                    </a:lnTo>
                    <a:lnTo>
                      <a:pt x="1060" y="220"/>
                    </a:lnTo>
                    <a:lnTo>
                      <a:pt x="1070" y="191"/>
                    </a:lnTo>
                    <a:lnTo>
                      <a:pt x="1089" y="192"/>
                    </a:lnTo>
                    <a:lnTo>
                      <a:pt x="1107" y="192"/>
                    </a:lnTo>
                    <a:lnTo>
                      <a:pt x="1124" y="190"/>
                    </a:lnTo>
                    <a:lnTo>
                      <a:pt x="1141" y="186"/>
                    </a:lnTo>
                    <a:lnTo>
                      <a:pt x="1157" y="182"/>
                    </a:lnTo>
                    <a:lnTo>
                      <a:pt x="1172" y="177"/>
                    </a:lnTo>
                    <a:lnTo>
                      <a:pt x="1188" y="169"/>
                    </a:lnTo>
                    <a:lnTo>
                      <a:pt x="1203" y="162"/>
                    </a:lnTo>
                    <a:lnTo>
                      <a:pt x="947" y="651"/>
                    </a:lnTo>
                    <a:close/>
                    <a:moveTo>
                      <a:pt x="816" y="641"/>
                    </a:moveTo>
                    <a:lnTo>
                      <a:pt x="811" y="644"/>
                    </a:lnTo>
                    <a:lnTo>
                      <a:pt x="806" y="646"/>
                    </a:lnTo>
                    <a:lnTo>
                      <a:pt x="800" y="649"/>
                    </a:lnTo>
                    <a:lnTo>
                      <a:pt x="794" y="651"/>
                    </a:lnTo>
                    <a:lnTo>
                      <a:pt x="783" y="652"/>
                    </a:lnTo>
                    <a:lnTo>
                      <a:pt x="770" y="653"/>
                    </a:lnTo>
                    <a:lnTo>
                      <a:pt x="759" y="652"/>
                    </a:lnTo>
                    <a:lnTo>
                      <a:pt x="746" y="652"/>
                    </a:lnTo>
                    <a:lnTo>
                      <a:pt x="734" y="651"/>
                    </a:lnTo>
                    <a:lnTo>
                      <a:pt x="722" y="651"/>
                    </a:lnTo>
                    <a:lnTo>
                      <a:pt x="743" y="600"/>
                    </a:lnTo>
                    <a:lnTo>
                      <a:pt x="764" y="547"/>
                    </a:lnTo>
                    <a:lnTo>
                      <a:pt x="785" y="496"/>
                    </a:lnTo>
                    <a:lnTo>
                      <a:pt x="808" y="446"/>
                    </a:lnTo>
                    <a:lnTo>
                      <a:pt x="819" y="421"/>
                    </a:lnTo>
                    <a:lnTo>
                      <a:pt x="832" y="396"/>
                    </a:lnTo>
                    <a:lnTo>
                      <a:pt x="844" y="372"/>
                    </a:lnTo>
                    <a:lnTo>
                      <a:pt x="858" y="348"/>
                    </a:lnTo>
                    <a:lnTo>
                      <a:pt x="871" y="324"/>
                    </a:lnTo>
                    <a:lnTo>
                      <a:pt x="886" y="301"/>
                    </a:lnTo>
                    <a:lnTo>
                      <a:pt x="901" y="278"/>
                    </a:lnTo>
                    <a:lnTo>
                      <a:pt x="918" y="256"/>
                    </a:lnTo>
                    <a:lnTo>
                      <a:pt x="968" y="234"/>
                    </a:lnTo>
                    <a:lnTo>
                      <a:pt x="963" y="257"/>
                    </a:lnTo>
                    <a:lnTo>
                      <a:pt x="956" y="281"/>
                    </a:lnTo>
                    <a:lnTo>
                      <a:pt x="946" y="305"/>
                    </a:lnTo>
                    <a:lnTo>
                      <a:pt x="937" y="329"/>
                    </a:lnTo>
                    <a:lnTo>
                      <a:pt x="914" y="377"/>
                    </a:lnTo>
                    <a:lnTo>
                      <a:pt x="889" y="427"/>
                    </a:lnTo>
                    <a:lnTo>
                      <a:pt x="876" y="453"/>
                    </a:lnTo>
                    <a:lnTo>
                      <a:pt x="865" y="478"/>
                    </a:lnTo>
                    <a:lnTo>
                      <a:pt x="853" y="505"/>
                    </a:lnTo>
                    <a:lnTo>
                      <a:pt x="843" y="531"/>
                    </a:lnTo>
                    <a:lnTo>
                      <a:pt x="834" y="558"/>
                    </a:lnTo>
                    <a:lnTo>
                      <a:pt x="826" y="585"/>
                    </a:lnTo>
                    <a:lnTo>
                      <a:pt x="820" y="613"/>
                    </a:lnTo>
                    <a:lnTo>
                      <a:pt x="816" y="641"/>
                    </a:lnTo>
                    <a:close/>
                    <a:moveTo>
                      <a:pt x="1699" y="549"/>
                    </a:moveTo>
                    <a:lnTo>
                      <a:pt x="1694" y="555"/>
                    </a:lnTo>
                    <a:lnTo>
                      <a:pt x="1688" y="559"/>
                    </a:lnTo>
                    <a:lnTo>
                      <a:pt x="1683" y="563"/>
                    </a:lnTo>
                    <a:lnTo>
                      <a:pt x="1677" y="567"/>
                    </a:lnTo>
                    <a:lnTo>
                      <a:pt x="1670" y="569"/>
                    </a:lnTo>
                    <a:lnTo>
                      <a:pt x="1663" y="570"/>
                    </a:lnTo>
                    <a:lnTo>
                      <a:pt x="1656" y="570"/>
                    </a:lnTo>
                    <a:lnTo>
                      <a:pt x="1649" y="569"/>
                    </a:lnTo>
                    <a:lnTo>
                      <a:pt x="1682" y="518"/>
                    </a:lnTo>
                    <a:lnTo>
                      <a:pt x="1684" y="521"/>
                    </a:lnTo>
                    <a:lnTo>
                      <a:pt x="1688" y="525"/>
                    </a:lnTo>
                    <a:lnTo>
                      <a:pt x="1691" y="529"/>
                    </a:lnTo>
                    <a:lnTo>
                      <a:pt x="1695" y="532"/>
                    </a:lnTo>
                    <a:lnTo>
                      <a:pt x="1699" y="536"/>
                    </a:lnTo>
                    <a:lnTo>
                      <a:pt x="1701" y="539"/>
                    </a:lnTo>
                    <a:lnTo>
                      <a:pt x="1701" y="541"/>
                    </a:lnTo>
                    <a:lnTo>
                      <a:pt x="1701" y="543"/>
                    </a:lnTo>
                    <a:lnTo>
                      <a:pt x="1701" y="546"/>
                    </a:lnTo>
                    <a:lnTo>
                      <a:pt x="1699" y="549"/>
                    </a:lnTo>
                    <a:close/>
                    <a:moveTo>
                      <a:pt x="1121" y="1253"/>
                    </a:moveTo>
                    <a:lnTo>
                      <a:pt x="1122" y="1272"/>
                    </a:lnTo>
                    <a:lnTo>
                      <a:pt x="1121" y="1290"/>
                    </a:lnTo>
                    <a:lnTo>
                      <a:pt x="1119" y="1308"/>
                    </a:lnTo>
                    <a:lnTo>
                      <a:pt x="1115" y="1326"/>
                    </a:lnTo>
                    <a:lnTo>
                      <a:pt x="1109" y="1341"/>
                    </a:lnTo>
                    <a:lnTo>
                      <a:pt x="1100" y="1357"/>
                    </a:lnTo>
                    <a:lnTo>
                      <a:pt x="1096" y="1364"/>
                    </a:lnTo>
                    <a:lnTo>
                      <a:pt x="1091" y="1372"/>
                    </a:lnTo>
                    <a:lnTo>
                      <a:pt x="1085" y="1378"/>
                    </a:lnTo>
                    <a:lnTo>
                      <a:pt x="1079" y="1385"/>
                    </a:lnTo>
                    <a:lnTo>
                      <a:pt x="1037" y="1385"/>
                    </a:lnTo>
                    <a:lnTo>
                      <a:pt x="1040" y="1363"/>
                    </a:lnTo>
                    <a:lnTo>
                      <a:pt x="1044" y="1343"/>
                    </a:lnTo>
                    <a:lnTo>
                      <a:pt x="1047" y="1332"/>
                    </a:lnTo>
                    <a:lnTo>
                      <a:pt x="1050" y="1322"/>
                    </a:lnTo>
                    <a:lnTo>
                      <a:pt x="1054" y="1311"/>
                    </a:lnTo>
                    <a:lnTo>
                      <a:pt x="1059" y="1302"/>
                    </a:lnTo>
                    <a:lnTo>
                      <a:pt x="1063" y="1292"/>
                    </a:lnTo>
                    <a:lnTo>
                      <a:pt x="1069" y="1284"/>
                    </a:lnTo>
                    <a:lnTo>
                      <a:pt x="1075" y="1277"/>
                    </a:lnTo>
                    <a:lnTo>
                      <a:pt x="1083" y="1270"/>
                    </a:lnTo>
                    <a:lnTo>
                      <a:pt x="1091" y="1263"/>
                    </a:lnTo>
                    <a:lnTo>
                      <a:pt x="1099" y="1259"/>
                    </a:lnTo>
                    <a:lnTo>
                      <a:pt x="1110" y="1255"/>
                    </a:lnTo>
                    <a:lnTo>
                      <a:pt x="1121" y="1253"/>
                    </a:lnTo>
                    <a:close/>
                    <a:moveTo>
                      <a:pt x="935" y="1610"/>
                    </a:moveTo>
                    <a:lnTo>
                      <a:pt x="933" y="1628"/>
                    </a:lnTo>
                    <a:lnTo>
                      <a:pt x="930" y="1646"/>
                    </a:lnTo>
                    <a:lnTo>
                      <a:pt x="924" y="1663"/>
                    </a:lnTo>
                    <a:lnTo>
                      <a:pt x="918" y="1681"/>
                    </a:lnTo>
                    <a:lnTo>
                      <a:pt x="914" y="1689"/>
                    </a:lnTo>
                    <a:lnTo>
                      <a:pt x="910" y="1697"/>
                    </a:lnTo>
                    <a:lnTo>
                      <a:pt x="905" y="1704"/>
                    </a:lnTo>
                    <a:lnTo>
                      <a:pt x="898" y="1711"/>
                    </a:lnTo>
                    <a:lnTo>
                      <a:pt x="891" y="1718"/>
                    </a:lnTo>
                    <a:lnTo>
                      <a:pt x="884" y="1724"/>
                    </a:lnTo>
                    <a:lnTo>
                      <a:pt x="875" y="1729"/>
                    </a:lnTo>
                    <a:lnTo>
                      <a:pt x="867" y="1733"/>
                    </a:lnTo>
                    <a:lnTo>
                      <a:pt x="861" y="1726"/>
                    </a:lnTo>
                    <a:lnTo>
                      <a:pt x="858" y="1719"/>
                    </a:lnTo>
                    <a:lnTo>
                      <a:pt x="856" y="1712"/>
                    </a:lnTo>
                    <a:lnTo>
                      <a:pt x="854" y="1706"/>
                    </a:lnTo>
                    <a:lnTo>
                      <a:pt x="856" y="1699"/>
                    </a:lnTo>
                    <a:lnTo>
                      <a:pt x="857" y="1693"/>
                    </a:lnTo>
                    <a:lnTo>
                      <a:pt x="860" y="1686"/>
                    </a:lnTo>
                    <a:lnTo>
                      <a:pt x="863" y="1680"/>
                    </a:lnTo>
                    <a:lnTo>
                      <a:pt x="869" y="1669"/>
                    </a:lnTo>
                    <a:lnTo>
                      <a:pt x="876" y="1656"/>
                    </a:lnTo>
                    <a:lnTo>
                      <a:pt x="880" y="1650"/>
                    </a:lnTo>
                    <a:lnTo>
                      <a:pt x="882" y="1644"/>
                    </a:lnTo>
                    <a:lnTo>
                      <a:pt x="883" y="1637"/>
                    </a:lnTo>
                    <a:lnTo>
                      <a:pt x="884" y="1631"/>
                    </a:lnTo>
                    <a:lnTo>
                      <a:pt x="891" y="1627"/>
                    </a:lnTo>
                    <a:lnTo>
                      <a:pt x="897" y="1623"/>
                    </a:lnTo>
                    <a:lnTo>
                      <a:pt x="903" y="1619"/>
                    </a:lnTo>
                    <a:lnTo>
                      <a:pt x="909" y="1614"/>
                    </a:lnTo>
                    <a:lnTo>
                      <a:pt x="915" y="1610"/>
                    </a:lnTo>
                    <a:lnTo>
                      <a:pt x="920" y="1608"/>
                    </a:lnTo>
                    <a:lnTo>
                      <a:pt x="924" y="1608"/>
                    </a:lnTo>
                    <a:lnTo>
                      <a:pt x="927" y="1608"/>
                    </a:lnTo>
                    <a:lnTo>
                      <a:pt x="931" y="1608"/>
                    </a:lnTo>
                    <a:lnTo>
                      <a:pt x="935" y="1610"/>
                    </a:lnTo>
                    <a:close/>
                    <a:moveTo>
                      <a:pt x="1516" y="1844"/>
                    </a:moveTo>
                    <a:lnTo>
                      <a:pt x="1511" y="1834"/>
                    </a:lnTo>
                    <a:lnTo>
                      <a:pt x="1507" y="1825"/>
                    </a:lnTo>
                    <a:lnTo>
                      <a:pt x="1506" y="1816"/>
                    </a:lnTo>
                    <a:lnTo>
                      <a:pt x="1505" y="1806"/>
                    </a:lnTo>
                    <a:lnTo>
                      <a:pt x="1506" y="1797"/>
                    </a:lnTo>
                    <a:lnTo>
                      <a:pt x="1508" y="1786"/>
                    </a:lnTo>
                    <a:lnTo>
                      <a:pt x="1512" y="1777"/>
                    </a:lnTo>
                    <a:lnTo>
                      <a:pt x="1516" y="1768"/>
                    </a:lnTo>
                    <a:lnTo>
                      <a:pt x="1523" y="1759"/>
                    </a:lnTo>
                    <a:lnTo>
                      <a:pt x="1529" y="1751"/>
                    </a:lnTo>
                    <a:lnTo>
                      <a:pt x="1536" y="1743"/>
                    </a:lnTo>
                    <a:lnTo>
                      <a:pt x="1544" y="1734"/>
                    </a:lnTo>
                    <a:lnTo>
                      <a:pt x="1553" y="1728"/>
                    </a:lnTo>
                    <a:lnTo>
                      <a:pt x="1561" y="1722"/>
                    </a:lnTo>
                    <a:lnTo>
                      <a:pt x="1570" y="1717"/>
                    </a:lnTo>
                    <a:lnTo>
                      <a:pt x="1580" y="1711"/>
                    </a:lnTo>
                    <a:lnTo>
                      <a:pt x="1575" y="1729"/>
                    </a:lnTo>
                    <a:lnTo>
                      <a:pt x="1567" y="1746"/>
                    </a:lnTo>
                    <a:lnTo>
                      <a:pt x="1560" y="1762"/>
                    </a:lnTo>
                    <a:lnTo>
                      <a:pt x="1552" y="1779"/>
                    </a:lnTo>
                    <a:lnTo>
                      <a:pt x="1542" y="1796"/>
                    </a:lnTo>
                    <a:lnTo>
                      <a:pt x="1534" y="1811"/>
                    </a:lnTo>
                    <a:lnTo>
                      <a:pt x="1525" y="1827"/>
                    </a:lnTo>
                    <a:lnTo>
                      <a:pt x="1516" y="1844"/>
                    </a:lnTo>
                    <a:close/>
                    <a:moveTo>
                      <a:pt x="1079" y="2208"/>
                    </a:moveTo>
                    <a:lnTo>
                      <a:pt x="1081" y="2232"/>
                    </a:lnTo>
                    <a:lnTo>
                      <a:pt x="1082" y="2256"/>
                    </a:lnTo>
                    <a:lnTo>
                      <a:pt x="1082" y="2281"/>
                    </a:lnTo>
                    <a:lnTo>
                      <a:pt x="1081" y="2305"/>
                    </a:lnTo>
                    <a:lnTo>
                      <a:pt x="1080" y="2329"/>
                    </a:lnTo>
                    <a:lnTo>
                      <a:pt x="1076" y="2354"/>
                    </a:lnTo>
                    <a:lnTo>
                      <a:pt x="1073" y="2378"/>
                    </a:lnTo>
                    <a:lnTo>
                      <a:pt x="1070" y="2402"/>
                    </a:lnTo>
                    <a:lnTo>
                      <a:pt x="1065" y="2426"/>
                    </a:lnTo>
                    <a:lnTo>
                      <a:pt x="1061" y="2450"/>
                    </a:lnTo>
                    <a:lnTo>
                      <a:pt x="1055" y="2474"/>
                    </a:lnTo>
                    <a:lnTo>
                      <a:pt x="1048" y="2497"/>
                    </a:lnTo>
                    <a:lnTo>
                      <a:pt x="1035" y="2543"/>
                    </a:lnTo>
                    <a:lnTo>
                      <a:pt x="1019" y="2587"/>
                    </a:lnTo>
                    <a:lnTo>
                      <a:pt x="1023" y="2540"/>
                    </a:lnTo>
                    <a:lnTo>
                      <a:pt x="1025" y="2495"/>
                    </a:lnTo>
                    <a:lnTo>
                      <a:pt x="1025" y="2450"/>
                    </a:lnTo>
                    <a:lnTo>
                      <a:pt x="1023" y="2406"/>
                    </a:lnTo>
                    <a:lnTo>
                      <a:pt x="1020" y="2363"/>
                    </a:lnTo>
                    <a:lnTo>
                      <a:pt x="1015" y="2320"/>
                    </a:lnTo>
                    <a:lnTo>
                      <a:pt x="1009" y="2278"/>
                    </a:lnTo>
                    <a:lnTo>
                      <a:pt x="1002" y="2237"/>
                    </a:lnTo>
                    <a:lnTo>
                      <a:pt x="994" y="2196"/>
                    </a:lnTo>
                    <a:lnTo>
                      <a:pt x="985" y="2155"/>
                    </a:lnTo>
                    <a:lnTo>
                      <a:pt x="974" y="2115"/>
                    </a:lnTo>
                    <a:lnTo>
                      <a:pt x="964" y="2075"/>
                    </a:lnTo>
                    <a:lnTo>
                      <a:pt x="941" y="1995"/>
                    </a:lnTo>
                    <a:lnTo>
                      <a:pt x="918" y="1916"/>
                    </a:lnTo>
                    <a:lnTo>
                      <a:pt x="931" y="1920"/>
                    </a:lnTo>
                    <a:lnTo>
                      <a:pt x="942" y="1925"/>
                    </a:lnTo>
                    <a:lnTo>
                      <a:pt x="954" y="1930"/>
                    </a:lnTo>
                    <a:lnTo>
                      <a:pt x="964" y="1935"/>
                    </a:lnTo>
                    <a:lnTo>
                      <a:pt x="973" y="1943"/>
                    </a:lnTo>
                    <a:lnTo>
                      <a:pt x="982" y="1949"/>
                    </a:lnTo>
                    <a:lnTo>
                      <a:pt x="990" y="1956"/>
                    </a:lnTo>
                    <a:lnTo>
                      <a:pt x="997" y="1964"/>
                    </a:lnTo>
                    <a:lnTo>
                      <a:pt x="1005" y="1972"/>
                    </a:lnTo>
                    <a:lnTo>
                      <a:pt x="1011" y="1980"/>
                    </a:lnTo>
                    <a:lnTo>
                      <a:pt x="1017" y="1989"/>
                    </a:lnTo>
                    <a:lnTo>
                      <a:pt x="1022" y="1998"/>
                    </a:lnTo>
                    <a:lnTo>
                      <a:pt x="1032" y="2017"/>
                    </a:lnTo>
                    <a:lnTo>
                      <a:pt x="1040" y="2036"/>
                    </a:lnTo>
                    <a:lnTo>
                      <a:pt x="1046" y="2057"/>
                    </a:lnTo>
                    <a:lnTo>
                      <a:pt x="1051" y="2078"/>
                    </a:lnTo>
                    <a:lnTo>
                      <a:pt x="1057" y="2100"/>
                    </a:lnTo>
                    <a:lnTo>
                      <a:pt x="1061" y="2122"/>
                    </a:lnTo>
                    <a:lnTo>
                      <a:pt x="1069" y="2166"/>
                    </a:lnTo>
                    <a:lnTo>
                      <a:pt x="1079" y="2208"/>
                    </a:lnTo>
                    <a:close/>
                    <a:moveTo>
                      <a:pt x="968" y="2556"/>
                    </a:moveTo>
                    <a:lnTo>
                      <a:pt x="939" y="2494"/>
                    </a:lnTo>
                    <a:lnTo>
                      <a:pt x="910" y="2425"/>
                    </a:lnTo>
                    <a:lnTo>
                      <a:pt x="896" y="2390"/>
                    </a:lnTo>
                    <a:lnTo>
                      <a:pt x="883" y="2354"/>
                    </a:lnTo>
                    <a:lnTo>
                      <a:pt x="871" y="2318"/>
                    </a:lnTo>
                    <a:lnTo>
                      <a:pt x="862" y="2280"/>
                    </a:lnTo>
                    <a:lnTo>
                      <a:pt x="857" y="2262"/>
                    </a:lnTo>
                    <a:lnTo>
                      <a:pt x="853" y="2243"/>
                    </a:lnTo>
                    <a:lnTo>
                      <a:pt x="850" y="2224"/>
                    </a:lnTo>
                    <a:lnTo>
                      <a:pt x="847" y="2205"/>
                    </a:lnTo>
                    <a:lnTo>
                      <a:pt x="845" y="2187"/>
                    </a:lnTo>
                    <a:lnTo>
                      <a:pt x="844" y="2168"/>
                    </a:lnTo>
                    <a:lnTo>
                      <a:pt x="843" y="2150"/>
                    </a:lnTo>
                    <a:lnTo>
                      <a:pt x="843" y="2131"/>
                    </a:lnTo>
                    <a:lnTo>
                      <a:pt x="844" y="2113"/>
                    </a:lnTo>
                    <a:lnTo>
                      <a:pt x="846" y="2095"/>
                    </a:lnTo>
                    <a:lnTo>
                      <a:pt x="848" y="2076"/>
                    </a:lnTo>
                    <a:lnTo>
                      <a:pt x="851" y="2058"/>
                    </a:lnTo>
                    <a:lnTo>
                      <a:pt x="856" y="2041"/>
                    </a:lnTo>
                    <a:lnTo>
                      <a:pt x="862" y="2023"/>
                    </a:lnTo>
                    <a:lnTo>
                      <a:pt x="868" y="2005"/>
                    </a:lnTo>
                    <a:lnTo>
                      <a:pt x="875" y="1987"/>
                    </a:lnTo>
                    <a:lnTo>
                      <a:pt x="889" y="2019"/>
                    </a:lnTo>
                    <a:lnTo>
                      <a:pt x="901" y="2050"/>
                    </a:lnTo>
                    <a:lnTo>
                      <a:pt x="913" y="2082"/>
                    </a:lnTo>
                    <a:lnTo>
                      <a:pt x="923" y="2116"/>
                    </a:lnTo>
                    <a:lnTo>
                      <a:pt x="934" y="2149"/>
                    </a:lnTo>
                    <a:lnTo>
                      <a:pt x="942" y="2184"/>
                    </a:lnTo>
                    <a:lnTo>
                      <a:pt x="949" y="2219"/>
                    </a:lnTo>
                    <a:lnTo>
                      <a:pt x="956" y="2255"/>
                    </a:lnTo>
                    <a:lnTo>
                      <a:pt x="961" y="2291"/>
                    </a:lnTo>
                    <a:lnTo>
                      <a:pt x="965" y="2328"/>
                    </a:lnTo>
                    <a:lnTo>
                      <a:pt x="968" y="2366"/>
                    </a:lnTo>
                    <a:lnTo>
                      <a:pt x="970" y="2403"/>
                    </a:lnTo>
                    <a:lnTo>
                      <a:pt x="971" y="2441"/>
                    </a:lnTo>
                    <a:lnTo>
                      <a:pt x="971" y="2479"/>
                    </a:lnTo>
                    <a:lnTo>
                      <a:pt x="970" y="2518"/>
                    </a:lnTo>
                    <a:lnTo>
                      <a:pt x="968" y="2556"/>
                    </a:lnTo>
                    <a:close/>
                    <a:moveTo>
                      <a:pt x="1130" y="2515"/>
                    </a:moveTo>
                    <a:lnTo>
                      <a:pt x="1088" y="2599"/>
                    </a:lnTo>
                    <a:lnTo>
                      <a:pt x="1094" y="2586"/>
                    </a:lnTo>
                    <a:lnTo>
                      <a:pt x="1099" y="2572"/>
                    </a:lnTo>
                    <a:lnTo>
                      <a:pt x="1105" y="2559"/>
                    </a:lnTo>
                    <a:lnTo>
                      <a:pt x="1110" y="2544"/>
                    </a:lnTo>
                    <a:lnTo>
                      <a:pt x="1118" y="2515"/>
                    </a:lnTo>
                    <a:lnTo>
                      <a:pt x="1123" y="2485"/>
                    </a:lnTo>
                    <a:lnTo>
                      <a:pt x="1129" y="2453"/>
                    </a:lnTo>
                    <a:lnTo>
                      <a:pt x="1131" y="2421"/>
                    </a:lnTo>
                    <a:lnTo>
                      <a:pt x="1133" y="2389"/>
                    </a:lnTo>
                    <a:lnTo>
                      <a:pt x="1133" y="2356"/>
                    </a:lnTo>
                    <a:lnTo>
                      <a:pt x="1132" y="2291"/>
                    </a:lnTo>
                    <a:lnTo>
                      <a:pt x="1129" y="2227"/>
                    </a:lnTo>
                    <a:lnTo>
                      <a:pt x="1124" y="2165"/>
                    </a:lnTo>
                    <a:lnTo>
                      <a:pt x="1121" y="2106"/>
                    </a:lnTo>
                    <a:lnTo>
                      <a:pt x="1126" y="2128"/>
                    </a:lnTo>
                    <a:lnTo>
                      <a:pt x="1131" y="2151"/>
                    </a:lnTo>
                    <a:lnTo>
                      <a:pt x="1135" y="2174"/>
                    </a:lnTo>
                    <a:lnTo>
                      <a:pt x="1137" y="2199"/>
                    </a:lnTo>
                    <a:lnTo>
                      <a:pt x="1139" y="2225"/>
                    </a:lnTo>
                    <a:lnTo>
                      <a:pt x="1140" y="2251"/>
                    </a:lnTo>
                    <a:lnTo>
                      <a:pt x="1141" y="2277"/>
                    </a:lnTo>
                    <a:lnTo>
                      <a:pt x="1142" y="2304"/>
                    </a:lnTo>
                    <a:lnTo>
                      <a:pt x="1141" y="2358"/>
                    </a:lnTo>
                    <a:lnTo>
                      <a:pt x="1138" y="2413"/>
                    </a:lnTo>
                    <a:lnTo>
                      <a:pt x="1135" y="2465"/>
                    </a:lnTo>
                    <a:lnTo>
                      <a:pt x="1130" y="2515"/>
                    </a:lnTo>
                    <a:close/>
                    <a:moveTo>
                      <a:pt x="905" y="2616"/>
                    </a:moveTo>
                    <a:lnTo>
                      <a:pt x="889" y="2597"/>
                    </a:lnTo>
                    <a:lnTo>
                      <a:pt x="874" y="2576"/>
                    </a:lnTo>
                    <a:lnTo>
                      <a:pt x="862" y="2554"/>
                    </a:lnTo>
                    <a:lnTo>
                      <a:pt x="850" y="2531"/>
                    </a:lnTo>
                    <a:lnTo>
                      <a:pt x="840" y="2507"/>
                    </a:lnTo>
                    <a:lnTo>
                      <a:pt x="831" y="2482"/>
                    </a:lnTo>
                    <a:lnTo>
                      <a:pt x="823" y="2457"/>
                    </a:lnTo>
                    <a:lnTo>
                      <a:pt x="816" y="2431"/>
                    </a:lnTo>
                    <a:lnTo>
                      <a:pt x="811" y="2405"/>
                    </a:lnTo>
                    <a:lnTo>
                      <a:pt x="806" y="2378"/>
                    </a:lnTo>
                    <a:lnTo>
                      <a:pt x="802" y="2350"/>
                    </a:lnTo>
                    <a:lnTo>
                      <a:pt x="799" y="2323"/>
                    </a:lnTo>
                    <a:lnTo>
                      <a:pt x="797" y="2294"/>
                    </a:lnTo>
                    <a:lnTo>
                      <a:pt x="795" y="2266"/>
                    </a:lnTo>
                    <a:lnTo>
                      <a:pt x="795" y="2238"/>
                    </a:lnTo>
                    <a:lnTo>
                      <a:pt x="794" y="2208"/>
                    </a:lnTo>
                    <a:lnTo>
                      <a:pt x="905" y="2616"/>
                    </a:lnTo>
                    <a:close/>
                    <a:moveTo>
                      <a:pt x="765" y="2616"/>
                    </a:moveTo>
                    <a:lnTo>
                      <a:pt x="768" y="2625"/>
                    </a:lnTo>
                    <a:lnTo>
                      <a:pt x="770" y="2635"/>
                    </a:lnTo>
                    <a:lnTo>
                      <a:pt x="772" y="2644"/>
                    </a:lnTo>
                    <a:lnTo>
                      <a:pt x="773" y="2653"/>
                    </a:lnTo>
                    <a:lnTo>
                      <a:pt x="774" y="2664"/>
                    </a:lnTo>
                    <a:lnTo>
                      <a:pt x="774" y="2673"/>
                    </a:lnTo>
                    <a:lnTo>
                      <a:pt x="773" y="2684"/>
                    </a:lnTo>
                    <a:lnTo>
                      <a:pt x="771" y="2693"/>
                    </a:lnTo>
                    <a:lnTo>
                      <a:pt x="769" y="2703"/>
                    </a:lnTo>
                    <a:lnTo>
                      <a:pt x="767" y="2713"/>
                    </a:lnTo>
                    <a:lnTo>
                      <a:pt x="763" y="2722"/>
                    </a:lnTo>
                    <a:lnTo>
                      <a:pt x="759" y="2730"/>
                    </a:lnTo>
                    <a:lnTo>
                      <a:pt x="752" y="2739"/>
                    </a:lnTo>
                    <a:lnTo>
                      <a:pt x="746" y="2747"/>
                    </a:lnTo>
                    <a:lnTo>
                      <a:pt x="739" y="2754"/>
                    </a:lnTo>
                    <a:lnTo>
                      <a:pt x="730" y="2761"/>
                    </a:lnTo>
                    <a:lnTo>
                      <a:pt x="722" y="2761"/>
                    </a:lnTo>
                    <a:lnTo>
                      <a:pt x="722" y="2616"/>
                    </a:lnTo>
                    <a:lnTo>
                      <a:pt x="765" y="2616"/>
                    </a:lnTo>
                    <a:close/>
                    <a:moveTo>
                      <a:pt x="803" y="3751"/>
                    </a:moveTo>
                    <a:lnTo>
                      <a:pt x="734" y="3770"/>
                    </a:lnTo>
                    <a:lnTo>
                      <a:pt x="664" y="3789"/>
                    </a:lnTo>
                    <a:lnTo>
                      <a:pt x="628" y="3800"/>
                    </a:lnTo>
                    <a:lnTo>
                      <a:pt x="594" y="3811"/>
                    </a:lnTo>
                    <a:lnTo>
                      <a:pt x="560" y="3822"/>
                    </a:lnTo>
                    <a:lnTo>
                      <a:pt x="526" y="3836"/>
                    </a:lnTo>
                    <a:lnTo>
                      <a:pt x="493" y="3851"/>
                    </a:lnTo>
                    <a:lnTo>
                      <a:pt x="461" y="3866"/>
                    </a:lnTo>
                    <a:lnTo>
                      <a:pt x="445" y="3876"/>
                    </a:lnTo>
                    <a:lnTo>
                      <a:pt x="429" y="3885"/>
                    </a:lnTo>
                    <a:lnTo>
                      <a:pt x="414" y="3894"/>
                    </a:lnTo>
                    <a:lnTo>
                      <a:pt x="399" y="3905"/>
                    </a:lnTo>
                    <a:lnTo>
                      <a:pt x="385" y="3916"/>
                    </a:lnTo>
                    <a:lnTo>
                      <a:pt x="370" y="3928"/>
                    </a:lnTo>
                    <a:lnTo>
                      <a:pt x="356" y="3940"/>
                    </a:lnTo>
                    <a:lnTo>
                      <a:pt x="343" y="3954"/>
                    </a:lnTo>
                    <a:lnTo>
                      <a:pt x="330" y="3967"/>
                    </a:lnTo>
                    <a:lnTo>
                      <a:pt x="318" y="3982"/>
                    </a:lnTo>
                    <a:lnTo>
                      <a:pt x="305" y="3997"/>
                    </a:lnTo>
                    <a:lnTo>
                      <a:pt x="293" y="4013"/>
                    </a:lnTo>
                    <a:lnTo>
                      <a:pt x="289" y="4015"/>
                    </a:lnTo>
                    <a:lnTo>
                      <a:pt x="283" y="4016"/>
                    </a:lnTo>
                    <a:lnTo>
                      <a:pt x="279" y="4017"/>
                    </a:lnTo>
                    <a:lnTo>
                      <a:pt x="275" y="4016"/>
                    </a:lnTo>
                    <a:lnTo>
                      <a:pt x="271" y="4015"/>
                    </a:lnTo>
                    <a:lnTo>
                      <a:pt x="267" y="4014"/>
                    </a:lnTo>
                    <a:lnTo>
                      <a:pt x="263" y="4011"/>
                    </a:lnTo>
                    <a:lnTo>
                      <a:pt x="259" y="4009"/>
                    </a:lnTo>
                    <a:lnTo>
                      <a:pt x="257" y="4006"/>
                    </a:lnTo>
                    <a:lnTo>
                      <a:pt x="255" y="4002"/>
                    </a:lnTo>
                    <a:lnTo>
                      <a:pt x="253" y="3997"/>
                    </a:lnTo>
                    <a:lnTo>
                      <a:pt x="252" y="3993"/>
                    </a:lnTo>
                    <a:lnTo>
                      <a:pt x="252" y="3989"/>
                    </a:lnTo>
                    <a:lnTo>
                      <a:pt x="252" y="3985"/>
                    </a:lnTo>
                    <a:lnTo>
                      <a:pt x="253" y="3980"/>
                    </a:lnTo>
                    <a:lnTo>
                      <a:pt x="255" y="3976"/>
                    </a:lnTo>
                    <a:lnTo>
                      <a:pt x="259" y="3955"/>
                    </a:lnTo>
                    <a:lnTo>
                      <a:pt x="265" y="3936"/>
                    </a:lnTo>
                    <a:lnTo>
                      <a:pt x="271" y="3918"/>
                    </a:lnTo>
                    <a:lnTo>
                      <a:pt x="279" y="3903"/>
                    </a:lnTo>
                    <a:lnTo>
                      <a:pt x="288" y="3888"/>
                    </a:lnTo>
                    <a:lnTo>
                      <a:pt x="297" y="3875"/>
                    </a:lnTo>
                    <a:lnTo>
                      <a:pt x="307" y="3862"/>
                    </a:lnTo>
                    <a:lnTo>
                      <a:pt x="319" y="3851"/>
                    </a:lnTo>
                    <a:lnTo>
                      <a:pt x="331" y="3840"/>
                    </a:lnTo>
                    <a:lnTo>
                      <a:pt x="344" y="3831"/>
                    </a:lnTo>
                    <a:lnTo>
                      <a:pt x="357" y="3821"/>
                    </a:lnTo>
                    <a:lnTo>
                      <a:pt x="372" y="3814"/>
                    </a:lnTo>
                    <a:lnTo>
                      <a:pt x="387" y="3807"/>
                    </a:lnTo>
                    <a:lnTo>
                      <a:pt x="401" y="3801"/>
                    </a:lnTo>
                    <a:lnTo>
                      <a:pt x="417" y="3795"/>
                    </a:lnTo>
                    <a:lnTo>
                      <a:pt x="433" y="3790"/>
                    </a:lnTo>
                    <a:lnTo>
                      <a:pt x="467" y="3781"/>
                    </a:lnTo>
                    <a:lnTo>
                      <a:pt x="501" y="3773"/>
                    </a:lnTo>
                    <a:lnTo>
                      <a:pt x="536" y="3767"/>
                    </a:lnTo>
                    <a:lnTo>
                      <a:pt x="570" y="3761"/>
                    </a:lnTo>
                    <a:lnTo>
                      <a:pt x="604" y="3755"/>
                    </a:lnTo>
                    <a:lnTo>
                      <a:pt x="639" y="3747"/>
                    </a:lnTo>
                    <a:lnTo>
                      <a:pt x="654" y="3743"/>
                    </a:lnTo>
                    <a:lnTo>
                      <a:pt x="670" y="3739"/>
                    </a:lnTo>
                    <a:lnTo>
                      <a:pt x="686" y="3734"/>
                    </a:lnTo>
                    <a:lnTo>
                      <a:pt x="701" y="3729"/>
                    </a:lnTo>
                    <a:lnTo>
                      <a:pt x="715" y="3727"/>
                    </a:lnTo>
                    <a:lnTo>
                      <a:pt x="728" y="3727"/>
                    </a:lnTo>
                    <a:lnTo>
                      <a:pt x="741" y="3729"/>
                    </a:lnTo>
                    <a:lnTo>
                      <a:pt x="753" y="3732"/>
                    </a:lnTo>
                    <a:lnTo>
                      <a:pt x="766" y="3736"/>
                    </a:lnTo>
                    <a:lnTo>
                      <a:pt x="778" y="3740"/>
                    </a:lnTo>
                    <a:lnTo>
                      <a:pt x="790" y="3745"/>
                    </a:lnTo>
                    <a:lnTo>
                      <a:pt x="803" y="3751"/>
                    </a:lnTo>
                    <a:close/>
                    <a:moveTo>
                      <a:pt x="1049" y="4013"/>
                    </a:moveTo>
                    <a:lnTo>
                      <a:pt x="1051" y="4020"/>
                    </a:lnTo>
                    <a:lnTo>
                      <a:pt x="1053" y="4027"/>
                    </a:lnTo>
                    <a:lnTo>
                      <a:pt x="1054" y="4034"/>
                    </a:lnTo>
                    <a:lnTo>
                      <a:pt x="1054" y="4039"/>
                    </a:lnTo>
                    <a:lnTo>
                      <a:pt x="1054" y="4045"/>
                    </a:lnTo>
                    <a:lnTo>
                      <a:pt x="1053" y="4051"/>
                    </a:lnTo>
                    <a:lnTo>
                      <a:pt x="1051" y="4056"/>
                    </a:lnTo>
                    <a:lnTo>
                      <a:pt x="1049" y="4061"/>
                    </a:lnTo>
                    <a:lnTo>
                      <a:pt x="1044" y="4070"/>
                    </a:lnTo>
                    <a:lnTo>
                      <a:pt x="1038" y="4078"/>
                    </a:lnTo>
                    <a:lnTo>
                      <a:pt x="1031" y="4086"/>
                    </a:lnTo>
                    <a:lnTo>
                      <a:pt x="1022" y="4092"/>
                    </a:lnTo>
                    <a:lnTo>
                      <a:pt x="1004" y="4105"/>
                    </a:lnTo>
                    <a:lnTo>
                      <a:pt x="983" y="4115"/>
                    </a:lnTo>
                    <a:lnTo>
                      <a:pt x="964" y="4126"/>
                    </a:lnTo>
                    <a:lnTo>
                      <a:pt x="947" y="4137"/>
                    </a:lnTo>
                    <a:lnTo>
                      <a:pt x="932" y="4140"/>
                    </a:lnTo>
                    <a:lnTo>
                      <a:pt x="917" y="4144"/>
                    </a:lnTo>
                    <a:lnTo>
                      <a:pt x="902" y="4150"/>
                    </a:lnTo>
                    <a:lnTo>
                      <a:pt x="888" y="4154"/>
                    </a:lnTo>
                    <a:lnTo>
                      <a:pt x="872" y="4157"/>
                    </a:lnTo>
                    <a:lnTo>
                      <a:pt x="858" y="4159"/>
                    </a:lnTo>
                    <a:lnTo>
                      <a:pt x="849" y="4160"/>
                    </a:lnTo>
                    <a:lnTo>
                      <a:pt x="841" y="4160"/>
                    </a:lnTo>
                    <a:lnTo>
                      <a:pt x="833" y="4159"/>
                    </a:lnTo>
                    <a:lnTo>
                      <a:pt x="824" y="4158"/>
                    </a:lnTo>
                    <a:lnTo>
                      <a:pt x="824" y="4077"/>
                    </a:lnTo>
                    <a:lnTo>
                      <a:pt x="835" y="4081"/>
                    </a:lnTo>
                    <a:lnTo>
                      <a:pt x="845" y="4083"/>
                    </a:lnTo>
                    <a:lnTo>
                      <a:pt x="856" y="4085"/>
                    </a:lnTo>
                    <a:lnTo>
                      <a:pt x="866" y="4086"/>
                    </a:lnTo>
                    <a:lnTo>
                      <a:pt x="876" y="4086"/>
                    </a:lnTo>
                    <a:lnTo>
                      <a:pt x="887" y="4085"/>
                    </a:lnTo>
                    <a:lnTo>
                      <a:pt x="897" y="4084"/>
                    </a:lnTo>
                    <a:lnTo>
                      <a:pt x="908" y="4083"/>
                    </a:lnTo>
                    <a:lnTo>
                      <a:pt x="928" y="4078"/>
                    </a:lnTo>
                    <a:lnTo>
                      <a:pt x="948" y="4071"/>
                    </a:lnTo>
                    <a:lnTo>
                      <a:pt x="967" y="4064"/>
                    </a:lnTo>
                    <a:lnTo>
                      <a:pt x="986" y="4056"/>
                    </a:lnTo>
                    <a:lnTo>
                      <a:pt x="992" y="4055"/>
                    </a:lnTo>
                    <a:lnTo>
                      <a:pt x="997" y="4054"/>
                    </a:lnTo>
                    <a:lnTo>
                      <a:pt x="1002" y="4051"/>
                    </a:lnTo>
                    <a:lnTo>
                      <a:pt x="1006" y="4048"/>
                    </a:lnTo>
                    <a:lnTo>
                      <a:pt x="1011" y="4039"/>
                    </a:lnTo>
                    <a:lnTo>
                      <a:pt x="1016" y="4030"/>
                    </a:lnTo>
                    <a:lnTo>
                      <a:pt x="1018" y="4026"/>
                    </a:lnTo>
                    <a:lnTo>
                      <a:pt x="1020" y="4021"/>
                    </a:lnTo>
                    <a:lnTo>
                      <a:pt x="1023" y="4017"/>
                    </a:lnTo>
                    <a:lnTo>
                      <a:pt x="1026" y="4015"/>
                    </a:lnTo>
                    <a:lnTo>
                      <a:pt x="1031" y="4013"/>
                    </a:lnTo>
                    <a:lnTo>
                      <a:pt x="1036" y="4012"/>
                    </a:lnTo>
                    <a:lnTo>
                      <a:pt x="1042" y="4012"/>
                    </a:lnTo>
                    <a:lnTo>
                      <a:pt x="1049" y="4013"/>
                    </a:lnTo>
                    <a:close/>
                    <a:moveTo>
                      <a:pt x="853" y="3109"/>
                    </a:moveTo>
                    <a:lnTo>
                      <a:pt x="853" y="3147"/>
                    </a:lnTo>
                    <a:lnTo>
                      <a:pt x="827" y="3134"/>
                    </a:lnTo>
                    <a:lnTo>
                      <a:pt x="800" y="3121"/>
                    </a:lnTo>
                    <a:lnTo>
                      <a:pt x="786" y="3116"/>
                    </a:lnTo>
                    <a:lnTo>
                      <a:pt x="771" y="3111"/>
                    </a:lnTo>
                    <a:lnTo>
                      <a:pt x="757" y="3107"/>
                    </a:lnTo>
                    <a:lnTo>
                      <a:pt x="742" y="3102"/>
                    </a:lnTo>
                    <a:lnTo>
                      <a:pt x="727" y="3099"/>
                    </a:lnTo>
                    <a:lnTo>
                      <a:pt x="712" y="3096"/>
                    </a:lnTo>
                    <a:lnTo>
                      <a:pt x="696" y="3095"/>
                    </a:lnTo>
                    <a:lnTo>
                      <a:pt x="682" y="3093"/>
                    </a:lnTo>
                    <a:lnTo>
                      <a:pt x="666" y="3093"/>
                    </a:lnTo>
                    <a:lnTo>
                      <a:pt x="650" y="3093"/>
                    </a:lnTo>
                    <a:lnTo>
                      <a:pt x="636" y="3094"/>
                    </a:lnTo>
                    <a:lnTo>
                      <a:pt x="620" y="3096"/>
                    </a:lnTo>
                    <a:lnTo>
                      <a:pt x="597" y="3110"/>
                    </a:lnTo>
                    <a:lnTo>
                      <a:pt x="575" y="3124"/>
                    </a:lnTo>
                    <a:lnTo>
                      <a:pt x="555" y="3140"/>
                    </a:lnTo>
                    <a:lnTo>
                      <a:pt x="537" y="3158"/>
                    </a:lnTo>
                    <a:lnTo>
                      <a:pt x="520" y="3176"/>
                    </a:lnTo>
                    <a:lnTo>
                      <a:pt x="504" y="3196"/>
                    </a:lnTo>
                    <a:lnTo>
                      <a:pt x="490" y="3217"/>
                    </a:lnTo>
                    <a:lnTo>
                      <a:pt x="476" y="3241"/>
                    </a:lnTo>
                    <a:lnTo>
                      <a:pt x="476" y="3256"/>
                    </a:lnTo>
                    <a:lnTo>
                      <a:pt x="478" y="3270"/>
                    </a:lnTo>
                    <a:lnTo>
                      <a:pt x="481" y="3285"/>
                    </a:lnTo>
                    <a:lnTo>
                      <a:pt x="487" y="3298"/>
                    </a:lnTo>
                    <a:lnTo>
                      <a:pt x="492" y="3312"/>
                    </a:lnTo>
                    <a:lnTo>
                      <a:pt x="498" y="3325"/>
                    </a:lnTo>
                    <a:lnTo>
                      <a:pt x="505" y="3338"/>
                    </a:lnTo>
                    <a:lnTo>
                      <a:pt x="514" y="3350"/>
                    </a:lnTo>
                    <a:lnTo>
                      <a:pt x="522" y="3363"/>
                    </a:lnTo>
                    <a:lnTo>
                      <a:pt x="532" y="3373"/>
                    </a:lnTo>
                    <a:lnTo>
                      <a:pt x="542" y="3385"/>
                    </a:lnTo>
                    <a:lnTo>
                      <a:pt x="553" y="3395"/>
                    </a:lnTo>
                    <a:lnTo>
                      <a:pt x="564" y="3406"/>
                    </a:lnTo>
                    <a:lnTo>
                      <a:pt x="575" y="3415"/>
                    </a:lnTo>
                    <a:lnTo>
                      <a:pt x="587" y="3423"/>
                    </a:lnTo>
                    <a:lnTo>
                      <a:pt x="599" y="3432"/>
                    </a:lnTo>
                    <a:lnTo>
                      <a:pt x="622" y="3434"/>
                    </a:lnTo>
                    <a:lnTo>
                      <a:pt x="646" y="3435"/>
                    </a:lnTo>
                    <a:lnTo>
                      <a:pt x="659" y="3434"/>
                    </a:lnTo>
                    <a:lnTo>
                      <a:pt x="671" y="3433"/>
                    </a:lnTo>
                    <a:lnTo>
                      <a:pt x="683" y="3431"/>
                    </a:lnTo>
                    <a:lnTo>
                      <a:pt x="695" y="3429"/>
                    </a:lnTo>
                    <a:lnTo>
                      <a:pt x="708" y="3425"/>
                    </a:lnTo>
                    <a:lnTo>
                      <a:pt x="719" y="3421"/>
                    </a:lnTo>
                    <a:lnTo>
                      <a:pt x="730" y="3417"/>
                    </a:lnTo>
                    <a:lnTo>
                      <a:pt x="742" y="3412"/>
                    </a:lnTo>
                    <a:lnTo>
                      <a:pt x="752" y="3405"/>
                    </a:lnTo>
                    <a:lnTo>
                      <a:pt x="763" y="3398"/>
                    </a:lnTo>
                    <a:lnTo>
                      <a:pt x="772" y="3390"/>
                    </a:lnTo>
                    <a:lnTo>
                      <a:pt x="782" y="3381"/>
                    </a:lnTo>
                    <a:lnTo>
                      <a:pt x="824" y="3321"/>
                    </a:lnTo>
                    <a:lnTo>
                      <a:pt x="826" y="3333"/>
                    </a:lnTo>
                    <a:lnTo>
                      <a:pt x="827" y="3344"/>
                    </a:lnTo>
                    <a:lnTo>
                      <a:pt x="827" y="3357"/>
                    </a:lnTo>
                    <a:lnTo>
                      <a:pt x="827" y="3369"/>
                    </a:lnTo>
                    <a:lnTo>
                      <a:pt x="825" y="3382"/>
                    </a:lnTo>
                    <a:lnTo>
                      <a:pt x="823" y="3394"/>
                    </a:lnTo>
                    <a:lnTo>
                      <a:pt x="820" y="3407"/>
                    </a:lnTo>
                    <a:lnTo>
                      <a:pt x="816" y="3419"/>
                    </a:lnTo>
                    <a:lnTo>
                      <a:pt x="811" y="3432"/>
                    </a:lnTo>
                    <a:lnTo>
                      <a:pt x="804" y="3443"/>
                    </a:lnTo>
                    <a:lnTo>
                      <a:pt x="797" y="3454"/>
                    </a:lnTo>
                    <a:lnTo>
                      <a:pt x="789" y="3464"/>
                    </a:lnTo>
                    <a:lnTo>
                      <a:pt x="778" y="3473"/>
                    </a:lnTo>
                    <a:lnTo>
                      <a:pt x="768" y="3482"/>
                    </a:lnTo>
                    <a:lnTo>
                      <a:pt x="757" y="3489"/>
                    </a:lnTo>
                    <a:lnTo>
                      <a:pt x="743" y="3495"/>
                    </a:lnTo>
                    <a:lnTo>
                      <a:pt x="732" y="3504"/>
                    </a:lnTo>
                    <a:lnTo>
                      <a:pt x="719" y="3511"/>
                    </a:lnTo>
                    <a:lnTo>
                      <a:pt x="705" y="3516"/>
                    </a:lnTo>
                    <a:lnTo>
                      <a:pt x="692" y="3520"/>
                    </a:lnTo>
                    <a:lnTo>
                      <a:pt x="678" y="3522"/>
                    </a:lnTo>
                    <a:lnTo>
                      <a:pt x="665" y="3523"/>
                    </a:lnTo>
                    <a:lnTo>
                      <a:pt x="651" y="3523"/>
                    </a:lnTo>
                    <a:lnTo>
                      <a:pt x="637" y="3522"/>
                    </a:lnTo>
                    <a:lnTo>
                      <a:pt x="622" y="3520"/>
                    </a:lnTo>
                    <a:lnTo>
                      <a:pt x="609" y="3518"/>
                    </a:lnTo>
                    <a:lnTo>
                      <a:pt x="594" y="3515"/>
                    </a:lnTo>
                    <a:lnTo>
                      <a:pt x="580" y="3512"/>
                    </a:lnTo>
                    <a:lnTo>
                      <a:pt x="553" y="3504"/>
                    </a:lnTo>
                    <a:lnTo>
                      <a:pt x="527" y="3495"/>
                    </a:lnTo>
                    <a:lnTo>
                      <a:pt x="517" y="3490"/>
                    </a:lnTo>
                    <a:lnTo>
                      <a:pt x="509" y="3485"/>
                    </a:lnTo>
                    <a:lnTo>
                      <a:pt x="500" y="3479"/>
                    </a:lnTo>
                    <a:lnTo>
                      <a:pt x="492" y="3472"/>
                    </a:lnTo>
                    <a:lnTo>
                      <a:pt x="485" y="3465"/>
                    </a:lnTo>
                    <a:lnTo>
                      <a:pt x="478" y="3458"/>
                    </a:lnTo>
                    <a:lnTo>
                      <a:pt x="472" y="3451"/>
                    </a:lnTo>
                    <a:lnTo>
                      <a:pt x="467" y="3443"/>
                    </a:lnTo>
                    <a:lnTo>
                      <a:pt x="456" y="3428"/>
                    </a:lnTo>
                    <a:lnTo>
                      <a:pt x="449" y="3411"/>
                    </a:lnTo>
                    <a:lnTo>
                      <a:pt x="443" y="3394"/>
                    </a:lnTo>
                    <a:lnTo>
                      <a:pt x="438" y="3376"/>
                    </a:lnTo>
                    <a:lnTo>
                      <a:pt x="435" y="3358"/>
                    </a:lnTo>
                    <a:lnTo>
                      <a:pt x="432" y="3339"/>
                    </a:lnTo>
                    <a:lnTo>
                      <a:pt x="431" y="3320"/>
                    </a:lnTo>
                    <a:lnTo>
                      <a:pt x="431" y="3301"/>
                    </a:lnTo>
                    <a:lnTo>
                      <a:pt x="432" y="3283"/>
                    </a:lnTo>
                    <a:lnTo>
                      <a:pt x="433" y="3264"/>
                    </a:lnTo>
                    <a:lnTo>
                      <a:pt x="436" y="3245"/>
                    </a:lnTo>
                    <a:lnTo>
                      <a:pt x="438" y="3227"/>
                    </a:lnTo>
                    <a:lnTo>
                      <a:pt x="440" y="3218"/>
                    </a:lnTo>
                    <a:lnTo>
                      <a:pt x="443" y="3209"/>
                    </a:lnTo>
                    <a:lnTo>
                      <a:pt x="446" y="3199"/>
                    </a:lnTo>
                    <a:lnTo>
                      <a:pt x="450" y="3190"/>
                    </a:lnTo>
                    <a:lnTo>
                      <a:pt x="460" y="3171"/>
                    </a:lnTo>
                    <a:lnTo>
                      <a:pt x="470" y="3155"/>
                    </a:lnTo>
                    <a:lnTo>
                      <a:pt x="484" y="3138"/>
                    </a:lnTo>
                    <a:lnTo>
                      <a:pt x="497" y="3123"/>
                    </a:lnTo>
                    <a:lnTo>
                      <a:pt x="513" y="3109"/>
                    </a:lnTo>
                    <a:lnTo>
                      <a:pt x="530" y="3096"/>
                    </a:lnTo>
                    <a:lnTo>
                      <a:pt x="548" y="3084"/>
                    </a:lnTo>
                    <a:lnTo>
                      <a:pt x="567" y="3073"/>
                    </a:lnTo>
                    <a:lnTo>
                      <a:pt x="587" y="3064"/>
                    </a:lnTo>
                    <a:lnTo>
                      <a:pt x="608" y="3056"/>
                    </a:lnTo>
                    <a:lnTo>
                      <a:pt x="628" y="3048"/>
                    </a:lnTo>
                    <a:lnTo>
                      <a:pt x="649" y="3043"/>
                    </a:lnTo>
                    <a:lnTo>
                      <a:pt x="671" y="3039"/>
                    </a:lnTo>
                    <a:lnTo>
                      <a:pt x="693" y="3037"/>
                    </a:lnTo>
                    <a:lnTo>
                      <a:pt x="705" y="3036"/>
                    </a:lnTo>
                    <a:lnTo>
                      <a:pt x="718" y="3035"/>
                    </a:lnTo>
                    <a:lnTo>
                      <a:pt x="730" y="3035"/>
                    </a:lnTo>
                    <a:lnTo>
                      <a:pt x="743" y="3035"/>
                    </a:lnTo>
                    <a:lnTo>
                      <a:pt x="754" y="3036"/>
                    </a:lnTo>
                    <a:lnTo>
                      <a:pt x="767" y="3038"/>
                    </a:lnTo>
                    <a:lnTo>
                      <a:pt x="778" y="3041"/>
                    </a:lnTo>
                    <a:lnTo>
                      <a:pt x="789" y="3044"/>
                    </a:lnTo>
                    <a:lnTo>
                      <a:pt x="799" y="3048"/>
                    </a:lnTo>
                    <a:lnTo>
                      <a:pt x="810" y="3054"/>
                    </a:lnTo>
                    <a:lnTo>
                      <a:pt x="819" y="3061"/>
                    </a:lnTo>
                    <a:lnTo>
                      <a:pt x="827" y="3068"/>
                    </a:lnTo>
                    <a:lnTo>
                      <a:pt x="836" y="3076"/>
                    </a:lnTo>
                    <a:lnTo>
                      <a:pt x="842" y="3086"/>
                    </a:lnTo>
                    <a:lnTo>
                      <a:pt x="848" y="3097"/>
                    </a:lnTo>
                    <a:lnTo>
                      <a:pt x="853" y="3109"/>
                    </a:lnTo>
                    <a:close/>
                    <a:moveTo>
                      <a:pt x="1283" y="1151"/>
                    </a:moveTo>
                    <a:lnTo>
                      <a:pt x="1280" y="1160"/>
                    </a:lnTo>
                    <a:lnTo>
                      <a:pt x="1277" y="1166"/>
                    </a:lnTo>
                    <a:lnTo>
                      <a:pt x="1272" y="1173"/>
                    </a:lnTo>
                    <a:lnTo>
                      <a:pt x="1268" y="1177"/>
                    </a:lnTo>
                    <a:lnTo>
                      <a:pt x="1263" y="1180"/>
                    </a:lnTo>
                    <a:lnTo>
                      <a:pt x="1257" y="1183"/>
                    </a:lnTo>
                    <a:lnTo>
                      <a:pt x="1249" y="1186"/>
                    </a:lnTo>
                    <a:lnTo>
                      <a:pt x="1240" y="1189"/>
                    </a:lnTo>
                    <a:lnTo>
                      <a:pt x="1237" y="1190"/>
                    </a:lnTo>
                    <a:lnTo>
                      <a:pt x="1235" y="1190"/>
                    </a:lnTo>
                    <a:lnTo>
                      <a:pt x="1233" y="1192"/>
                    </a:lnTo>
                    <a:lnTo>
                      <a:pt x="1231" y="1195"/>
                    </a:lnTo>
                    <a:lnTo>
                      <a:pt x="1229" y="1197"/>
                    </a:lnTo>
                    <a:lnTo>
                      <a:pt x="1227" y="1199"/>
                    </a:lnTo>
                    <a:lnTo>
                      <a:pt x="1225" y="1201"/>
                    </a:lnTo>
                    <a:lnTo>
                      <a:pt x="1223" y="1202"/>
                    </a:lnTo>
                    <a:lnTo>
                      <a:pt x="1222" y="1196"/>
                    </a:lnTo>
                    <a:lnTo>
                      <a:pt x="1222" y="1189"/>
                    </a:lnTo>
                    <a:lnTo>
                      <a:pt x="1223" y="1184"/>
                    </a:lnTo>
                    <a:lnTo>
                      <a:pt x="1225" y="1179"/>
                    </a:lnTo>
                    <a:lnTo>
                      <a:pt x="1229" y="1175"/>
                    </a:lnTo>
                    <a:lnTo>
                      <a:pt x="1232" y="1171"/>
                    </a:lnTo>
                    <a:lnTo>
                      <a:pt x="1236" y="1167"/>
                    </a:lnTo>
                    <a:lnTo>
                      <a:pt x="1240" y="1164"/>
                    </a:lnTo>
                    <a:lnTo>
                      <a:pt x="1251" y="1159"/>
                    </a:lnTo>
                    <a:lnTo>
                      <a:pt x="1262" y="1156"/>
                    </a:lnTo>
                    <a:lnTo>
                      <a:pt x="1272" y="1153"/>
                    </a:lnTo>
                    <a:lnTo>
                      <a:pt x="1283" y="1151"/>
                    </a:lnTo>
                    <a:close/>
                    <a:moveTo>
                      <a:pt x="357" y="1619"/>
                    </a:moveTo>
                    <a:lnTo>
                      <a:pt x="344" y="1631"/>
                    </a:lnTo>
                    <a:lnTo>
                      <a:pt x="323" y="1486"/>
                    </a:lnTo>
                    <a:lnTo>
                      <a:pt x="330" y="1503"/>
                    </a:lnTo>
                    <a:lnTo>
                      <a:pt x="340" y="1519"/>
                    </a:lnTo>
                    <a:lnTo>
                      <a:pt x="349" y="1535"/>
                    </a:lnTo>
                    <a:lnTo>
                      <a:pt x="357" y="1551"/>
                    </a:lnTo>
                    <a:lnTo>
                      <a:pt x="361" y="1559"/>
                    </a:lnTo>
                    <a:lnTo>
                      <a:pt x="364" y="1568"/>
                    </a:lnTo>
                    <a:lnTo>
                      <a:pt x="366" y="1576"/>
                    </a:lnTo>
                    <a:lnTo>
                      <a:pt x="367" y="1584"/>
                    </a:lnTo>
                    <a:lnTo>
                      <a:pt x="367" y="1593"/>
                    </a:lnTo>
                    <a:lnTo>
                      <a:pt x="365" y="1601"/>
                    </a:lnTo>
                    <a:lnTo>
                      <a:pt x="362" y="1609"/>
                    </a:lnTo>
                    <a:lnTo>
                      <a:pt x="357" y="1619"/>
                    </a:lnTo>
                    <a:close/>
                    <a:moveTo>
                      <a:pt x="243" y="1903"/>
                    </a:moveTo>
                    <a:lnTo>
                      <a:pt x="170" y="1670"/>
                    </a:lnTo>
                    <a:lnTo>
                      <a:pt x="264" y="1822"/>
                    </a:lnTo>
                    <a:lnTo>
                      <a:pt x="243" y="1903"/>
                    </a:lnTo>
                    <a:close/>
                    <a:moveTo>
                      <a:pt x="141" y="2294"/>
                    </a:moveTo>
                    <a:lnTo>
                      <a:pt x="117" y="2250"/>
                    </a:lnTo>
                    <a:lnTo>
                      <a:pt x="95" y="2207"/>
                    </a:lnTo>
                    <a:lnTo>
                      <a:pt x="75" y="2164"/>
                    </a:lnTo>
                    <a:lnTo>
                      <a:pt x="56" y="2120"/>
                    </a:lnTo>
                    <a:lnTo>
                      <a:pt x="47" y="2098"/>
                    </a:lnTo>
                    <a:lnTo>
                      <a:pt x="39" y="2075"/>
                    </a:lnTo>
                    <a:lnTo>
                      <a:pt x="31" y="2053"/>
                    </a:lnTo>
                    <a:lnTo>
                      <a:pt x="24" y="2030"/>
                    </a:lnTo>
                    <a:lnTo>
                      <a:pt x="17" y="2007"/>
                    </a:lnTo>
                    <a:lnTo>
                      <a:pt x="11" y="1984"/>
                    </a:lnTo>
                    <a:lnTo>
                      <a:pt x="5" y="1960"/>
                    </a:lnTo>
                    <a:lnTo>
                      <a:pt x="0" y="1936"/>
                    </a:lnTo>
                    <a:lnTo>
                      <a:pt x="11" y="1958"/>
                    </a:lnTo>
                    <a:lnTo>
                      <a:pt x="24" y="1979"/>
                    </a:lnTo>
                    <a:lnTo>
                      <a:pt x="37" y="2001"/>
                    </a:lnTo>
                    <a:lnTo>
                      <a:pt x="52" y="2022"/>
                    </a:lnTo>
                    <a:lnTo>
                      <a:pt x="81" y="2065"/>
                    </a:lnTo>
                    <a:lnTo>
                      <a:pt x="108" y="2107"/>
                    </a:lnTo>
                    <a:lnTo>
                      <a:pt x="121" y="2129"/>
                    </a:lnTo>
                    <a:lnTo>
                      <a:pt x="131" y="2151"/>
                    </a:lnTo>
                    <a:lnTo>
                      <a:pt x="135" y="2163"/>
                    </a:lnTo>
                    <a:lnTo>
                      <a:pt x="140" y="2174"/>
                    </a:lnTo>
                    <a:lnTo>
                      <a:pt x="143" y="2185"/>
                    </a:lnTo>
                    <a:lnTo>
                      <a:pt x="146" y="2197"/>
                    </a:lnTo>
                    <a:lnTo>
                      <a:pt x="148" y="2208"/>
                    </a:lnTo>
                    <a:lnTo>
                      <a:pt x="150" y="2220"/>
                    </a:lnTo>
                    <a:lnTo>
                      <a:pt x="150" y="2232"/>
                    </a:lnTo>
                    <a:lnTo>
                      <a:pt x="150" y="2244"/>
                    </a:lnTo>
                    <a:lnTo>
                      <a:pt x="149" y="2256"/>
                    </a:lnTo>
                    <a:lnTo>
                      <a:pt x="147" y="2269"/>
                    </a:lnTo>
                    <a:lnTo>
                      <a:pt x="144" y="2281"/>
                    </a:lnTo>
                    <a:lnTo>
                      <a:pt x="141" y="229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7" name="Freeform 795">
                <a:extLst>
                  <a:ext uri="{FF2B5EF4-FFF2-40B4-BE49-F238E27FC236}">
                    <a16:creationId xmlns:a16="http://schemas.microsoft.com/office/drawing/2014/main" id="{F78EE511-EC68-42EF-ADDF-D0ED3C472C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75" y="1454"/>
                <a:ext cx="1053" cy="944"/>
              </a:xfrm>
              <a:custGeom>
                <a:avLst/>
                <a:gdLst>
                  <a:gd name="T0" fmla="*/ 536 w 7369"/>
                  <a:gd name="T1" fmla="*/ 71 h 6605"/>
                  <a:gd name="T2" fmla="*/ 90 w 7369"/>
                  <a:gd name="T3" fmla="*/ 185 h 6605"/>
                  <a:gd name="T4" fmla="*/ 164 w 7369"/>
                  <a:gd name="T5" fmla="*/ 94 h 6605"/>
                  <a:gd name="T6" fmla="*/ 596 w 7369"/>
                  <a:gd name="T7" fmla="*/ 375 h 6605"/>
                  <a:gd name="T8" fmla="*/ 155 w 7369"/>
                  <a:gd name="T9" fmla="*/ 491 h 6605"/>
                  <a:gd name="T10" fmla="*/ 53 w 7369"/>
                  <a:gd name="T11" fmla="*/ 455 h 6605"/>
                  <a:gd name="T12" fmla="*/ 1489 w 7369"/>
                  <a:gd name="T13" fmla="*/ 752 h 6605"/>
                  <a:gd name="T14" fmla="*/ 1561 w 7369"/>
                  <a:gd name="T15" fmla="*/ 682 h 6605"/>
                  <a:gd name="T16" fmla="*/ 182 w 7369"/>
                  <a:gd name="T17" fmla="*/ 1063 h 6605"/>
                  <a:gd name="T18" fmla="*/ 983 w 7369"/>
                  <a:gd name="T19" fmla="*/ 1335 h 6605"/>
                  <a:gd name="T20" fmla="*/ 809 w 7369"/>
                  <a:gd name="T21" fmla="*/ 1421 h 6605"/>
                  <a:gd name="T22" fmla="*/ 4137 w 7369"/>
                  <a:gd name="T23" fmla="*/ 1422 h 6605"/>
                  <a:gd name="T24" fmla="*/ 4025 w 7369"/>
                  <a:gd name="T25" fmla="*/ 1696 h 6605"/>
                  <a:gd name="T26" fmla="*/ 1193 w 7369"/>
                  <a:gd name="T27" fmla="*/ 1940 h 6605"/>
                  <a:gd name="T28" fmla="*/ 1077 w 7369"/>
                  <a:gd name="T29" fmla="*/ 1849 h 6605"/>
                  <a:gd name="T30" fmla="*/ 1995 w 7369"/>
                  <a:gd name="T31" fmla="*/ 2222 h 6605"/>
                  <a:gd name="T32" fmla="*/ 1772 w 7369"/>
                  <a:gd name="T33" fmla="*/ 2188 h 6605"/>
                  <a:gd name="T34" fmla="*/ 1989 w 7369"/>
                  <a:gd name="T35" fmla="*/ 2205 h 6605"/>
                  <a:gd name="T36" fmla="*/ 964 w 7369"/>
                  <a:gd name="T37" fmla="*/ 2534 h 6605"/>
                  <a:gd name="T38" fmla="*/ 863 w 7369"/>
                  <a:gd name="T39" fmla="*/ 2386 h 6605"/>
                  <a:gd name="T40" fmla="*/ 1213 w 7369"/>
                  <a:gd name="T41" fmla="*/ 2744 h 6605"/>
                  <a:gd name="T42" fmla="*/ 1248 w 7369"/>
                  <a:gd name="T43" fmla="*/ 2654 h 6605"/>
                  <a:gd name="T44" fmla="*/ 1477 w 7369"/>
                  <a:gd name="T45" fmla="*/ 2903 h 6605"/>
                  <a:gd name="T46" fmla="*/ 1600 w 7369"/>
                  <a:gd name="T47" fmla="*/ 2854 h 6605"/>
                  <a:gd name="T48" fmla="*/ 5126 w 7369"/>
                  <a:gd name="T49" fmla="*/ 583 h 6605"/>
                  <a:gd name="T50" fmla="*/ 4856 w 7369"/>
                  <a:gd name="T51" fmla="*/ 713 h 6605"/>
                  <a:gd name="T52" fmla="*/ 4946 w 7369"/>
                  <a:gd name="T53" fmla="*/ 851 h 6605"/>
                  <a:gd name="T54" fmla="*/ 5359 w 7369"/>
                  <a:gd name="T55" fmla="*/ 857 h 6605"/>
                  <a:gd name="T56" fmla="*/ 4483 w 7369"/>
                  <a:gd name="T57" fmla="*/ 960 h 6605"/>
                  <a:gd name="T58" fmla="*/ 5027 w 7369"/>
                  <a:gd name="T59" fmla="*/ 1050 h 6605"/>
                  <a:gd name="T60" fmla="*/ 4404 w 7369"/>
                  <a:gd name="T61" fmla="*/ 1063 h 6605"/>
                  <a:gd name="T62" fmla="*/ 4404 w 7369"/>
                  <a:gd name="T63" fmla="*/ 1063 h 6605"/>
                  <a:gd name="T64" fmla="*/ 4361 w 7369"/>
                  <a:gd name="T65" fmla="*/ 1339 h 6605"/>
                  <a:gd name="T66" fmla="*/ 4686 w 7369"/>
                  <a:gd name="T67" fmla="*/ 1339 h 6605"/>
                  <a:gd name="T68" fmla="*/ 4383 w 7369"/>
                  <a:gd name="T69" fmla="*/ 1559 h 6605"/>
                  <a:gd name="T70" fmla="*/ 5627 w 7369"/>
                  <a:gd name="T71" fmla="*/ 575 h 6605"/>
                  <a:gd name="T72" fmla="*/ 5814 w 7369"/>
                  <a:gd name="T73" fmla="*/ 611 h 6605"/>
                  <a:gd name="T74" fmla="*/ 5605 w 7369"/>
                  <a:gd name="T75" fmla="*/ 787 h 6605"/>
                  <a:gd name="T76" fmla="*/ 6633 w 7369"/>
                  <a:gd name="T77" fmla="*/ 371 h 6605"/>
                  <a:gd name="T78" fmla="*/ 6764 w 7369"/>
                  <a:gd name="T79" fmla="*/ 308 h 6605"/>
                  <a:gd name="T80" fmla="*/ 7185 w 7369"/>
                  <a:gd name="T81" fmla="*/ 677 h 6605"/>
                  <a:gd name="T82" fmla="*/ 7232 w 7369"/>
                  <a:gd name="T83" fmla="*/ 568 h 6605"/>
                  <a:gd name="T84" fmla="*/ 2382 w 7369"/>
                  <a:gd name="T85" fmla="*/ 4260 h 6605"/>
                  <a:gd name="T86" fmla="*/ 3219 w 7369"/>
                  <a:gd name="T87" fmla="*/ 5202 h 6605"/>
                  <a:gd name="T88" fmla="*/ 3080 w 7369"/>
                  <a:gd name="T89" fmla="*/ 5147 h 6605"/>
                  <a:gd name="T90" fmla="*/ 6242 w 7369"/>
                  <a:gd name="T91" fmla="*/ 5189 h 6605"/>
                  <a:gd name="T92" fmla="*/ 3672 w 7369"/>
                  <a:gd name="T93" fmla="*/ 5221 h 6605"/>
                  <a:gd name="T94" fmla="*/ 3615 w 7369"/>
                  <a:gd name="T95" fmla="*/ 5125 h 6605"/>
                  <a:gd name="T96" fmla="*/ 4662 w 7369"/>
                  <a:gd name="T97" fmla="*/ 5297 h 6605"/>
                  <a:gd name="T98" fmla="*/ 4050 w 7369"/>
                  <a:gd name="T99" fmla="*/ 5297 h 6605"/>
                  <a:gd name="T100" fmla="*/ 5087 w 7369"/>
                  <a:gd name="T101" fmla="*/ 5395 h 6605"/>
                  <a:gd name="T102" fmla="*/ 5203 w 7369"/>
                  <a:gd name="T103" fmla="*/ 5290 h 6605"/>
                  <a:gd name="T104" fmla="*/ 5535 w 7369"/>
                  <a:gd name="T105" fmla="*/ 5346 h 6605"/>
                  <a:gd name="T106" fmla="*/ 3702 w 7369"/>
                  <a:gd name="T107" fmla="*/ 5797 h 6605"/>
                  <a:gd name="T108" fmla="*/ 3739 w 7369"/>
                  <a:gd name="T109" fmla="*/ 5672 h 6605"/>
                  <a:gd name="T110" fmla="*/ 2806 w 7369"/>
                  <a:gd name="T111" fmla="*/ 5758 h 6605"/>
                  <a:gd name="T112" fmla="*/ 5421 w 7369"/>
                  <a:gd name="T113" fmla="*/ 5876 h 6605"/>
                  <a:gd name="T114" fmla="*/ 4061 w 7369"/>
                  <a:gd name="T115" fmla="*/ 5909 h 6605"/>
                  <a:gd name="T116" fmla="*/ 4062 w 7369"/>
                  <a:gd name="T117" fmla="*/ 5853 h 6605"/>
                  <a:gd name="T118" fmla="*/ 4851 w 7369"/>
                  <a:gd name="T119" fmla="*/ 5975 h 6605"/>
                  <a:gd name="T120" fmla="*/ 5131 w 7369"/>
                  <a:gd name="T121" fmla="*/ 5894 h 6605"/>
                  <a:gd name="T122" fmla="*/ 4348 w 7369"/>
                  <a:gd name="T123" fmla="*/ 5935 h 6605"/>
                  <a:gd name="T124" fmla="*/ 2455 w 7369"/>
                  <a:gd name="T125" fmla="*/ 6077 h 6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369" h="6605">
                    <a:moveTo>
                      <a:pt x="734" y="2"/>
                    </a:moveTo>
                    <a:lnTo>
                      <a:pt x="727" y="3"/>
                    </a:lnTo>
                    <a:lnTo>
                      <a:pt x="720" y="5"/>
                    </a:lnTo>
                    <a:lnTo>
                      <a:pt x="712" y="8"/>
                    </a:lnTo>
                    <a:lnTo>
                      <a:pt x="706" y="12"/>
                    </a:lnTo>
                    <a:lnTo>
                      <a:pt x="693" y="21"/>
                    </a:lnTo>
                    <a:lnTo>
                      <a:pt x="680" y="33"/>
                    </a:lnTo>
                    <a:lnTo>
                      <a:pt x="657" y="59"/>
                    </a:lnTo>
                    <a:lnTo>
                      <a:pt x="635" y="85"/>
                    </a:lnTo>
                    <a:lnTo>
                      <a:pt x="624" y="96"/>
                    </a:lnTo>
                    <a:lnTo>
                      <a:pt x="612" y="105"/>
                    </a:lnTo>
                    <a:lnTo>
                      <a:pt x="607" y="109"/>
                    </a:lnTo>
                    <a:lnTo>
                      <a:pt x="602" y="111"/>
                    </a:lnTo>
                    <a:lnTo>
                      <a:pt x="596" y="113"/>
                    </a:lnTo>
                    <a:lnTo>
                      <a:pt x="591" y="114"/>
                    </a:lnTo>
                    <a:lnTo>
                      <a:pt x="584" y="113"/>
                    </a:lnTo>
                    <a:lnTo>
                      <a:pt x="578" y="112"/>
                    </a:lnTo>
                    <a:lnTo>
                      <a:pt x="572" y="109"/>
                    </a:lnTo>
                    <a:lnTo>
                      <a:pt x="566" y="105"/>
                    </a:lnTo>
                    <a:lnTo>
                      <a:pt x="559" y="99"/>
                    </a:lnTo>
                    <a:lnTo>
                      <a:pt x="553" y="92"/>
                    </a:lnTo>
                    <a:lnTo>
                      <a:pt x="546" y="84"/>
                    </a:lnTo>
                    <a:lnTo>
                      <a:pt x="538" y="73"/>
                    </a:lnTo>
                    <a:lnTo>
                      <a:pt x="536" y="71"/>
                    </a:lnTo>
                    <a:lnTo>
                      <a:pt x="533" y="69"/>
                    </a:lnTo>
                    <a:lnTo>
                      <a:pt x="532" y="67"/>
                    </a:lnTo>
                    <a:lnTo>
                      <a:pt x="530" y="65"/>
                    </a:lnTo>
                    <a:lnTo>
                      <a:pt x="529" y="60"/>
                    </a:lnTo>
                    <a:lnTo>
                      <a:pt x="528" y="54"/>
                    </a:lnTo>
                    <a:lnTo>
                      <a:pt x="528" y="47"/>
                    </a:lnTo>
                    <a:lnTo>
                      <a:pt x="529" y="42"/>
                    </a:lnTo>
                    <a:lnTo>
                      <a:pt x="530" y="36"/>
                    </a:lnTo>
                    <a:lnTo>
                      <a:pt x="530" y="31"/>
                    </a:lnTo>
                    <a:lnTo>
                      <a:pt x="553" y="22"/>
                    </a:lnTo>
                    <a:lnTo>
                      <a:pt x="577" y="15"/>
                    </a:lnTo>
                    <a:lnTo>
                      <a:pt x="601" y="9"/>
                    </a:lnTo>
                    <a:lnTo>
                      <a:pt x="626" y="5"/>
                    </a:lnTo>
                    <a:lnTo>
                      <a:pt x="652" y="3"/>
                    </a:lnTo>
                    <a:lnTo>
                      <a:pt x="678" y="0"/>
                    </a:lnTo>
                    <a:lnTo>
                      <a:pt x="706" y="0"/>
                    </a:lnTo>
                    <a:lnTo>
                      <a:pt x="734" y="2"/>
                    </a:lnTo>
                    <a:close/>
                    <a:moveTo>
                      <a:pt x="174" y="167"/>
                    </a:moveTo>
                    <a:lnTo>
                      <a:pt x="160" y="172"/>
                    </a:lnTo>
                    <a:lnTo>
                      <a:pt x="148" y="178"/>
                    </a:lnTo>
                    <a:lnTo>
                      <a:pt x="133" y="181"/>
                    </a:lnTo>
                    <a:lnTo>
                      <a:pt x="119" y="183"/>
                    </a:lnTo>
                    <a:lnTo>
                      <a:pt x="105" y="185"/>
                    </a:lnTo>
                    <a:lnTo>
                      <a:pt x="90" y="185"/>
                    </a:lnTo>
                    <a:lnTo>
                      <a:pt x="75" y="185"/>
                    </a:lnTo>
                    <a:lnTo>
                      <a:pt x="59" y="184"/>
                    </a:lnTo>
                    <a:lnTo>
                      <a:pt x="57" y="177"/>
                    </a:lnTo>
                    <a:lnTo>
                      <a:pt x="55" y="168"/>
                    </a:lnTo>
                    <a:lnTo>
                      <a:pt x="54" y="160"/>
                    </a:lnTo>
                    <a:lnTo>
                      <a:pt x="54" y="151"/>
                    </a:lnTo>
                    <a:lnTo>
                      <a:pt x="54" y="141"/>
                    </a:lnTo>
                    <a:lnTo>
                      <a:pt x="56" y="132"/>
                    </a:lnTo>
                    <a:lnTo>
                      <a:pt x="58" y="123"/>
                    </a:lnTo>
                    <a:lnTo>
                      <a:pt x="60" y="114"/>
                    </a:lnTo>
                    <a:lnTo>
                      <a:pt x="64" y="106"/>
                    </a:lnTo>
                    <a:lnTo>
                      <a:pt x="69" y="98"/>
                    </a:lnTo>
                    <a:lnTo>
                      <a:pt x="75" y="91"/>
                    </a:lnTo>
                    <a:lnTo>
                      <a:pt x="82" y="85"/>
                    </a:lnTo>
                    <a:lnTo>
                      <a:pt x="90" y="81"/>
                    </a:lnTo>
                    <a:lnTo>
                      <a:pt x="100" y="77"/>
                    </a:lnTo>
                    <a:lnTo>
                      <a:pt x="110" y="74"/>
                    </a:lnTo>
                    <a:lnTo>
                      <a:pt x="123" y="73"/>
                    </a:lnTo>
                    <a:lnTo>
                      <a:pt x="130" y="76"/>
                    </a:lnTo>
                    <a:lnTo>
                      <a:pt x="137" y="78"/>
                    </a:lnTo>
                    <a:lnTo>
                      <a:pt x="144" y="82"/>
                    </a:lnTo>
                    <a:lnTo>
                      <a:pt x="152" y="85"/>
                    </a:lnTo>
                    <a:lnTo>
                      <a:pt x="158" y="89"/>
                    </a:lnTo>
                    <a:lnTo>
                      <a:pt x="164" y="94"/>
                    </a:lnTo>
                    <a:lnTo>
                      <a:pt x="171" y="99"/>
                    </a:lnTo>
                    <a:lnTo>
                      <a:pt x="175" y="106"/>
                    </a:lnTo>
                    <a:lnTo>
                      <a:pt x="179" y="112"/>
                    </a:lnTo>
                    <a:lnTo>
                      <a:pt x="182" y="119"/>
                    </a:lnTo>
                    <a:lnTo>
                      <a:pt x="184" y="127"/>
                    </a:lnTo>
                    <a:lnTo>
                      <a:pt x="185" y="134"/>
                    </a:lnTo>
                    <a:lnTo>
                      <a:pt x="185" y="141"/>
                    </a:lnTo>
                    <a:lnTo>
                      <a:pt x="183" y="149"/>
                    </a:lnTo>
                    <a:lnTo>
                      <a:pt x="179" y="158"/>
                    </a:lnTo>
                    <a:lnTo>
                      <a:pt x="174" y="167"/>
                    </a:lnTo>
                    <a:close/>
                    <a:moveTo>
                      <a:pt x="722" y="370"/>
                    </a:moveTo>
                    <a:lnTo>
                      <a:pt x="718" y="376"/>
                    </a:lnTo>
                    <a:lnTo>
                      <a:pt x="713" y="380"/>
                    </a:lnTo>
                    <a:lnTo>
                      <a:pt x="709" y="383"/>
                    </a:lnTo>
                    <a:lnTo>
                      <a:pt x="704" y="387"/>
                    </a:lnTo>
                    <a:lnTo>
                      <a:pt x="693" y="392"/>
                    </a:lnTo>
                    <a:lnTo>
                      <a:pt x="680" y="396"/>
                    </a:lnTo>
                    <a:lnTo>
                      <a:pt x="666" y="400"/>
                    </a:lnTo>
                    <a:lnTo>
                      <a:pt x="651" y="402"/>
                    </a:lnTo>
                    <a:lnTo>
                      <a:pt x="635" y="402"/>
                    </a:lnTo>
                    <a:lnTo>
                      <a:pt x="620" y="401"/>
                    </a:lnTo>
                    <a:lnTo>
                      <a:pt x="611" y="393"/>
                    </a:lnTo>
                    <a:lnTo>
                      <a:pt x="603" y="384"/>
                    </a:lnTo>
                    <a:lnTo>
                      <a:pt x="596" y="375"/>
                    </a:lnTo>
                    <a:lnTo>
                      <a:pt x="592" y="364"/>
                    </a:lnTo>
                    <a:lnTo>
                      <a:pt x="589" y="359"/>
                    </a:lnTo>
                    <a:lnTo>
                      <a:pt x="589" y="354"/>
                    </a:lnTo>
                    <a:lnTo>
                      <a:pt x="589" y="350"/>
                    </a:lnTo>
                    <a:lnTo>
                      <a:pt x="592" y="344"/>
                    </a:lnTo>
                    <a:lnTo>
                      <a:pt x="594" y="340"/>
                    </a:lnTo>
                    <a:lnTo>
                      <a:pt x="598" y="336"/>
                    </a:lnTo>
                    <a:lnTo>
                      <a:pt x="604" y="332"/>
                    </a:lnTo>
                    <a:lnTo>
                      <a:pt x="611" y="329"/>
                    </a:lnTo>
                    <a:lnTo>
                      <a:pt x="620" y="327"/>
                    </a:lnTo>
                    <a:lnTo>
                      <a:pt x="628" y="326"/>
                    </a:lnTo>
                    <a:lnTo>
                      <a:pt x="636" y="326"/>
                    </a:lnTo>
                    <a:lnTo>
                      <a:pt x="644" y="326"/>
                    </a:lnTo>
                    <a:lnTo>
                      <a:pt x="651" y="328"/>
                    </a:lnTo>
                    <a:lnTo>
                      <a:pt x="658" y="330"/>
                    </a:lnTo>
                    <a:lnTo>
                      <a:pt x="666" y="332"/>
                    </a:lnTo>
                    <a:lnTo>
                      <a:pt x="673" y="335"/>
                    </a:lnTo>
                    <a:lnTo>
                      <a:pt x="685" y="342"/>
                    </a:lnTo>
                    <a:lnTo>
                      <a:pt x="698" y="352"/>
                    </a:lnTo>
                    <a:lnTo>
                      <a:pt x="710" y="361"/>
                    </a:lnTo>
                    <a:lnTo>
                      <a:pt x="722" y="370"/>
                    </a:lnTo>
                    <a:close/>
                    <a:moveTo>
                      <a:pt x="161" y="472"/>
                    </a:moveTo>
                    <a:lnTo>
                      <a:pt x="159" y="482"/>
                    </a:lnTo>
                    <a:lnTo>
                      <a:pt x="155" y="491"/>
                    </a:lnTo>
                    <a:lnTo>
                      <a:pt x="151" y="501"/>
                    </a:lnTo>
                    <a:lnTo>
                      <a:pt x="144" y="509"/>
                    </a:lnTo>
                    <a:lnTo>
                      <a:pt x="138" y="516"/>
                    </a:lnTo>
                    <a:lnTo>
                      <a:pt x="130" y="523"/>
                    </a:lnTo>
                    <a:lnTo>
                      <a:pt x="121" y="528"/>
                    </a:lnTo>
                    <a:lnTo>
                      <a:pt x="110" y="532"/>
                    </a:lnTo>
                    <a:lnTo>
                      <a:pt x="94" y="532"/>
                    </a:lnTo>
                    <a:lnTo>
                      <a:pt x="78" y="532"/>
                    </a:lnTo>
                    <a:lnTo>
                      <a:pt x="60" y="533"/>
                    </a:lnTo>
                    <a:lnTo>
                      <a:pt x="43" y="532"/>
                    </a:lnTo>
                    <a:lnTo>
                      <a:pt x="35" y="530"/>
                    </a:lnTo>
                    <a:lnTo>
                      <a:pt x="28" y="528"/>
                    </a:lnTo>
                    <a:lnTo>
                      <a:pt x="22" y="525"/>
                    </a:lnTo>
                    <a:lnTo>
                      <a:pt x="15" y="520"/>
                    </a:lnTo>
                    <a:lnTo>
                      <a:pt x="9" y="515"/>
                    </a:lnTo>
                    <a:lnTo>
                      <a:pt x="5" y="508"/>
                    </a:lnTo>
                    <a:lnTo>
                      <a:pt x="2" y="500"/>
                    </a:lnTo>
                    <a:lnTo>
                      <a:pt x="0" y="489"/>
                    </a:lnTo>
                    <a:lnTo>
                      <a:pt x="6" y="482"/>
                    </a:lnTo>
                    <a:lnTo>
                      <a:pt x="13" y="475"/>
                    </a:lnTo>
                    <a:lnTo>
                      <a:pt x="22" y="468"/>
                    </a:lnTo>
                    <a:lnTo>
                      <a:pt x="31" y="462"/>
                    </a:lnTo>
                    <a:lnTo>
                      <a:pt x="41" y="458"/>
                    </a:lnTo>
                    <a:lnTo>
                      <a:pt x="53" y="455"/>
                    </a:lnTo>
                    <a:lnTo>
                      <a:pt x="63" y="453"/>
                    </a:lnTo>
                    <a:lnTo>
                      <a:pt x="76" y="451"/>
                    </a:lnTo>
                    <a:lnTo>
                      <a:pt x="87" y="451"/>
                    </a:lnTo>
                    <a:lnTo>
                      <a:pt x="99" y="451"/>
                    </a:lnTo>
                    <a:lnTo>
                      <a:pt x="110" y="452"/>
                    </a:lnTo>
                    <a:lnTo>
                      <a:pt x="122" y="455"/>
                    </a:lnTo>
                    <a:lnTo>
                      <a:pt x="133" y="458"/>
                    </a:lnTo>
                    <a:lnTo>
                      <a:pt x="142" y="462"/>
                    </a:lnTo>
                    <a:lnTo>
                      <a:pt x="152" y="466"/>
                    </a:lnTo>
                    <a:lnTo>
                      <a:pt x="161" y="472"/>
                    </a:lnTo>
                    <a:close/>
                    <a:moveTo>
                      <a:pt x="1609" y="693"/>
                    </a:moveTo>
                    <a:lnTo>
                      <a:pt x="1609" y="703"/>
                    </a:lnTo>
                    <a:lnTo>
                      <a:pt x="1608" y="710"/>
                    </a:lnTo>
                    <a:lnTo>
                      <a:pt x="1605" y="717"/>
                    </a:lnTo>
                    <a:lnTo>
                      <a:pt x="1600" y="724"/>
                    </a:lnTo>
                    <a:lnTo>
                      <a:pt x="1595" y="728"/>
                    </a:lnTo>
                    <a:lnTo>
                      <a:pt x="1589" y="733"/>
                    </a:lnTo>
                    <a:lnTo>
                      <a:pt x="1582" y="736"/>
                    </a:lnTo>
                    <a:lnTo>
                      <a:pt x="1574" y="739"/>
                    </a:lnTo>
                    <a:lnTo>
                      <a:pt x="1558" y="744"/>
                    </a:lnTo>
                    <a:lnTo>
                      <a:pt x="1540" y="749"/>
                    </a:lnTo>
                    <a:lnTo>
                      <a:pt x="1522" y="753"/>
                    </a:lnTo>
                    <a:lnTo>
                      <a:pt x="1508" y="757"/>
                    </a:lnTo>
                    <a:lnTo>
                      <a:pt x="1489" y="752"/>
                    </a:lnTo>
                    <a:lnTo>
                      <a:pt x="1471" y="749"/>
                    </a:lnTo>
                    <a:lnTo>
                      <a:pt x="1452" y="747"/>
                    </a:lnTo>
                    <a:lnTo>
                      <a:pt x="1434" y="743"/>
                    </a:lnTo>
                    <a:lnTo>
                      <a:pt x="1416" y="740"/>
                    </a:lnTo>
                    <a:lnTo>
                      <a:pt x="1398" y="735"/>
                    </a:lnTo>
                    <a:lnTo>
                      <a:pt x="1390" y="731"/>
                    </a:lnTo>
                    <a:lnTo>
                      <a:pt x="1383" y="727"/>
                    </a:lnTo>
                    <a:lnTo>
                      <a:pt x="1374" y="722"/>
                    </a:lnTo>
                    <a:lnTo>
                      <a:pt x="1367" y="714"/>
                    </a:lnTo>
                    <a:lnTo>
                      <a:pt x="1371" y="708"/>
                    </a:lnTo>
                    <a:lnTo>
                      <a:pt x="1375" y="703"/>
                    </a:lnTo>
                    <a:lnTo>
                      <a:pt x="1379" y="698"/>
                    </a:lnTo>
                    <a:lnTo>
                      <a:pt x="1385" y="692"/>
                    </a:lnTo>
                    <a:lnTo>
                      <a:pt x="1390" y="688"/>
                    </a:lnTo>
                    <a:lnTo>
                      <a:pt x="1396" y="685"/>
                    </a:lnTo>
                    <a:lnTo>
                      <a:pt x="1401" y="682"/>
                    </a:lnTo>
                    <a:lnTo>
                      <a:pt x="1408" y="679"/>
                    </a:lnTo>
                    <a:lnTo>
                      <a:pt x="1421" y="675"/>
                    </a:lnTo>
                    <a:lnTo>
                      <a:pt x="1436" y="673"/>
                    </a:lnTo>
                    <a:lnTo>
                      <a:pt x="1450" y="672"/>
                    </a:lnTo>
                    <a:lnTo>
                      <a:pt x="1466" y="672"/>
                    </a:lnTo>
                    <a:lnTo>
                      <a:pt x="1498" y="674"/>
                    </a:lnTo>
                    <a:lnTo>
                      <a:pt x="1529" y="678"/>
                    </a:lnTo>
                    <a:lnTo>
                      <a:pt x="1561" y="682"/>
                    </a:lnTo>
                    <a:lnTo>
                      <a:pt x="1588" y="685"/>
                    </a:lnTo>
                    <a:lnTo>
                      <a:pt x="1591" y="687"/>
                    </a:lnTo>
                    <a:lnTo>
                      <a:pt x="1593" y="688"/>
                    </a:lnTo>
                    <a:lnTo>
                      <a:pt x="1596" y="690"/>
                    </a:lnTo>
                    <a:lnTo>
                      <a:pt x="1598" y="692"/>
                    </a:lnTo>
                    <a:lnTo>
                      <a:pt x="1600" y="693"/>
                    </a:lnTo>
                    <a:lnTo>
                      <a:pt x="1603" y="694"/>
                    </a:lnTo>
                    <a:lnTo>
                      <a:pt x="1606" y="694"/>
                    </a:lnTo>
                    <a:lnTo>
                      <a:pt x="1609" y="693"/>
                    </a:lnTo>
                    <a:close/>
                    <a:moveTo>
                      <a:pt x="262" y="949"/>
                    </a:moveTo>
                    <a:lnTo>
                      <a:pt x="267" y="959"/>
                    </a:lnTo>
                    <a:lnTo>
                      <a:pt x="271" y="970"/>
                    </a:lnTo>
                    <a:lnTo>
                      <a:pt x="272" y="979"/>
                    </a:lnTo>
                    <a:lnTo>
                      <a:pt x="271" y="987"/>
                    </a:lnTo>
                    <a:lnTo>
                      <a:pt x="267" y="996"/>
                    </a:lnTo>
                    <a:lnTo>
                      <a:pt x="263" y="1004"/>
                    </a:lnTo>
                    <a:lnTo>
                      <a:pt x="258" y="1011"/>
                    </a:lnTo>
                    <a:lnTo>
                      <a:pt x="251" y="1018"/>
                    </a:lnTo>
                    <a:lnTo>
                      <a:pt x="244" y="1025"/>
                    </a:lnTo>
                    <a:lnTo>
                      <a:pt x="235" y="1031"/>
                    </a:lnTo>
                    <a:lnTo>
                      <a:pt x="227" y="1037"/>
                    </a:lnTo>
                    <a:lnTo>
                      <a:pt x="217" y="1042"/>
                    </a:lnTo>
                    <a:lnTo>
                      <a:pt x="199" y="1053"/>
                    </a:lnTo>
                    <a:lnTo>
                      <a:pt x="182" y="1063"/>
                    </a:lnTo>
                    <a:lnTo>
                      <a:pt x="20" y="1063"/>
                    </a:lnTo>
                    <a:lnTo>
                      <a:pt x="19" y="1051"/>
                    </a:lnTo>
                    <a:lnTo>
                      <a:pt x="19" y="1039"/>
                    </a:lnTo>
                    <a:lnTo>
                      <a:pt x="22" y="1029"/>
                    </a:lnTo>
                    <a:lnTo>
                      <a:pt x="26" y="1020"/>
                    </a:lnTo>
                    <a:lnTo>
                      <a:pt x="31" y="1011"/>
                    </a:lnTo>
                    <a:lnTo>
                      <a:pt x="37" y="1004"/>
                    </a:lnTo>
                    <a:lnTo>
                      <a:pt x="44" y="997"/>
                    </a:lnTo>
                    <a:lnTo>
                      <a:pt x="53" y="989"/>
                    </a:lnTo>
                    <a:lnTo>
                      <a:pt x="71" y="978"/>
                    </a:lnTo>
                    <a:lnTo>
                      <a:pt x="88" y="967"/>
                    </a:lnTo>
                    <a:lnTo>
                      <a:pt x="107" y="958"/>
                    </a:lnTo>
                    <a:lnTo>
                      <a:pt x="123" y="949"/>
                    </a:lnTo>
                    <a:lnTo>
                      <a:pt x="138" y="945"/>
                    </a:lnTo>
                    <a:lnTo>
                      <a:pt x="155" y="941"/>
                    </a:lnTo>
                    <a:lnTo>
                      <a:pt x="174" y="939"/>
                    </a:lnTo>
                    <a:lnTo>
                      <a:pt x="192" y="938"/>
                    </a:lnTo>
                    <a:lnTo>
                      <a:pt x="211" y="939"/>
                    </a:lnTo>
                    <a:lnTo>
                      <a:pt x="230" y="941"/>
                    </a:lnTo>
                    <a:lnTo>
                      <a:pt x="248" y="945"/>
                    </a:lnTo>
                    <a:lnTo>
                      <a:pt x="262" y="949"/>
                    </a:lnTo>
                    <a:close/>
                    <a:moveTo>
                      <a:pt x="989" y="1318"/>
                    </a:moveTo>
                    <a:lnTo>
                      <a:pt x="987" y="1327"/>
                    </a:lnTo>
                    <a:lnTo>
                      <a:pt x="983" y="1335"/>
                    </a:lnTo>
                    <a:lnTo>
                      <a:pt x="980" y="1343"/>
                    </a:lnTo>
                    <a:lnTo>
                      <a:pt x="977" y="1349"/>
                    </a:lnTo>
                    <a:lnTo>
                      <a:pt x="973" y="1354"/>
                    </a:lnTo>
                    <a:lnTo>
                      <a:pt x="968" y="1359"/>
                    </a:lnTo>
                    <a:lnTo>
                      <a:pt x="963" y="1363"/>
                    </a:lnTo>
                    <a:lnTo>
                      <a:pt x="957" y="1368"/>
                    </a:lnTo>
                    <a:lnTo>
                      <a:pt x="946" y="1373"/>
                    </a:lnTo>
                    <a:lnTo>
                      <a:pt x="933" y="1377"/>
                    </a:lnTo>
                    <a:lnTo>
                      <a:pt x="920" y="1380"/>
                    </a:lnTo>
                    <a:lnTo>
                      <a:pt x="906" y="1382"/>
                    </a:lnTo>
                    <a:lnTo>
                      <a:pt x="893" y="1384"/>
                    </a:lnTo>
                    <a:lnTo>
                      <a:pt x="879" y="1386"/>
                    </a:lnTo>
                    <a:lnTo>
                      <a:pt x="866" y="1389"/>
                    </a:lnTo>
                    <a:lnTo>
                      <a:pt x="853" y="1393"/>
                    </a:lnTo>
                    <a:lnTo>
                      <a:pt x="847" y="1396"/>
                    </a:lnTo>
                    <a:lnTo>
                      <a:pt x="842" y="1399"/>
                    </a:lnTo>
                    <a:lnTo>
                      <a:pt x="836" y="1402"/>
                    </a:lnTo>
                    <a:lnTo>
                      <a:pt x="831" y="1406"/>
                    </a:lnTo>
                    <a:lnTo>
                      <a:pt x="826" y="1410"/>
                    </a:lnTo>
                    <a:lnTo>
                      <a:pt x="822" y="1415"/>
                    </a:lnTo>
                    <a:lnTo>
                      <a:pt x="819" y="1422"/>
                    </a:lnTo>
                    <a:lnTo>
                      <a:pt x="815" y="1428"/>
                    </a:lnTo>
                    <a:lnTo>
                      <a:pt x="811" y="1425"/>
                    </a:lnTo>
                    <a:lnTo>
                      <a:pt x="809" y="1421"/>
                    </a:lnTo>
                    <a:lnTo>
                      <a:pt x="807" y="1418"/>
                    </a:lnTo>
                    <a:lnTo>
                      <a:pt x="806" y="1413"/>
                    </a:lnTo>
                    <a:lnTo>
                      <a:pt x="804" y="1404"/>
                    </a:lnTo>
                    <a:lnTo>
                      <a:pt x="804" y="1396"/>
                    </a:lnTo>
                    <a:lnTo>
                      <a:pt x="804" y="1385"/>
                    </a:lnTo>
                    <a:lnTo>
                      <a:pt x="805" y="1376"/>
                    </a:lnTo>
                    <a:lnTo>
                      <a:pt x="806" y="1365"/>
                    </a:lnTo>
                    <a:lnTo>
                      <a:pt x="806" y="1356"/>
                    </a:lnTo>
                    <a:lnTo>
                      <a:pt x="828" y="1350"/>
                    </a:lnTo>
                    <a:lnTo>
                      <a:pt x="851" y="1343"/>
                    </a:lnTo>
                    <a:lnTo>
                      <a:pt x="873" y="1334"/>
                    </a:lnTo>
                    <a:lnTo>
                      <a:pt x="896" y="1326"/>
                    </a:lnTo>
                    <a:lnTo>
                      <a:pt x="907" y="1322"/>
                    </a:lnTo>
                    <a:lnTo>
                      <a:pt x="919" y="1319"/>
                    </a:lnTo>
                    <a:lnTo>
                      <a:pt x="930" y="1317"/>
                    </a:lnTo>
                    <a:lnTo>
                      <a:pt x="942" y="1314"/>
                    </a:lnTo>
                    <a:lnTo>
                      <a:pt x="953" y="1313"/>
                    </a:lnTo>
                    <a:lnTo>
                      <a:pt x="966" y="1314"/>
                    </a:lnTo>
                    <a:lnTo>
                      <a:pt x="977" y="1315"/>
                    </a:lnTo>
                    <a:lnTo>
                      <a:pt x="989" y="1318"/>
                    </a:lnTo>
                    <a:close/>
                    <a:moveTo>
                      <a:pt x="4136" y="1399"/>
                    </a:moveTo>
                    <a:lnTo>
                      <a:pt x="4138" y="1407"/>
                    </a:lnTo>
                    <a:lnTo>
                      <a:pt x="4138" y="1414"/>
                    </a:lnTo>
                    <a:lnTo>
                      <a:pt x="4137" y="1422"/>
                    </a:lnTo>
                    <a:lnTo>
                      <a:pt x="4135" y="1428"/>
                    </a:lnTo>
                    <a:lnTo>
                      <a:pt x="4131" y="1433"/>
                    </a:lnTo>
                    <a:lnTo>
                      <a:pt x="4126" y="1438"/>
                    </a:lnTo>
                    <a:lnTo>
                      <a:pt x="4122" y="1443"/>
                    </a:lnTo>
                    <a:lnTo>
                      <a:pt x="4116" y="1447"/>
                    </a:lnTo>
                    <a:lnTo>
                      <a:pt x="4105" y="1454"/>
                    </a:lnTo>
                    <a:lnTo>
                      <a:pt x="4091" y="1460"/>
                    </a:lnTo>
                    <a:lnTo>
                      <a:pt x="4079" y="1466"/>
                    </a:lnTo>
                    <a:lnTo>
                      <a:pt x="4068" y="1471"/>
                    </a:lnTo>
                    <a:lnTo>
                      <a:pt x="4073" y="1459"/>
                    </a:lnTo>
                    <a:lnTo>
                      <a:pt x="4081" y="1449"/>
                    </a:lnTo>
                    <a:lnTo>
                      <a:pt x="4089" y="1438"/>
                    </a:lnTo>
                    <a:lnTo>
                      <a:pt x="4097" y="1428"/>
                    </a:lnTo>
                    <a:lnTo>
                      <a:pt x="4107" y="1419"/>
                    </a:lnTo>
                    <a:lnTo>
                      <a:pt x="4116" y="1411"/>
                    </a:lnTo>
                    <a:lnTo>
                      <a:pt x="4126" y="1404"/>
                    </a:lnTo>
                    <a:lnTo>
                      <a:pt x="4136" y="1399"/>
                    </a:lnTo>
                    <a:close/>
                    <a:moveTo>
                      <a:pt x="4017" y="1610"/>
                    </a:moveTo>
                    <a:lnTo>
                      <a:pt x="4098" y="1543"/>
                    </a:lnTo>
                    <a:lnTo>
                      <a:pt x="4047" y="1602"/>
                    </a:lnTo>
                    <a:lnTo>
                      <a:pt x="4017" y="1610"/>
                    </a:lnTo>
                    <a:close/>
                    <a:moveTo>
                      <a:pt x="3996" y="1747"/>
                    </a:moveTo>
                    <a:lnTo>
                      <a:pt x="3983" y="1747"/>
                    </a:lnTo>
                    <a:lnTo>
                      <a:pt x="4025" y="1696"/>
                    </a:lnTo>
                    <a:lnTo>
                      <a:pt x="4026" y="1696"/>
                    </a:lnTo>
                    <a:lnTo>
                      <a:pt x="4027" y="1697"/>
                    </a:lnTo>
                    <a:lnTo>
                      <a:pt x="4027" y="1699"/>
                    </a:lnTo>
                    <a:lnTo>
                      <a:pt x="4027" y="1702"/>
                    </a:lnTo>
                    <a:lnTo>
                      <a:pt x="4025" y="1708"/>
                    </a:lnTo>
                    <a:lnTo>
                      <a:pt x="4022" y="1717"/>
                    </a:lnTo>
                    <a:lnTo>
                      <a:pt x="4017" y="1725"/>
                    </a:lnTo>
                    <a:lnTo>
                      <a:pt x="4011" y="1733"/>
                    </a:lnTo>
                    <a:lnTo>
                      <a:pt x="4003" y="1741"/>
                    </a:lnTo>
                    <a:lnTo>
                      <a:pt x="3996" y="1747"/>
                    </a:lnTo>
                    <a:close/>
                    <a:moveTo>
                      <a:pt x="1231" y="1827"/>
                    </a:moveTo>
                    <a:lnTo>
                      <a:pt x="1232" y="1836"/>
                    </a:lnTo>
                    <a:lnTo>
                      <a:pt x="1234" y="1846"/>
                    </a:lnTo>
                    <a:lnTo>
                      <a:pt x="1234" y="1855"/>
                    </a:lnTo>
                    <a:lnTo>
                      <a:pt x="1234" y="1865"/>
                    </a:lnTo>
                    <a:lnTo>
                      <a:pt x="1231" y="1873"/>
                    </a:lnTo>
                    <a:lnTo>
                      <a:pt x="1229" y="1882"/>
                    </a:lnTo>
                    <a:lnTo>
                      <a:pt x="1226" y="1891"/>
                    </a:lnTo>
                    <a:lnTo>
                      <a:pt x="1223" y="1898"/>
                    </a:lnTo>
                    <a:lnTo>
                      <a:pt x="1219" y="1906"/>
                    </a:lnTo>
                    <a:lnTo>
                      <a:pt x="1215" y="1914"/>
                    </a:lnTo>
                    <a:lnTo>
                      <a:pt x="1210" y="1921"/>
                    </a:lnTo>
                    <a:lnTo>
                      <a:pt x="1204" y="1927"/>
                    </a:lnTo>
                    <a:lnTo>
                      <a:pt x="1193" y="1940"/>
                    </a:lnTo>
                    <a:lnTo>
                      <a:pt x="1180" y="1950"/>
                    </a:lnTo>
                    <a:lnTo>
                      <a:pt x="1169" y="1952"/>
                    </a:lnTo>
                    <a:lnTo>
                      <a:pt x="1160" y="1952"/>
                    </a:lnTo>
                    <a:lnTo>
                      <a:pt x="1153" y="1950"/>
                    </a:lnTo>
                    <a:lnTo>
                      <a:pt x="1148" y="1948"/>
                    </a:lnTo>
                    <a:lnTo>
                      <a:pt x="1145" y="1945"/>
                    </a:lnTo>
                    <a:lnTo>
                      <a:pt x="1143" y="1941"/>
                    </a:lnTo>
                    <a:lnTo>
                      <a:pt x="1141" y="1935"/>
                    </a:lnTo>
                    <a:lnTo>
                      <a:pt x="1140" y="1931"/>
                    </a:lnTo>
                    <a:lnTo>
                      <a:pt x="1139" y="1926"/>
                    </a:lnTo>
                    <a:lnTo>
                      <a:pt x="1137" y="1921"/>
                    </a:lnTo>
                    <a:lnTo>
                      <a:pt x="1135" y="1917"/>
                    </a:lnTo>
                    <a:lnTo>
                      <a:pt x="1131" y="1913"/>
                    </a:lnTo>
                    <a:lnTo>
                      <a:pt x="1126" y="1909"/>
                    </a:lnTo>
                    <a:lnTo>
                      <a:pt x="1120" y="1908"/>
                    </a:lnTo>
                    <a:lnTo>
                      <a:pt x="1111" y="1907"/>
                    </a:lnTo>
                    <a:lnTo>
                      <a:pt x="1099" y="1908"/>
                    </a:lnTo>
                    <a:lnTo>
                      <a:pt x="1094" y="1901"/>
                    </a:lnTo>
                    <a:lnTo>
                      <a:pt x="1090" y="1894"/>
                    </a:lnTo>
                    <a:lnTo>
                      <a:pt x="1086" y="1885"/>
                    </a:lnTo>
                    <a:lnTo>
                      <a:pt x="1082" y="1877"/>
                    </a:lnTo>
                    <a:lnTo>
                      <a:pt x="1079" y="1868"/>
                    </a:lnTo>
                    <a:lnTo>
                      <a:pt x="1078" y="1858"/>
                    </a:lnTo>
                    <a:lnTo>
                      <a:pt x="1077" y="1849"/>
                    </a:lnTo>
                    <a:lnTo>
                      <a:pt x="1077" y="1839"/>
                    </a:lnTo>
                    <a:lnTo>
                      <a:pt x="1078" y="1829"/>
                    </a:lnTo>
                    <a:lnTo>
                      <a:pt x="1079" y="1820"/>
                    </a:lnTo>
                    <a:lnTo>
                      <a:pt x="1082" y="1811"/>
                    </a:lnTo>
                    <a:lnTo>
                      <a:pt x="1087" y="1803"/>
                    </a:lnTo>
                    <a:lnTo>
                      <a:pt x="1091" y="1795"/>
                    </a:lnTo>
                    <a:lnTo>
                      <a:pt x="1097" y="1787"/>
                    </a:lnTo>
                    <a:lnTo>
                      <a:pt x="1104" y="1781"/>
                    </a:lnTo>
                    <a:lnTo>
                      <a:pt x="1113" y="1776"/>
                    </a:lnTo>
                    <a:lnTo>
                      <a:pt x="1130" y="1775"/>
                    </a:lnTo>
                    <a:lnTo>
                      <a:pt x="1149" y="1775"/>
                    </a:lnTo>
                    <a:lnTo>
                      <a:pt x="1157" y="1775"/>
                    </a:lnTo>
                    <a:lnTo>
                      <a:pt x="1167" y="1776"/>
                    </a:lnTo>
                    <a:lnTo>
                      <a:pt x="1176" y="1777"/>
                    </a:lnTo>
                    <a:lnTo>
                      <a:pt x="1185" y="1779"/>
                    </a:lnTo>
                    <a:lnTo>
                      <a:pt x="1193" y="1782"/>
                    </a:lnTo>
                    <a:lnTo>
                      <a:pt x="1200" y="1785"/>
                    </a:lnTo>
                    <a:lnTo>
                      <a:pt x="1207" y="1791"/>
                    </a:lnTo>
                    <a:lnTo>
                      <a:pt x="1214" y="1796"/>
                    </a:lnTo>
                    <a:lnTo>
                      <a:pt x="1219" y="1802"/>
                    </a:lnTo>
                    <a:lnTo>
                      <a:pt x="1224" y="1809"/>
                    </a:lnTo>
                    <a:lnTo>
                      <a:pt x="1228" y="1818"/>
                    </a:lnTo>
                    <a:lnTo>
                      <a:pt x="1231" y="1827"/>
                    </a:lnTo>
                    <a:close/>
                    <a:moveTo>
                      <a:pt x="1995" y="2222"/>
                    </a:moveTo>
                    <a:lnTo>
                      <a:pt x="1988" y="2230"/>
                    </a:lnTo>
                    <a:lnTo>
                      <a:pt x="1981" y="2237"/>
                    </a:lnTo>
                    <a:lnTo>
                      <a:pt x="1972" y="2244"/>
                    </a:lnTo>
                    <a:lnTo>
                      <a:pt x="1964" y="2249"/>
                    </a:lnTo>
                    <a:lnTo>
                      <a:pt x="1956" y="2254"/>
                    </a:lnTo>
                    <a:lnTo>
                      <a:pt x="1947" y="2259"/>
                    </a:lnTo>
                    <a:lnTo>
                      <a:pt x="1938" y="2264"/>
                    </a:lnTo>
                    <a:lnTo>
                      <a:pt x="1929" y="2267"/>
                    </a:lnTo>
                    <a:lnTo>
                      <a:pt x="1919" y="2270"/>
                    </a:lnTo>
                    <a:lnTo>
                      <a:pt x="1909" y="2272"/>
                    </a:lnTo>
                    <a:lnTo>
                      <a:pt x="1898" y="2274"/>
                    </a:lnTo>
                    <a:lnTo>
                      <a:pt x="1888" y="2275"/>
                    </a:lnTo>
                    <a:lnTo>
                      <a:pt x="1878" y="2275"/>
                    </a:lnTo>
                    <a:lnTo>
                      <a:pt x="1866" y="2275"/>
                    </a:lnTo>
                    <a:lnTo>
                      <a:pt x="1855" y="2274"/>
                    </a:lnTo>
                    <a:lnTo>
                      <a:pt x="1843" y="2273"/>
                    </a:lnTo>
                    <a:lnTo>
                      <a:pt x="1831" y="2265"/>
                    </a:lnTo>
                    <a:lnTo>
                      <a:pt x="1819" y="2255"/>
                    </a:lnTo>
                    <a:lnTo>
                      <a:pt x="1809" y="2246"/>
                    </a:lnTo>
                    <a:lnTo>
                      <a:pt x="1799" y="2234"/>
                    </a:lnTo>
                    <a:lnTo>
                      <a:pt x="1791" y="2224"/>
                    </a:lnTo>
                    <a:lnTo>
                      <a:pt x="1784" y="2212"/>
                    </a:lnTo>
                    <a:lnTo>
                      <a:pt x="1778" y="2200"/>
                    </a:lnTo>
                    <a:lnTo>
                      <a:pt x="1772" y="2188"/>
                    </a:lnTo>
                    <a:lnTo>
                      <a:pt x="1767" y="2174"/>
                    </a:lnTo>
                    <a:lnTo>
                      <a:pt x="1764" y="2162"/>
                    </a:lnTo>
                    <a:lnTo>
                      <a:pt x="1761" y="2148"/>
                    </a:lnTo>
                    <a:lnTo>
                      <a:pt x="1760" y="2134"/>
                    </a:lnTo>
                    <a:lnTo>
                      <a:pt x="1759" y="2121"/>
                    </a:lnTo>
                    <a:lnTo>
                      <a:pt x="1759" y="2108"/>
                    </a:lnTo>
                    <a:lnTo>
                      <a:pt x="1760" y="2095"/>
                    </a:lnTo>
                    <a:lnTo>
                      <a:pt x="1762" y="2082"/>
                    </a:lnTo>
                    <a:lnTo>
                      <a:pt x="1778" y="2091"/>
                    </a:lnTo>
                    <a:lnTo>
                      <a:pt x="1794" y="2098"/>
                    </a:lnTo>
                    <a:lnTo>
                      <a:pt x="1811" y="2104"/>
                    </a:lnTo>
                    <a:lnTo>
                      <a:pt x="1829" y="2110"/>
                    </a:lnTo>
                    <a:lnTo>
                      <a:pt x="1863" y="2122"/>
                    </a:lnTo>
                    <a:lnTo>
                      <a:pt x="1897" y="2134"/>
                    </a:lnTo>
                    <a:lnTo>
                      <a:pt x="1914" y="2142"/>
                    </a:lnTo>
                    <a:lnTo>
                      <a:pt x="1930" y="2149"/>
                    </a:lnTo>
                    <a:lnTo>
                      <a:pt x="1944" y="2157"/>
                    </a:lnTo>
                    <a:lnTo>
                      <a:pt x="1958" y="2168"/>
                    </a:lnTo>
                    <a:lnTo>
                      <a:pt x="1964" y="2173"/>
                    </a:lnTo>
                    <a:lnTo>
                      <a:pt x="1970" y="2178"/>
                    </a:lnTo>
                    <a:lnTo>
                      <a:pt x="1976" y="2184"/>
                    </a:lnTo>
                    <a:lnTo>
                      <a:pt x="1981" y="2192"/>
                    </a:lnTo>
                    <a:lnTo>
                      <a:pt x="1985" y="2198"/>
                    </a:lnTo>
                    <a:lnTo>
                      <a:pt x="1989" y="2205"/>
                    </a:lnTo>
                    <a:lnTo>
                      <a:pt x="1992" y="2214"/>
                    </a:lnTo>
                    <a:lnTo>
                      <a:pt x="1995" y="2222"/>
                    </a:lnTo>
                    <a:close/>
                    <a:moveTo>
                      <a:pt x="1019" y="2286"/>
                    </a:moveTo>
                    <a:lnTo>
                      <a:pt x="1019" y="2299"/>
                    </a:lnTo>
                    <a:lnTo>
                      <a:pt x="1021" y="2314"/>
                    </a:lnTo>
                    <a:lnTo>
                      <a:pt x="1023" y="2327"/>
                    </a:lnTo>
                    <a:lnTo>
                      <a:pt x="1025" y="2341"/>
                    </a:lnTo>
                    <a:lnTo>
                      <a:pt x="1031" y="2368"/>
                    </a:lnTo>
                    <a:lnTo>
                      <a:pt x="1037" y="2395"/>
                    </a:lnTo>
                    <a:lnTo>
                      <a:pt x="1038" y="2409"/>
                    </a:lnTo>
                    <a:lnTo>
                      <a:pt x="1040" y="2422"/>
                    </a:lnTo>
                    <a:lnTo>
                      <a:pt x="1040" y="2436"/>
                    </a:lnTo>
                    <a:lnTo>
                      <a:pt x="1039" y="2448"/>
                    </a:lnTo>
                    <a:lnTo>
                      <a:pt x="1037" y="2462"/>
                    </a:lnTo>
                    <a:lnTo>
                      <a:pt x="1032" y="2474"/>
                    </a:lnTo>
                    <a:lnTo>
                      <a:pt x="1026" y="2487"/>
                    </a:lnTo>
                    <a:lnTo>
                      <a:pt x="1019" y="2498"/>
                    </a:lnTo>
                    <a:lnTo>
                      <a:pt x="1013" y="2505"/>
                    </a:lnTo>
                    <a:lnTo>
                      <a:pt x="1005" y="2513"/>
                    </a:lnTo>
                    <a:lnTo>
                      <a:pt x="997" y="2518"/>
                    </a:lnTo>
                    <a:lnTo>
                      <a:pt x="990" y="2523"/>
                    </a:lnTo>
                    <a:lnTo>
                      <a:pt x="981" y="2527"/>
                    </a:lnTo>
                    <a:lnTo>
                      <a:pt x="973" y="2530"/>
                    </a:lnTo>
                    <a:lnTo>
                      <a:pt x="964" y="2534"/>
                    </a:lnTo>
                    <a:lnTo>
                      <a:pt x="954" y="2536"/>
                    </a:lnTo>
                    <a:lnTo>
                      <a:pt x="935" y="2539"/>
                    </a:lnTo>
                    <a:lnTo>
                      <a:pt x="916" y="2540"/>
                    </a:lnTo>
                    <a:lnTo>
                      <a:pt x="895" y="2541"/>
                    </a:lnTo>
                    <a:lnTo>
                      <a:pt x="874" y="2541"/>
                    </a:lnTo>
                    <a:lnTo>
                      <a:pt x="868" y="2541"/>
                    </a:lnTo>
                    <a:lnTo>
                      <a:pt x="863" y="2541"/>
                    </a:lnTo>
                    <a:lnTo>
                      <a:pt x="857" y="2540"/>
                    </a:lnTo>
                    <a:lnTo>
                      <a:pt x="853" y="2538"/>
                    </a:lnTo>
                    <a:lnTo>
                      <a:pt x="849" y="2536"/>
                    </a:lnTo>
                    <a:lnTo>
                      <a:pt x="845" y="2534"/>
                    </a:lnTo>
                    <a:lnTo>
                      <a:pt x="842" y="2530"/>
                    </a:lnTo>
                    <a:lnTo>
                      <a:pt x="840" y="2527"/>
                    </a:lnTo>
                    <a:lnTo>
                      <a:pt x="835" y="2519"/>
                    </a:lnTo>
                    <a:lnTo>
                      <a:pt x="832" y="2511"/>
                    </a:lnTo>
                    <a:lnTo>
                      <a:pt x="831" y="2500"/>
                    </a:lnTo>
                    <a:lnTo>
                      <a:pt x="831" y="2489"/>
                    </a:lnTo>
                    <a:lnTo>
                      <a:pt x="831" y="2477"/>
                    </a:lnTo>
                    <a:lnTo>
                      <a:pt x="833" y="2466"/>
                    </a:lnTo>
                    <a:lnTo>
                      <a:pt x="836" y="2453"/>
                    </a:lnTo>
                    <a:lnTo>
                      <a:pt x="840" y="2441"/>
                    </a:lnTo>
                    <a:lnTo>
                      <a:pt x="848" y="2417"/>
                    </a:lnTo>
                    <a:lnTo>
                      <a:pt x="857" y="2396"/>
                    </a:lnTo>
                    <a:lnTo>
                      <a:pt x="863" y="2386"/>
                    </a:lnTo>
                    <a:lnTo>
                      <a:pt x="869" y="2374"/>
                    </a:lnTo>
                    <a:lnTo>
                      <a:pt x="875" y="2363"/>
                    </a:lnTo>
                    <a:lnTo>
                      <a:pt x="882" y="2352"/>
                    </a:lnTo>
                    <a:lnTo>
                      <a:pt x="891" y="2342"/>
                    </a:lnTo>
                    <a:lnTo>
                      <a:pt x="899" y="2332"/>
                    </a:lnTo>
                    <a:lnTo>
                      <a:pt x="908" y="2323"/>
                    </a:lnTo>
                    <a:lnTo>
                      <a:pt x="919" y="2314"/>
                    </a:lnTo>
                    <a:lnTo>
                      <a:pt x="929" y="2306"/>
                    </a:lnTo>
                    <a:lnTo>
                      <a:pt x="941" y="2299"/>
                    </a:lnTo>
                    <a:lnTo>
                      <a:pt x="952" y="2294"/>
                    </a:lnTo>
                    <a:lnTo>
                      <a:pt x="965" y="2290"/>
                    </a:lnTo>
                    <a:lnTo>
                      <a:pt x="977" y="2287"/>
                    </a:lnTo>
                    <a:lnTo>
                      <a:pt x="991" y="2285"/>
                    </a:lnTo>
                    <a:lnTo>
                      <a:pt x="1004" y="2285"/>
                    </a:lnTo>
                    <a:lnTo>
                      <a:pt x="1019" y="2286"/>
                    </a:lnTo>
                    <a:close/>
                    <a:moveTo>
                      <a:pt x="1295" y="2694"/>
                    </a:moveTo>
                    <a:lnTo>
                      <a:pt x="1295" y="2732"/>
                    </a:lnTo>
                    <a:lnTo>
                      <a:pt x="1285" y="2736"/>
                    </a:lnTo>
                    <a:lnTo>
                      <a:pt x="1273" y="2739"/>
                    </a:lnTo>
                    <a:lnTo>
                      <a:pt x="1262" y="2741"/>
                    </a:lnTo>
                    <a:lnTo>
                      <a:pt x="1249" y="2743"/>
                    </a:lnTo>
                    <a:lnTo>
                      <a:pt x="1237" y="2744"/>
                    </a:lnTo>
                    <a:lnTo>
                      <a:pt x="1225" y="2745"/>
                    </a:lnTo>
                    <a:lnTo>
                      <a:pt x="1213" y="2744"/>
                    </a:lnTo>
                    <a:lnTo>
                      <a:pt x="1201" y="2743"/>
                    </a:lnTo>
                    <a:lnTo>
                      <a:pt x="1189" y="2741"/>
                    </a:lnTo>
                    <a:lnTo>
                      <a:pt x="1178" y="2738"/>
                    </a:lnTo>
                    <a:lnTo>
                      <a:pt x="1168" y="2734"/>
                    </a:lnTo>
                    <a:lnTo>
                      <a:pt x="1158" y="2727"/>
                    </a:lnTo>
                    <a:lnTo>
                      <a:pt x="1149" y="2721"/>
                    </a:lnTo>
                    <a:lnTo>
                      <a:pt x="1141" y="2713"/>
                    </a:lnTo>
                    <a:lnTo>
                      <a:pt x="1135" y="2704"/>
                    </a:lnTo>
                    <a:lnTo>
                      <a:pt x="1129" y="2694"/>
                    </a:lnTo>
                    <a:lnTo>
                      <a:pt x="1131" y="2687"/>
                    </a:lnTo>
                    <a:lnTo>
                      <a:pt x="1135" y="2679"/>
                    </a:lnTo>
                    <a:lnTo>
                      <a:pt x="1139" y="2674"/>
                    </a:lnTo>
                    <a:lnTo>
                      <a:pt x="1142" y="2668"/>
                    </a:lnTo>
                    <a:lnTo>
                      <a:pt x="1147" y="2664"/>
                    </a:lnTo>
                    <a:lnTo>
                      <a:pt x="1151" y="2660"/>
                    </a:lnTo>
                    <a:lnTo>
                      <a:pt x="1156" y="2655"/>
                    </a:lnTo>
                    <a:lnTo>
                      <a:pt x="1162" y="2652"/>
                    </a:lnTo>
                    <a:lnTo>
                      <a:pt x="1173" y="2647"/>
                    </a:lnTo>
                    <a:lnTo>
                      <a:pt x="1185" y="2645"/>
                    </a:lnTo>
                    <a:lnTo>
                      <a:pt x="1197" y="2644"/>
                    </a:lnTo>
                    <a:lnTo>
                      <a:pt x="1211" y="2644"/>
                    </a:lnTo>
                    <a:lnTo>
                      <a:pt x="1223" y="2646"/>
                    </a:lnTo>
                    <a:lnTo>
                      <a:pt x="1236" y="2650"/>
                    </a:lnTo>
                    <a:lnTo>
                      <a:pt x="1248" y="2654"/>
                    </a:lnTo>
                    <a:lnTo>
                      <a:pt x="1260" y="2661"/>
                    </a:lnTo>
                    <a:lnTo>
                      <a:pt x="1271" y="2668"/>
                    </a:lnTo>
                    <a:lnTo>
                      <a:pt x="1280" y="2675"/>
                    </a:lnTo>
                    <a:lnTo>
                      <a:pt x="1289" y="2685"/>
                    </a:lnTo>
                    <a:lnTo>
                      <a:pt x="1295" y="2694"/>
                    </a:lnTo>
                    <a:close/>
                    <a:moveTo>
                      <a:pt x="1600" y="2854"/>
                    </a:moveTo>
                    <a:lnTo>
                      <a:pt x="1599" y="2866"/>
                    </a:lnTo>
                    <a:lnTo>
                      <a:pt x="1597" y="2877"/>
                    </a:lnTo>
                    <a:lnTo>
                      <a:pt x="1594" y="2887"/>
                    </a:lnTo>
                    <a:lnTo>
                      <a:pt x="1589" y="2895"/>
                    </a:lnTo>
                    <a:lnTo>
                      <a:pt x="1584" y="2903"/>
                    </a:lnTo>
                    <a:lnTo>
                      <a:pt x="1576" y="2911"/>
                    </a:lnTo>
                    <a:lnTo>
                      <a:pt x="1569" y="2917"/>
                    </a:lnTo>
                    <a:lnTo>
                      <a:pt x="1561" y="2923"/>
                    </a:lnTo>
                    <a:lnTo>
                      <a:pt x="1543" y="2934"/>
                    </a:lnTo>
                    <a:lnTo>
                      <a:pt x="1523" y="2943"/>
                    </a:lnTo>
                    <a:lnTo>
                      <a:pt x="1504" y="2950"/>
                    </a:lnTo>
                    <a:lnTo>
                      <a:pt x="1486" y="2957"/>
                    </a:lnTo>
                    <a:lnTo>
                      <a:pt x="1482" y="2948"/>
                    </a:lnTo>
                    <a:lnTo>
                      <a:pt x="1477" y="2939"/>
                    </a:lnTo>
                    <a:lnTo>
                      <a:pt x="1476" y="2929"/>
                    </a:lnTo>
                    <a:lnTo>
                      <a:pt x="1475" y="2921"/>
                    </a:lnTo>
                    <a:lnTo>
                      <a:pt x="1476" y="2912"/>
                    </a:lnTo>
                    <a:lnTo>
                      <a:pt x="1477" y="2903"/>
                    </a:lnTo>
                    <a:lnTo>
                      <a:pt x="1481" y="2894"/>
                    </a:lnTo>
                    <a:lnTo>
                      <a:pt x="1485" y="2886"/>
                    </a:lnTo>
                    <a:lnTo>
                      <a:pt x="1489" y="2877"/>
                    </a:lnTo>
                    <a:lnTo>
                      <a:pt x="1494" y="2870"/>
                    </a:lnTo>
                    <a:lnTo>
                      <a:pt x="1500" y="2863"/>
                    </a:lnTo>
                    <a:lnTo>
                      <a:pt x="1507" y="2856"/>
                    </a:lnTo>
                    <a:lnTo>
                      <a:pt x="1514" y="2849"/>
                    </a:lnTo>
                    <a:lnTo>
                      <a:pt x="1521" y="2843"/>
                    </a:lnTo>
                    <a:lnTo>
                      <a:pt x="1528" y="2838"/>
                    </a:lnTo>
                    <a:lnTo>
                      <a:pt x="1537" y="2834"/>
                    </a:lnTo>
                    <a:lnTo>
                      <a:pt x="1541" y="2835"/>
                    </a:lnTo>
                    <a:lnTo>
                      <a:pt x="1546" y="2836"/>
                    </a:lnTo>
                    <a:lnTo>
                      <a:pt x="1550" y="2836"/>
                    </a:lnTo>
                    <a:lnTo>
                      <a:pt x="1556" y="2836"/>
                    </a:lnTo>
                    <a:lnTo>
                      <a:pt x="1566" y="2834"/>
                    </a:lnTo>
                    <a:lnTo>
                      <a:pt x="1576" y="2834"/>
                    </a:lnTo>
                    <a:lnTo>
                      <a:pt x="1582" y="2834"/>
                    </a:lnTo>
                    <a:lnTo>
                      <a:pt x="1586" y="2834"/>
                    </a:lnTo>
                    <a:lnTo>
                      <a:pt x="1590" y="2835"/>
                    </a:lnTo>
                    <a:lnTo>
                      <a:pt x="1594" y="2837"/>
                    </a:lnTo>
                    <a:lnTo>
                      <a:pt x="1596" y="2840"/>
                    </a:lnTo>
                    <a:lnTo>
                      <a:pt x="1598" y="2843"/>
                    </a:lnTo>
                    <a:lnTo>
                      <a:pt x="1600" y="2848"/>
                    </a:lnTo>
                    <a:lnTo>
                      <a:pt x="1600" y="2854"/>
                    </a:lnTo>
                    <a:close/>
                    <a:moveTo>
                      <a:pt x="1282" y="3480"/>
                    </a:moveTo>
                    <a:lnTo>
                      <a:pt x="1276" y="3471"/>
                    </a:lnTo>
                    <a:lnTo>
                      <a:pt x="1273" y="3463"/>
                    </a:lnTo>
                    <a:lnTo>
                      <a:pt x="1271" y="3455"/>
                    </a:lnTo>
                    <a:lnTo>
                      <a:pt x="1271" y="3446"/>
                    </a:lnTo>
                    <a:lnTo>
                      <a:pt x="1272" y="3437"/>
                    </a:lnTo>
                    <a:lnTo>
                      <a:pt x="1274" y="3428"/>
                    </a:lnTo>
                    <a:lnTo>
                      <a:pt x="1277" y="3418"/>
                    </a:lnTo>
                    <a:lnTo>
                      <a:pt x="1282" y="3407"/>
                    </a:lnTo>
                    <a:lnTo>
                      <a:pt x="1346" y="3378"/>
                    </a:lnTo>
                    <a:lnTo>
                      <a:pt x="1341" y="3392"/>
                    </a:lnTo>
                    <a:lnTo>
                      <a:pt x="1337" y="3407"/>
                    </a:lnTo>
                    <a:lnTo>
                      <a:pt x="1333" y="3422"/>
                    </a:lnTo>
                    <a:lnTo>
                      <a:pt x="1326" y="3436"/>
                    </a:lnTo>
                    <a:lnTo>
                      <a:pt x="1323" y="3443"/>
                    </a:lnTo>
                    <a:lnTo>
                      <a:pt x="1319" y="3449"/>
                    </a:lnTo>
                    <a:lnTo>
                      <a:pt x="1315" y="3456"/>
                    </a:lnTo>
                    <a:lnTo>
                      <a:pt x="1310" y="3462"/>
                    </a:lnTo>
                    <a:lnTo>
                      <a:pt x="1304" y="3467"/>
                    </a:lnTo>
                    <a:lnTo>
                      <a:pt x="1298" y="3471"/>
                    </a:lnTo>
                    <a:lnTo>
                      <a:pt x="1290" y="3475"/>
                    </a:lnTo>
                    <a:lnTo>
                      <a:pt x="1282" y="3480"/>
                    </a:lnTo>
                    <a:close/>
                    <a:moveTo>
                      <a:pt x="4985" y="655"/>
                    </a:moveTo>
                    <a:lnTo>
                      <a:pt x="5126" y="583"/>
                    </a:lnTo>
                    <a:lnTo>
                      <a:pt x="5147" y="583"/>
                    </a:lnTo>
                    <a:lnTo>
                      <a:pt x="4985" y="655"/>
                    </a:lnTo>
                    <a:close/>
                    <a:moveTo>
                      <a:pt x="4862" y="714"/>
                    </a:moveTo>
                    <a:lnTo>
                      <a:pt x="4855" y="724"/>
                    </a:lnTo>
                    <a:lnTo>
                      <a:pt x="4847" y="731"/>
                    </a:lnTo>
                    <a:lnTo>
                      <a:pt x="4836" y="737"/>
                    </a:lnTo>
                    <a:lnTo>
                      <a:pt x="4826" y="742"/>
                    </a:lnTo>
                    <a:lnTo>
                      <a:pt x="4816" y="745"/>
                    </a:lnTo>
                    <a:lnTo>
                      <a:pt x="4806" y="747"/>
                    </a:lnTo>
                    <a:lnTo>
                      <a:pt x="4802" y="747"/>
                    </a:lnTo>
                    <a:lnTo>
                      <a:pt x="4798" y="747"/>
                    </a:lnTo>
                    <a:lnTo>
                      <a:pt x="4793" y="745"/>
                    </a:lnTo>
                    <a:lnTo>
                      <a:pt x="4790" y="744"/>
                    </a:lnTo>
                    <a:lnTo>
                      <a:pt x="4789" y="742"/>
                    </a:lnTo>
                    <a:lnTo>
                      <a:pt x="4789" y="739"/>
                    </a:lnTo>
                    <a:lnTo>
                      <a:pt x="4790" y="736"/>
                    </a:lnTo>
                    <a:lnTo>
                      <a:pt x="4793" y="733"/>
                    </a:lnTo>
                    <a:lnTo>
                      <a:pt x="4801" y="727"/>
                    </a:lnTo>
                    <a:lnTo>
                      <a:pt x="4810" y="722"/>
                    </a:lnTo>
                    <a:lnTo>
                      <a:pt x="4823" y="717"/>
                    </a:lnTo>
                    <a:lnTo>
                      <a:pt x="4835" y="714"/>
                    </a:lnTo>
                    <a:lnTo>
                      <a:pt x="4842" y="713"/>
                    </a:lnTo>
                    <a:lnTo>
                      <a:pt x="4849" y="713"/>
                    </a:lnTo>
                    <a:lnTo>
                      <a:pt x="4856" y="713"/>
                    </a:lnTo>
                    <a:lnTo>
                      <a:pt x="4862" y="714"/>
                    </a:lnTo>
                    <a:close/>
                    <a:moveTo>
                      <a:pt x="4973" y="847"/>
                    </a:moveTo>
                    <a:lnTo>
                      <a:pt x="4970" y="853"/>
                    </a:lnTo>
                    <a:lnTo>
                      <a:pt x="4966" y="859"/>
                    </a:lnTo>
                    <a:lnTo>
                      <a:pt x="4963" y="865"/>
                    </a:lnTo>
                    <a:lnTo>
                      <a:pt x="4959" y="871"/>
                    </a:lnTo>
                    <a:lnTo>
                      <a:pt x="4950" y="880"/>
                    </a:lnTo>
                    <a:lnTo>
                      <a:pt x="4938" y="888"/>
                    </a:lnTo>
                    <a:lnTo>
                      <a:pt x="4927" y="895"/>
                    </a:lnTo>
                    <a:lnTo>
                      <a:pt x="4915" y="900"/>
                    </a:lnTo>
                    <a:lnTo>
                      <a:pt x="4904" y="905"/>
                    </a:lnTo>
                    <a:lnTo>
                      <a:pt x="4892" y="910"/>
                    </a:lnTo>
                    <a:lnTo>
                      <a:pt x="4892" y="903"/>
                    </a:lnTo>
                    <a:lnTo>
                      <a:pt x="4895" y="896"/>
                    </a:lnTo>
                    <a:lnTo>
                      <a:pt x="4897" y="888"/>
                    </a:lnTo>
                    <a:lnTo>
                      <a:pt x="4900" y="882"/>
                    </a:lnTo>
                    <a:lnTo>
                      <a:pt x="4904" y="877"/>
                    </a:lnTo>
                    <a:lnTo>
                      <a:pt x="4908" y="872"/>
                    </a:lnTo>
                    <a:lnTo>
                      <a:pt x="4914" y="866"/>
                    </a:lnTo>
                    <a:lnTo>
                      <a:pt x="4920" y="862"/>
                    </a:lnTo>
                    <a:lnTo>
                      <a:pt x="4926" y="858"/>
                    </a:lnTo>
                    <a:lnTo>
                      <a:pt x="4932" y="855"/>
                    </a:lnTo>
                    <a:lnTo>
                      <a:pt x="4939" y="853"/>
                    </a:lnTo>
                    <a:lnTo>
                      <a:pt x="4946" y="851"/>
                    </a:lnTo>
                    <a:lnTo>
                      <a:pt x="4959" y="848"/>
                    </a:lnTo>
                    <a:lnTo>
                      <a:pt x="4973" y="847"/>
                    </a:lnTo>
                    <a:close/>
                    <a:moveTo>
                      <a:pt x="5240" y="931"/>
                    </a:moveTo>
                    <a:lnTo>
                      <a:pt x="5236" y="930"/>
                    </a:lnTo>
                    <a:lnTo>
                      <a:pt x="5234" y="928"/>
                    </a:lnTo>
                    <a:lnTo>
                      <a:pt x="5231" y="926"/>
                    </a:lnTo>
                    <a:lnTo>
                      <a:pt x="5230" y="923"/>
                    </a:lnTo>
                    <a:lnTo>
                      <a:pt x="5228" y="917"/>
                    </a:lnTo>
                    <a:lnTo>
                      <a:pt x="5228" y="911"/>
                    </a:lnTo>
                    <a:lnTo>
                      <a:pt x="5228" y="906"/>
                    </a:lnTo>
                    <a:lnTo>
                      <a:pt x="5228" y="900"/>
                    </a:lnTo>
                    <a:lnTo>
                      <a:pt x="5228" y="893"/>
                    </a:lnTo>
                    <a:lnTo>
                      <a:pt x="5228" y="889"/>
                    </a:lnTo>
                    <a:lnTo>
                      <a:pt x="5235" y="884"/>
                    </a:lnTo>
                    <a:lnTo>
                      <a:pt x="5243" y="879"/>
                    </a:lnTo>
                    <a:lnTo>
                      <a:pt x="5250" y="876"/>
                    </a:lnTo>
                    <a:lnTo>
                      <a:pt x="5258" y="872"/>
                    </a:lnTo>
                    <a:lnTo>
                      <a:pt x="5275" y="866"/>
                    </a:lnTo>
                    <a:lnTo>
                      <a:pt x="5292" y="863"/>
                    </a:lnTo>
                    <a:lnTo>
                      <a:pt x="5309" y="859"/>
                    </a:lnTo>
                    <a:lnTo>
                      <a:pt x="5326" y="856"/>
                    </a:lnTo>
                    <a:lnTo>
                      <a:pt x="5343" y="852"/>
                    </a:lnTo>
                    <a:lnTo>
                      <a:pt x="5359" y="847"/>
                    </a:lnTo>
                    <a:lnTo>
                      <a:pt x="5359" y="857"/>
                    </a:lnTo>
                    <a:lnTo>
                      <a:pt x="5357" y="866"/>
                    </a:lnTo>
                    <a:lnTo>
                      <a:pt x="5353" y="874"/>
                    </a:lnTo>
                    <a:lnTo>
                      <a:pt x="5348" y="881"/>
                    </a:lnTo>
                    <a:lnTo>
                      <a:pt x="5342" y="887"/>
                    </a:lnTo>
                    <a:lnTo>
                      <a:pt x="5333" y="892"/>
                    </a:lnTo>
                    <a:lnTo>
                      <a:pt x="5325" y="898"/>
                    </a:lnTo>
                    <a:lnTo>
                      <a:pt x="5316" y="902"/>
                    </a:lnTo>
                    <a:lnTo>
                      <a:pt x="5296" y="909"/>
                    </a:lnTo>
                    <a:lnTo>
                      <a:pt x="5276" y="915"/>
                    </a:lnTo>
                    <a:lnTo>
                      <a:pt x="5266" y="920"/>
                    </a:lnTo>
                    <a:lnTo>
                      <a:pt x="5256" y="923"/>
                    </a:lnTo>
                    <a:lnTo>
                      <a:pt x="5248" y="927"/>
                    </a:lnTo>
                    <a:lnTo>
                      <a:pt x="5240" y="931"/>
                    </a:lnTo>
                    <a:close/>
                    <a:moveTo>
                      <a:pt x="4616" y="880"/>
                    </a:moveTo>
                    <a:lnTo>
                      <a:pt x="4596" y="898"/>
                    </a:lnTo>
                    <a:lnTo>
                      <a:pt x="4576" y="914"/>
                    </a:lnTo>
                    <a:lnTo>
                      <a:pt x="4565" y="923"/>
                    </a:lnTo>
                    <a:lnTo>
                      <a:pt x="4554" y="930"/>
                    </a:lnTo>
                    <a:lnTo>
                      <a:pt x="4542" y="936"/>
                    </a:lnTo>
                    <a:lnTo>
                      <a:pt x="4531" y="943"/>
                    </a:lnTo>
                    <a:lnTo>
                      <a:pt x="4519" y="949"/>
                    </a:lnTo>
                    <a:lnTo>
                      <a:pt x="4508" y="954"/>
                    </a:lnTo>
                    <a:lnTo>
                      <a:pt x="4495" y="957"/>
                    </a:lnTo>
                    <a:lnTo>
                      <a:pt x="4483" y="960"/>
                    </a:lnTo>
                    <a:lnTo>
                      <a:pt x="4471" y="962"/>
                    </a:lnTo>
                    <a:lnTo>
                      <a:pt x="4459" y="963"/>
                    </a:lnTo>
                    <a:lnTo>
                      <a:pt x="4446" y="962"/>
                    </a:lnTo>
                    <a:lnTo>
                      <a:pt x="4433" y="961"/>
                    </a:lnTo>
                    <a:lnTo>
                      <a:pt x="4445" y="957"/>
                    </a:lnTo>
                    <a:lnTo>
                      <a:pt x="4457" y="951"/>
                    </a:lnTo>
                    <a:lnTo>
                      <a:pt x="4467" y="946"/>
                    </a:lnTo>
                    <a:lnTo>
                      <a:pt x="4479" y="939"/>
                    </a:lnTo>
                    <a:lnTo>
                      <a:pt x="4500" y="925"/>
                    </a:lnTo>
                    <a:lnTo>
                      <a:pt x="4521" y="911"/>
                    </a:lnTo>
                    <a:lnTo>
                      <a:pt x="4532" y="905"/>
                    </a:lnTo>
                    <a:lnTo>
                      <a:pt x="4543" y="899"/>
                    </a:lnTo>
                    <a:lnTo>
                      <a:pt x="4555" y="892"/>
                    </a:lnTo>
                    <a:lnTo>
                      <a:pt x="4566" y="888"/>
                    </a:lnTo>
                    <a:lnTo>
                      <a:pt x="4578" y="884"/>
                    </a:lnTo>
                    <a:lnTo>
                      <a:pt x="4590" y="882"/>
                    </a:lnTo>
                    <a:lnTo>
                      <a:pt x="4603" y="880"/>
                    </a:lnTo>
                    <a:lnTo>
                      <a:pt x="4616" y="880"/>
                    </a:lnTo>
                    <a:close/>
                    <a:moveTo>
                      <a:pt x="5045" y="1021"/>
                    </a:moveTo>
                    <a:lnTo>
                      <a:pt x="5042" y="1028"/>
                    </a:lnTo>
                    <a:lnTo>
                      <a:pt x="5040" y="1035"/>
                    </a:lnTo>
                    <a:lnTo>
                      <a:pt x="5036" y="1040"/>
                    </a:lnTo>
                    <a:lnTo>
                      <a:pt x="5032" y="1046"/>
                    </a:lnTo>
                    <a:lnTo>
                      <a:pt x="5027" y="1050"/>
                    </a:lnTo>
                    <a:lnTo>
                      <a:pt x="5022" y="1054"/>
                    </a:lnTo>
                    <a:lnTo>
                      <a:pt x="5015" y="1057"/>
                    </a:lnTo>
                    <a:lnTo>
                      <a:pt x="5009" y="1060"/>
                    </a:lnTo>
                    <a:lnTo>
                      <a:pt x="4996" y="1064"/>
                    </a:lnTo>
                    <a:lnTo>
                      <a:pt x="4981" y="1067"/>
                    </a:lnTo>
                    <a:lnTo>
                      <a:pt x="4966" y="1070"/>
                    </a:lnTo>
                    <a:lnTo>
                      <a:pt x="4952" y="1072"/>
                    </a:lnTo>
                    <a:lnTo>
                      <a:pt x="4954" y="1065"/>
                    </a:lnTo>
                    <a:lnTo>
                      <a:pt x="4956" y="1059"/>
                    </a:lnTo>
                    <a:lnTo>
                      <a:pt x="4959" y="1053"/>
                    </a:lnTo>
                    <a:lnTo>
                      <a:pt x="4963" y="1048"/>
                    </a:lnTo>
                    <a:lnTo>
                      <a:pt x="4968" y="1042"/>
                    </a:lnTo>
                    <a:lnTo>
                      <a:pt x="4974" y="1037"/>
                    </a:lnTo>
                    <a:lnTo>
                      <a:pt x="4979" y="1032"/>
                    </a:lnTo>
                    <a:lnTo>
                      <a:pt x="4985" y="1029"/>
                    </a:lnTo>
                    <a:lnTo>
                      <a:pt x="4992" y="1025"/>
                    </a:lnTo>
                    <a:lnTo>
                      <a:pt x="4999" y="1022"/>
                    </a:lnTo>
                    <a:lnTo>
                      <a:pt x="5006" y="1020"/>
                    </a:lnTo>
                    <a:lnTo>
                      <a:pt x="5013" y="1018"/>
                    </a:lnTo>
                    <a:lnTo>
                      <a:pt x="5022" y="1017"/>
                    </a:lnTo>
                    <a:lnTo>
                      <a:pt x="5029" y="1017"/>
                    </a:lnTo>
                    <a:lnTo>
                      <a:pt x="5037" y="1018"/>
                    </a:lnTo>
                    <a:lnTo>
                      <a:pt x="5045" y="1021"/>
                    </a:lnTo>
                    <a:close/>
                    <a:moveTo>
                      <a:pt x="4404" y="1063"/>
                    </a:moveTo>
                    <a:lnTo>
                      <a:pt x="4397" y="1072"/>
                    </a:lnTo>
                    <a:lnTo>
                      <a:pt x="4390" y="1080"/>
                    </a:lnTo>
                    <a:lnTo>
                      <a:pt x="4383" y="1087"/>
                    </a:lnTo>
                    <a:lnTo>
                      <a:pt x="4374" y="1095"/>
                    </a:lnTo>
                    <a:lnTo>
                      <a:pt x="4365" y="1101"/>
                    </a:lnTo>
                    <a:lnTo>
                      <a:pt x="4356" y="1106"/>
                    </a:lnTo>
                    <a:lnTo>
                      <a:pt x="4346" y="1111"/>
                    </a:lnTo>
                    <a:lnTo>
                      <a:pt x="4336" y="1115"/>
                    </a:lnTo>
                    <a:lnTo>
                      <a:pt x="4316" y="1122"/>
                    </a:lnTo>
                    <a:lnTo>
                      <a:pt x="4295" y="1128"/>
                    </a:lnTo>
                    <a:lnTo>
                      <a:pt x="4277" y="1132"/>
                    </a:lnTo>
                    <a:lnTo>
                      <a:pt x="4259" y="1135"/>
                    </a:lnTo>
                    <a:lnTo>
                      <a:pt x="4273" y="1125"/>
                    </a:lnTo>
                    <a:lnTo>
                      <a:pt x="4289" y="1112"/>
                    </a:lnTo>
                    <a:lnTo>
                      <a:pt x="4305" y="1099"/>
                    </a:lnTo>
                    <a:lnTo>
                      <a:pt x="4321" y="1086"/>
                    </a:lnTo>
                    <a:lnTo>
                      <a:pt x="4331" y="1081"/>
                    </a:lnTo>
                    <a:lnTo>
                      <a:pt x="4340" y="1076"/>
                    </a:lnTo>
                    <a:lnTo>
                      <a:pt x="4349" y="1071"/>
                    </a:lnTo>
                    <a:lnTo>
                      <a:pt x="4360" y="1067"/>
                    </a:lnTo>
                    <a:lnTo>
                      <a:pt x="4370" y="1064"/>
                    </a:lnTo>
                    <a:lnTo>
                      <a:pt x="4381" y="1062"/>
                    </a:lnTo>
                    <a:lnTo>
                      <a:pt x="4392" y="1062"/>
                    </a:lnTo>
                    <a:lnTo>
                      <a:pt x="4404" y="1063"/>
                    </a:lnTo>
                    <a:close/>
                    <a:moveTo>
                      <a:pt x="4187" y="1266"/>
                    </a:moveTo>
                    <a:lnTo>
                      <a:pt x="4182" y="1279"/>
                    </a:lnTo>
                    <a:lnTo>
                      <a:pt x="4174" y="1289"/>
                    </a:lnTo>
                    <a:lnTo>
                      <a:pt x="4166" y="1299"/>
                    </a:lnTo>
                    <a:lnTo>
                      <a:pt x="4157" y="1306"/>
                    </a:lnTo>
                    <a:lnTo>
                      <a:pt x="4150" y="1310"/>
                    </a:lnTo>
                    <a:lnTo>
                      <a:pt x="4145" y="1312"/>
                    </a:lnTo>
                    <a:lnTo>
                      <a:pt x="4139" y="1314"/>
                    </a:lnTo>
                    <a:lnTo>
                      <a:pt x="4134" y="1317"/>
                    </a:lnTo>
                    <a:lnTo>
                      <a:pt x="4126" y="1318"/>
                    </a:lnTo>
                    <a:lnTo>
                      <a:pt x="4120" y="1319"/>
                    </a:lnTo>
                    <a:lnTo>
                      <a:pt x="4113" y="1319"/>
                    </a:lnTo>
                    <a:lnTo>
                      <a:pt x="4107" y="1318"/>
                    </a:lnTo>
                    <a:lnTo>
                      <a:pt x="4117" y="1310"/>
                    </a:lnTo>
                    <a:lnTo>
                      <a:pt x="4128" y="1303"/>
                    </a:lnTo>
                    <a:lnTo>
                      <a:pt x="4137" y="1295"/>
                    </a:lnTo>
                    <a:lnTo>
                      <a:pt x="4146" y="1286"/>
                    </a:lnTo>
                    <a:lnTo>
                      <a:pt x="4157" y="1278"/>
                    </a:lnTo>
                    <a:lnTo>
                      <a:pt x="4166" y="1273"/>
                    </a:lnTo>
                    <a:lnTo>
                      <a:pt x="4171" y="1270"/>
                    </a:lnTo>
                    <a:lnTo>
                      <a:pt x="4176" y="1269"/>
                    </a:lnTo>
                    <a:lnTo>
                      <a:pt x="4182" y="1268"/>
                    </a:lnTo>
                    <a:lnTo>
                      <a:pt x="4187" y="1266"/>
                    </a:lnTo>
                    <a:close/>
                    <a:moveTo>
                      <a:pt x="4361" y="1339"/>
                    </a:moveTo>
                    <a:lnTo>
                      <a:pt x="4359" y="1333"/>
                    </a:lnTo>
                    <a:lnTo>
                      <a:pt x="4359" y="1328"/>
                    </a:lnTo>
                    <a:lnTo>
                      <a:pt x="4360" y="1323"/>
                    </a:lnTo>
                    <a:lnTo>
                      <a:pt x="4362" y="1319"/>
                    </a:lnTo>
                    <a:lnTo>
                      <a:pt x="4366" y="1313"/>
                    </a:lnTo>
                    <a:lnTo>
                      <a:pt x="4371" y="1308"/>
                    </a:lnTo>
                    <a:lnTo>
                      <a:pt x="4377" y="1304"/>
                    </a:lnTo>
                    <a:lnTo>
                      <a:pt x="4383" y="1300"/>
                    </a:lnTo>
                    <a:lnTo>
                      <a:pt x="4396" y="1291"/>
                    </a:lnTo>
                    <a:lnTo>
                      <a:pt x="4411" y="1283"/>
                    </a:lnTo>
                    <a:lnTo>
                      <a:pt x="4423" y="1275"/>
                    </a:lnTo>
                    <a:lnTo>
                      <a:pt x="4433" y="1266"/>
                    </a:lnTo>
                    <a:lnTo>
                      <a:pt x="4476" y="1266"/>
                    </a:lnTo>
                    <a:lnTo>
                      <a:pt x="4361" y="1339"/>
                    </a:lnTo>
                    <a:close/>
                    <a:moveTo>
                      <a:pt x="4709" y="1305"/>
                    </a:moveTo>
                    <a:lnTo>
                      <a:pt x="4711" y="1309"/>
                    </a:lnTo>
                    <a:lnTo>
                      <a:pt x="4711" y="1312"/>
                    </a:lnTo>
                    <a:lnTo>
                      <a:pt x="4711" y="1317"/>
                    </a:lnTo>
                    <a:lnTo>
                      <a:pt x="4711" y="1320"/>
                    </a:lnTo>
                    <a:lnTo>
                      <a:pt x="4708" y="1326"/>
                    </a:lnTo>
                    <a:lnTo>
                      <a:pt x="4704" y="1331"/>
                    </a:lnTo>
                    <a:lnTo>
                      <a:pt x="4699" y="1335"/>
                    </a:lnTo>
                    <a:lnTo>
                      <a:pt x="4692" y="1338"/>
                    </a:lnTo>
                    <a:lnTo>
                      <a:pt x="4686" y="1339"/>
                    </a:lnTo>
                    <a:lnTo>
                      <a:pt x="4680" y="1339"/>
                    </a:lnTo>
                    <a:lnTo>
                      <a:pt x="4637" y="1339"/>
                    </a:lnTo>
                    <a:lnTo>
                      <a:pt x="4644" y="1330"/>
                    </a:lnTo>
                    <a:lnTo>
                      <a:pt x="4652" y="1323"/>
                    </a:lnTo>
                    <a:lnTo>
                      <a:pt x="4660" y="1315"/>
                    </a:lnTo>
                    <a:lnTo>
                      <a:pt x="4668" y="1311"/>
                    </a:lnTo>
                    <a:lnTo>
                      <a:pt x="4678" y="1307"/>
                    </a:lnTo>
                    <a:lnTo>
                      <a:pt x="4688" y="1305"/>
                    </a:lnTo>
                    <a:lnTo>
                      <a:pt x="4699" y="1304"/>
                    </a:lnTo>
                    <a:lnTo>
                      <a:pt x="4709" y="1305"/>
                    </a:lnTo>
                    <a:close/>
                    <a:moveTo>
                      <a:pt x="4332" y="1661"/>
                    </a:moveTo>
                    <a:lnTo>
                      <a:pt x="4310" y="1661"/>
                    </a:lnTo>
                    <a:lnTo>
                      <a:pt x="4310" y="1654"/>
                    </a:lnTo>
                    <a:lnTo>
                      <a:pt x="4311" y="1646"/>
                    </a:lnTo>
                    <a:lnTo>
                      <a:pt x="4313" y="1638"/>
                    </a:lnTo>
                    <a:lnTo>
                      <a:pt x="4316" y="1631"/>
                    </a:lnTo>
                    <a:lnTo>
                      <a:pt x="4320" y="1624"/>
                    </a:lnTo>
                    <a:lnTo>
                      <a:pt x="4324" y="1618"/>
                    </a:lnTo>
                    <a:lnTo>
                      <a:pt x="4330" y="1610"/>
                    </a:lnTo>
                    <a:lnTo>
                      <a:pt x="4335" y="1604"/>
                    </a:lnTo>
                    <a:lnTo>
                      <a:pt x="4347" y="1592"/>
                    </a:lnTo>
                    <a:lnTo>
                      <a:pt x="4360" y="1580"/>
                    </a:lnTo>
                    <a:lnTo>
                      <a:pt x="4371" y="1570"/>
                    </a:lnTo>
                    <a:lnTo>
                      <a:pt x="4383" y="1559"/>
                    </a:lnTo>
                    <a:lnTo>
                      <a:pt x="4384" y="1567"/>
                    </a:lnTo>
                    <a:lnTo>
                      <a:pt x="4385" y="1573"/>
                    </a:lnTo>
                    <a:lnTo>
                      <a:pt x="4384" y="1579"/>
                    </a:lnTo>
                    <a:lnTo>
                      <a:pt x="4382" y="1585"/>
                    </a:lnTo>
                    <a:lnTo>
                      <a:pt x="4380" y="1593"/>
                    </a:lnTo>
                    <a:lnTo>
                      <a:pt x="4377" y="1599"/>
                    </a:lnTo>
                    <a:lnTo>
                      <a:pt x="4372" y="1606"/>
                    </a:lnTo>
                    <a:lnTo>
                      <a:pt x="4368" y="1612"/>
                    </a:lnTo>
                    <a:lnTo>
                      <a:pt x="4359" y="1625"/>
                    </a:lnTo>
                    <a:lnTo>
                      <a:pt x="4348" y="1638"/>
                    </a:lnTo>
                    <a:lnTo>
                      <a:pt x="4339" y="1650"/>
                    </a:lnTo>
                    <a:lnTo>
                      <a:pt x="4332" y="1661"/>
                    </a:lnTo>
                    <a:close/>
                    <a:moveTo>
                      <a:pt x="5627" y="575"/>
                    </a:moveTo>
                    <a:lnTo>
                      <a:pt x="5627" y="579"/>
                    </a:lnTo>
                    <a:lnTo>
                      <a:pt x="5626" y="583"/>
                    </a:lnTo>
                    <a:lnTo>
                      <a:pt x="5624" y="586"/>
                    </a:lnTo>
                    <a:lnTo>
                      <a:pt x="5621" y="589"/>
                    </a:lnTo>
                    <a:lnTo>
                      <a:pt x="5617" y="592"/>
                    </a:lnTo>
                    <a:lnTo>
                      <a:pt x="5613" y="596"/>
                    </a:lnTo>
                    <a:lnTo>
                      <a:pt x="5609" y="600"/>
                    </a:lnTo>
                    <a:lnTo>
                      <a:pt x="5605" y="604"/>
                    </a:lnTo>
                    <a:lnTo>
                      <a:pt x="5564" y="604"/>
                    </a:lnTo>
                    <a:lnTo>
                      <a:pt x="5564" y="575"/>
                    </a:lnTo>
                    <a:lnTo>
                      <a:pt x="5627" y="575"/>
                    </a:lnTo>
                    <a:close/>
                    <a:moveTo>
                      <a:pt x="5818" y="613"/>
                    </a:moveTo>
                    <a:lnTo>
                      <a:pt x="5818" y="617"/>
                    </a:lnTo>
                    <a:lnTo>
                      <a:pt x="5818" y="622"/>
                    </a:lnTo>
                    <a:lnTo>
                      <a:pt x="5817" y="625"/>
                    </a:lnTo>
                    <a:lnTo>
                      <a:pt x="5816" y="627"/>
                    </a:lnTo>
                    <a:lnTo>
                      <a:pt x="5811" y="631"/>
                    </a:lnTo>
                    <a:lnTo>
                      <a:pt x="5805" y="634"/>
                    </a:lnTo>
                    <a:lnTo>
                      <a:pt x="5798" y="636"/>
                    </a:lnTo>
                    <a:lnTo>
                      <a:pt x="5792" y="638"/>
                    </a:lnTo>
                    <a:lnTo>
                      <a:pt x="5786" y="640"/>
                    </a:lnTo>
                    <a:lnTo>
                      <a:pt x="5779" y="642"/>
                    </a:lnTo>
                    <a:lnTo>
                      <a:pt x="5776" y="640"/>
                    </a:lnTo>
                    <a:lnTo>
                      <a:pt x="5774" y="637"/>
                    </a:lnTo>
                    <a:lnTo>
                      <a:pt x="5773" y="634"/>
                    </a:lnTo>
                    <a:lnTo>
                      <a:pt x="5774" y="631"/>
                    </a:lnTo>
                    <a:lnTo>
                      <a:pt x="5775" y="628"/>
                    </a:lnTo>
                    <a:lnTo>
                      <a:pt x="5777" y="626"/>
                    </a:lnTo>
                    <a:lnTo>
                      <a:pt x="5779" y="623"/>
                    </a:lnTo>
                    <a:lnTo>
                      <a:pt x="5782" y="619"/>
                    </a:lnTo>
                    <a:lnTo>
                      <a:pt x="5791" y="615"/>
                    </a:lnTo>
                    <a:lnTo>
                      <a:pt x="5800" y="612"/>
                    </a:lnTo>
                    <a:lnTo>
                      <a:pt x="5804" y="611"/>
                    </a:lnTo>
                    <a:lnTo>
                      <a:pt x="5809" y="611"/>
                    </a:lnTo>
                    <a:lnTo>
                      <a:pt x="5814" y="611"/>
                    </a:lnTo>
                    <a:lnTo>
                      <a:pt x="5818" y="613"/>
                    </a:lnTo>
                    <a:close/>
                    <a:moveTo>
                      <a:pt x="5605" y="816"/>
                    </a:moveTo>
                    <a:lnTo>
                      <a:pt x="5601" y="818"/>
                    </a:lnTo>
                    <a:lnTo>
                      <a:pt x="5597" y="819"/>
                    </a:lnTo>
                    <a:lnTo>
                      <a:pt x="5592" y="821"/>
                    </a:lnTo>
                    <a:lnTo>
                      <a:pt x="5586" y="821"/>
                    </a:lnTo>
                    <a:lnTo>
                      <a:pt x="5575" y="819"/>
                    </a:lnTo>
                    <a:lnTo>
                      <a:pt x="5564" y="818"/>
                    </a:lnTo>
                    <a:lnTo>
                      <a:pt x="5552" y="816"/>
                    </a:lnTo>
                    <a:lnTo>
                      <a:pt x="5542" y="815"/>
                    </a:lnTo>
                    <a:lnTo>
                      <a:pt x="5536" y="814"/>
                    </a:lnTo>
                    <a:lnTo>
                      <a:pt x="5532" y="814"/>
                    </a:lnTo>
                    <a:lnTo>
                      <a:pt x="5528" y="815"/>
                    </a:lnTo>
                    <a:lnTo>
                      <a:pt x="5525" y="816"/>
                    </a:lnTo>
                    <a:lnTo>
                      <a:pt x="5527" y="812"/>
                    </a:lnTo>
                    <a:lnTo>
                      <a:pt x="5530" y="808"/>
                    </a:lnTo>
                    <a:lnTo>
                      <a:pt x="5534" y="804"/>
                    </a:lnTo>
                    <a:lnTo>
                      <a:pt x="5539" y="801"/>
                    </a:lnTo>
                    <a:lnTo>
                      <a:pt x="5547" y="794"/>
                    </a:lnTo>
                    <a:lnTo>
                      <a:pt x="5557" y="790"/>
                    </a:lnTo>
                    <a:lnTo>
                      <a:pt x="5569" y="788"/>
                    </a:lnTo>
                    <a:lnTo>
                      <a:pt x="5580" y="786"/>
                    </a:lnTo>
                    <a:lnTo>
                      <a:pt x="5593" y="786"/>
                    </a:lnTo>
                    <a:lnTo>
                      <a:pt x="5605" y="787"/>
                    </a:lnTo>
                    <a:lnTo>
                      <a:pt x="5605" y="816"/>
                    </a:lnTo>
                    <a:close/>
                    <a:moveTo>
                      <a:pt x="7054" y="370"/>
                    </a:moveTo>
                    <a:lnTo>
                      <a:pt x="7369" y="379"/>
                    </a:lnTo>
                    <a:lnTo>
                      <a:pt x="7362" y="386"/>
                    </a:lnTo>
                    <a:lnTo>
                      <a:pt x="7356" y="392"/>
                    </a:lnTo>
                    <a:lnTo>
                      <a:pt x="7350" y="396"/>
                    </a:lnTo>
                    <a:lnTo>
                      <a:pt x="7343" y="400"/>
                    </a:lnTo>
                    <a:lnTo>
                      <a:pt x="7338" y="401"/>
                    </a:lnTo>
                    <a:lnTo>
                      <a:pt x="7332" y="402"/>
                    </a:lnTo>
                    <a:lnTo>
                      <a:pt x="7326" y="402"/>
                    </a:lnTo>
                    <a:lnTo>
                      <a:pt x="7321" y="401"/>
                    </a:lnTo>
                    <a:lnTo>
                      <a:pt x="7308" y="399"/>
                    </a:lnTo>
                    <a:lnTo>
                      <a:pt x="7296" y="394"/>
                    </a:lnTo>
                    <a:lnTo>
                      <a:pt x="7281" y="390"/>
                    </a:lnTo>
                    <a:lnTo>
                      <a:pt x="7266" y="388"/>
                    </a:lnTo>
                    <a:lnTo>
                      <a:pt x="7203" y="391"/>
                    </a:lnTo>
                    <a:lnTo>
                      <a:pt x="7139" y="392"/>
                    </a:lnTo>
                    <a:lnTo>
                      <a:pt x="7076" y="392"/>
                    </a:lnTo>
                    <a:lnTo>
                      <a:pt x="7012" y="391"/>
                    </a:lnTo>
                    <a:lnTo>
                      <a:pt x="6950" y="389"/>
                    </a:lnTo>
                    <a:lnTo>
                      <a:pt x="6886" y="386"/>
                    </a:lnTo>
                    <a:lnTo>
                      <a:pt x="6822" y="383"/>
                    </a:lnTo>
                    <a:lnTo>
                      <a:pt x="6760" y="379"/>
                    </a:lnTo>
                    <a:lnTo>
                      <a:pt x="6633" y="371"/>
                    </a:lnTo>
                    <a:lnTo>
                      <a:pt x="6506" y="364"/>
                    </a:lnTo>
                    <a:lnTo>
                      <a:pt x="6441" y="361"/>
                    </a:lnTo>
                    <a:lnTo>
                      <a:pt x="6376" y="359"/>
                    </a:lnTo>
                    <a:lnTo>
                      <a:pt x="6312" y="358"/>
                    </a:lnTo>
                    <a:lnTo>
                      <a:pt x="6247" y="358"/>
                    </a:lnTo>
                    <a:lnTo>
                      <a:pt x="6239" y="355"/>
                    </a:lnTo>
                    <a:lnTo>
                      <a:pt x="6233" y="351"/>
                    </a:lnTo>
                    <a:lnTo>
                      <a:pt x="6225" y="347"/>
                    </a:lnTo>
                    <a:lnTo>
                      <a:pt x="6219" y="344"/>
                    </a:lnTo>
                    <a:lnTo>
                      <a:pt x="6212" y="341"/>
                    </a:lnTo>
                    <a:lnTo>
                      <a:pt x="6204" y="339"/>
                    </a:lnTo>
                    <a:lnTo>
                      <a:pt x="6196" y="337"/>
                    </a:lnTo>
                    <a:lnTo>
                      <a:pt x="6188" y="337"/>
                    </a:lnTo>
                    <a:lnTo>
                      <a:pt x="6242" y="335"/>
                    </a:lnTo>
                    <a:lnTo>
                      <a:pt x="6297" y="332"/>
                    </a:lnTo>
                    <a:lnTo>
                      <a:pt x="6352" y="328"/>
                    </a:lnTo>
                    <a:lnTo>
                      <a:pt x="6408" y="323"/>
                    </a:lnTo>
                    <a:lnTo>
                      <a:pt x="6463" y="319"/>
                    </a:lnTo>
                    <a:lnTo>
                      <a:pt x="6518" y="314"/>
                    </a:lnTo>
                    <a:lnTo>
                      <a:pt x="6573" y="310"/>
                    </a:lnTo>
                    <a:lnTo>
                      <a:pt x="6629" y="308"/>
                    </a:lnTo>
                    <a:lnTo>
                      <a:pt x="6683" y="306"/>
                    </a:lnTo>
                    <a:lnTo>
                      <a:pt x="6737" y="307"/>
                    </a:lnTo>
                    <a:lnTo>
                      <a:pt x="6764" y="308"/>
                    </a:lnTo>
                    <a:lnTo>
                      <a:pt x="6791" y="309"/>
                    </a:lnTo>
                    <a:lnTo>
                      <a:pt x="6818" y="312"/>
                    </a:lnTo>
                    <a:lnTo>
                      <a:pt x="6845" y="315"/>
                    </a:lnTo>
                    <a:lnTo>
                      <a:pt x="6871" y="318"/>
                    </a:lnTo>
                    <a:lnTo>
                      <a:pt x="6897" y="323"/>
                    </a:lnTo>
                    <a:lnTo>
                      <a:pt x="6925" y="329"/>
                    </a:lnTo>
                    <a:lnTo>
                      <a:pt x="6951" y="335"/>
                    </a:lnTo>
                    <a:lnTo>
                      <a:pt x="6977" y="342"/>
                    </a:lnTo>
                    <a:lnTo>
                      <a:pt x="7003" y="351"/>
                    </a:lnTo>
                    <a:lnTo>
                      <a:pt x="7028" y="360"/>
                    </a:lnTo>
                    <a:lnTo>
                      <a:pt x="7054" y="370"/>
                    </a:lnTo>
                    <a:close/>
                    <a:moveTo>
                      <a:pt x="7338" y="583"/>
                    </a:moveTo>
                    <a:lnTo>
                      <a:pt x="7328" y="587"/>
                    </a:lnTo>
                    <a:lnTo>
                      <a:pt x="7318" y="592"/>
                    </a:lnTo>
                    <a:lnTo>
                      <a:pt x="7309" y="599"/>
                    </a:lnTo>
                    <a:lnTo>
                      <a:pt x="7300" y="605"/>
                    </a:lnTo>
                    <a:lnTo>
                      <a:pt x="7281" y="618"/>
                    </a:lnTo>
                    <a:lnTo>
                      <a:pt x="7263" y="633"/>
                    </a:lnTo>
                    <a:lnTo>
                      <a:pt x="7246" y="647"/>
                    </a:lnTo>
                    <a:lnTo>
                      <a:pt x="7227" y="659"/>
                    </a:lnTo>
                    <a:lnTo>
                      <a:pt x="7216" y="665"/>
                    </a:lnTo>
                    <a:lnTo>
                      <a:pt x="7207" y="669"/>
                    </a:lnTo>
                    <a:lnTo>
                      <a:pt x="7197" y="674"/>
                    </a:lnTo>
                    <a:lnTo>
                      <a:pt x="7185" y="677"/>
                    </a:lnTo>
                    <a:lnTo>
                      <a:pt x="7187" y="665"/>
                    </a:lnTo>
                    <a:lnTo>
                      <a:pt x="7186" y="654"/>
                    </a:lnTo>
                    <a:lnTo>
                      <a:pt x="7183" y="643"/>
                    </a:lnTo>
                    <a:lnTo>
                      <a:pt x="7179" y="633"/>
                    </a:lnTo>
                    <a:lnTo>
                      <a:pt x="7174" y="624"/>
                    </a:lnTo>
                    <a:lnTo>
                      <a:pt x="7167" y="614"/>
                    </a:lnTo>
                    <a:lnTo>
                      <a:pt x="7161" y="605"/>
                    </a:lnTo>
                    <a:lnTo>
                      <a:pt x="7154" y="596"/>
                    </a:lnTo>
                    <a:lnTo>
                      <a:pt x="7140" y="580"/>
                    </a:lnTo>
                    <a:lnTo>
                      <a:pt x="7130" y="563"/>
                    </a:lnTo>
                    <a:lnTo>
                      <a:pt x="7127" y="556"/>
                    </a:lnTo>
                    <a:lnTo>
                      <a:pt x="7125" y="548"/>
                    </a:lnTo>
                    <a:lnTo>
                      <a:pt x="7124" y="544"/>
                    </a:lnTo>
                    <a:lnTo>
                      <a:pt x="7124" y="540"/>
                    </a:lnTo>
                    <a:lnTo>
                      <a:pt x="7125" y="536"/>
                    </a:lnTo>
                    <a:lnTo>
                      <a:pt x="7126" y="532"/>
                    </a:lnTo>
                    <a:lnTo>
                      <a:pt x="7137" y="539"/>
                    </a:lnTo>
                    <a:lnTo>
                      <a:pt x="7150" y="546"/>
                    </a:lnTo>
                    <a:lnTo>
                      <a:pt x="7162" y="552"/>
                    </a:lnTo>
                    <a:lnTo>
                      <a:pt x="7176" y="556"/>
                    </a:lnTo>
                    <a:lnTo>
                      <a:pt x="7189" y="560"/>
                    </a:lnTo>
                    <a:lnTo>
                      <a:pt x="7204" y="563"/>
                    </a:lnTo>
                    <a:lnTo>
                      <a:pt x="7217" y="566"/>
                    </a:lnTo>
                    <a:lnTo>
                      <a:pt x="7232" y="568"/>
                    </a:lnTo>
                    <a:lnTo>
                      <a:pt x="7261" y="573"/>
                    </a:lnTo>
                    <a:lnTo>
                      <a:pt x="7288" y="576"/>
                    </a:lnTo>
                    <a:lnTo>
                      <a:pt x="7314" y="579"/>
                    </a:lnTo>
                    <a:lnTo>
                      <a:pt x="7338" y="583"/>
                    </a:lnTo>
                    <a:close/>
                    <a:moveTo>
                      <a:pt x="1792" y="5242"/>
                    </a:moveTo>
                    <a:lnTo>
                      <a:pt x="1812" y="5183"/>
                    </a:lnTo>
                    <a:lnTo>
                      <a:pt x="1833" y="5126"/>
                    </a:lnTo>
                    <a:lnTo>
                      <a:pt x="1857" y="5068"/>
                    </a:lnTo>
                    <a:lnTo>
                      <a:pt x="1881" y="5010"/>
                    </a:lnTo>
                    <a:lnTo>
                      <a:pt x="1908" y="4953"/>
                    </a:lnTo>
                    <a:lnTo>
                      <a:pt x="1935" y="4896"/>
                    </a:lnTo>
                    <a:lnTo>
                      <a:pt x="1964" y="4839"/>
                    </a:lnTo>
                    <a:lnTo>
                      <a:pt x="1995" y="4783"/>
                    </a:lnTo>
                    <a:lnTo>
                      <a:pt x="2027" y="4728"/>
                    </a:lnTo>
                    <a:lnTo>
                      <a:pt x="2060" y="4673"/>
                    </a:lnTo>
                    <a:lnTo>
                      <a:pt x="2094" y="4618"/>
                    </a:lnTo>
                    <a:lnTo>
                      <a:pt x="2131" y="4563"/>
                    </a:lnTo>
                    <a:lnTo>
                      <a:pt x="2167" y="4510"/>
                    </a:lnTo>
                    <a:lnTo>
                      <a:pt x="2205" y="4457"/>
                    </a:lnTo>
                    <a:lnTo>
                      <a:pt x="2244" y="4405"/>
                    </a:lnTo>
                    <a:lnTo>
                      <a:pt x="2284" y="4354"/>
                    </a:lnTo>
                    <a:lnTo>
                      <a:pt x="2437" y="4201"/>
                    </a:lnTo>
                    <a:lnTo>
                      <a:pt x="2409" y="4230"/>
                    </a:lnTo>
                    <a:lnTo>
                      <a:pt x="2382" y="4260"/>
                    </a:lnTo>
                    <a:lnTo>
                      <a:pt x="2356" y="4290"/>
                    </a:lnTo>
                    <a:lnTo>
                      <a:pt x="2331" y="4321"/>
                    </a:lnTo>
                    <a:lnTo>
                      <a:pt x="2306" y="4351"/>
                    </a:lnTo>
                    <a:lnTo>
                      <a:pt x="2282" y="4382"/>
                    </a:lnTo>
                    <a:lnTo>
                      <a:pt x="2258" y="4413"/>
                    </a:lnTo>
                    <a:lnTo>
                      <a:pt x="2235" y="4445"/>
                    </a:lnTo>
                    <a:lnTo>
                      <a:pt x="2213" y="4476"/>
                    </a:lnTo>
                    <a:lnTo>
                      <a:pt x="2191" y="4508"/>
                    </a:lnTo>
                    <a:lnTo>
                      <a:pt x="2170" y="4540"/>
                    </a:lnTo>
                    <a:lnTo>
                      <a:pt x="2150" y="4573"/>
                    </a:lnTo>
                    <a:lnTo>
                      <a:pt x="2110" y="4637"/>
                    </a:lnTo>
                    <a:lnTo>
                      <a:pt x="2071" y="4704"/>
                    </a:lnTo>
                    <a:lnTo>
                      <a:pt x="2035" y="4771"/>
                    </a:lnTo>
                    <a:lnTo>
                      <a:pt x="1998" y="4837"/>
                    </a:lnTo>
                    <a:lnTo>
                      <a:pt x="1963" y="4905"/>
                    </a:lnTo>
                    <a:lnTo>
                      <a:pt x="1929" y="4972"/>
                    </a:lnTo>
                    <a:lnTo>
                      <a:pt x="1861" y="5107"/>
                    </a:lnTo>
                    <a:lnTo>
                      <a:pt x="1792" y="5242"/>
                    </a:lnTo>
                    <a:close/>
                    <a:moveTo>
                      <a:pt x="3240" y="5160"/>
                    </a:moveTo>
                    <a:lnTo>
                      <a:pt x="3239" y="5171"/>
                    </a:lnTo>
                    <a:lnTo>
                      <a:pt x="3235" y="5179"/>
                    </a:lnTo>
                    <a:lnTo>
                      <a:pt x="3231" y="5187"/>
                    </a:lnTo>
                    <a:lnTo>
                      <a:pt x="3225" y="5195"/>
                    </a:lnTo>
                    <a:lnTo>
                      <a:pt x="3219" y="5202"/>
                    </a:lnTo>
                    <a:lnTo>
                      <a:pt x="3211" y="5207"/>
                    </a:lnTo>
                    <a:lnTo>
                      <a:pt x="3203" y="5214"/>
                    </a:lnTo>
                    <a:lnTo>
                      <a:pt x="3194" y="5218"/>
                    </a:lnTo>
                    <a:lnTo>
                      <a:pt x="3175" y="5227"/>
                    </a:lnTo>
                    <a:lnTo>
                      <a:pt x="3155" y="5235"/>
                    </a:lnTo>
                    <a:lnTo>
                      <a:pt x="3135" y="5243"/>
                    </a:lnTo>
                    <a:lnTo>
                      <a:pt x="3117" y="5250"/>
                    </a:lnTo>
                    <a:lnTo>
                      <a:pt x="3111" y="5248"/>
                    </a:lnTo>
                    <a:lnTo>
                      <a:pt x="3106" y="5246"/>
                    </a:lnTo>
                    <a:lnTo>
                      <a:pt x="3101" y="5245"/>
                    </a:lnTo>
                    <a:lnTo>
                      <a:pt x="3095" y="5243"/>
                    </a:lnTo>
                    <a:lnTo>
                      <a:pt x="3087" y="5242"/>
                    </a:lnTo>
                    <a:lnTo>
                      <a:pt x="3081" y="5241"/>
                    </a:lnTo>
                    <a:lnTo>
                      <a:pt x="3074" y="5241"/>
                    </a:lnTo>
                    <a:lnTo>
                      <a:pt x="3066" y="5242"/>
                    </a:lnTo>
                    <a:lnTo>
                      <a:pt x="3060" y="5231"/>
                    </a:lnTo>
                    <a:lnTo>
                      <a:pt x="3057" y="5221"/>
                    </a:lnTo>
                    <a:lnTo>
                      <a:pt x="3055" y="5211"/>
                    </a:lnTo>
                    <a:lnTo>
                      <a:pt x="3056" y="5202"/>
                    </a:lnTo>
                    <a:lnTo>
                      <a:pt x="3057" y="5192"/>
                    </a:lnTo>
                    <a:lnTo>
                      <a:pt x="3060" y="5182"/>
                    </a:lnTo>
                    <a:lnTo>
                      <a:pt x="3065" y="5174"/>
                    </a:lnTo>
                    <a:lnTo>
                      <a:pt x="3069" y="5165"/>
                    </a:lnTo>
                    <a:lnTo>
                      <a:pt x="3080" y="5147"/>
                    </a:lnTo>
                    <a:lnTo>
                      <a:pt x="3094" y="5130"/>
                    </a:lnTo>
                    <a:lnTo>
                      <a:pt x="3106" y="5113"/>
                    </a:lnTo>
                    <a:lnTo>
                      <a:pt x="3117" y="5097"/>
                    </a:lnTo>
                    <a:lnTo>
                      <a:pt x="3134" y="5101"/>
                    </a:lnTo>
                    <a:lnTo>
                      <a:pt x="3152" y="5105"/>
                    </a:lnTo>
                    <a:lnTo>
                      <a:pt x="3170" y="5109"/>
                    </a:lnTo>
                    <a:lnTo>
                      <a:pt x="3186" y="5115"/>
                    </a:lnTo>
                    <a:lnTo>
                      <a:pt x="3195" y="5118"/>
                    </a:lnTo>
                    <a:lnTo>
                      <a:pt x="3202" y="5122"/>
                    </a:lnTo>
                    <a:lnTo>
                      <a:pt x="3209" y="5126"/>
                    </a:lnTo>
                    <a:lnTo>
                      <a:pt x="3217" y="5131"/>
                    </a:lnTo>
                    <a:lnTo>
                      <a:pt x="3223" y="5137"/>
                    </a:lnTo>
                    <a:lnTo>
                      <a:pt x="3229" y="5144"/>
                    </a:lnTo>
                    <a:lnTo>
                      <a:pt x="3234" y="5152"/>
                    </a:lnTo>
                    <a:lnTo>
                      <a:pt x="3240" y="5160"/>
                    </a:lnTo>
                    <a:close/>
                    <a:moveTo>
                      <a:pt x="6268" y="5097"/>
                    </a:moveTo>
                    <a:lnTo>
                      <a:pt x="6263" y="5112"/>
                    </a:lnTo>
                    <a:lnTo>
                      <a:pt x="6260" y="5128"/>
                    </a:lnTo>
                    <a:lnTo>
                      <a:pt x="6257" y="5144"/>
                    </a:lnTo>
                    <a:lnTo>
                      <a:pt x="6253" y="5159"/>
                    </a:lnTo>
                    <a:lnTo>
                      <a:pt x="6251" y="5167"/>
                    </a:lnTo>
                    <a:lnTo>
                      <a:pt x="6249" y="5174"/>
                    </a:lnTo>
                    <a:lnTo>
                      <a:pt x="6246" y="5181"/>
                    </a:lnTo>
                    <a:lnTo>
                      <a:pt x="6242" y="5189"/>
                    </a:lnTo>
                    <a:lnTo>
                      <a:pt x="6238" y="5195"/>
                    </a:lnTo>
                    <a:lnTo>
                      <a:pt x="6232" y="5201"/>
                    </a:lnTo>
                    <a:lnTo>
                      <a:pt x="6225" y="5206"/>
                    </a:lnTo>
                    <a:lnTo>
                      <a:pt x="6217" y="5211"/>
                    </a:lnTo>
                    <a:lnTo>
                      <a:pt x="6188" y="5191"/>
                    </a:lnTo>
                    <a:lnTo>
                      <a:pt x="6193" y="5176"/>
                    </a:lnTo>
                    <a:lnTo>
                      <a:pt x="6199" y="5160"/>
                    </a:lnTo>
                    <a:lnTo>
                      <a:pt x="6207" y="5146"/>
                    </a:lnTo>
                    <a:lnTo>
                      <a:pt x="6215" y="5131"/>
                    </a:lnTo>
                    <a:lnTo>
                      <a:pt x="6220" y="5125"/>
                    </a:lnTo>
                    <a:lnTo>
                      <a:pt x="6225" y="5119"/>
                    </a:lnTo>
                    <a:lnTo>
                      <a:pt x="6232" y="5113"/>
                    </a:lnTo>
                    <a:lnTo>
                      <a:pt x="6238" y="5108"/>
                    </a:lnTo>
                    <a:lnTo>
                      <a:pt x="6244" y="5104"/>
                    </a:lnTo>
                    <a:lnTo>
                      <a:pt x="6251" y="5101"/>
                    </a:lnTo>
                    <a:lnTo>
                      <a:pt x="6260" y="5099"/>
                    </a:lnTo>
                    <a:lnTo>
                      <a:pt x="6268" y="5097"/>
                    </a:lnTo>
                    <a:close/>
                    <a:moveTo>
                      <a:pt x="3669" y="5170"/>
                    </a:moveTo>
                    <a:lnTo>
                      <a:pt x="3673" y="5185"/>
                    </a:lnTo>
                    <a:lnTo>
                      <a:pt x="3675" y="5199"/>
                    </a:lnTo>
                    <a:lnTo>
                      <a:pt x="3675" y="5205"/>
                    </a:lnTo>
                    <a:lnTo>
                      <a:pt x="3674" y="5210"/>
                    </a:lnTo>
                    <a:lnTo>
                      <a:pt x="3673" y="5216"/>
                    </a:lnTo>
                    <a:lnTo>
                      <a:pt x="3672" y="5221"/>
                    </a:lnTo>
                    <a:lnTo>
                      <a:pt x="3668" y="5229"/>
                    </a:lnTo>
                    <a:lnTo>
                      <a:pt x="3662" y="5236"/>
                    </a:lnTo>
                    <a:lnTo>
                      <a:pt x="3654" y="5243"/>
                    </a:lnTo>
                    <a:lnTo>
                      <a:pt x="3647" y="5248"/>
                    </a:lnTo>
                    <a:lnTo>
                      <a:pt x="3638" y="5253"/>
                    </a:lnTo>
                    <a:lnTo>
                      <a:pt x="3627" y="5257"/>
                    </a:lnTo>
                    <a:lnTo>
                      <a:pt x="3617" y="5260"/>
                    </a:lnTo>
                    <a:lnTo>
                      <a:pt x="3606" y="5265"/>
                    </a:lnTo>
                    <a:lnTo>
                      <a:pt x="3586" y="5271"/>
                    </a:lnTo>
                    <a:lnTo>
                      <a:pt x="3567" y="5280"/>
                    </a:lnTo>
                    <a:lnTo>
                      <a:pt x="3546" y="5280"/>
                    </a:lnTo>
                    <a:lnTo>
                      <a:pt x="3547" y="5258"/>
                    </a:lnTo>
                    <a:lnTo>
                      <a:pt x="3550" y="5236"/>
                    </a:lnTo>
                    <a:lnTo>
                      <a:pt x="3552" y="5226"/>
                    </a:lnTo>
                    <a:lnTo>
                      <a:pt x="3554" y="5217"/>
                    </a:lnTo>
                    <a:lnTo>
                      <a:pt x="3557" y="5206"/>
                    </a:lnTo>
                    <a:lnTo>
                      <a:pt x="3562" y="5197"/>
                    </a:lnTo>
                    <a:lnTo>
                      <a:pt x="3566" y="5187"/>
                    </a:lnTo>
                    <a:lnTo>
                      <a:pt x="3571" y="5178"/>
                    </a:lnTo>
                    <a:lnTo>
                      <a:pt x="3576" y="5169"/>
                    </a:lnTo>
                    <a:lnTo>
                      <a:pt x="3581" y="5160"/>
                    </a:lnTo>
                    <a:lnTo>
                      <a:pt x="3595" y="5143"/>
                    </a:lnTo>
                    <a:lnTo>
                      <a:pt x="3610" y="5127"/>
                    </a:lnTo>
                    <a:lnTo>
                      <a:pt x="3615" y="5125"/>
                    </a:lnTo>
                    <a:lnTo>
                      <a:pt x="3620" y="5124"/>
                    </a:lnTo>
                    <a:lnTo>
                      <a:pt x="3625" y="5124"/>
                    </a:lnTo>
                    <a:lnTo>
                      <a:pt x="3630" y="5125"/>
                    </a:lnTo>
                    <a:lnTo>
                      <a:pt x="3635" y="5127"/>
                    </a:lnTo>
                    <a:lnTo>
                      <a:pt x="3639" y="5129"/>
                    </a:lnTo>
                    <a:lnTo>
                      <a:pt x="3643" y="5132"/>
                    </a:lnTo>
                    <a:lnTo>
                      <a:pt x="3647" y="5135"/>
                    </a:lnTo>
                    <a:lnTo>
                      <a:pt x="3654" y="5144"/>
                    </a:lnTo>
                    <a:lnTo>
                      <a:pt x="3661" y="5152"/>
                    </a:lnTo>
                    <a:lnTo>
                      <a:pt x="3665" y="5160"/>
                    </a:lnTo>
                    <a:lnTo>
                      <a:pt x="3669" y="5170"/>
                    </a:lnTo>
                    <a:close/>
                    <a:moveTo>
                      <a:pt x="4748" y="5373"/>
                    </a:moveTo>
                    <a:lnTo>
                      <a:pt x="4680" y="5424"/>
                    </a:lnTo>
                    <a:lnTo>
                      <a:pt x="4674" y="5419"/>
                    </a:lnTo>
                    <a:lnTo>
                      <a:pt x="4668" y="5413"/>
                    </a:lnTo>
                    <a:lnTo>
                      <a:pt x="4665" y="5405"/>
                    </a:lnTo>
                    <a:lnTo>
                      <a:pt x="4661" y="5397"/>
                    </a:lnTo>
                    <a:lnTo>
                      <a:pt x="4659" y="5388"/>
                    </a:lnTo>
                    <a:lnTo>
                      <a:pt x="4657" y="5378"/>
                    </a:lnTo>
                    <a:lnTo>
                      <a:pt x="4656" y="5369"/>
                    </a:lnTo>
                    <a:lnTo>
                      <a:pt x="4656" y="5358"/>
                    </a:lnTo>
                    <a:lnTo>
                      <a:pt x="4656" y="5338"/>
                    </a:lnTo>
                    <a:lnTo>
                      <a:pt x="4659" y="5317"/>
                    </a:lnTo>
                    <a:lnTo>
                      <a:pt x="4662" y="5297"/>
                    </a:lnTo>
                    <a:lnTo>
                      <a:pt x="4667" y="5280"/>
                    </a:lnTo>
                    <a:lnTo>
                      <a:pt x="4739" y="5220"/>
                    </a:lnTo>
                    <a:lnTo>
                      <a:pt x="4744" y="5226"/>
                    </a:lnTo>
                    <a:lnTo>
                      <a:pt x="4750" y="5233"/>
                    </a:lnTo>
                    <a:lnTo>
                      <a:pt x="4754" y="5242"/>
                    </a:lnTo>
                    <a:lnTo>
                      <a:pt x="4758" y="5251"/>
                    </a:lnTo>
                    <a:lnTo>
                      <a:pt x="4762" y="5260"/>
                    </a:lnTo>
                    <a:lnTo>
                      <a:pt x="4765" y="5271"/>
                    </a:lnTo>
                    <a:lnTo>
                      <a:pt x="4767" y="5281"/>
                    </a:lnTo>
                    <a:lnTo>
                      <a:pt x="4768" y="5292"/>
                    </a:lnTo>
                    <a:lnTo>
                      <a:pt x="4769" y="5303"/>
                    </a:lnTo>
                    <a:lnTo>
                      <a:pt x="4769" y="5314"/>
                    </a:lnTo>
                    <a:lnTo>
                      <a:pt x="4768" y="5325"/>
                    </a:lnTo>
                    <a:lnTo>
                      <a:pt x="4766" y="5335"/>
                    </a:lnTo>
                    <a:lnTo>
                      <a:pt x="4763" y="5346"/>
                    </a:lnTo>
                    <a:lnTo>
                      <a:pt x="4759" y="5355"/>
                    </a:lnTo>
                    <a:lnTo>
                      <a:pt x="4754" y="5365"/>
                    </a:lnTo>
                    <a:lnTo>
                      <a:pt x="4748" y="5373"/>
                    </a:lnTo>
                    <a:close/>
                    <a:moveTo>
                      <a:pt x="3983" y="5373"/>
                    </a:moveTo>
                    <a:lnTo>
                      <a:pt x="3974" y="5365"/>
                    </a:lnTo>
                    <a:lnTo>
                      <a:pt x="4047" y="5271"/>
                    </a:lnTo>
                    <a:lnTo>
                      <a:pt x="4049" y="5280"/>
                    </a:lnTo>
                    <a:lnTo>
                      <a:pt x="4051" y="5289"/>
                    </a:lnTo>
                    <a:lnTo>
                      <a:pt x="4050" y="5297"/>
                    </a:lnTo>
                    <a:lnTo>
                      <a:pt x="4049" y="5304"/>
                    </a:lnTo>
                    <a:lnTo>
                      <a:pt x="4046" y="5310"/>
                    </a:lnTo>
                    <a:lnTo>
                      <a:pt x="4042" y="5317"/>
                    </a:lnTo>
                    <a:lnTo>
                      <a:pt x="4037" y="5323"/>
                    </a:lnTo>
                    <a:lnTo>
                      <a:pt x="4031" y="5328"/>
                    </a:lnTo>
                    <a:lnTo>
                      <a:pt x="4018" y="5340"/>
                    </a:lnTo>
                    <a:lnTo>
                      <a:pt x="4005" y="5350"/>
                    </a:lnTo>
                    <a:lnTo>
                      <a:pt x="3998" y="5355"/>
                    </a:lnTo>
                    <a:lnTo>
                      <a:pt x="3993" y="5361"/>
                    </a:lnTo>
                    <a:lnTo>
                      <a:pt x="3988" y="5367"/>
                    </a:lnTo>
                    <a:lnTo>
                      <a:pt x="3983" y="5373"/>
                    </a:lnTo>
                    <a:close/>
                    <a:moveTo>
                      <a:pt x="5206" y="5293"/>
                    </a:moveTo>
                    <a:lnTo>
                      <a:pt x="5205" y="5305"/>
                    </a:lnTo>
                    <a:lnTo>
                      <a:pt x="5203" y="5317"/>
                    </a:lnTo>
                    <a:lnTo>
                      <a:pt x="5200" y="5326"/>
                    </a:lnTo>
                    <a:lnTo>
                      <a:pt x="5195" y="5335"/>
                    </a:lnTo>
                    <a:lnTo>
                      <a:pt x="5189" y="5343"/>
                    </a:lnTo>
                    <a:lnTo>
                      <a:pt x="5182" y="5350"/>
                    </a:lnTo>
                    <a:lnTo>
                      <a:pt x="5175" y="5355"/>
                    </a:lnTo>
                    <a:lnTo>
                      <a:pt x="5165" y="5360"/>
                    </a:lnTo>
                    <a:lnTo>
                      <a:pt x="5148" y="5370"/>
                    </a:lnTo>
                    <a:lnTo>
                      <a:pt x="5128" y="5378"/>
                    </a:lnTo>
                    <a:lnTo>
                      <a:pt x="5107" y="5385"/>
                    </a:lnTo>
                    <a:lnTo>
                      <a:pt x="5087" y="5395"/>
                    </a:lnTo>
                    <a:lnTo>
                      <a:pt x="5024" y="5395"/>
                    </a:lnTo>
                    <a:lnTo>
                      <a:pt x="5022" y="5380"/>
                    </a:lnTo>
                    <a:lnTo>
                      <a:pt x="5022" y="5369"/>
                    </a:lnTo>
                    <a:lnTo>
                      <a:pt x="5024" y="5357"/>
                    </a:lnTo>
                    <a:lnTo>
                      <a:pt x="5027" y="5347"/>
                    </a:lnTo>
                    <a:lnTo>
                      <a:pt x="5032" y="5339"/>
                    </a:lnTo>
                    <a:lnTo>
                      <a:pt x="5039" y="5330"/>
                    </a:lnTo>
                    <a:lnTo>
                      <a:pt x="5047" y="5323"/>
                    </a:lnTo>
                    <a:lnTo>
                      <a:pt x="5056" y="5317"/>
                    </a:lnTo>
                    <a:lnTo>
                      <a:pt x="5065" y="5310"/>
                    </a:lnTo>
                    <a:lnTo>
                      <a:pt x="5075" y="5305"/>
                    </a:lnTo>
                    <a:lnTo>
                      <a:pt x="5085" y="5300"/>
                    </a:lnTo>
                    <a:lnTo>
                      <a:pt x="5097" y="5296"/>
                    </a:lnTo>
                    <a:lnTo>
                      <a:pt x="5119" y="5288"/>
                    </a:lnTo>
                    <a:lnTo>
                      <a:pt x="5138" y="5280"/>
                    </a:lnTo>
                    <a:lnTo>
                      <a:pt x="5147" y="5281"/>
                    </a:lnTo>
                    <a:lnTo>
                      <a:pt x="5155" y="5281"/>
                    </a:lnTo>
                    <a:lnTo>
                      <a:pt x="5164" y="5281"/>
                    </a:lnTo>
                    <a:lnTo>
                      <a:pt x="5174" y="5281"/>
                    </a:lnTo>
                    <a:lnTo>
                      <a:pt x="5183" y="5282"/>
                    </a:lnTo>
                    <a:lnTo>
                      <a:pt x="5192" y="5284"/>
                    </a:lnTo>
                    <a:lnTo>
                      <a:pt x="5196" y="5285"/>
                    </a:lnTo>
                    <a:lnTo>
                      <a:pt x="5200" y="5288"/>
                    </a:lnTo>
                    <a:lnTo>
                      <a:pt x="5203" y="5290"/>
                    </a:lnTo>
                    <a:lnTo>
                      <a:pt x="5206" y="5293"/>
                    </a:lnTo>
                    <a:close/>
                    <a:moveTo>
                      <a:pt x="5635" y="5352"/>
                    </a:moveTo>
                    <a:lnTo>
                      <a:pt x="5636" y="5356"/>
                    </a:lnTo>
                    <a:lnTo>
                      <a:pt x="5636" y="5361"/>
                    </a:lnTo>
                    <a:lnTo>
                      <a:pt x="5636" y="5366"/>
                    </a:lnTo>
                    <a:lnTo>
                      <a:pt x="5635" y="5370"/>
                    </a:lnTo>
                    <a:lnTo>
                      <a:pt x="5631" y="5378"/>
                    </a:lnTo>
                    <a:lnTo>
                      <a:pt x="5626" y="5385"/>
                    </a:lnTo>
                    <a:lnTo>
                      <a:pt x="5619" y="5392"/>
                    </a:lnTo>
                    <a:lnTo>
                      <a:pt x="5611" y="5397"/>
                    </a:lnTo>
                    <a:lnTo>
                      <a:pt x="5604" y="5400"/>
                    </a:lnTo>
                    <a:lnTo>
                      <a:pt x="5597" y="5403"/>
                    </a:lnTo>
                    <a:lnTo>
                      <a:pt x="5586" y="5404"/>
                    </a:lnTo>
                    <a:lnTo>
                      <a:pt x="5577" y="5404"/>
                    </a:lnTo>
                    <a:lnTo>
                      <a:pt x="5568" y="5403"/>
                    </a:lnTo>
                    <a:lnTo>
                      <a:pt x="5560" y="5400"/>
                    </a:lnTo>
                    <a:lnTo>
                      <a:pt x="5554" y="5396"/>
                    </a:lnTo>
                    <a:lnTo>
                      <a:pt x="5548" y="5391"/>
                    </a:lnTo>
                    <a:lnTo>
                      <a:pt x="5544" y="5384"/>
                    </a:lnTo>
                    <a:lnTo>
                      <a:pt x="5540" y="5377"/>
                    </a:lnTo>
                    <a:lnTo>
                      <a:pt x="5537" y="5370"/>
                    </a:lnTo>
                    <a:lnTo>
                      <a:pt x="5535" y="5363"/>
                    </a:lnTo>
                    <a:lnTo>
                      <a:pt x="5534" y="5354"/>
                    </a:lnTo>
                    <a:lnTo>
                      <a:pt x="5535" y="5346"/>
                    </a:lnTo>
                    <a:lnTo>
                      <a:pt x="5536" y="5338"/>
                    </a:lnTo>
                    <a:lnTo>
                      <a:pt x="5539" y="5329"/>
                    </a:lnTo>
                    <a:lnTo>
                      <a:pt x="5542" y="5321"/>
                    </a:lnTo>
                    <a:lnTo>
                      <a:pt x="5546" y="5314"/>
                    </a:lnTo>
                    <a:lnTo>
                      <a:pt x="5559" y="5315"/>
                    </a:lnTo>
                    <a:lnTo>
                      <a:pt x="5575" y="5314"/>
                    </a:lnTo>
                    <a:lnTo>
                      <a:pt x="5591" y="5314"/>
                    </a:lnTo>
                    <a:lnTo>
                      <a:pt x="5605" y="5314"/>
                    </a:lnTo>
                    <a:lnTo>
                      <a:pt x="5611" y="5315"/>
                    </a:lnTo>
                    <a:lnTo>
                      <a:pt x="5618" y="5317"/>
                    </a:lnTo>
                    <a:lnTo>
                      <a:pt x="5623" y="5320"/>
                    </a:lnTo>
                    <a:lnTo>
                      <a:pt x="5628" y="5323"/>
                    </a:lnTo>
                    <a:lnTo>
                      <a:pt x="5631" y="5328"/>
                    </a:lnTo>
                    <a:lnTo>
                      <a:pt x="5634" y="5334"/>
                    </a:lnTo>
                    <a:lnTo>
                      <a:pt x="5635" y="5343"/>
                    </a:lnTo>
                    <a:lnTo>
                      <a:pt x="5635" y="5352"/>
                    </a:lnTo>
                    <a:close/>
                    <a:moveTo>
                      <a:pt x="3749" y="5670"/>
                    </a:moveTo>
                    <a:lnTo>
                      <a:pt x="3747" y="5690"/>
                    </a:lnTo>
                    <a:lnTo>
                      <a:pt x="3743" y="5710"/>
                    </a:lnTo>
                    <a:lnTo>
                      <a:pt x="3738" y="5728"/>
                    </a:lnTo>
                    <a:lnTo>
                      <a:pt x="3731" y="5747"/>
                    </a:lnTo>
                    <a:lnTo>
                      <a:pt x="3723" y="5765"/>
                    </a:lnTo>
                    <a:lnTo>
                      <a:pt x="3713" y="5781"/>
                    </a:lnTo>
                    <a:lnTo>
                      <a:pt x="3702" y="5797"/>
                    </a:lnTo>
                    <a:lnTo>
                      <a:pt x="3690" y="5811"/>
                    </a:lnTo>
                    <a:lnTo>
                      <a:pt x="3679" y="5812"/>
                    </a:lnTo>
                    <a:lnTo>
                      <a:pt x="3669" y="5811"/>
                    </a:lnTo>
                    <a:lnTo>
                      <a:pt x="3659" y="5808"/>
                    </a:lnTo>
                    <a:lnTo>
                      <a:pt x="3649" y="5805"/>
                    </a:lnTo>
                    <a:lnTo>
                      <a:pt x="3641" y="5801"/>
                    </a:lnTo>
                    <a:lnTo>
                      <a:pt x="3632" y="5795"/>
                    </a:lnTo>
                    <a:lnTo>
                      <a:pt x="3624" y="5789"/>
                    </a:lnTo>
                    <a:lnTo>
                      <a:pt x="3618" y="5780"/>
                    </a:lnTo>
                    <a:lnTo>
                      <a:pt x="3620" y="5770"/>
                    </a:lnTo>
                    <a:lnTo>
                      <a:pt x="3623" y="5760"/>
                    </a:lnTo>
                    <a:lnTo>
                      <a:pt x="3628" y="5749"/>
                    </a:lnTo>
                    <a:lnTo>
                      <a:pt x="3634" y="5739"/>
                    </a:lnTo>
                    <a:lnTo>
                      <a:pt x="3640" y="5729"/>
                    </a:lnTo>
                    <a:lnTo>
                      <a:pt x="3648" y="5721"/>
                    </a:lnTo>
                    <a:lnTo>
                      <a:pt x="3655" y="5713"/>
                    </a:lnTo>
                    <a:lnTo>
                      <a:pt x="3665" y="5705"/>
                    </a:lnTo>
                    <a:lnTo>
                      <a:pt x="3674" y="5698"/>
                    </a:lnTo>
                    <a:lnTo>
                      <a:pt x="3684" y="5692"/>
                    </a:lnTo>
                    <a:lnTo>
                      <a:pt x="3694" y="5686"/>
                    </a:lnTo>
                    <a:lnTo>
                      <a:pt x="3705" y="5681"/>
                    </a:lnTo>
                    <a:lnTo>
                      <a:pt x="3716" y="5677"/>
                    </a:lnTo>
                    <a:lnTo>
                      <a:pt x="3727" y="5674"/>
                    </a:lnTo>
                    <a:lnTo>
                      <a:pt x="3739" y="5672"/>
                    </a:lnTo>
                    <a:lnTo>
                      <a:pt x="3749" y="5670"/>
                    </a:lnTo>
                    <a:close/>
                    <a:moveTo>
                      <a:pt x="2963" y="5708"/>
                    </a:moveTo>
                    <a:lnTo>
                      <a:pt x="2960" y="5719"/>
                    </a:lnTo>
                    <a:lnTo>
                      <a:pt x="2955" y="5728"/>
                    </a:lnTo>
                    <a:lnTo>
                      <a:pt x="2950" y="5739"/>
                    </a:lnTo>
                    <a:lnTo>
                      <a:pt x="2944" y="5747"/>
                    </a:lnTo>
                    <a:lnTo>
                      <a:pt x="2937" y="5756"/>
                    </a:lnTo>
                    <a:lnTo>
                      <a:pt x="2929" y="5765"/>
                    </a:lnTo>
                    <a:lnTo>
                      <a:pt x="2921" y="5773"/>
                    </a:lnTo>
                    <a:lnTo>
                      <a:pt x="2912" y="5780"/>
                    </a:lnTo>
                    <a:lnTo>
                      <a:pt x="2903" y="5788"/>
                    </a:lnTo>
                    <a:lnTo>
                      <a:pt x="2894" y="5794"/>
                    </a:lnTo>
                    <a:lnTo>
                      <a:pt x="2884" y="5800"/>
                    </a:lnTo>
                    <a:lnTo>
                      <a:pt x="2874" y="5806"/>
                    </a:lnTo>
                    <a:lnTo>
                      <a:pt x="2863" y="5812"/>
                    </a:lnTo>
                    <a:lnTo>
                      <a:pt x="2853" y="5816"/>
                    </a:lnTo>
                    <a:lnTo>
                      <a:pt x="2843" y="5820"/>
                    </a:lnTo>
                    <a:lnTo>
                      <a:pt x="2832" y="5823"/>
                    </a:lnTo>
                    <a:lnTo>
                      <a:pt x="2760" y="5823"/>
                    </a:lnTo>
                    <a:lnTo>
                      <a:pt x="2766" y="5808"/>
                    </a:lnTo>
                    <a:lnTo>
                      <a:pt x="2775" y="5794"/>
                    </a:lnTo>
                    <a:lnTo>
                      <a:pt x="2784" y="5781"/>
                    </a:lnTo>
                    <a:lnTo>
                      <a:pt x="2795" y="5769"/>
                    </a:lnTo>
                    <a:lnTo>
                      <a:pt x="2806" y="5758"/>
                    </a:lnTo>
                    <a:lnTo>
                      <a:pt x="2818" y="5748"/>
                    </a:lnTo>
                    <a:lnTo>
                      <a:pt x="2830" y="5739"/>
                    </a:lnTo>
                    <a:lnTo>
                      <a:pt x="2844" y="5730"/>
                    </a:lnTo>
                    <a:lnTo>
                      <a:pt x="2857" y="5723"/>
                    </a:lnTo>
                    <a:lnTo>
                      <a:pt x="2871" y="5716"/>
                    </a:lnTo>
                    <a:lnTo>
                      <a:pt x="2885" y="5708"/>
                    </a:lnTo>
                    <a:lnTo>
                      <a:pt x="2899" y="5702"/>
                    </a:lnTo>
                    <a:lnTo>
                      <a:pt x="2928" y="5690"/>
                    </a:lnTo>
                    <a:lnTo>
                      <a:pt x="2955" y="5679"/>
                    </a:lnTo>
                    <a:lnTo>
                      <a:pt x="2963" y="5708"/>
                    </a:lnTo>
                    <a:close/>
                    <a:moveTo>
                      <a:pt x="5503" y="5811"/>
                    </a:moveTo>
                    <a:lnTo>
                      <a:pt x="5498" y="5816"/>
                    </a:lnTo>
                    <a:lnTo>
                      <a:pt x="5494" y="5821"/>
                    </a:lnTo>
                    <a:lnTo>
                      <a:pt x="5489" y="5827"/>
                    </a:lnTo>
                    <a:lnTo>
                      <a:pt x="5484" y="5834"/>
                    </a:lnTo>
                    <a:lnTo>
                      <a:pt x="5477" y="5846"/>
                    </a:lnTo>
                    <a:lnTo>
                      <a:pt x="5468" y="5859"/>
                    </a:lnTo>
                    <a:lnTo>
                      <a:pt x="5464" y="5864"/>
                    </a:lnTo>
                    <a:lnTo>
                      <a:pt x="5458" y="5868"/>
                    </a:lnTo>
                    <a:lnTo>
                      <a:pt x="5452" y="5872"/>
                    </a:lnTo>
                    <a:lnTo>
                      <a:pt x="5446" y="5875"/>
                    </a:lnTo>
                    <a:lnTo>
                      <a:pt x="5438" y="5877"/>
                    </a:lnTo>
                    <a:lnTo>
                      <a:pt x="5430" y="5877"/>
                    </a:lnTo>
                    <a:lnTo>
                      <a:pt x="5421" y="5876"/>
                    </a:lnTo>
                    <a:lnTo>
                      <a:pt x="5410" y="5874"/>
                    </a:lnTo>
                    <a:lnTo>
                      <a:pt x="5412" y="5868"/>
                    </a:lnTo>
                    <a:lnTo>
                      <a:pt x="5415" y="5862"/>
                    </a:lnTo>
                    <a:lnTo>
                      <a:pt x="5419" y="5855"/>
                    </a:lnTo>
                    <a:lnTo>
                      <a:pt x="5423" y="5850"/>
                    </a:lnTo>
                    <a:lnTo>
                      <a:pt x="5428" y="5844"/>
                    </a:lnTo>
                    <a:lnTo>
                      <a:pt x="5433" y="5839"/>
                    </a:lnTo>
                    <a:lnTo>
                      <a:pt x="5440" y="5835"/>
                    </a:lnTo>
                    <a:lnTo>
                      <a:pt x="5446" y="5829"/>
                    </a:lnTo>
                    <a:lnTo>
                      <a:pt x="5459" y="5822"/>
                    </a:lnTo>
                    <a:lnTo>
                      <a:pt x="5474" y="5816"/>
                    </a:lnTo>
                    <a:lnTo>
                      <a:pt x="5481" y="5814"/>
                    </a:lnTo>
                    <a:lnTo>
                      <a:pt x="5489" y="5812"/>
                    </a:lnTo>
                    <a:lnTo>
                      <a:pt x="5496" y="5811"/>
                    </a:lnTo>
                    <a:lnTo>
                      <a:pt x="5503" y="5811"/>
                    </a:lnTo>
                    <a:close/>
                    <a:moveTo>
                      <a:pt x="4068" y="5862"/>
                    </a:moveTo>
                    <a:lnTo>
                      <a:pt x="4067" y="5868"/>
                    </a:lnTo>
                    <a:lnTo>
                      <a:pt x="4067" y="5875"/>
                    </a:lnTo>
                    <a:lnTo>
                      <a:pt x="4067" y="5882"/>
                    </a:lnTo>
                    <a:lnTo>
                      <a:pt x="4066" y="5890"/>
                    </a:lnTo>
                    <a:lnTo>
                      <a:pt x="4066" y="5897"/>
                    </a:lnTo>
                    <a:lnTo>
                      <a:pt x="4064" y="5903"/>
                    </a:lnTo>
                    <a:lnTo>
                      <a:pt x="4063" y="5906"/>
                    </a:lnTo>
                    <a:lnTo>
                      <a:pt x="4061" y="5909"/>
                    </a:lnTo>
                    <a:lnTo>
                      <a:pt x="4059" y="5911"/>
                    </a:lnTo>
                    <a:lnTo>
                      <a:pt x="4056" y="5913"/>
                    </a:lnTo>
                    <a:lnTo>
                      <a:pt x="4034" y="5874"/>
                    </a:lnTo>
                    <a:lnTo>
                      <a:pt x="4030" y="5880"/>
                    </a:lnTo>
                    <a:lnTo>
                      <a:pt x="4023" y="5885"/>
                    </a:lnTo>
                    <a:lnTo>
                      <a:pt x="4018" y="5889"/>
                    </a:lnTo>
                    <a:lnTo>
                      <a:pt x="4012" y="5891"/>
                    </a:lnTo>
                    <a:lnTo>
                      <a:pt x="4006" y="5892"/>
                    </a:lnTo>
                    <a:lnTo>
                      <a:pt x="3998" y="5893"/>
                    </a:lnTo>
                    <a:lnTo>
                      <a:pt x="3991" y="5893"/>
                    </a:lnTo>
                    <a:lnTo>
                      <a:pt x="3983" y="5891"/>
                    </a:lnTo>
                    <a:lnTo>
                      <a:pt x="3989" y="5880"/>
                    </a:lnTo>
                    <a:lnTo>
                      <a:pt x="3997" y="5869"/>
                    </a:lnTo>
                    <a:lnTo>
                      <a:pt x="4002" y="5863"/>
                    </a:lnTo>
                    <a:lnTo>
                      <a:pt x="4008" y="5857"/>
                    </a:lnTo>
                    <a:lnTo>
                      <a:pt x="4013" y="5852"/>
                    </a:lnTo>
                    <a:lnTo>
                      <a:pt x="4019" y="5848"/>
                    </a:lnTo>
                    <a:lnTo>
                      <a:pt x="4025" y="5844"/>
                    </a:lnTo>
                    <a:lnTo>
                      <a:pt x="4032" y="5842"/>
                    </a:lnTo>
                    <a:lnTo>
                      <a:pt x="4038" y="5841"/>
                    </a:lnTo>
                    <a:lnTo>
                      <a:pt x="4044" y="5841"/>
                    </a:lnTo>
                    <a:lnTo>
                      <a:pt x="4050" y="5843"/>
                    </a:lnTo>
                    <a:lnTo>
                      <a:pt x="4057" y="5847"/>
                    </a:lnTo>
                    <a:lnTo>
                      <a:pt x="4062" y="5853"/>
                    </a:lnTo>
                    <a:lnTo>
                      <a:pt x="4068" y="5862"/>
                    </a:lnTo>
                    <a:close/>
                    <a:moveTo>
                      <a:pt x="4841" y="5985"/>
                    </a:moveTo>
                    <a:lnTo>
                      <a:pt x="4811" y="6015"/>
                    </a:lnTo>
                    <a:lnTo>
                      <a:pt x="4807" y="6002"/>
                    </a:lnTo>
                    <a:lnTo>
                      <a:pt x="4803" y="5988"/>
                    </a:lnTo>
                    <a:lnTo>
                      <a:pt x="4800" y="5973"/>
                    </a:lnTo>
                    <a:lnTo>
                      <a:pt x="4798" y="5957"/>
                    </a:lnTo>
                    <a:lnTo>
                      <a:pt x="4798" y="5950"/>
                    </a:lnTo>
                    <a:lnTo>
                      <a:pt x="4799" y="5942"/>
                    </a:lnTo>
                    <a:lnTo>
                      <a:pt x="4800" y="5935"/>
                    </a:lnTo>
                    <a:lnTo>
                      <a:pt x="4803" y="5928"/>
                    </a:lnTo>
                    <a:lnTo>
                      <a:pt x="4805" y="5921"/>
                    </a:lnTo>
                    <a:lnTo>
                      <a:pt x="4809" y="5915"/>
                    </a:lnTo>
                    <a:lnTo>
                      <a:pt x="4814" y="5910"/>
                    </a:lnTo>
                    <a:lnTo>
                      <a:pt x="4819" y="5904"/>
                    </a:lnTo>
                    <a:lnTo>
                      <a:pt x="4871" y="5874"/>
                    </a:lnTo>
                    <a:lnTo>
                      <a:pt x="4872" y="5887"/>
                    </a:lnTo>
                    <a:lnTo>
                      <a:pt x="4872" y="5901"/>
                    </a:lnTo>
                    <a:lnTo>
                      <a:pt x="4872" y="5917"/>
                    </a:lnTo>
                    <a:lnTo>
                      <a:pt x="4868" y="5932"/>
                    </a:lnTo>
                    <a:lnTo>
                      <a:pt x="4864" y="5948"/>
                    </a:lnTo>
                    <a:lnTo>
                      <a:pt x="4859" y="5963"/>
                    </a:lnTo>
                    <a:lnTo>
                      <a:pt x="4855" y="5969"/>
                    </a:lnTo>
                    <a:lnTo>
                      <a:pt x="4851" y="5975"/>
                    </a:lnTo>
                    <a:lnTo>
                      <a:pt x="4847" y="5980"/>
                    </a:lnTo>
                    <a:lnTo>
                      <a:pt x="4841" y="5985"/>
                    </a:lnTo>
                    <a:close/>
                    <a:moveTo>
                      <a:pt x="5169" y="5913"/>
                    </a:moveTo>
                    <a:lnTo>
                      <a:pt x="5169" y="5942"/>
                    </a:lnTo>
                    <a:lnTo>
                      <a:pt x="5164" y="5947"/>
                    </a:lnTo>
                    <a:lnTo>
                      <a:pt x="5160" y="5950"/>
                    </a:lnTo>
                    <a:lnTo>
                      <a:pt x="5156" y="5953"/>
                    </a:lnTo>
                    <a:lnTo>
                      <a:pt x="5152" y="5954"/>
                    </a:lnTo>
                    <a:lnTo>
                      <a:pt x="5148" y="5954"/>
                    </a:lnTo>
                    <a:lnTo>
                      <a:pt x="5145" y="5953"/>
                    </a:lnTo>
                    <a:lnTo>
                      <a:pt x="5140" y="5952"/>
                    </a:lnTo>
                    <a:lnTo>
                      <a:pt x="5136" y="5950"/>
                    </a:lnTo>
                    <a:lnTo>
                      <a:pt x="5128" y="5946"/>
                    </a:lnTo>
                    <a:lnTo>
                      <a:pt x="5121" y="5941"/>
                    </a:lnTo>
                    <a:lnTo>
                      <a:pt x="5112" y="5937"/>
                    </a:lnTo>
                    <a:lnTo>
                      <a:pt x="5104" y="5934"/>
                    </a:lnTo>
                    <a:lnTo>
                      <a:pt x="5104" y="5926"/>
                    </a:lnTo>
                    <a:lnTo>
                      <a:pt x="5105" y="5920"/>
                    </a:lnTo>
                    <a:lnTo>
                      <a:pt x="5107" y="5915"/>
                    </a:lnTo>
                    <a:lnTo>
                      <a:pt x="5110" y="5909"/>
                    </a:lnTo>
                    <a:lnTo>
                      <a:pt x="5114" y="5904"/>
                    </a:lnTo>
                    <a:lnTo>
                      <a:pt x="5120" y="5900"/>
                    </a:lnTo>
                    <a:lnTo>
                      <a:pt x="5126" y="5897"/>
                    </a:lnTo>
                    <a:lnTo>
                      <a:pt x="5131" y="5894"/>
                    </a:lnTo>
                    <a:lnTo>
                      <a:pt x="5137" y="5893"/>
                    </a:lnTo>
                    <a:lnTo>
                      <a:pt x="5144" y="5892"/>
                    </a:lnTo>
                    <a:lnTo>
                      <a:pt x="5150" y="5893"/>
                    </a:lnTo>
                    <a:lnTo>
                      <a:pt x="5155" y="5894"/>
                    </a:lnTo>
                    <a:lnTo>
                      <a:pt x="5160" y="5897"/>
                    </a:lnTo>
                    <a:lnTo>
                      <a:pt x="5163" y="5901"/>
                    </a:lnTo>
                    <a:lnTo>
                      <a:pt x="5166" y="5906"/>
                    </a:lnTo>
                    <a:lnTo>
                      <a:pt x="5169" y="5913"/>
                    </a:lnTo>
                    <a:close/>
                    <a:moveTo>
                      <a:pt x="4391" y="5976"/>
                    </a:moveTo>
                    <a:lnTo>
                      <a:pt x="4391" y="6015"/>
                    </a:lnTo>
                    <a:lnTo>
                      <a:pt x="4272" y="6027"/>
                    </a:lnTo>
                    <a:lnTo>
                      <a:pt x="4271" y="6015"/>
                    </a:lnTo>
                    <a:lnTo>
                      <a:pt x="4273" y="6002"/>
                    </a:lnTo>
                    <a:lnTo>
                      <a:pt x="4277" y="5991"/>
                    </a:lnTo>
                    <a:lnTo>
                      <a:pt x="4281" y="5979"/>
                    </a:lnTo>
                    <a:lnTo>
                      <a:pt x="4287" y="5968"/>
                    </a:lnTo>
                    <a:lnTo>
                      <a:pt x="4294" y="5959"/>
                    </a:lnTo>
                    <a:lnTo>
                      <a:pt x="4303" y="5950"/>
                    </a:lnTo>
                    <a:lnTo>
                      <a:pt x="4312" y="5943"/>
                    </a:lnTo>
                    <a:lnTo>
                      <a:pt x="4322" y="5938"/>
                    </a:lnTo>
                    <a:lnTo>
                      <a:pt x="4333" y="5935"/>
                    </a:lnTo>
                    <a:lnTo>
                      <a:pt x="4338" y="5934"/>
                    </a:lnTo>
                    <a:lnTo>
                      <a:pt x="4343" y="5934"/>
                    </a:lnTo>
                    <a:lnTo>
                      <a:pt x="4348" y="5935"/>
                    </a:lnTo>
                    <a:lnTo>
                      <a:pt x="4354" y="5936"/>
                    </a:lnTo>
                    <a:lnTo>
                      <a:pt x="4358" y="5938"/>
                    </a:lnTo>
                    <a:lnTo>
                      <a:pt x="4363" y="5941"/>
                    </a:lnTo>
                    <a:lnTo>
                      <a:pt x="4368" y="5944"/>
                    </a:lnTo>
                    <a:lnTo>
                      <a:pt x="4373" y="5949"/>
                    </a:lnTo>
                    <a:lnTo>
                      <a:pt x="4378" y="5954"/>
                    </a:lnTo>
                    <a:lnTo>
                      <a:pt x="4383" y="5961"/>
                    </a:lnTo>
                    <a:lnTo>
                      <a:pt x="4387" y="5968"/>
                    </a:lnTo>
                    <a:lnTo>
                      <a:pt x="4391" y="5976"/>
                    </a:lnTo>
                    <a:close/>
                    <a:moveTo>
                      <a:pt x="2505" y="5985"/>
                    </a:moveTo>
                    <a:lnTo>
                      <a:pt x="2508" y="5995"/>
                    </a:lnTo>
                    <a:lnTo>
                      <a:pt x="2510" y="6004"/>
                    </a:lnTo>
                    <a:lnTo>
                      <a:pt x="2511" y="6014"/>
                    </a:lnTo>
                    <a:lnTo>
                      <a:pt x="2510" y="6023"/>
                    </a:lnTo>
                    <a:lnTo>
                      <a:pt x="2508" y="6031"/>
                    </a:lnTo>
                    <a:lnTo>
                      <a:pt x="2505" y="6040"/>
                    </a:lnTo>
                    <a:lnTo>
                      <a:pt x="2502" y="6047"/>
                    </a:lnTo>
                    <a:lnTo>
                      <a:pt x="2497" y="6053"/>
                    </a:lnTo>
                    <a:lnTo>
                      <a:pt x="2491" y="6060"/>
                    </a:lnTo>
                    <a:lnTo>
                      <a:pt x="2485" y="6065"/>
                    </a:lnTo>
                    <a:lnTo>
                      <a:pt x="2478" y="6069"/>
                    </a:lnTo>
                    <a:lnTo>
                      <a:pt x="2471" y="6073"/>
                    </a:lnTo>
                    <a:lnTo>
                      <a:pt x="2462" y="6076"/>
                    </a:lnTo>
                    <a:lnTo>
                      <a:pt x="2455" y="6077"/>
                    </a:lnTo>
                    <a:lnTo>
                      <a:pt x="2446" y="6078"/>
                    </a:lnTo>
                    <a:lnTo>
                      <a:pt x="2437" y="6078"/>
                    </a:lnTo>
                    <a:lnTo>
                      <a:pt x="2394" y="6078"/>
                    </a:lnTo>
                    <a:lnTo>
                      <a:pt x="2393" y="6067"/>
                    </a:lnTo>
                    <a:lnTo>
                      <a:pt x="2393" y="6056"/>
                    </a:lnTo>
                    <a:lnTo>
                      <a:pt x="2397" y="6046"/>
                    </a:lnTo>
                    <a:lnTo>
                      <a:pt x="2400" y="6038"/>
                    </a:lnTo>
                    <a:lnTo>
                      <a:pt x="2405" y="6029"/>
                    </a:lnTo>
                    <a:lnTo>
                      <a:pt x="2412" y="6022"/>
                    </a:lnTo>
                    <a:lnTo>
                      <a:pt x="2419" y="6015"/>
                    </a:lnTo>
                    <a:lnTo>
                      <a:pt x="2428" y="6009"/>
                    </a:lnTo>
                    <a:lnTo>
                      <a:pt x="2437" y="6004"/>
                    </a:lnTo>
                    <a:lnTo>
                      <a:pt x="2447" y="5999"/>
                    </a:lnTo>
                    <a:lnTo>
                      <a:pt x="2456" y="5995"/>
                    </a:lnTo>
                    <a:lnTo>
                      <a:pt x="2466" y="5992"/>
                    </a:lnTo>
                    <a:lnTo>
                      <a:pt x="2486" y="5988"/>
                    </a:lnTo>
                    <a:lnTo>
                      <a:pt x="2505" y="5985"/>
                    </a:lnTo>
                    <a:close/>
                    <a:moveTo>
                      <a:pt x="3728" y="6605"/>
                    </a:moveTo>
                    <a:lnTo>
                      <a:pt x="3822" y="6515"/>
                    </a:lnTo>
                    <a:lnTo>
                      <a:pt x="3749" y="6605"/>
                    </a:lnTo>
                    <a:lnTo>
                      <a:pt x="3728" y="660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8" name="Freeform 796">
                <a:extLst>
                  <a:ext uri="{FF2B5EF4-FFF2-40B4-BE49-F238E27FC236}">
                    <a16:creationId xmlns:a16="http://schemas.microsoft.com/office/drawing/2014/main" id="{79A26DA7-B3C0-40A3-8E5A-520C27EAE6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93" y="1478"/>
                <a:ext cx="1390" cy="1181"/>
              </a:xfrm>
              <a:custGeom>
                <a:avLst/>
                <a:gdLst>
                  <a:gd name="T0" fmla="*/ 9012 w 9734"/>
                  <a:gd name="T1" fmla="*/ 141 h 8268"/>
                  <a:gd name="T2" fmla="*/ 8122 w 9734"/>
                  <a:gd name="T3" fmla="*/ 296 h 8268"/>
                  <a:gd name="T4" fmla="*/ 6827 w 9734"/>
                  <a:gd name="T5" fmla="*/ 617 h 8268"/>
                  <a:gd name="T6" fmla="*/ 6389 w 9734"/>
                  <a:gd name="T7" fmla="*/ 802 h 8268"/>
                  <a:gd name="T8" fmla="*/ 6407 w 9734"/>
                  <a:gd name="T9" fmla="*/ 699 h 8268"/>
                  <a:gd name="T10" fmla="*/ 6763 w 9734"/>
                  <a:gd name="T11" fmla="*/ 425 h 8268"/>
                  <a:gd name="T12" fmla="*/ 6901 w 9734"/>
                  <a:gd name="T13" fmla="*/ 282 h 8268"/>
                  <a:gd name="T14" fmla="*/ 6772 w 9734"/>
                  <a:gd name="T15" fmla="*/ 280 h 8268"/>
                  <a:gd name="T16" fmla="*/ 6556 w 9734"/>
                  <a:gd name="T17" fmla="*/ 300 h 8268"/>
                  <a:gd name="T18" fmla="*/ 6876 w 9734"/>
                  <a:gd name="T19" fmla="*/ 165 h 8268"/>
                  <a:gd name="T20" fmla="*/ 7418 w 9734"/>
                  <a:gd name="T21" fmla="*/ 70 h 8268"/>
                  <a:gd name="T22" fmla="*/ 8157 w 9734"/>
                  <a:gd name="T23" fmla="*/ 2 h 8268"/>
                  <a:gd name="T24" fmla="*/ 9072 w 9734"/>
                  <a:gd name="T25" fmla="*/ 26 h 8268"/>
                  <a:gd name="T26" fmla="*/ 742 w 9734"/>
                  <a:gd name="T27" fmla="*/ 7717 h 8268"/>
                  <a:gd name="T28" fmla="*/ 640 w 9734"/>
                  <a:gd name="T29" fmla="*/ 7759 h 8268"/>
                  <a:gd name="T30" fmla="*/ 554 w 9734"/>
                  <a:gd name="T31" fmla="*/ 7701 h 8268"/>
                  <a:gd name="T32" fmla="*/ 612 w 9734"/>
                  <a:gd name="T33" fmla="*/ 7655 h 8268"/>
                  <a:gd name="T34" fmla="*/ 700 w 9734"/>
                  <a:gd name="T35" fmla="*/ 7700 h 8268"/>
                  <a:gd name="T36" fmla="*/ 426 w 9734"/>
                  <a:gd name="T37" fmla="*/ 7740 h 8268"/>
                  <a:gd name="T38" fmla="*/ 408 w 9734"/>
                  <a:gd name="T39" fmla="*/ 7728 h 8268"/>
                  <a:gd name="T40" fmla="*/ 613 w 9734"/>
                  <a:gd name="T41" fmla="*/ 7812 h 8268"/>
                  <a:gd name="T42" fmla="*/ 677 w 9734"/>
                  <a:gd name="T43" fmla="*/ 7807 h 8268"/>
                  <a:gd name="T44" fmla="*/ 506 w 9734"/>
                  <a:gd name="T45" fmla="*/ 7930 h 8268"/>
                  <a:gd name="T46" fmla="*/ 378 w 9734"/>
                  <a:gd name="T47" fmla="*/ 7890 h 8268"/>
                  <a:gd name="T48" fmla="*/ 398 w 9734"/>
                  <a:gd name="T49" fmla="*/ 7799 h 8268"/>
                  <a:gd name="T50" fmla="*/ 505 w 9734"/>
                  <a:gd name="T51" fmla="*/ 7779 h 8268"/>
                  <a:gd name="T52" fmla="*/ 582 w 9734"/>
                  <a:gd name="T53" fmla="*/ 7860 h 8268"/>
                  <a:gd name="T54" fmla="*/ 255 w 9734"/>
                  <a:gd name="T55" fmla="*/ 7824 h 8268"/>
                  <a:gd name="T56" fmla="*/ 216 w 9734"/>
                  <a:gd name="T57" fmla="*/ 7946 h 8268"/>
                  <a:gd name="T58" fmla="*/ 172 w 9734"/>
                  <a:gd name="T59" fmla="*/ 8064 h 8268"/>
                  <a:gd name="T60" fmla="*/ 102 w 9734"/>
                  <a:gd name="T61" fmla="*/ 8061 h 8268"/>
                  <a:gd name="T62" fmla="*/ 37 w 9734"/>
                  <a:gd name="T63" fmla="*/ 8035 h 8268"/>
                  <a:gd name="T64" fmla="*/ 24 w 9734"/>
                  <a:gd name="T65" fmla="*/ 7927 h 8268"/>
                  <a:gd name="T66" fmla="*/ 122 w 9734"/>
                  <a:gd name="T67" fmla="*/ 7819 h 8268"/>
                  <a:gd name="T68" fmla="*/ 306 w 9734"/>
                  <a:gd name="T69" fmla="*/ 7761 h 8268"/>
                  <a:gd name="T70" fmla="*/ 296 w 9734"/>
                  <a:gd name="T71" fmla="*/ 8071 h 8268"/>
                  <a:gd name="T72" fmla="*/ 184 w 9734"/>
                  <a:gd name="T73" fmla="*/ 8124 h 8268"/>
                  <a:gd name="T74" fmla="*/ 282 w 9734"/>
                  <a:gd name="T75" fmla="*/ 8010 h 8268"/>
                  <a:gd name="T76" fmla="*/ 270 w 9734"/>
                  <a:gd name="T77" fmla="*/ 7883 h 8268"/>
                  <a:gd name="T78" fmla="*/ 324 w 9734"/>
                  <a:gd name="T79" fmla="*/ 7925 h 8268"/>
                  <a:gd name="T80" fmla="*/ 483 w 9734"/>
                  <a:gd name="T81" fmla="*/ 8057 h 8268"/>
                  <a:gd name="T82" fmla="*/ 372 w 9734"/>
                  <a:gd name="T83" fmla="*/ 8094 h 8268"/>
                  <a:gd name="T84" fmla="*/ 405 w 9734"/>
                  <a:gd name="T85" fmla="*/ 8016 h 8268"/>
                  <a:gd name="T86" fmla="*/ 62 w 9734"/>
                  <a:gd name="T87" fmla="*/ 8123 h 8268"/>
                  <a:gd name="T88" fmla="*/ 74 w 9734"/>
                  <a:gd name="T89" fmla="*/ 8258 h 8268"/>
                  <a:gd name="T90" fmla="*/ 9 w 9734"/>
                  <a:gd name="T91" fmla="*/ 8172 h 8268"/>
                  <a:gd name="T92" fmla="*/ 36 w 9734"/>
                  <a:gd name="T93" fmla="*/ 8114 h 8268"/>
                  <a:gd name="T94" fmla="*/ 394 w 9734"/>
                  <a:gd name="T95" fmla="*/ 8183 h 8268"/>
                  <a:gd name="T96" fmla="*/ 310 w 9734"/>
                  <a:gd name="T97" fmla="*/ 8237 h 8268"/>
                  <a:gd name="T98" fmla="*/ 292 w 9734"/>
                  <a:gd name="T99" fmla="*/ 8212 h 8268"/>
                  <a:gd name="T100" fmla="*/ 7633 w 9734"/>
                  <a:gd name="T101" fmla="*/ 704 h 8268"/>
                  <a:gd name="T102" fmla="*/ 7586 w 9734"/>
                  <a:gd name="T103" fmla="*/ 725 h 8268"/>
                  <a:gd name="T104" fmla="*/ 7507 w 9734"/>
                  <a:gd name="T105" fmla="*/ 720 h 8268"/>
                  <a:gd name="T106" fmla="*/ 7454 w 9734"/>
                  <a:gd name="T107" fmla="*/ 764 h 8268"/>
                  <a:gd name="T108" fmla="*/ 6982 w 9734"/>
                  <a:gd name="T109" fmla="*/ 910 h 8268"/>
                  <a:gd name="T110" fmla="*/ 6252 w 9734"/>
                  <a:gd name="T111" fmla="*/ 1083 h 8268"/>
                  <a:gd name="T112" fmla="*/ 6751 w 9734"/>
                  <a:gd name="T113" fmla="*/ 892 h 8268"/>
                  <a:gd name="T114" fmla="*/ 8991 w 9734"/>
                  <a:gd name="T115" fmla="*/ 479 h 8268"/>
                  <a:gd name="T116" fmla="*/ 9279 w 9734"/>
                  <a:gd name="T117" fmla="*/ 469 h 8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734" h="8268">
                    <a:moveTo>
                      <a:pt x="9675" y="42"/>
                    </a:moveTo>
                    <a:lnTo>
                      <a:pt x="9734" y="72"/>
                    </a:lnTo>
                    <a:lnTo>
                      <a:pt x="9644" y="77"/>
                    </a:lnTo>
                    <a:lnTo>
                      <a:pt x="9553" y="83"/>
                    </a:lnTo>
                    <a:lnTo>
                      <a:pt x="9462" y="91"/>
                    </a:lnTo>
                    <a:lnTo>
                      <a:pt x="9373" y="99"/>
                    </a:lnTo>
                    <a:lnTo>
                      <a:pt x="9282" y="108"/>
                    </a:lnTo>
                    <a:lnTo>
                      <a:pt x="9193" y="118"/>
                    </a:lnTo>
                    <a:lnTo>
                      <a:pt x="9102" y="128"/>
                    </a:lnTo>
                    <a:lnTo>
                      <a:pt x="9012" y="141"/>
                    </a:lnTo>
                    <a:lnTo>
                      <a:pt x="8923" y="153"/>
                    </a:lnTo>
                    <a:lnTo>
                      <a:pt x="8833" y="166"/>
                    </a:lnTo>
                    <a:lnTo>
                      <a:pt x="8744" y="180"/>
                    </a:lnTo>
                    <a:lnTo>
                      <a:pt x="8655" y="195"/>
                    </a:lnTo>
                    <a:lnTo>
                      <a:pt x="8565" y="209"/>
                    </a:lnTo>
                    <a:lnTo>
                      <a:pt x="8477" y="226"/>
                    </a:lnTo>
                    <a:lnTo>
                      <a:pt x="8388" y="243"/>
                    </a:lnTo>
                    <a:lnTo>
                      <a:pt x="8299" y="259"/>
                    </a:lnTo>
                    <a:lnTo>
                      <a:pt x="8211" y="277"/>
                    </a:lnTo>
                    <a:lnTo>
                      <a:pt x="8122" y="296"/>
                    </a:lnTo>
                    <a:lnTo>
                      <a:pt x="8034" y="315"/>
                    </a:lnTo>
                    <a:lnTo>
                      <a:pt x="7946" y="335"/>
                    </a:lnTo>
                    <a:lnTo>
                      <a:pt x="7770" y="374"/>
                    </a:lnTo>
                    <a:lnTo>
                      <a:pt x="7595" y="416"/>
                    </a:lnTo>
                    <a:lnTo>
                      <a:pt x="7421" y="459"/>
                    </a:lnTo>
                    <a:lnTo>
                      <a:pt x="7247" y="503"/>
                    </a:lnTo>
                    <a:lnTo>
                      <a:pt x="7074" y="548"/>
                    </a:lnTo>
                    <a:lnTo>
                      <a:pt x="6902" y="594"/>
                    </a:lnTo>
                    <a:lnTo>
                      <a:pt x="6864" y="604"/>
                    </a:lnTo>
                    <a:lnTo>
                      <a:pt x="6827" y="617"/>
                    </a:lnTo>
                    <a:lnTo>
                      <a:pt x="6789" y="631"/>
                    </a:lnTo>
                    <a:lnTo>
                      <a:pt x="6754" y="646"/>
                    </a:lnTo>
                    <a:lnTo>
                      <a:pt x="6681" y="678"/>
                    </a:lnTo>
                    <a:lnTo>
                      <a:pt x="6610" y="713"/>
                    </a:lnTo>
                    <a:lnTo>
                      <a:pt x="6574" y="730"/>
                    </a:lnTo>
                    <a:lnTo>
                      <a:pt x="6538" y="746"/>
                    </a:lnTo>
                    <a:lnTo>
                      <a:pt x="6502" y="763"/>
                    </a:lnTo>
                    <a:lnTo>
                      <a:pt x="6464" y="777"/>
                    </a:lnTo>
                    <a:lnTo>
                      <a:pt x="6428" y="790"/>
                    </a:lnTo>
                    <a:lnTo>
                      <a:pt x="6389" y="802"/>
                    </a:lnTo>
                    <a:lnTo>
                      <a:pt x="6370" y="808"/>
                    </a:lnTo>
                    <a:lnTo>
                      <a:pt x="6351" y="812"/>
                    </a:lnTo>
                    <a:lnTo>
                      <a:pt x="6331" y="816"/>
                    </a:lnTo>
                    <a:lnTo>
                      <a:pt x="6311" y="819"/>
                    </a:lnTo>
                    <a:lnTo>
                      <a:pt x="6326" y="798"/>
                    </a:lnTo>
                    <a:lnTo>
                      <a:pt x="6341" y="777"/>
                    </a:lnTo>
                    <a:lnTo>
                      <a:pt x="6357" y="758"/>
                    </a:lnTo>
                    <a:lnTo>
                      <a:pt x="6373" y="738"/>
                    </a:lnTo>
                    <a:lnTo>
                      <a:pt x="6389" y="718"/>
                    </a:lnTo>
                    <a:lnTo>
                      <a:pt x="6407" y="699"/>
                    </a:lnTo>
                    <a:lnTo>
                      <a:pt x="6424" y="681"/>
                    </a:lnTo>
                    <a:lnTo>
                      <a:pt x="6441" y="664"/>
                    </a:lnTo>
                    <a:lnTo>
                      <a:pt x="6479" y="629"/>
                    </a:lnTo>
                    <a:lnTo>
                      <a:pt x="6516" y="596"/>
                    </a:lnTo>
                    <a:lnTo>
                      <a:pt x="6556" y="565"/>
                    </a:lnTo>
                    <a:lnTo>
                      <a:pt x="6596" y="535"/>
                    </a:lnTo>
                    <a:lnTo>
                      <a:pt x="6637" y="505"/>
                    </a:lnTo>
                    <a:lnTo>
                      <a:pt x="6679" y="478"/>
                    </a:lnTo>
                    <a:lnTo>
                      <a:pt x="6721" y="451"/>
                    </a:lnTo>
                    <a:lnTo>
                      <a:pt x="6763" y="425"/>
                    </a:lnTo>
                    <a:lnTo>
                      <a:pt x="6848" y="375"/>
                    </a:lnTo>
                    <a:lnTo>
                      <a:pt x="6931" y="326"/>
                    </a:lnTo>
                    <a:lnTo>
                      <a:pt x="6930" y="319"/>
                    </a:lnTo>
                    <a:lnTo>
                      <a:pt x="6928" y="312"/>
                    </a:lnTo>
                    <a:lnTo>
                      <a:pt x="6925" y="305"/>
                    </a:lnTo>
                    <a:lnTo>
                      <a:pt x="6921" y="299"/>
                    </a:lnTo>
                    <a:lnTo>
                      <a:pt x="6917" y="294"/>
                    </a:lnTo>
                    <a:lnTo>
                      <a:pt x="6912" y="290"/>
                    </a:lnTo>
                    <a:lnTo>
                      <a:pt x="6907" y="286"/>
                    </a:lnTo>
                    <a:lnTo>
                      <a:pt x="6901" y="282"/>
                    </a:lnTo>
                    <a:lnTo>
                      <a:pt x="6895" y="279"/>
                    </a:lnTo>
                    <a:lnTo>
                      <a:pt x="6888" y="277"/>
                    </a:lnTo>
                    <a:lnTo>
                      <a:pt x="6881" y="275"/>
                    </a:lnTo>
                    <a:lnTo>
                      <a:pt x="6874" y="274"/>
                    </a:lnTo>
                    <a:lnTo>
                      <a:pt x="6858" y="273"/>
                    </a:lnTo>
                    <a:lnTo>
                      <a:pt x="6841" y="272"/>
                    </a:lnTo>
                    <a:lnTo>
                      <a:pt x="6825" y="273"/>
                    </a:lnTo>
                    <a:lnTo>
                      <a:pt x="6807" y="275"/>
                    </a:lnTo>
                    <a:lnTo>
                      <a:pt x="6789" y="277"/>
                    </a:lnTo>
                    <a:lnTo>
                      <a:pt x="6772" y="280"/>
                    </a:lnTo>
                    <a:lnTo>
                      <a:pt x="6739" y="286"/>
                    </a:lnTo>
                    <a:lnTo>
                      <a:pt x="6711" y="289"/>
                    </a:lnTo>
                    <a:lnTo>
                      <a:pt x="6689" y="292"/>
                    </a:lnTo>
                    <a:lnTo>
                      <a:pt x="6667" y="295"/>
                    </a:lnTo>
                    <a:lnTo>
                      <a:pt x="6645" y="298"/>
                    </a:lnTo>
                    <a:lnTo>
                      <a:pt x="6622" y="300"/>
                    </a:lnTo>
                    <a:lnTo>
                      <a:pt x="6600" y="302"/>
                    </a:lnTo>
                    <a:lnTo>
                      <a:pt x="6578" y="302"/>
                    </a:lnTo>
                    <a:lnTo>
                      <a:pt x="6566" y="301"/>
                    </a:lnTo>
                    <a:lnTo>
                      <a:pt x="6556" y="300"/>
                    </a:lnTo>
                    <a:lnTo>
                      <a:pt x="6547" y="299"/>
                    </a:lnTo>
                    <a:lnTo>
                      <a:pt x="6536" y="297"/>
                    </a:lnTo>
                    <a:lnTo>
                      <a:pt x="6578" y="276"/>
                    </a:lnTo>
                    <a:lnTo>
                      <a:pt x="6619" y="256"/>
                    </a:lnTo>
                    <a:lnTo>
                      <a:pt x="6661" y="239"/>
                    </a:lnTo>
                    <a:lnTo>
                      <a:pt x="6704" y="222"/>
                    </a:lnTo>
                    <a:lnTo>
                      <a:pt x="6746" y="205"/>
                    </a:lnTo>
                    <a:lnTo>
                      <a:pt x="6789" y="191"/>
                    </a:lnTo>
                    <a:lnTo>
                      <a:pt x="6832" y="177"/>
                    </a:lnTo>
                    <a:lnTo>
                      <a:pt x="6876" y="165"/>
                    </a:lnTo>
                    <a:lnTo>
                      <a:pt x="6920" y="153"/>
                    </a:lnTo>
                    <a:lnTo>
                      <a:pt x="6963" y="142"/>
                    </a:lnTo>
                    <a:lnTo>
                      <a:pt x="7008" y="132"/>
                    </a:lnTo>
                    <a:lnTo>
                      <a:pt x="7053" y="123"/>
                    </a:lnTo>
                    <a:lnTo>
                      <a:pt x="7098" y="115"/>
                    </a:lnTo>
                    <a:lnTo>
                      <a:pt x="7143" y="106"/>
                    </a:lnTo>
                    <a:lnTo>
                      <a:pt x="7189" y="99"/>
                    </a:lnTo>
                    <a:lnTo>
                      <a:pt x="7233" y="93"/>
                    </a:lnTo>
                    <a:lnTo>
                      <a:pt x="7325" y="80"/>
                    </a:lnTo>
                    <a:lnTo>
                      <a:pt x="7418" y="70"/>
                    </a:lnTo>
                    <a:lnTo>
                      <a:pt x="7512" y="60"/>
                    </a:lnTo>
                    <a:lnTo>
                      <a:pt x="7605" y="51"/>
                    </a:lnTo>
                    <a:lnTo>
                      <a:pt x="7699" y="43"/>
                    </a:lnTo>
                    <a:lnTo>
                      <a:pt x="7794" y="33"/>
                    </a:lnTo>
                    <a:lnTo>
                      <a:pt x="7890" y="24"/>
                    </a:lnTo>
                    <a:lnTo>
                      <a:pt x="7985" y="13"/>
                    </a:lnTo>
                    <a:lnTo>
                      <a:pt x="8027" y="8"/>
                    </a:lnTo>
                    <a:lnTo>
                      <a:pt x="8070" y="6"/>
                    </a:lnTo>
                    <a:lnTo>
                      <a:pt x="8113" y="3"/>
                    </a:lnTo>
                    <a:lnTo>
                      <a:pt x="8157" y="2"/>
                    </a:lnTo>
                    <a:lnTo>
                      <a:pt x="8244" y="0"/>
                    </a:lnTo>
                    <a:lnTo>
                      <a:pt x="8334" y="0"/>
                    </a:lnTo>
                    <a:lnTo>
                      <a:pt x="8423" y="1"/>
                    </a:lnTo>
                    <a:lnTo>
                      <a:pt x="8515" y="4"/>
                    </a:lnTo>
                    <a:lnTo>
                      <a:pt x="8607" y="7"/>
                    </a:lnTo>
                    <a:lnTo>
                      <a:pt x="8699" y="11"/>
                    </a:lnTo>
                    <a:lnTo>
                      <a:pt x="8791" y="16"/>
                    </a:lnTo>
                    <a:lnTo>
                      <a:pt x="8885" y="20"/>
                    </a:lnTo>
                    <a:lnTo>
                      <a:pt x="8978" y="24"/>
                    </a:lnTo>
                    <a:lnTo>
                      <a:pt x="9072" y="26"/>
                    </a:lnTo>
                    <a:lnTo>
                      <a:pt x="9164" y="27"/>
                    </a:lnTo>
                    <a:lnTo>
                      <a:pt x="9257" y="27"/>
                    </a:lnTo>
                    <a:lnTo>
                      <a:pt x="9303" y="26"/>
                    </a:lnTo>
                    <a:lnTo>
                      <a:pt x="9350" y="25"/>
                    </a:lnTo>
                    <a:lnTo>
                      <a:pt x="9396" y="23"/>
                    </a:lnTo>
                    <a:lnTo>
                      <a:pt x="9442" y="21"/>
                    </a:lnTo>
                    <a:lnTo>
                      <a:pt x="9675" y="42"/>
                    </a:lnTo>
                    <a:close/>
                    <a:moveTo>
                      <a:pt x="748" y="7708"/>
                    </a:moveTo>
                    <a:lnTo>
                      <a:pt x="745" y="7713"/>
                    </a:lnTo>
                    <a:lnTo>
                      <a:pt x="742" y="7717"/>
                    </a:lnTo>
                    <a:lnTo>
                      <a:pt x="738" y="7722"/>
                    </a:lnTo>
                    <a:lnTo>
                      <a:pt x="734" y="7725"/>
                    </a:lnTo>
                    <a:lnTo>
                      <a:pt x="724" y="7733"/>
                    </a:lnTo>
                    <a:lnTo>
                      <a:pt x="714" y="7738"/>
                    </a:lnTo>
                    <a:lnTo>
                      <a:pt x="702" y="7742"/>
                    </a:lnTo>
                    <a:lnTo>
                      <a:pt x="691" y="7746"/>
                    </a:lnTo>
                    <a:lnTo>
                      <a:pt x="678" y="7749"/>
                    </a:lnTo>
                    <a:lnTo>
                      <a:pt x="666" y="7752"/>
                    </a:lnTo>
                    <a:lnTo>
                      <a:pt x="652" y="7756"/>
                    </a:lnTo>
                    <a:lnTo>
                      <a:pt x="640" y="7759"/>
                    </a:lnTo>
                    <a:lnTo>
                      <a:pt x="627" y="7763"/>
                    </a:lnTo>
                    <a:lnTo>
                      <a:pt x="615" y="7767"/>
                    </a:lnTo>
                    <a:lnTo>
                      <a:pt x="603" y="7773"/>
                    </a:lnTo>
                    <a:lnTo>
                      <a:pt x="592" y="7781"/>
                    </a:lnTo>
                    <a:lnTo>
                      <a:pt x="587" y="7785"/>
                    </a:lnTo>
                    <a:lnTo>
                      <a:pt x="582" y="7790"/>
                    </a:lnTo>
                    <a:lnTo>
                      <a:pt x="578" y="7795"/>
                    </a:lnTo>
                    <a:lnTo>
                      <a:pt x="574" y="7800"/>
                    </a:lnTo>
                    <a:lnTo>
                      <a:pt x="544" y="7708"/>
                    </a:lnTo>
                    <a:lnTo>
                      <a:pt x="554" y="7701"/>
                    </a:lnTo>
                    <a:lnTo>
                      <a:pt x="566" y="7697"/>
                    </a:lnTo>
                    <a:lnTo>
                      <a:pt x="576" y="7693"/>
                    </a:lnTo>
                    <a:lnTo>
                      <a:pt x="588" y="7689"/>
                    </a:lnTo>
                    <a:lnTo>
                      <a:pt x="593" y="7686"/>
                    </a:lnTo>
                    <a:lnTo>
                      <a:pt x="597" y="7683"/>
                    </a:lnTo>
                    <a:lnTo>
                      <a:pt x="601" y="7678"/>
                    </a:lnTo>
                    <a:lnTo>
                      <a:pt x="605" y="7674"/>
                    </a:lnTo>
                    <a:lnTo>
                      <a:pt x="607" y="7669"/>
                    </a:lnTo>
                    <a:lnTo>
                      <a:pt x="610" y="7663"/>
                    </a:lnTo>
                    <a:lnTo>
                      <a:pt x="612" y="7655"/>
                    </a:lnTo>
                    <a:lnTo>
                      <a:pt x="612" y="7648"/>
                    </a:lnTo>
                    <a:lnTo>
                      <a:pt x="621" y="7650"/>
                    </a:lnTo>
                    <a:lnTo>
                      <a:pt x="630" y="7653"/>
                    </a:lnTo>
                    <a:lnTo>
                      <a:pt x="639" y="7658"/>
                    </a:lnTo>
                    <a:lnTo>
                      <a:pt x="646" y="7663"/>
                    </a:lnTo>
                    <a:lnTo>
                      <a:pt x="662" y="7673"/>
                    </a:lnTo>
                    <a:lnTo>
                      <a:pt x="676" y="7686"/>
                    </a:lnTo>
                    <a:lnTo>
                      <a:pt x="685" y="7691"/>
                    </a:lnTo>
                    <a:lnTo>
                      <a:pt x="692" y="7696"/>
                    </a:lnTo>
                    <a:lnTo>
                      <a:pt x="700" y="7700"/>
                    </a:lnTo>
                    <a:lnTo>
                      <a:pt x="709" y="7704"/>
                    </a:lnTo>
                    <a:lnTo>
                      <a:pt x="718" y="7708"/>
                    </a:lnTo>
                    <a:lnTo>
                      <a:pt x="727" y="7709"/>
                    </a:lnTo>
                    <a:lnTo>
                      <a:pt x="737" y="7709"/>
                    </a:lnTo>
                    <a:lnTo>
                      <a:pt x="748" y="7708"/>
                    </a:lnTo>
                    <a:close/>
                    <a:moveTo>
                      <a:pt x="429" y="7716"/>
                    </a:moveTo>
                    <a:lnTo>
                      <a:pt x="431" y="7723"/>
                    </a:lnTo>
                    <a:lnTo>
                      <a:pt x="431" y="7729"/>
                    </a:lnTo>
                    <a:lnTo>
                      <a:pt x="429" y="7735"/>
                    </a:lnTo>
                    <a:lnTo>
                      <a:pt x="426" y="7740"/>
                    </a:lnTo>
                    <a:lnTo>
                      <a:pt x="423" y="7745"/>
                    </a:lnTo>
                    <a:lnTo>
                      <a:pt x="418" y="7749"/>
                    </a:lnTo>
                    <a:lnTo>
                      <a:pt x="413" y="7753"/>
                    </a:lnTo>
                    <a:lnTo>
                      <a:pt x="408" y="7758"/>
                    </a:lnTo>
                    <a:lnTo>
                      <a:pt x="391" y="7758"/>
                    </a:lnTo>
                    <a:lnTo>
                      <a:pt x="394" y="7749"/>
                    </a:lnTo>
                    <a:lnTo>
                      <a:pt x="397" y="7743"/>
                    </a:lnTo>
                    <a:lnTo>
                      <a:pt x="400" y="7737"/>
                    </a:lnTo>
                    <a:lnTo>
                      <a:pt x="404" y="7733"/>
                    </a:lnTo>
                    <a:lnTo>
                      <a:pt x="408" y="7728"/>
                    </a:lnTo>
                    <a:lnTo>
                      <a:pt x="414" y="7724"/>
                    </a:lnTo>
                    <a:lnTo>
                      <a:pt x="421" y="7720"/>
                    </a:lnTo>
                    <a:lnTo>
                      <a:pt x="429" y="7716"/>
                    </a:lnTo>
                    <a:close/>
                    <a:moveTo>
                      <a:pt x="582" y="7860"/>
                    </a:moveTo>
                    <a:lnTo>
                      <a:pt x="584" y="7847"/>
                    </a:lnTo>
                    <a:lnTo>
                      <a:pt x="587" y="7838"/>
                    </a:lnTo>
                    <a:lnTo>
                      <a:pt x="592" y="7828"/>
                    </a:lnTo>
                    <a:lnTo>
                      <a:pt x="598" y="7822"/>
                    </a:lnTo>
                    <a:lnTo>
                      <a:pt x="604" y="7817"/>
                    </a:lnTo>
                    <a:lnTo>
                      <a:pt x="613" y="7812"/>
                    </a:lnTo>
                    <a:lnTo>
                      <a:pt x="621" y="7809"/>
                    </a:lnTo>
                    <a:lnTo>
                      <a:pt x="630" y="7806"/>
                    </a:lnTo>
                    <a:lnTo>
                      <a:pt x="648" y="7799"/>
                    </a:lnTo>
                    <a:lnTo>
                      <a:pt x="667" y="7793"/>
                    </a:lnTo>
                    <a:lnTo>
                      <a:pt x="675" y="7788"/>
                    </a:lnTo>
                    <a:lnTo>
                      <a:pt x="684" y="7783"/>
                    </a:lnTo>
                    <a:lnTo>
                      <a:pt x="691" y="7775"/>
                    </a:lnTo>
                    <a:lnTo>
                      <a:pt x="697" y="7767"/>
                    </a:lnTo>
                    <a:lnTo>
                      <a:pt x="688" y="7788"/>
                    </a:lnTo>
                    <a:lnTo>
                      <a:pt x="677" y="7807"/>
                    </a:lnTo>
                    <a:lnTo>
                      <a:pt x="666" y="7825"/>
                    </a:lnTo>
                    <a:lnTo>
                      <a:pt x="652" y="7842"/>
                    </a:lnTo>
                    <a:lnTo>
                      <a:pt x="637" y="7858"/>
                    </a:lnTo>
                    <a:lnTo>
                      <a:pt x="621" y="7872"/>
                    </a:lnTo>
                    <a:lnTo>
                      <a:pt x="604" y="7885"/>
                    </a:lnTo>
                    <a:lnTo>
                      <a:pt x="586" y="7896"/>
                    </a:lnTo>
                    <a:lnTo>
                      <a:pt x="567" y="7907"/>
                    </a:lnTo>
                    <a:lnTo>
                      <a:pt x="547" y="7916"/>
                    </a:lnTo>
                    <a:lnTo>
                      <a:pt x="527" y="7923"/>
                    </a:lnTo>
                    <a:lnTo>
                      <a:pt x="506" y="7930"/>
                    </a:lnTo>
                    <a:lnTo>
                      <a:pt x="486" y="7935"/>
                    </a:lnTo>
                    <a:lnTo>
                      <a:pt x="464" y="7938"/>
                    </a:lnTo>
                    <a:lnTo>
                      <a:pt x="443" y="7940"/>
                    </a:lnTo>
                    <a:lnTo>
                      <a:pt x="421" y="7941"/>
                    </a:lnTo>
                    <a:lnTo>
                      <a:pt x="408" y="7931"/>
                    </a:lnTo>
                    <a:lnTo>
                      <a:pt x="397" y="7918"/>
                    </a:lnTo>
                    <a:lnTo>
                      <a:pt x="392" y="7912"/>
                    </a:lnTo>
                    <a:lnTo>
                      <a:pt x="387" y="7906"/>
                    </a:lnTo>
                    <a:lnTo>
                      <a:pt x="381" y="7898"/>
                    </a:lnTo>
                    <a:lnTo>
                      <a:pt x="378" y="7890"/>
                    </a:lnTo>
                    <a:lnTo>
                      <a:pt x="374" y="7883"/>
                    </a:lnTo>
                    <a:lnTo>
                      <a:pt x="371" y="7874"/>
                    </a:lnTo>
                    <a:lnTo>
                      <a:pt x="369" y="7866"/>
                    </a:lnTo>
                    <a:lnTo>
                      <a:pt x="368" y="7857"/>
                    </a:lnTo>
                    <a:lnTo>
                      <a:pt x="367" y="7847"/>
                    </a:lnTo>
                    <a:lnTo>
                      <a:pt x="367" y="7838"/>
                    </a:lnTo>
                    <a:lnTo>
                      <a:pt x="368" y="7827"/>
                    </a:lnTo>
                    <a:lnTo>
                      <a:pt x="370" y="7818"/>
                    </a:lnTo>
                    <a:lnTo>
                      <a:pt x="384" y="7809"/>
                    </a:lnTo>
                    <a:lnTo>
                      <a:pt x="398" y="7799"/>
                    </a:lnTo>
                    <a:lnTo>
                      <a:pt x="412" y="7790"/>
                    </a:lnTo>
                    <a:lnTo>
                      <a:pt x="425" y="7781"/>
                    </a:lnTo>
                    <a:lnTo>
                      <a:pt x="439" y="7771"/>
                    </a:lnTo>
                    <a:lnTo>
                      <a:pt x="452" y="7763"/>
                    </a:lnTo>
                    <a:lnTo>
                      <a:pt x="466" y="7756"/>
                    </a:lnTo>
                    <a:lnTo>
                      <a:pt x="480" y="7749"/>
                    </a:lnTo>
                    <a:lnTo>
                      <a:pt x="488" y="7757"/>
                    </a:lnTo>
                    <a:lnTo>
                      <a:pt x="494" y="7764"/>
                    </a:lnTo>
                    <a:lnTo>
                      <a:pt x="500" y="7772"/>
                    </a:lnTo>
                    <a:lnTo>
                      <a:pt x="505" y="7779"/>
                    </a:lnTo>
                    <a:lnTo>
                      <a:pt x="515" y="7797"/>
                    </a:lnTo>
                    <a:lnTo>
                      <a:pt x="523" y="7814"/>
                    </a:lnTo>
                    <a:lnTo>
                      <a:pt x="528" y="7822"/>
                    </a:lnTo>
                    <a:lnTo>
                      <a:pt x="533" y="7831"/>
                    </a:lnTo>
                    <a:lnTo>
                      <a:pt x="539" y="7838"/>
                    </a:lnTo>
                    <a:lnTo>
                      <a:pt x="545" y="7844"/>
                    </a:lnTo>
                    <a:lnTo>
                      <a:pt x="552" y="7849"/>
                    </a:lnTo>
                    <a:lnTo>
                      <a:pt x="562" y="7854"/>
                    </a:lnTo>
                    <a:lnTo>
                      <a:pt x="571" y="7858"/>
                    </a:lnTo>
                    <a:lnTo>
                      <a:pt x="582" y="7860"/>
                    </a:lnTo>
                    <a:close/>
                    <a:moveTo>
                      <a:pt x="327" y="7758"/>
                    </a:moveTo>
                    <a:lnTo>
                      <a:pt x="324" y="7768"/>
                    </a:lnTo>
                    <a:lnTo>
                      <a:pt x="320" y="7776"/>
                    </a:lnTo>
                    <a:lnTo>
                      <a:pt x="315" y="7784"/>
                    </a:lnTo>
                    <a:lnTo>
                      <a:pt x="307" y="7791"/>
                    </a:lnTo>
                    <a:lnTo>
                      <a:pt x="300" y="7797"/>
                    </a:lnTo>
                    <a:lnTo>
                      <a:pt x="292" y="7802"/>
                    </a:lnTo>
                    <a:lnTo>
                      <a:pt x="283" y="7808"/>
                    </a:lnTo>
                    <a:lnTo>
                      <a:pt x="274" y="7813"/>
                    </a:lnTo>
                    <a:lnTo>
                      <a:pt x="255" y="7824"/>
                    </a:lnTo>
                    <a:lnTo>
                      <a:pt x="236" y="7836"/>
                    </a:lnTo>
                    <a:lnTo>
                      <a:pt x="227" y="7843"/>
                    </a:lnTo>
                    <a:lnTo>
                      <a:pt x="219" y="7850"/>
                    </a:lnTo>
                    <a:lnTo>
                      <a:pt x="211" y="7859"/>
                    </a:lnTo>
                    <a:lnTo>
                      <a:pt x="204" y="7868"/>
                    </a:lnTo>
                    <a:lnTo>
                      <a:pt x="208" y="7883"/>
                    </a:lnTo>
                    <a:lnTo>
                      <a:pt x="211" y="7898"/>
                    </a:lnTo>
                    <a:lnTo>
                      <a:pt x="214" y="7914"/>
                    </a:lnTo>
                    <a:lnTo>
                      <a:pt x="215" y="7930"/>
                    </a:lnTo>
                    <a:lnTo>
                      <a:pt x="216" y="7946"/>
                    </a:lnTo>
                    <a:lnTo>
                      <a:pt x="216" y="7962"/>
                    </a:lnTo>
                    <a:lnTo>
                      <a:pt x="215" y="7977"/>
                    </a:lnTo>
                    <a:lnTo>
                      <a:pt x="211" y="7993"/>
                    </a:lnTo>
                    <a:lnTo>
                      <a:pt x="207" y="8008"/>
                    </a:lnTo>
                    <a:lnTo>
                      <a:pt x="202" y="8022"/>
                    </a:lnTo>
                    <a:lnTo>
                      <a:pt x="196" y="8035"/>
                    </a:lnTo>
                    <a:lnTo>
                      <a:pt x="188" y="8047"/>
                    </a:lnTo>
                    <a:lnTo>
                      <a:pt x="182" y="8054"/>
                    </a:lnTo>
                    <a:lnTo>
                      <a:pt x="177" y="8059"/>
                    </a:lnTo>
                    <a:lnTo>
                      <a:pt x="172" y="8064"/>
                    </a:lnTo>
                    <a:lnTo>
                      <a:pt x="166" y="8069"/>
                    </a:lnTo>
                    <a:lnTo>
                      <a:pt x="159" y="8073"/>
                    </a:lnTo>
                    <a:lnTo>
                      <a:pt x="152" y="8077"/>
                    </a:lnTo>
                    <a:lnTo>
                      <a:pt x="145" y="8082"/>
                    </a:lnTo>
                    <a:lnTo>
                      <a:pt x="136" y="8085"/>
                    </a:lnTo>
                    <a:lnTo>
                      <a:pt x="129" y="8084"/>
                    </a:lnTo>
                    <a:lnTo>
                      <a:pt x="123" y="8081"/>
                    </a:lnTo>
                    <a:lnTo>
                      <a:pt x="118" y="8076"/>
                    </a:lnTo>
                    <a:lnTo>
                      <a:pt x="112" y="8072"/>
                    </a:lnTo>
                    <a:lnTo>
                      <a:pt x="102" y="8061"/>
                    </a:lnTo>
                    <a:lnTo>
                      <a:pt x="93" y="8049"/>
                    </a:lnTo>
                    <a:lnTo>
                      <a:pt x="87" y="8044"/>
                    </a:lnTo>
                    <a:lnTo>
                      <a:pt x="83" y="8040"/>
                    </a:lnTo>
                    <a:lnTo>
                      <a:pt x="77" y="8037"/>
                    </a:lnTo>
                    <a:lnTo>
                      <a:pt x="72" y="8035"/>
                    </a:lnTo>
                    <a:lnTo>
                      <a:pt x="66" y="8034"/>
                    </a:lnTo>
                    <a:lnTo>
                      <a:pt x="58" y="8035"/>
                    </a:lnTo>
                    <a:lnTo>
                      <a:pt x="51" y="8038"/>
                    </a:lnTo>
                    <a:lnTo>
                      <a:pt x="43" y="8043"/>
                    </a:lnTo>
                    <a:lnTo>
                      <a:pt x="37" y="8035"/>
                    </a:lnTo>
                    <a:lnTo>
                      <a:pt x="33" y="8026"/>
                    </a:lnTo>
                    <a:lnTo>
                      <a:pt x="29" y="8017"/>
                    </a:lnTo>
                    <a:lnTo>
                      <a:pt x="26" y="8007"/>
                    </a:lnTo>
                    <a:lnTo>
                      <a:pt x="24" y="7996"/>
                    </a:lnTo>
                    <a:lnTo>
                      <a:pt x="22" y="7985"/>
                    </a:lnTo>
                    <a:lnTo>
                      <a:pt x="21" y="7973"/>
                    </a:lnTo>
                    <a:lnTo>
                      <a:pt x="21" y="7962"/>
                    </a:lnTo>
                    <a:lnTo>
                      <a:pt x="21" y="7950"/>
                    </a:lnTo>
                    <a:lnTo>
                      <a:pt x="22" y="7939"/>
                    </a:lnTo>
                    <a:lnTo>
                      <a:pt x="24" y="7927"/>
                    </a:lnTo>
                    <a:lnTo>
                      <a:pt x="26" y="7917"/>
                    </a:lnTo>
                    <a:lnTo>
                      <a:pt x="29" y="7907"/>
                    </a:lnTo>
                    <a:lnTo>
                      <a:pt x="33" y="7897"/>
                    </a:lnTo>
                    <a:lnTo>
                      <a:pt x="37" y="7889"/>
                    </a:lnTo>
                    <a:lnTo>
                      <a:pt x="43" y="7882"/>
                    </a:lnTo>
                    <a:lnTo>
                      <a:pt x="58" y="7867"/>
                    </a:lnTo>
                    <a:lnTo>
                      <a:pt x="74" y="7853"/>
                    </a:lnTo>
                    <a:lnTo>
                      <a:pt x="90" y="7841"/>
                    </a:lnTo>
                    <a:lnTo>
                      <a:pt x="105" y="7829"/>
                    </a:lnTo>
                    <a:lnTo>
                      <a:pt x="122" y="7819"/>
                    </a:lnTo>
                    <a:lnTo>
                      <a:pt x="139" y="7810"/>
                    </a:lnTo>
                    <a:lnTo>
                      <a:pt x="155" y="7801"/>
                    </a:lnTo>
                    <a:lnTo>
                      <a:pt x="172" y="7794"/>
                    </a:lnTo>
                    <a:lnTo>
                      <a:pt x="190" y="7788"/>
                    </a:lnTo>
                    <a:lnTo>
                      <a:pt x="208" y="7782"/>
                    </a:lnTo>
                    <a:lnTo>
                      <a:pt x="227" y="7776"/>
                    </a:lnTo>
                    <a:lnTo>
                      <a:pt x="246" y="7771"/>
                    </a:lnTo>
                    <a:lnTo>
                      <a:pt x="266" y="7767"/>
                    </a:lnTo>
                    <a:lnTo>
                      <a:pt x="285" y="7764"/>
                    </a:lnTo>
                    <a:lnTo>
                      <a:pt x="306" y="7761"/>
                    </a:lnTo>
                    <a:lnTo>
                      <a:pt x="327" y="7758"/>
                    </a:lnTo>
                    <a:close/>
                    <a:moveTo>
                      <a:pt x="357" y="7970"/>
                    </a:moveTo>
                    <a:lnTo>
                      <a:pt x="342" y="7990"/>
                    </a:lnTo>
                    <a:lnTo>
                      <a:pt x="327" y="8009"/>
                    </a:lnTo>
                    <a:lnTo>
                      <a:pt x="321" y="8019"/>
                    </a:lnTo>
                    <a:lnTo>
                      <a:pt x="315" y="8029"/>
                    </a:lnTo>
                    <a:lnTo>
                      <a:pt x="309" y="8039"/>
                    </a:lnTo>
                    <a:lnTo>
                      <a:pt x="304" y="8049"/>
                    </a:lnTo>
                    <a:lnTo>
                      <a:pt x="299" y="8060"/>
                    </a:lnTo>
                    <a:lnTo>
                      <a:pt x="296" y="8071"/>
                    </a:lnTo>
                    <a:lnTo>
                      <a:pt x="293" y="8083"/>
                    </a:lnTo>
                    <a:lnTo>
                      <a:pt x="291" y="8094"/>
                    </a:lnTo>
                    <a:lnTo>
                      <a:pt x="289" y="8106"/>
                    </a:lnTo>
                    <a:lnTo>
                      <a:pt x="288" y="8118"/>
                    </a:lnTo>
                    <a:lnTo>
                      <a:pt x="288" y="8132"/>
                    </a:lnTo>
                    <a:lnTo>
                      <a:pt x="290" y="8144"/>
                    </a:lnTo>
                    <a:lnTo>
                      <a:pt x="174" y="8144"/>
                    </a:lnTo>
                    <a:lnTo>
                      <a:pt x="176" y="8138"/>
                    </a:lnTo>
                    <a:lnTo>
                      <a:pt x="179" y="8131"/>
                    </a:lnTo>
                    <a:lnTo>
                      <a:pt x="184" y="8124"/>
                    </a:lnTo>
                    <a:lnTo>
                      <a:pt x="191" y="8117"/>
                    </a:lnTo>
                    <a:lnTo>
                      <a:pt x="205" y="8105"/>
                    </a:lnTo>
                    <a:lnTo>
                      <a:pt x="222" y="8091"/>
                    </a:lnTo>
                    <a:lnTo>
                      <a:pt x="240" y="8076"/>
                    </a:lnTo>
                    <a:lnTo>
                      <a:pt x="255" y="8061"/>
                    </a:lnTo>
                    <a:lnTo>
                      <a:pt x="263" y="8051"/>
                    </a:lnTo>
                    <a:lnTo>
                      <a:pt x="269" y="8042"/>
                    </a:lnTo>
                    <a:lnTo>
                      <a:pt x="273" y="8032"/>
                    </a:lnTo>
                    <a:lnTo>
                      <a:pt x="276" y="8021"/>
                    </a:lnTo>
                    <a:lnTo>
                      <a:pt x="282" y="8010"/>
                    </a:lnTo>
                    <a:lnTo>
                      <a:pt x="287" y="7999"/>
                    </a:lnTo>
                    <a:lnTo>
                      <a:pt x="289" y="7988"/>
                    </a:lnTo>
                    <a:lnTo>
                      <a:pt x="289" y="7977"/>
                    </a:lnTo>
                    <a:lnTo>
                      <a:pt x="289" y="7967"/>
                    </a:lnTo>
                    <a:lnTo>
                      <a:pt x="287" y="7956"/>
                    </a:lnTo>
                    <a:lnTo>
                      <a:pt x="284" y="7945"/>
                    </a:lnTo>
                    <a:lnTo>
                      <a:pt x="281" y="7935"/>
                    </a:lnTo>
                    <a:lnTo>
                      <a:pt x="275" y="7914"/>
                    </a:lnTo>
                    <a:lnTo>
                      <a:pt x="271" y="7893"/>
                    </a:lnTo>
                    <a:lnTo>
                      <a:pt x="270" y="7883"/>
                    </a:lnTo>
                    <a:lnTo>
                      <a:pt x="271" y="7872"/>
                    </a:lnTo>
                    <a:lnTo>
                      <a:pt x="273" y="7862"/>
                    </a:lnTo>
                    <a:lnTo>
                      <a:pt x="276" y="7851"/>
                    </a:lnTo>
                    <a:lnTo>
                      <a:pt x="283" y="7854"/>
                    </a:lnTo>
                    <a:lnTo>
                      <a:pt x="291" y="7860"/>
                    </a:lnTo>
                    <a:lnTo>
                      <a:pt x="296" y="7865"/>
                    </a:lnTo>
                    <a:lnTo>
                      <a:pt x="301" y="7872"/>
                    </a:lnTo>
                    <a:lnTo>
                      <a:pt x="309" y="7888"/>
                    </a:lnTo>
                    <a:lnTo>
                      <a:pt x="317" y="7907"/>
                    </a:lnTo>
                    <a:lnTo>
                      <a:pt x="324" y="7925"/>
                    </a:lnTo>
                    <a:lnTo>
                      <a:pt x="332" y="7943"/>
                    </a:lnTo>
                    <a:lnTo>
                      <a:pt x="338" y="7951"/>
                    </a:lnTo>
                    <a:lnTo>
                      <a:pt x="343" y="7959"/>
                    </a:lnTo>
                    <a:lnTo>
                      <a:pt x="350" y="7965"/>
                    </a:lnTo>
                    <a:lnTo>
                      <a:pt x="357" y="7970"/>
                    </a:lnTo>
                    <a:close/>
                    <a:moveTo>
                      <a:pt x="510" y="8005"/>
                    </a:moveTo>
                    <a:lnTo>
                      <a:pt x="504" y="8018"/>
                    </a:lnTo>
                    <a:lnTo>
                      <a:pt x="499" y="8032"/>
                    </a:lnTo>
                    <a:lnTo>
                      <a:pt x="492" y="8044"/>
                    </a:lnTo>
                    <a:lnTo>
                      <a:pt x="483" y="8057"/>
                    </a:lnTo>
                    <a:lnTo>
                      <a:pt x="475" y="8069"/>
                    </a:lnTo>
                    <a:lnTo>
                      <a:pt x="465" y="8082"/>
                    </a:lnTo>
                    <a:lnTo>
                      <a:pt x="454" y="8094"/>
                    </a:lnTo>
                    <a:lnTo>
                      <a:pt x="442" y="8107"/>
                    </a:lnTo>
                    <a:lnTo>
                      <a:pt x="432" y="8102"/>
                    </a:lnTo>
                    <a:lnTo>
                      <a:pt x="421" y="8099"/>
                    </a:lnTo>
                    <a:lnTo>
                      <a:pt x="409" y="8096"/>
                    </a:lnTo>
                    <a:lnTo>
                      <a:pt x="397" y="8095"/>
                    </a:lnTo>
                    <a:lnTo>
                      <a:pt x="384" y="8094"/>
                    </a:lnTo>
                    <a:lnTo>
                      <a:pt x="372" y="8094"/>
                    </a:lnTo>
                    <a:lnTo>
                      <a:pt x="360" y="8093"/>
                    </a:lnTo>
                    <a:lnTo>
                      <a:pt x="349" y="8093"/>
                    </a:lnTo>
                    <a:lnTo>
                      <a:pt x="351" y="8081"/>
                    </a:lnTo>
                    <a:lnTo>
                      <a:pt x="355" y="8068"/>
                    </a:lnTo>
                    <a:lnTo>
                      <a:pt x="360" y="8057"/>
                    </a:lnTo>
                    <a:lnTo>
                      <a:pt x="367" y="8047"/>
                    </a:lnTo>
                    <a:lnTo>
                      <a:pt x="375" y="8038"/>
                    </a:lnTo>
                    <a:lnTo>
                      <a:pt x="384" y="8030"/>
                    </a:lnTo>
                    <a:lnTo>
                      <a:pt x="395" y="8022"/>
                    </a:lnTo>
                    <a:lnTo>
                      <a:pt x="405" y="8016"/>
                    </a:lnTo>
                    <a:lnTo>
                      <a:pt x="417" y="8011"/>
                    </a:lnTo>
                    <a:lnTo>
                      <a:pt x="429" y="8007"/>
                    </a:lnTo>
                    <a:lnTo>
                      <a:pt x="442" y="8004"/>
                    </a:lnTo>
                    <a:lnTo>
                      <a:pt x="455" y="8001"/>
                    </a:lnTo>
                    <a:lnTo>
                      <a:pt x="469" y="8000"/>
                    </a:lnTo>
                    <a:lnTo>
                      <a:pt x="482" y="8000"/>
                    </a:lnTo>
                    <a:lnTo>
                      <a:pt x="496" y="8001"/>
                    </a:lnTo>
                    <a:lnTo>
                      <a:pt x="510" y="8005"/>
                    </a:lnTo>
                    <a:close/>
                    <a:moveTo>
                      <a:pt x="65" y="8115"/>
                    </a:moveTo>
                    <a:lnTo>
                      <a:pt x="62" y="8123"/>
                    </a:lnTo>
                    <a:lnTo>
                      <a:pt x="61" y="8133"/>
                    </a:lnTo>
                    <a:lnTo>
                      <a:pt x="61" y="8141"/>
                    </a:lnTo>
                    <a:lnTo>
                      <a:pt x="61" y="8150"/>
                    </a:lnTo>
                    <a:lnTo>
                      <a:pt x="65" y="8169"/>
                    </a:lnTo>
                    <a:lnTo>
                      <a:pt x="69" y="8188"/>
                    </a:lnTo>
                    <a:lnTo>
                      <a:pt x="72" y="8208"/>
                    </a:lnTo>
                    <a:lnTo>
                      <a:pt x="75" y="8228"/>
                    </a:lnTo>
                    <a:lnTo>
                      <a:pt x="75" y="8237"/>
                    </a:lnTo>
                    <a:lnTo>
                      <a:pt x="75" y="8247"/>
                    </a:lnTo>
                    <a:lnTo>
                      <a:pt x="74" y="8258"/>
                    </a:lnTo>
                    <a:lnTo>
                      <a:pt x="73" y="8268"/>
                    </a:lnTo>
                    <a:lnTo>
                      <a:pt x="66" y="8265"/>
                    </a:lnTo>
                    <a:lnTo>
                      <a:pt x="59" y="8261"/>
                    </a:lnTo>
                    <a:lnTo>
                      <a:pt x="54" y="8256"/>
                    </a:lnTo>
                    <a:lnTo>
                      <a:pt x="49" y="8250"/>
                    </a:lnTo>
                    <a:lnTo>
                      <a:pt x="40" y="8237"/>
                    </a:lnTo>
                    <a:lnTo>
                      <a:pt x="31" y="8222"/>
                    </a:lnTo>
                    <a:lnTo>
                      <a:pt x="24" y="8206"/>
                    </a:lnTo>
                    <a:lnTo>
                      <a:pt x="17" y="8189"/>
                    </a:lnTo>
                    <a:lnTo>
                      <a:pt x="9" y="8172"/>
                    </a:lnTo>
                    <a:lnTo>
                      <a:pt x="0" y="8158"/>
                    </a:lnTo>
                    <a:lnTo>
                      <a:pt x="4" y="8145"/>
                    </a:lnTo>
                    <a:lnTo>
                      <a:pt x="9" y="8135"/>
                    </a:lnTo>
                    <a:lnTo>
                      <a:pt x="12" y="8131"/>
                    </a:lnTo>
                    <a:lnTo>
                      <a:pt x="16" y="8126"/>
                    </a:lnTo>
                    <a:lnTo>
                      <a:pt x="19" y="8123"/>
                    </a:lnTo>
                    <a:lnTo>
                      <a:pt x="23" y="8120"/>
                    </a:lnTo>
                    <a:lnTo>
                      <a:pt x="27" y="8117"/>
                    </a:lnTo>
                    <a:lnTo>
                      <a:pt x="31" y="8116"/>
                    </a:lnTo>
                    <a:lnTo>
                      <a:pt x="36" y="8114"/>
                    </a:lnTo>
                    <a:lnTo>
                      <a:pt x="41" y="8113"/>
                    </a:lnTo>
                    <a:lnTo>
                      <a:pt x="46" y="8113"/>
                    </a:lnTo>
                    <a:lnTo>
                      <a:pt x="52" y="8113"/>
                    </a:lnTo>
                    <a:lnTo>
                      <a:pt x="58" y="8114"/>
                    </a:lnTo>
                    <a:lnTo>
                      <a:pt x="65" y="8115"/>
                    </a:lnTo>
                    <a:close/>
                    <a:moveTo>
                      <a:pt x="391" y="8158"/>
                    </a:moveTo>
                    <a:lnTo>
                      <a:pt x="394" y="8164"/>
                    </a:lnTo>
                    <a:lnTo>
                      <a:pt x="396" y="8170"/>
                    </a:lnTo>
                    <a:lnTo>
                      <a:pt x="396" y="8176"/>
                    </a:lnTo>
                    <a:lnTo>
                      <a:pt x="394" y="8183"/>
                    </a:lnTo>
                    <a:lnTo>
                      <a:pt x="392" y="8188"/>
                    </a:lnTo>
                    <a:lnTo>
                      <a:pt x="388" y="8193"/>
                    </a:lnTo>
                    <a:lnTo>
                      <a:pt x="383" y="8197"/>
                    </a:lnTo>
                    <a:lnTo>
                      <a:pt x="378" y="8203"/>
                    </a:lnTo>
                    <a:lnTo>
                      <a:pt x="366" y="8211"/>
                    </a:lnTo>
                    <a:lnTo>
                      <a:pt x="353" y="8220"/>
                    </a:lnTo>
                    <a:lnTo>
                      <a:pt x="340" y="8229"/>
                    </a:lnTo>
                    <a:lnTo>
                      <a:pt x="327" y="8238"/>
                    </a:lnTo>
                    <a:lnTo>
                      <a:pt x="319" y="8237"/>
                    </a:lnTo>
                    <a:lnTo>
                      <a:pt x="310" y="8237"/>
                    </a:lnTo>
                    <a:lnTo>
                      <a:pt x="301" y="8238"/>
                    </a:lnTo>
                    <a:lnTo>
                      <a:pt x="292" y="8238"/>
                    </a:lnTo>
                    <a:lnTo>
                      <a:pt x="281" y="8238"/>
                    </a:lnTo>
                    <a:lnTo>
                      <a:pt x="272" y="8236"/>
                    </a:lnTo>
                    <a:lnTo>
                      <a:pt x="268" y="8234"/>
                    </a:lnTo>
                    <a:lnTo>
                      <a:pt x="264" y="8232"/>
                    </a:lnTo>
                    <a:lnTo>
                      <a:pt x="259" y="8229"/>
                    </a:lnTo>
                    <a:lnTo>
                      <a:pt x="255" y="8225"/>
                    </a:lnTo>
                    <a:lnTo>
                      <a:pt x="273" y="8218"/>
                    </a:lnTo>
                    <a:lnTo>
                      <a:pt x="292" y="8212"/>
                    </a:lnTo>
                    <a:lnTo>
                      <a:pt x="309" y="8205"/>
                    </a:lnTo>
                    <a:lnTo>
                      <a:pt x="328" y="8196"/>
                    </a:lnTo>
                    <a:lnTo>
                      <a:pt x="346" y="8187"/>
                    </a:lnTo>
                    <a:lnTo>
                      <a:pt x="362" y="8178"/>
                    </a:lnTo>
                    <a:lnTo>
                      <a:pt x="377" y="8168"/>
                    </a:lnTo>
                    <a:lnTo>
                      <a:pt x="391" y="8158"/>
                    </a:lnTo>
                    <a:close/>
                    <a:moveTo>
                      <a:pt x="7628" y="675"/>
                    </a:moveTo>
                    <a:lnTo>
                      <a:pt x="7632" y="689"/>
                    </a:lnTo>
                    <a:lnTo>
                      <a:pt x="7633" y="699"/>
                    </a:lnTo>
                    <a:lnTo>
                      <a:pt x="7633" y="704"/>
                    </a:lnTo>
                    <a:lnTo>
                      <a:pt x="7633" y="709"/>
                    </a:lnTo>
                    <a:lnTo>
                      <a:pt x="7631" y="712"/>
                    </a:lnTo>
                    <a:lnTo>
                      <a:pt x="7630" y="715"/>
                    </a:lnTo>
                    <a:lnTo>
                      <a:pt x="7628" y="717"/>
                    </a:lnTo>
                    <a:lnTo>
                      <a:pt x="7625" y="719"/>
                    </a:lnTo>
                    <a:lnTo>
                      <a:pt x="7623" y="721"/>
                    </a:lnTo>
                    <a:lnTo>
                      <a:pt x="7619" y="722"/>
                    </a:lnTo>
                    <a:lnTo>
                      <a:pt x="7612" y="724"/>
                    </a:lnTo>
                    <a:lnTo>
                      <a:pt x="7603" y="725"/>
                    </a:lnTo>
                    <a:lnTo>
                      <a:pt x="7586" y="725"/>
                    </a:lnTo>
                    <a:lnTo>
                      <a:pt x="7566" y="725"/>
                    </a:lnTo>
                    <a:lnTo>
                      <a:pt x="7556" y="726"/>
                    </a:lnTo>
                    <a:lnTo>
                      <a:pt x="7548" y="727"/>
                    </a:lnTo>
                    <a:lnTo>
                      <a:pt x="7541" y="730"/>
                    </a:lnTo>
                    <a:lnTo>
                      <a:pt x="7534" y="735"/>
                    </a:lnTo>
                    <a:lnTo>
                      <a:pt x="7528" y="729"/>
                    </a:lnTo>
                    <a:lnTo>
                      <a:pt x="7523" y="726"/>
                    </a:lnTo>
                    <a:lnTo>
                      <a:pt x="7518" y="723"/>
                    </a:lnTo>
                    <a:lnTo>
                      <a:pt x="7513" y="721"/>
                    </a:lnTo>
                    <a:lnTo>
                      <a:pt x="7507" y="720"/>
                    </a:lnTo>
                    <a:lnTo>
                      <a:pt x="7503" y="719"/>
                    </a:lnTo>
                    <a:lnTo>
                      <a:pt x="7499" y="719"/>
                    </a:lnTo>
                    <a:lnTo>
                      <a:pt x="7496" y="720"/>
                    </a:lnTo>
                    <a:lnTo>
                      <a:pt x="7489" y="723"/>
                    </a:lnTo>
                    <a:lnTo>
                      <a:pt x="7482" y="728"/>
                    </a:lnTo>
                    <a:lnTo>
                      <a:pt x="7477" y="735"/>
                    </a:lnTo>
                    <a:lnTo>
                      <a:pt x="7472" y="741"/>
                    </a:lnTo>
                    <a:lnTo>
                      <a:pt x="7466" y="749"/>
                    </a:lnTo>
                    <a:lnTo>
                      <a:pt x="7460" y="757"/>
                    </a:lnTo>
                    <a:lnTo>
                      <a:pt x="7454" y="764"/>
                    </a:lnTo>
                    <a:lnTo>
                      <a:pt x="7448" y="770"/>
                    </a:lnTo>
                    <a:lnTo>
                      <a:pt x="7441" y="774"/>
                    </a:lnTo>
                    <a:lnTo>
                      <a:pt x="7432" y="777"/>
                    </a:lnTo>
                    <a:lnTo>
                      <a:pt x="7427" y="778"/>
                    </a:lnTo>
                    <a:lnTo>
                      <a:pt x="7423" y="778"/>
                    </a:lnTo>
                    <a:lnTo>
                      <a:pt x="7417" y="778"/>
                    </a:lnTo>
                    <a:lnTo>
                      <a:pt x="7412" y="776"/>
                    </a:lnTo>
                    <a:lnTo>
                      <a:pt x="7269" y="820"/>
                    </a:lnTo>
                    <a:lnTo>
                      <a:pt x="7125" y="864"/>
                    </a:lnTo>
                    <a:lnTo>
                      <a:pt x="6982" y="910"/>
                    </a:lnTo>
                    <a:lnTo>
                      <a:pt x="6838" y="954"/>
                    </a:lnTo>
                    <a:lnTo>
                      <a:pt x="6766" y="976"/>
                    </a:lnTo>
                    <a:lnTo>
                      <a:pt x="6693" y="997"/>
                    </a:lnTo>
                    <a:lnTo>
                      <a:pt x="6621" y="1018"/>
                    </a:lnTo>
                    <a:lnTo>
                      <a:pt x="6548" y="1038"/>
                    </a:lnTo>
                    <a:lnTo>
                      <a:pt x="6475" y="1057"/>
                    </a:lnTo>
                    <a:lnTo>
                      <a:pt x="6401" y="1073"/>
                    </a:lnTo>
                    <a:lnTo>
                      <a:pt x="6327" y="1089"/>
                    </a:lnTo>
                    <a:lnTo>
                      <a:pt x="6252" y="1103"/>
                    </a:lnTo>
                    <a:lnTo>
                      <a:pt x="6252" y="1083"/>
                    </a:lnTo>
                    <a:lnTo>
                      <a:pt x="6292" y="1063"/>
                    </a:lnTo>
                    <a:lnTo>
                      <a:pt x="6332" y="1044"/>
                    </a:lnTo>
                    <a:lnTo>
                      <a:pt x="6373" y="1026"/>
                    </a:lnTo>
                    <a:lnTo>
                      <a:pt x="6414" y="1009"/>
                    </a:lnTo>
                    <a:lnTo>
                      <a:pt x="6455" y="992"/>
                    </a:lnTo>
                    <a:lnTo>
                      <a:pt x="6497" y="976"/>
                    </a:lnTo>
                    <a:lnTo>
                      <a:pt x="6538" y="961"/>
                    </a:lnTo>
                    <a:lnTo>
                      <a:pt x="6581" y="946"/>
                    </a:lnTo>
                    <a:lnTo>
                      <a:pt x="6665" y="918"/>
                    </a:lnTo>
                    <a:lnTo>
                      <a:pt x="6751" y="892"/>
                    </a:lnTo>
                    <a:lnTo>
                      <a:pt x="6837" y="867"/>
                    </a:lnTo>
                    <a:lnTo>
                      <a:pt x="6924" y="844"/>
                    </a:lnTo>
                    <a:lnTo>
                      <a:pt x="7011" y="821"/>
                    </a:lnTo>
                    <a:lnTo>
                      <a:pt x="7099" y="800"/>
                    </a:lnTo>
                    <a:lnTo>
                      <a:pt x="7187" y="779"/>
                    </a:lnTo>
                    <a:lnTo>
                      <a:pt x="7276" y="759"/>
                    </a:lnTo>
                    <a:lnTo>
                      <a:pt x="7452" y="718"/>
                    </a:lnTo>
                    <a:lnTo>
                      <a:pt x="7628" y="675"/>
                    </a:lnTo>
                    <a:close/>
                    <a:moveTo>
                      <a:pt x="8991" y="514"/>
                    </a:moveTo>
                    <a:lnTo>
                      <a:pt x="8991" y="479"/>
                    </a:lnTo>
                    <a:lnTo>
                      <a:pt x="9011" y="476"/>
                    </a:lnTo>
                    <a:lnTo>
                      <a:pt x="9031" y="473"/>
                    </a:lnTo>
                    <a:lnTo>
                      <a:pt x="9051" y="472"/>
                    </a:lnTo>
                    <a:lnTo>
                      <a:pt x="9072" y="471"/>
                    </a:lnTo>
                    <a:lnTo>
                      <a:pt x="9112" y="470"/>
                    </a:lnTo>
                    <a:lnTo>
                      <a:pt x="9155" y="471"/>
                    </a:lnTo>
                    <a:lnTo>
                      <a:pt x="9197" y="472"/>
                    </a:lnTo>
                    <a:lnTo>
                      <a:pt x="9238" y="471"/>
                    </a:lnTo>
                    <a:lnTo>
                      <a:pt x="9259" y="470"/>
                    </a:lnTo>
                    <a:lnTo>
                      <a:pt x="9279" y="469"/>
                    </a:lnTo>
                    <a:lnTo>
                      <a:pt x="9299" y="466"/>
                    </a:lnTo>
                    <a:lnTo>
                      <a:pt x="9319" y="463"/>
                    </a:lnTo>
                    <a:lnTo>
                      <a:pt x="8991" y="51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09" name="Freeform 797">
                <a:extLst>
                  <a:ext uri="{FF2B5EF4-FFF2-40B4-BE49-F238E27FC236}">
                    <a16:creationId xmlns:a16="http://schemas.microsoft.com/office/drawing/2014/main" id="{50F3469F-C48C-4484-A1F6-16C77967F4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46" y="1354"/>
                <a:ext cx="443" cy="463"/>
              </a:xfrm>
              <a:custGeom>
                <a:avLst/>
                <a:gdLst>
                  <a:gd name="T0" fmla="*/ 496 w 3102"/>
                  <a:gd name="T1" fmla="*/ 2290 h 3243"/>
                  <a:gd name="T2" fmla="*/ 330 w 3102"/>
                  <a:gd name="T3" fmla="*/ 2115 h 3243"/>
                  <a:gd name="T4" fmla="*/ 90 w 3102"/>
                  <a:gd name="T5" fmla="*/ 2162 h 3243"/>
                  <a:gd name="T6" fmla="*/ 92 w 3102"/>
                  <a:gd name="T7" fmla="*/ 2008 h 3243"/>
                  <a:gd name="T8" fmla="*/ 185 w 3102"/>
                  <a:gd name="T9" fmla="*/ 1928 h 3243"/>
                  <a:gd name="T10" fmla="*/ 274 w 3102"/>
                  <a:gd name="T11" fmla="*/ 1837 h 3243"/>
                  <a:gd name="T12" fmla="*/ 275 w 3102"/>
                  <a:gd name="T13" fmla="*/ 1741 h 3243"/>
                  <a:gd name="T14" fmla="*/ 182 w 3102"/>
                  <a:gd name="T15" fmla="*/ 1678 h 3243"/>
                  <a:gd name="T16" fmla="*/ 277 w 3102"/>
                  <a:gd name="T17" fmla="*/ 1591 h 3243"/>
                  <a:gd name="T18" fmla="*/ 429 w 3102"/>
                  <a:gd name="T19" fmla="*/ 1567 h 3243"/>
                  <a:gd name="T20" fmla="*/ 467 w 3102"/>
                  <a:gd name="T21" fmla="*/ 1505 h 3243"/>
                  <a:gd name="T22" fmla="*/ 458 w 3102"/>
                  <a:gd name="T23" fmla="*/ 1416 h 3243"/>
                  <a:gd name="T24" fmla="*/ 461 w 3102"/>
                  <a:gd name="T25" fmla="*/ 1338 h 3243"/>
                  <a:gd name="T26" fmla="*/ 482 w 3102"/>
                  <a:gd name="T27" fmla="*/ 1386 h 3243"/>
                  <a:gd name="T28" fmla="*/ 553 w 3102"/>
                  <a:gd name="T29" fmla="*/ 1400 h 3243"/>
                  <a:gd name="T30" fmla="*/ 634 w 3102"/>
                  <a:gd name="T31" fmla="*/ 1343 h 3243"/>
                  <a:gd name="T32" fmla="*/ 631 w 3102"/>
                  <a:gd name="T33" fmla="*/ 1282 h 3243"/>
                  <a:gd name="T34" fmla="*/ 571 w 3102"/>
                  <a:gd name="T35" fmla="*/ 1192 h 3243"/>
                  <a:gd name="T36" fmla="*/ 688 w 3102"/>
                  <a:gd name="T37" fmla="*/ 1138 h 3243"/>
                  <a:gd name="T38" fmla="*/ 880 w 3102"/>
                  <a:gd name="T39" fmla="*/ 1271 h 3243"/>
                  <a:gd name="T40" fmla="*/ 2963 w 3102"/>
                  <a:gd name="T41" fmla="*/ 37 h 3243"/>
                  <a:gd name="T42" fmla="*/ 2221 w 3102"/>
                  <a:gd name="T43" fmla="*/ 39 h 3243"/>
                  <a:gd name="T44" fmla="*/ 2028 w 3102"/>
                  <a:gd name="T45" fmla="*/ 105 h 3243"/>
                  <a:gd name="T46" fmla="*/ 2757 w 3102"/>
                  <a:gd name="T47" fmla="*/ 74 h 3243"/>
                  <a:gd name="T48" fmla="*/ 2927 w 3102"/>
                  <a:gd name="T49" fmla="*/ 119 h 3243"/>
                  <a:gd name="T50" fmla="*/ 2489 w 3102"/>
                  <a:gd name="T51" fmla="*/ 108 h 3243"/>
                  <a:gd name="T52" fmla="*/ 2125 w 3102"/>
                  <a:gd name="T53" fmla="*/ 130 h 3243"/>
                  <a:gd name="T54" fmla="*/ 2378 w 3102"/>
                  <a:gd name="T55" fmla="*/ 158 h 3243"/>
                  <a:gd name="T56" fmla="*/ 2532 w 3102"/>
                  <a:gd name="T57" fmla="*/ 185 h 3243"/>
                  <a:gd name="T58" fmla="*/ 1986 w 3102"/>
                  <a:gd name="T59" fmla="*/ 224 h 3243"/>
                  <a:gd name="T60" fmla="*/ 1662 w 3102"/>
                  <a:gd name="T61" fmla="*/ 353 h 3243"/>
                  <a:gd name="T62" fmla="*/ 1365 w 3102"/>
                  <a:gd name="T63" fmla="*/ 544 h 3243"/>
                  <a:gd name="T64" fmla="*/ 1114 w 3102"/>
                  <a:gd name="T65" fmla="*/ 797 h 3243"/>
                  <a:gd name="T66" fmla="*/ 1005 w 3102"/>
                  <a:gd name="T67" fmla="*/ 578 h 3243"/>
                  <a:gd name="T68" fmla="*/ 1681 w 3102"/>
                  <a:gd name="T69" fmla="*/ 220 h 3243"/>
                  <a:gd name="T70" fmla="*/ 2285 w 3102"/>
                  <a:gd name="T71" fmla="*/ 16 h 3243"/>
                  <a:gd name="T72" fmla="*/ 3033 w 3102"/>
                  <a:gd name="T73" fmla="*/ 22 h 3243"/>
                  <a:gd name="T74" fmla="*/ 1017 w 3102"/>
                  <a:gd name="T75" fmla="*/ 746 h 3243"/>
                  <a:gd name="T76" fmla="*/ 940 w 3102"/>
                  <a:gd name="T77" fmla="*/ 764 h 3243"/>
                  <a:gd name="T78" fmla="*/ 937 w 3102"/>
                  <a:gd name="T79" fmla="*/ 663 h 3243"/>
                  <a:gd name="T80" fmla="*/ 1008 w 3102"/>
                  <a:gd name="T81" fmla="*/ 652 h 3243"/>
                  <a:gd name="T82" fmla="*/ 247 w 3102"/>
                  <a:gd name="T83" fmla="*/ 2842 h 3243"/>
                  <a:gd name="T84" fmla="*/ 307 w 3102"/>
                  <a:gd name="T85" fmla="*/ 2895 h 3243"/>
                  <a:gd name="T86" fmla="*/ 358 w 3102"/>
                  <a:gd name="T87" fmla="*/ 2847 h 3243"/>
                  <a:gd name="T88" fmla="*/ 394 w 3102"/>
                  <a:gd name="T89" fmla="*/ 2861 h 3243"/>
                  <a:gd name="T90" fmla="*/ 320 w 3102"/>
                  <a:gd name="T91" fmla="*/ 2895 h 3243"/>
                  <a:gd name="T92" fmla="*/ 361 w 3102"/>
                  <a:gd name="T93" fmla="*/ 2936 h 3243"/>
                  <a:gd name="T94" fmla="*/ 441 w 3102"/>
                  <a:gd name="T95" fmla="*/ 2972 h 3243"/>
                  <a:gd name="T96" fmla="*/ 374 w 3102"/>
                  <a:gd name="T97" fmla="*/ 3228 h 3243"/>
                  <a:gd name="T98" fmla="*/ 298 w 3102"/>
                  <a:gd name="T99" fmla="*/ 3045 h 3243"/>
                  <a:gd name="T100" fmla="*/ 39 w 3102"/>
                  <a:gd name="T101" fmla="*/ 2972 h 3243"/>
                  <a:gd name="T102" fmla="*/ 122 w 3102"/>
                  <a:gd name="T103" fmla="*/ 2884 h 3243"/>
                  <a:gd name="T104" fmla="*/ 87 w 3102"/>
                  <a:gd name="T105" fmla="*/ 2767 h 3243"/>
                  <a:gd name="T106" fmla="*/ 9 w 3102"/>
                  <a:gd name="T107" fmla="*/ 2523 h 3243"/>
                  <a:gd name="T108" fmla="*/ 21 w 3102"/>
                  <a:gd name="T109" fmla="*/ 2296 h 3243"/>
                  <a:gd name="T110" fmla="*/ 44 w 3102"/>
                  <a:gd name="T111" fmla="*/ 2333 h 3243"/>
                  <a:gd name="T112" fmla="*/ 57 w 3102"/>
                  <a:gd name="T113" fmla="*/ 2539 h 3243"/>
                  <a:gd name="T114" fmla="*/ 133 w 3102"/>
                  <a:gd name="T115" fmla="*/ 2731 h 3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102" h="3243">
                    <a:moveTo>
                      <a:pt x="540" y="2457"/>
                    </a:moveTo>
                    <a:lnTo>
                      <a:pt x="540" y="2436"/>
                    </a:lnTo>
                    <a:lnTo>
                      <a:pt x="538" y="2415"/>
                    </a:lnTo>
                    <a:lnTo>
                      <a:pt x="535" y="2396"/>
                    </a:lnTo>
                    <a:lnTo>
                      <a:pt x="531" y="2377"/>
                    </a:lnTo>
                    <a:lnTo>
                      <a:pt x="527" y="2358"/>
                    </a:lnTo>
                    <a:lnTo>
                      <a:pt x="520" y="2340"/>
                    </a:lnTo>
                    <a:lnTo>
                      <a:pt x="513" y="2324"/>
                    </a:lnTo>
                    <a:lnTo>
                      <a:pt x="506" y="2306"/>
                    </a:lnTo>
                    <a:lnTo>
                      <a:pt x="496" y="2290"/>
                    </a:lnTo>
                    <a:lnTo>
                      <a:pt x="487" y="2275"/>
                    </a:lnTo>
                    <a:lnTo>
                      <a:pt x="478" y="2259"/>
                    </a:lnTo>
                    <a:lnTo>
                      <a:pt x="466" y="2245"/>
                    </a:lnTo>
                    <a:lnTo>
                      <a:pt x="455" y="2230"/>
                    </a:lnTo>
                    <a:lnTo>
                      <a:pt x="442" y="2216"/>
                    </a:lnTo>
                    <a:lnTo>
                      <a:pt x="430" y="2203"/>
                    </a:lnTo>
                    <a:lnTo>
                      <a:pt x="417" y="2189"/>
                    </a:lnTo>
                    <a:lnTo>
                      <a:pt x="389" y="2164"/>
                    </a:lnTo>
                    <a:lnTo>
                      <a:pt x="360" y="2139"/>
                    </a:lnTo>
                    <a:lnTo>
                      <a:pt x="330" y="2115"/>
                    </a:lnTo>
                    <a:lnTo>
                      <a:pt x="298" y="2091"/>
                    </a:lnTo>
                    <a:lnTo>
                      <a:pt x="236" y="2046"/>
                    </a:lnTo>
                    <a:lnTo>
                      <a:pt x="175" y="1999"/>
                    </a:lnTo>
                    <a:lnTo>
                      <a:pt x="167" y="2024"/>
                    </a:lnTo>
                    <a:lnTo>
                      <a:pt x="157" y="2049"/>
                    </a:lnTo>
                    <a:lnTo>
                      <a:pt x="146" y="2074"/>
                    </a:lnTo>
                    <a:lnTo>
                      <a:pt x="134" y="2098"/>
                    </a:lnTo>
                    <a:lnTo>
                      <a:pt x="120" y="2121"/>
                    </a:lnTo>
                    <a:lnTo>
                      <a:pt x="106" y="2142"/>
                    </a:lnTo>
                    <a:lnTo>
                      <a:pt x="90" y="2162"/>
                    </a:lnTo>
                    <a:lnTo>
                      <a:pt x="73" y="2181"/>
                    </a:lnTo>
                    <a:lnTo>
                      <a:pt x="76" y="2166"/>
                    </a:lnTo>
                    <a:lnTo>
                      <a:pt x="79" y="2151"/>
                    </a:lnTo>
                    <a:lnTo>
                      <a:pt x="82" y="2136"/>
                    </a:lnTo>
                    <a:lnTo>
                      <a:pt x="83" y="2120"/>
                    </a:lnTo>
                    <a:lnTo>
                      <a:pt x="84" y="2087"/>
                    </a:lnTo>
                    <a:lnTo>
                      <a:pt x="86" y="2055"/>
                    </a:lnTo>
                    <a:lnTo>
                      <a:pt x="88" y="2039"/>
                    </a:lnTo>
                    <a:lnTo>
                      <a:pt x="89" y="2024"/>
                    </a:lnTo>
                    <a:lnTo>
                      <a:pt x="92" y="2008"/>
                    </a:lnTo>
                    <a:lnTo>
                      <a:pt x="96" y="1992"/>
                    </a:lnTo>
                    <a:lnTo>
                      <a:pt x="100" y="1979"/>
                    </a:lnTo>
                    <a:lnTo>
                      <a:pt x="107" y="1964"/>
                    </a:lnTo>
                    <a:lnTo>
                      <a:pt x="115" y="1952"/>
                    </a:lnTo>
                    <a:lnTo>
                      <a:pt x="124" y="1939"/>
                    </a:lnTo>
                    <a:lnTo>
                      <a:pt x="136" y="1939"/>
                    </a:lnTo>
                    <a:lnTo>
                      <a:pt x="147" y="1938"/>
                    </a:lnTo>
                    <a:lnTo>
                      <a:pt x="160" y="1936"/>
                    </a:lnTo>
                    <a:lnTo>
                      <a:pt x="172" y="1932"/>
                    </a:lnTo>
                    <a:lnTo>
                      <a:pt x="185" y="1928"/>
                    </a:lnTo>
                    <a:lnTo>
                      <a:pt x="196" y="1923"/>
                    </a:lnTo>
                    <a:lnTo>
                      <a:pt x="209" y="1916"/>
                    </a:lnTo>
                    <a:lnTo>
                      <a:pt x="220" y="1909"/>
                    </a:lnTo>
                    <a:lnTo>
                      <a:pt x="231" y="1901"/>
                    </a:lnTo>
                    <a:lnTo>
                      <a:pt x="241" y="1891"/>
                    </a:lnTo>
                    <a:lnTo>
                      <a:pt x="249" y="1882"/>
                    </a:lnTo>
                    <a:lnTo>
                      <a:pt x="258" y="1872"/>
                    </a:lnTo>
                    <a:lnTo>
                      <a:pt x="265" y="1860"/>
                    </a:lnTo>
                    <a:lnTo>
                      <a:pt x="270" y="1849"/>
                    </a:lnTo>
                    <a:lnTo>
                      <a:pt x="274" y="1837"/>
                    </a:lnTo>
                    <a:lnTo>
                      <a:pt x="277" y="1825"/>
                    </a:lnTo>
                    <a:lnTo>
                      <a:pt x="275" y="1817"/>
                    </a:lnTo>
                    <a:lnTo>
                      <a:pt x="275" y="1809"/>
                    </a:lnTo>
                    <a:lnTo>
                      <a:pt x="275" y="1802"/>
                    </a:lnTo>
                    <a:lnTo>
                      <a:pt x="276" y="1794"/>
                    </a:lnTo>
                    <a:lnTo>
                      <a:pt x="277" y="1778"/>
                    </a:lnTo>
                    <a:lnTo>
                      <a:pt x="279" y="1763"/>
                    </a:lnTo>
                    <a:lnTo>
                      <a:pt x="277" y="1755"/>
                    </a:lnTo>
                    <a:lnTo>
                      <a:pt x="276" y="1749"/>
                    </a:lnTo>
                    <a:lnTo>
                      <a:pt x="275" y="1741"/>
                    </a:lnTo>
                    <a:lnTo>
                      <a:pt x="272" y="1735"/>
                    </a:lnTo>
                    <a:lnTo>
                      <a:pt x="268" y="1729"/>
                    </a:lnTo>
                    <a:lnTo>
                      <a:pt x="263" y="1724"/>
                    </a:lnTo>
                    <a:lnTo>
                      <a:pt x="256" y="1718"/>
                    </a:lnTo>
                    <a:lnTo>
                      <a:pt x="247" y="1714"/>
                    </a:lnTo>
                    <a:lnTo>
                      <a:pt x="175" y="1723"/>
                    </a:lnTo>
                    <a:lnTo>
                      <a:pt x="174" y="1710"/>
                    </a:lnTo>
                    <a:lnTo>
                      <a:pt x="174" y="1698"/>
                    </a:lnTo>
                    <a:lnTo>
                      <a:pt x="177" y="1687"/>
                    </a:lnTo>
                    <a:lnTo>
                      <a:pt x="182" y="1678"/>
                    </a:lnTo>
                    <a:lnTo>
                      <a:pt x="187" y="1669"/>
                    </a:lnTo>
                    <a:lnTo>
                      <a:pt x="194" y="1661"/>
                    </a:lnTo>
                    <a:lnTo>
                      <a:pt x="201" y="1654"/>
                    </a:lnTo>
                    <a:lnTo>
                      <a:pt x="210" y="1648"/>
                    </a:lnTo>
                    <a:lnTo>
                      <a:pt x="228" y="1634"/>
                    </a:lnTo>
                    <a:lnTo>
                      <a:pt x="247" y="1620"/>
                    </a:lnTo>
                    <a:lnTo>
                      <a:pt x="256" y="1614"/>
                    </a:lnTo>
                    <a:lnTo>
                      <a:pt x="264" y="1607"/>
                    </a:lnTo>
                    <a:lnTo>
                      <a:pt x="271" y="1600"/>
                    </a:lnTo>
                    <a:lnTo>
                      <a:pt x="277" y="1591"/>
                    </a:lnTo>
                    <a:lnTo>
                      <a:pt x="301" y="1590"/>
                    </a:lnTo>
                    <a:lnTo>
                      <a:pt x="327" y="1590"/>
                    </a:lnTo>
                    <a:lnTo>
                      <a:pt x="341" y="1590"/>
                    </a:lnTo>
                    <a:lnTo>
                      <a:pt x="355" y="1589"/>
                    </a:lnTo>
                    <a:lnTo>
                      <a:pt x="368" y="1588"/>
                    </a:lnTo>
                    <a:lnTo>
                      <a:pt x="381" y="1586"/>
                    </a:lnTo>
                    <a:lnTo>
                      <a:pt x="394" y="1584"/>
                    </a:lnTo>
                    <a:lnTo>
                      <a:pt x="407" y="1580"/>
                    </a:lnTo>
                    <a:lnTo>
                      <a:pt x="418" y="1574"/>
                    </a:lnTo>
                    <a:lnTo>
                      <a:pt x="429" y="1567"/>
                    </a:lnTo>
                    <a:lnTo>
                      <a:pt x="434" y="1563"/>
                    </a:lnTo>
                    <a:lnTo>
                      <a:pt x="438" y="1558"/>
                    </a:lnTo>
                    <a:lnTo>
                      <a:pt x="443" y="1553"/>
                    </a:lnTo>
                    <a:lnTo>
                      <a:pt x="447" y="1548"/>
                    </a:lnTo>
                    <a:lnTo>
                      <a:pt x="450" y="1541"/>
                    </a:lnTo>
                    <a:lnTo>
                      <a:pt x="454" y="1534"/>
                    </a:lnTo>
                    <a:lnTo>
                      <a:pt x="457" y="1527"/>
                    </a:lnTo>
                    <a:lnTo>
                      <a:pt x="460" y="1518"/>
                    </a:lnTo>
                    <a:lnTo>
                      <a:pt x="464" y="1512"/>
                    </a:lnTo>
                    <a:lnTo>
                      <a:pt x="467" y="1505"/>
                    </a:lnTo>
                    <a:lnTo>
                      <a:pt x="470" y="1499"/>
                    </a:lnTo>
                    <a:lnTo>
                      <a:pt x="472" y="1492"/>
                    </a:lnTo>
                    <a:lnTo>
                      <a:pt x="473" y="1485"/>
                    </a:lnTo>
                    <a:lnTo>
                      <a:pt x="473" y="1479"/>
                    </a:lnTo>
                    <a:lnTo>
                      <a:pt x="473" y="1473"/>
                    </a:lnTo>
                    <a:lnTo>
                      <a:pt x="473" y="1466"/>
                    </a:lnTo>
                    <a:lnTo>
                      <a:pt x="470" y="1454"/>
                    </a:lnTo>
                    <a:lnTo>
                      <a:pt x="467" y="1441"/>
                    </a:lnTo>
                    <a:lnTo>
                      <a:pt x="463" y="1429"/>
                    </a:lnTo>
                    <a:lnTo>
                      <a:pt x="458" y="1416"/>
                    </a:lnTo>
                    <a:lnTo>
                      <a:pt x="454" y="1405"/>
                    </a:lnTo>
                    <a:lnTo>
                      <a:pt x="450" y="1393"/>
                    </a:lnTo>
                    <a:lnTo>
                      <a:pt x="447" y="1382"/>
                    </a:lnTo>
                    <a:lnTo>
                      <a:pt x="447" y="1370"/>
                    </a:lnTo>
                    <a:lnTo>
                      <a:pt x="447" y="1365"/>
                    </a:lnTo>
                    <a:lnTo>
                      <a:pt x="448" y="1360"/>
                    </a:lnTo>
                    <a:lnTo>
                      <a:pt x="450" y="1354"/>
                    </a:lnTo>
                    <a:lnTo>
                      <a:pt x="454" y="1349"/>
                    </a:lnTo>
                    <a:lnTo>
                      <a:pt x="457" y="1343"/>
                    </a:lnTo>
                    <a:lnTo>
                      <a:pt x="461" y="1338"/>
                    </a:lnTo>
                    <a:lnTo>
                      <a:pt x="466" y="1333"/>
                    </a:lnTo>
                    <a:lnTo>
                      <a:pt x="472" y="1328"/>
                    </a:lnTo>
                    <a:lnTo>
                      <a:pt x="470" y="1340"/>
                    </a:lnTo>
                    <a:lnTo>
                      <a:pt x="470" y="1353"/>
                    </a:lnTo>
                    <a:lnTo>
                      <a:pt x="470" y="1359"/>
                    </a:lnTo>
                    <a:lnTo>
                      <a:pt x="471" y="1364"/>
                    </a:lnTo>
                    <a:lnTo>
                      <a:pt x="473" y="1370"/>
                    </a:lnTo>
                    <a:lnTo>
                      <a:pt x="475" y="1376"/>
                    </a:lnTo>
                    <a:lnTo>
                      <a:pt x="479" y="1381"/>
                    </a:lnTo>
                    <a:lnTo>
                      <a:pt x="482" y="1386"/>
                    </a:lnTo>
                    <a:lnTo>
                      <a:pt x="485" y="1391"/>
                    </a:lnTo>
                    <a:lnTo>
                      <a:pt x="489" y="1395"/>
                    </a:lnTo>
                    <a:lnTo>
                      <a:pt x="494" y="1399"/>
                    </a:lnTo>
                    <a:lnTo>
                      <a:pt x="498" y="1403"/>
                    </a:lnTo>
                    <a:lnTo>
                      <a:pt x="505" y="1406"/>
                    </a:lnTo>
                    <a:lnTo>
                      <a:pt x="511" y="1408"/>
                    </a:lnTo>
                    <a:lnTo>
                      <a:pt x="521" y="1407"/>
                    </a:lnTo>
                    <a:lnTo>
                      <a:pt x="532" y="1405"/>
                    </a:lnTo>
                    <a:lnTo>
                      <a:pt x="542" y="1403"/>
                    </a:lnTo>
                    <a:lnTo>
                      <a:pt x="553" y="1400"/>
                    </a:lnTo>
                    <a:lnTo>
                      <a:pt x="562" y="1396"/>
                    </a:lnTo>
                    <a:lnTo>
                      <a:pt x="572" y="1392"/>
                    </a:lnTo>
                    <a:lnTo>
                      <a:pt x="582" y="1387"/>
                    </a:lnTo>
                    <a:lnTo>
                      <a:pt x="591" y="1382"/>
                    </a:lnTo>
                    <a:lnTo>
                      <a:pt x="599" y="1377"/>
                    </a:lnTo>
                    <a:lnTo>
                      <a:pt x="608" y="1370"/>
                    </a:lnTo>
                    <a:lnTo>
                      <a:pt x="615" y="1364"/>
                    </a:lnTo>
                    <a:lnTo>
                      <a:pt x="622" y="1358"/>
                    </a:lnTo>
                    <a:lnTo>
                      <a:pt x="629" y="1351"/>
                    </a:lnTo>
                    <a:lnTo>
                      <a:pt x="634" y="1343"/>
                    </a:lnTo>
                    <a:lnTo>
                      <a:pt x="639" y="1335"/>
                    </a:lnTo>
                    <a:lnTo>
                      <a:pt x="642" y="1328"/>
                    </a:lnTo>
                    <a:lnTo>
                      <a:pt x="644" y="1320"/>
                    </a:lnTo>
                    <a:lnTo>
                      <a:pt x="645" y="1314"/>
                    </a:lnTo>
                    <a:lnTo>
                      <a:pt x="645" y="1308"/>
                    </a:lnTo>
                    <a:lnTo>
                      <a:pt x="644" y="1302"/>
                    </a:lnTo>
                    <a:lnTo>
                      <a:pt x="642" y="1296"/>
                    </a:lnTo>
                    <a:lnTo>
                      <a:pt x="639" y="1291"/>
                    </a:lnTo>
                    <a:lnTo>
                      <a:pt x="636" y="1286"/>
                    </a:lnTo>
                    <a:lnTo>
                      <a:pt x="631" y="1282"/>
                    </a:lnTo>
                    <a:lnTo>
                      <a:pt x="621" y="1273"/>
                    </a:lnTo>
                    <a:lnTo>
                      <a:pt x="611" y="1266"/>
                    </a:lnTo>
                    <a:lnTo>
                      <a:pt x="601" y="1261"/>
                    </a:lnTo>
                    <a:lnTo>
                      <a:pt x="591" y="1256"/>
                    </a:lnTo>
                    <a:lnTo>
                      <a:pt x="540" y="1256"/>
                    </a:lnTo>
                    <a:lnTo>
                      <a:pt x="544" y="1240"/>
                    </a:lnTo>
                    <a:lnTo>
                      <a:pt x="549" y="1227"/>
                    </a:lnTo>
                    <a:lnTo>
                      <a:pt x="556" y="1214"/>
                    </a:lnTo>
                    <a:lnTo>
                      <a:pt x="563" y="1203"/>
                    </a:lnTo>
                    <a:lnTo>
                      <a:pt x="571" y="1192"/>
                    </a:lnTo>
                    <a:lnTo>
                      <a:pt x="580" y="1183"/>
                    </a:lnTo>
                    <a:lnTo>
                      <a:pt x="589" y="1174"/>
                    </a:lnTo>
                    <a:lnTo>
                      <a:pt x="599" y="1167"/>
                    </a:lnTo>
                    <a:lnTo>
                      <a:pt x="611" y="1161"/>
                    </a:lnTo>
                    <a:lnTo>
                      <a:pt x="622" y="1156"/>
                    </a:lnTo>
                    <a:lnTo>
                      <a:pt x="635" y="1151"/>
                    </a:lnTo>
                    <a:lnTo>
                      <a:pt x="647" y="1147"/>
                    </a:lnTo>
                    <a:lnTo>
                      <a:pt x="660" y="1143"/>
                    </a:lnTo>
                    <a:lnTo>
                      <a:pt x="675" y="1140"/>
                    </a:lnTo>
                    <a:lnTo>
                      <a:pt x="688" y="1138"/>
                    </a:lnTo>
                    <a:lnTo>
                      <a:pt x="703" y="1136"/>
                    </a:lnTo>
                    <a:lnTo>
                      <a:pt x="762" y="1131"/>
                    </a:lnTo>
                    <a:lnTo>
                      <a:pt x="821" y="1126"/>
                    </a:lnTo>
                    <a:lnTo>
                      <a:pt x="851" y="1122"/>
                    </a:lnTo>
                    <a:lnTo>
                      <a:pt x="880" y="1118"/>
                    </a:lnTo>
                    <a:lnTo>
                      <a:pt x="893" y="1115"/>
                    </a:lnTo>
                    <a:lnTo>
                      <a:pt x="906" y="1111"/>
                    </a:lnTo>
                    <a:lnTo>
                      <a:pt x="918" y="1107"/>
                    </a:lnTo>
                    <a:lnTo>
                      <a:pt x="931" y="1103"/>
                    </a:lnTo>
                    <a:lnTo>
                      <a:pt x="880" y="1271"/>
                    </a:lnTo>
                    <a:lnTo>
                      <a:pt x="829" y="1440"/>
                    </a:lnTo>
                    <a:lnTo>
                      <a:pt x="778" y="1609"/>
                    </a:lnTo>
                    <a:lnTo>
                      <a:pt x="728" y="1778"/>
                    </a:lnTo>
                    <a:lnTo>
                      <a:pt x="679" y="1948"/>
                    </a:lnTo>
                    <a:lnTo>
                      <a:pt x="631" y="2117"/>
                    </a:lnTo>
                    <a:lnTo>
                      <a:pt x="585" y="2287"/>
                    </a:lnTo>
                    <a:lnTo>
                      <a:pt x="540" y="2457"/>
                    </a:lnTo>
                    <a:close/>
                    <a:moveTo>
                      <a:pt x="3102" y="32"/>
                    </a:moveTo>
                    <a:lnTo>
                      <a:pt x="3033" y="36"/>
                    </a:lnTo>
                    <a:lnTo>
                      <a:pt x="2963" y="37"/>
                    </a:lnTo>
                    <a:lnTo>
                      <a:pt x="2891" y="37"/>
                    </a:lnTo>
                    <a:lnTo>
                      <a:pt x="2818" y="35"/>
                    </a:lnTo>
                    <a:lnTo>
                      <a:pt x="2670" y="31"/>
                    </a:lnTo>
                    <a:lnTo>
                      <a:pt x="2519" y="28"/>
                    </a:lnTo>
                    <a:lnTo>
                      <a:pt x="2444" y="28"/>
                    </a:lnTo>
                    <a:lnTo>
                      <a:pt x="2369" y="30"/>
                    </a:lnTo>
                    <a:lnTo>
                      <a:pt x="2331" y="31"/>
                    </a:lnTo>
                    <a:lnTo>
                      <a:pt x="2295" y="34"/>
                    </a:lnTo>
                    <a:lnTo>
                      <a:pt x="2258" y="36"/>
                    </a:lnTo>
                    <a:lnTo>
                      <a:pt x="2221" y="39"/>
                    </a:lnTo>
                    <a:lnTo>
                      <a:pt x="2185" y="43"/>
                    </a:lnTo>
                    <a:lnTo>
                      <a:pt x="2148" y="47"/>
                    </a:lnTo>
                    <a:lnTo>
                      <a:pt x="2113" y="52"/>
                    </a:lnTo>
                    <a:lnTo>
                      <a:pt x="2076" y="59"/>
                    </a:lnTo>
                    <a:lnTo>
                      <a:pt x="2041" y="66"/>
                    </a:lnTo>
                    <a:lnTo>
                      <a:pt x="2006" y="73"/>
                    </a:lnTo>
                    <a:lnTo>
                      <a:pt x="1972" y="81"/>
                    </a:lnTo>
                    <a:lnTo>
                      <a:pt x="1938" y="92"/>
                    </a:lnTo>
                    <a:lnTo>
                      <a:pt x="1958" y="113"/>
                    </a:lnTo>
                    <a:lnTo>
                      <a:pt x="2028" y="105"/>
                    </a:lnTo>
                    <a:lnTo>
                      <a:pt x="2099" y="99"/>
                    </a:lnTo>
                    <a:lnTo>
                      <a:pt x="2171" y="93"/>
                    </a:lnTo>
                    <a:lnTo>
                      <a:pt x="2244" y="88"/>
                    </a:lnTo>
                    <a:lnTo>
                      <a:pt x="2318" y="84"/>
                    </a:lnTo>
                    <a:lnTo>
                      <a:pt x="2392" y="80"/>
                    </a:lnTo>
                    <a:lnTo>
                      <a:pt x="2466" y="78"/>
                    </a:lnTo>
                    <a:lnTo>
                      <a:pt x="2540" y="76"/>
                    </a:lnTo>
                    <a:lnTo>
                      <a:pt x="2613" y="74"/>
                    </a:lnTo>
                    <a:lnTo>
                      <a:pt x="2686" y="74"/>
                    </a:lnTo>
                    <a:lnTo>
                      <a:pt x="2757" y="74"/>
                    </a:lnTo>
                    <a:lnTo>
                      <a:pt x="2828" y="75"/>
                    </a:lnTo>
                    <a:lnTo>
                      <a:pt x="2895" y="76"/>
                    </a:lnTo>
                    <a:lnTo>
                      <a:pt x="2962" y="78"/>
                    </a:lnTo>
                    <a:lnTo>
                      <a:pt x="3027" y="80"/>
                    </a:lnTo>
                    <a:lnTo>
                      <a:pt x="3089" y="84"/>
                    </a:lnTo>
                    <a:lnTo>
                      <a:pt x="3057" y="94"/>
                    </a:lnTo>
                    <a:lnTo>
                      <a:pt x="3025" y="102"/>
                    </a:lnTo>
                    <a:lnTo>
                      <a:pt x="2992" y="110"/>
                    </a:lnTo>
                    <a:lnTo>
                      <a:pt x="2959" y="115"/>
                    </a:lnTo>
                    <a:lnTo>
                      <a:pt x="2927" y="119"/>
                    </a:lnTo>
                    <a:lnTo>
                      <a:pt x="2893" y="122"/>
                    </a:lnTo>
                    <a:lnTo>
                      <a:pt x="2860" y="124"/>
                    </a:lnTo>
                    <a:lnTo>
                      <a:pt x="2827" y="125"/>
                    </a:lnTo>
                    <a:lnTo>
                      <a:pt x="2793" y="125"/>
                    </a:lnTo>
                    <a:lnTo>
                      <a:pt x="2760" y="125"/>
                    </a:lnTo>
                    <a:lnTo>
                      <a:pt x="2725" y="123"/>
                    </a:lnTo>
                    <a:lnTo>
                      <a:pt x="2692" y="122"/>
                    </a:lnTo>
                    <a:lnTo>
                      <a:pt x="2624" y="118"/>
                    </a:lnTo>
                    <a:lnTo>
                      <a:pt x="2557" y="113"/>
                    </a:lnTo>
                    <a:lnTo>
                      <a:pt x="2489" y="108"/>
                    </a:lnTo>
                    <a:lnTo>
                      <a:pt x="2422" y="104"/>
                    </a:lnTo>
                    <a:lnTo>
                      <a:pt x="2388" y="103"/>
                    </a:lnTo>
                    <a:lnTo>
                      <a:pt x="2354" y="103"/>
                    </a:lnTo>
                    <a:lnTo>
                      <a:pt x="2321" y="104"/>
                    </a:lnTo>
                    <a:lnTo>
                      <a:pt x="2289" y="105"/>
                    </a:lnTo>
                    <a:lnTo>
                      <a:pt x="2255" y="108"/>
                    </a:lnTo>
                    <a:lnTo>
                      <a:pt x="2222" y="112"/>
                    </a:lnTo>
                    <a:lnTo>
                      <a:pt x="2190" y="117"/>
                    </a:lnTo>
                    <a:lnTo>
                      <a:pt x="2157" y="123"/>
                    </a:lnTo>
                    <a:lnTo>
                      <a:pt x="2125" y="130"/>
                    </a:lnTo>
                    <a:lnTo>
                      <a:pt x="2094" y="140"/>
                    </a:lnTo>
                    <a:lnTo>
                      <a:pt x="2063" y="151"/>
                    </a:lnTo>
                    <a:lnTo>
                      <a:pt x="2031" y="164"/>
                    </a:lnTo>
                    <a:lnTo>
                      <a:pt x="2069" y="167"/>
                    </a:lnTo>
                    <a:lnTo>
                      <a:pt x="2106" y="168"/>
                    </a:lnTo>
                    <a:lnTo>
                      <a:pt x="2145" y="168"/>
                    </a:lnTo>
                    <a:lnTo>
                      <a:pt x="2184" y="167"/>
                    </a:lnTo>
                    <a:lnTo>
                      <a:pt x="2262" y="164"/>
                    </a:lnTo>
                    <a:lnTo>
                      <a:pt x="2340" y="160"/>
                    </a:lnTo>
                    <a:lnTo>
                      <a:pt x="2378" y="158"/>
                    </a:lnTo>
                    <a:lnTo>
                      <a:pt x="2418" y="155"/>
                    </a:lnTo>
                    <a:lnTo>
                      <a:pt x="2458" y="154"/>
                    </a:lnTo>
                    <a:lnTo>
                      <a:pt x="2496" y="153"/>
                    </a:lnTo>
                    <a:lnTo>
                      <a:pt x="2536" y="154"/>
                    </a:lnTo>
                    <a:lnTo>
                      <a:pt x="2574" y="156"/>
                    </a:lnTo>
                    <a:lnTo>
                      <a:pt x="2613" y="160"/>
                    </a:lnTo>
                    <a:lnTo>
                      <a:pt x="2651" y="164"/>
                    </a:lnTo>
                    <a:lnTo>
                      <a:pt x="2612" y="172"/>
                    </a:lnTo>
                    <a:lnTo>
                      <a:pt x="2572" y="178"/>
                    </a:lnTo>
                    <a:lnTo>
                      <a:pt x="2532" y="185"/>
                    </a:lnTo>
                    <a:lnTo>
                      <a:pt x="2493" y="189"/>
                    </a:lnTo>
                    <a:lnTo>
                      <a:pt x="2453" y="193"/>
                    </a:lnTo>
                    <a:lnTo>
                      <a:pt x="2414" y="196"/>
                    </a:lnTo>
                    <a:lnTo>
                      <a:pt x="2374" y="198"/>
                    </a:lnTo>
                    <a:lnTo>
                      <a:pt x="2335" y="200"/>
                    </a:lnTo>
                    <a:lnTo>
                      <a:pt x="2255" y="203"/>
                    </a:lnTo>
                    <a:lnTo>
                      <a:pt x="2177" y="206"/>
                    </a:lnTo>
                    <a:lnTo>
                      <a:pt x="2098" y="210"/>
                    </a:lnTo>
                    <a:lnTo>
                      <a:pt x="2019" y="215"/>
                    </a:lnTo>
                    <a:lnTo>
                      <a:pt x="1986" y="224"/>
                    </a:lnTo>
                    <a:lnTo>
                      <a:pt x="1952" y="235"/>
                    </a:lnTo>
                    <a:lnTo>
                      <a:pt x="1920" y="245"/>
                    </a:lnTo>
                    <a:lnTo>
                      <a:pt x="1887" y="257"/>
                    </a:lnTo>
                    <a:lnTo>
                      <a:pt x="1854" y="269"/>
                    </a:lnTo>
                    <a:lnTo>
                      <a:pt x="1822" y="282"/>
                    </a:lnTo>
                    <a:lnTo>
                      <a:pt x="1790" y="294"/>
                    </a:lnTo>
                    <a:lnTo>
                      <a:pt x="1757" y="308"/>
                    </a:lnTo>
                    <a:lnTo>
                      <a:pt x="1725" y="322"/>
                    </a:lnTo>
                    <a:lnTo>
                      <a:pt x="1694" y="338"/>
                    </a:lnTo>
                    <a:lnTo>
                      <a:pt x="1662" y="353"/>
                    </a:lnTo>
                    <a:lnTo>
                      <a:pt x="1631" y="370"/>
                    </a:lnTo>
                    <a:lnTo>
                      <a:pt x="1600" y="387"/>
                    </a:lnTo>
                    <a:lnTo>
                      <a:pt x="1570" y="404"/>
                    </a:lnTo>
                    <a:lnTo>
                      <a:pt x="1539" y="422"/>
                    </a:lnTo>
                    <a:lnTo>
                      <a:pt x="1509" y="441"/>
                    </a:lnTo>
                    <a:lnTo>
                      <a:pt x="1480" y="461"/>
                    </a:lnTo>
                    <a:lnTo>
                      <a:pt x="1451" y="481"/>
                    </a:lnTo>
                    <a:lnTo>
                      <a:pt x="1422" y="501"/>
                    </a:lnTo>
                    <a:lnTo>
                      <a:pt x="1394" y="522"/>
                    </a:lnTo>
                    <a:lnTo>
                      <a:pt x="1365" y="544"/>
                    </a:lnTo>
                    <a:lnTo>
                      <a:pt x="1338" y="567"/>
                    </a:lnTo>
                    <a:lnTo>
                      <a:pt x="1311" y="590"/>
                    </a:lnTo>
                    <a:lnTo>
                      <a:pt x="1284" y="614"/>
                    </a:lnTo>
                    <a:lnTo>
                      <a:pt x="1258" y="638"/>
                    </a:lnTo>
                    <a:lnTo>
                      <a:pt x="1233" y="663"/>
                    </a:lnTo>
                    <a:lnTo>
                      <a:pt x="1208" y="689"/>
                    </a:lnTo>
                    <a:lnTo>
                      <a:pt x="1184" y="715"/>
                    </a:lnTo>
                    <a:lnTo>
                      <a:pt x="1160" y="742"/>
                    </a:lnTo>
                    <a:lnTo>
                      <a:pt x="1137" y="769"/>
                    </a:lnTo>
                    <a:lnTo>
                      <a:pt x="1114" y="797"/>
                    </a:lnTo>
                    <a:lnTo>
                      <a:pt x="1092" y="826"/>
                    </a:lnTo>
                    <a:lnTo>
                      <a:pt x="714" y="826"/>
                    </a:lnTo>
                    <a:lnTo>
                      <a:pt x="747" y="791"/>
                    </a:lnTo>
                    <a:lnTo>
                      <a:pt x="782" y="757"/>
                    </a:lnTo>
                    <a:lnTo>
                      <a:pt x="817" y="724"/>
                    </a:lnTo>
                    <a:lnTo>
                      <a:pt x="853" y="693"/>
                    </a:lnTo>
                    <a:lnTo>
                      <a:pt x="890" y="663"/>
                    </a:lnTo>
                    <a:lnTo>
                      <a:pt x="928" y="634"/>
                    </a:lnTo>
                    <a:lnTo>
                      <a:pt x="966" y="606"/>
                    </a:lnTo>
                    <a:lnTo>
                      <a:pt x="1005" y="578"/>
                    </a:lnTo>
                    <a:lnTo>
                      <a:pt x="1046" y="552"/>
                    </a:lnTo>
                    <a:lnTo>
                      <a:pt x="1085" y="527"/>
                    </a:lnTo>
                    <a:lnTo>
                      <a:pt x="1127" y="503"/>
                    </a:lnTo>
                    <a:lnTo>
                      <a:pt x="1167" y="479"/>
                    </a:lnTo>
                    <a:lnTo>
                      <a:pt x="1209" y="457"/>
                    </a:lnTo>
                    <a:lnTo>
                      <a:pt x="1252" y="434"/>
                    </a:lnTo>
                    <a:lnTo>
                      <a:pt x="1294" y="412"/>
                    </a:lnTo>
                    <a:lnTo>
                      <a:pt x="1336" y="390"/>
                    </a:lnTo>
                    <a:lnTo>
                      <a:pt x="1509" y="304"/>
                    </a:lnTo>
                    <a:lnTo>
                      <a:pt x="1681" y="220"/>
                    </a:lnTo>
                    <a:lnTo>
                      <a:pt x="1723" y="198"/>
                    </a:lnTo>
                    <a:lnTo>
                      <a:pt x="1766" y="176"/>
                    </a:lnTo>
                    <a:lnTo>
                      <a:pt x="1807" y="154"/>
                    </a:lnTo>
                    <a:lnTo>
                      <a:pt x="1849" y="131"/>
                    </a:lnTo>
                    <a:lnTo>
                      <a:pt x="1890" y="108"/>
                    </a:lnTo>
                    <a:lnTo>
                      <a:pt x="1930" y="84"/>
                    </a:lnTo>
                    <a:lnTo>
                      <a:pt x="1971" y="59"/>
                    </a:lnTo>
                    <a:lnTo>
                      <a:pt x="2009" y="32"/>
                    </a:lnTo>
                    <a:lnTo>
                      <a:pt x="2148" y="25"/>
                    </a:lnTo>
                    <a:lnTo>
                      <a:pt x="2285" y="16"/>
                    </a:lnTo>
                    <a:lnTo>
                      <a:pt x="2421" y="9"/>
                    </a:lnTo>
                    <a:lnTo>
                      <a:pt x="2558" y="2"/>
                    </a:lnTo>
                    <a:lnTo>
                      <a:pt x="2625" y="0"/>
                    </a:lnTo>
                    <a:lnTo>
                      <a:pt x="2693" y="0"/>
                    </a:lnTo>
                    <a:lnTo>
                      <a:pt x="2761" y="0"/>
                    </a:lnTo>
                    <a:lnTo>
                      <a:pt x="2829" y="3"/>
                    </a:lnTo>
                    <a:lnTo>
                      <a:pt x="2896" y="7"/>
                    </a:lnTo>
                    <a:lnTo>
                      <a:pt x="2965" y="14"/>
                    </a:lnTo>
                    <a:lnTo>
                      <a:pt x="2998" y="17"/>
                    </a:lnTo>
                    <a:lnTo>
                      <a:pt x="3033" y="22"/>
                    </a:lnTo>
                    <a:lnTo>
                      <a:pt x="3067" y="26"/>
                    </a:lnTo>
                    <a:lnTo>
                      <a:pt x="3102" y="32"/>
                    </a:lnTo>
                    <a:close/>
                    <a:moveTo>
                      <a:pt x="1033" y="704"/>
                    </a:moveTo>
                    <a:lnTo>
                      <a:pt x="1035" y="714"/>
                    </a:lnTo>
                    <a:lnTo>
                      <a:pt x="1036" y="722"/>
                    </a:lnTo>
                    <a:lnTo>
                      <a:pt x="1034" y="730"/>
                    </a:lnTo>
                    <a:lnTo>
                      <a:pt x="1032" y="735"/>
                    </a:lnTo>
                    <a:lnTo>
                      <a:pt x="1028" y="740"/>
                    </a:lnTo>
                    <a:lnTo>
                      <a:pt x="1024" y="743"/>
                    </a:lnTo>
                    <a:lnTo>
                      <a:pt x="1017" y="746"/>
                    </a:lnTo>
                    <a:lnTo>
                      <a:pt x="1011" y="749"/>
                    </a:lnTo>
                    <a:lnTo>
                      <a:pt x="998" y="754"/>
                    </a:lnTo>
                    <a:lnTo>
                      <a:pt x="983" y="758"/>
                    </a:lnTo>
                    <a:lnTo>
                      <a:pt x="977" y="761"/>
                    </a:lnTo>
                    <a:lnTo>
                      <a:pt x="970" y="765"/>
                    </a:lnTo>
                    <a:lnTo>
                      <a:pt x="965" y="770"/>
                    </a:lnTo>
                    <a:lnTo>
                      <a:pt x="961" y="775"/>
                    </a:lnTo>
                    <a:lnTo>
                      <a:pt x="953" y="773"/>
                    </a:lnTo>
                    <a:lnTo>
                      <a:pt x="947" y="769"/>
                    </a:lnTo>
                    <a:lnTo>
                      <a:pt x="940" y="764"/>
                    </a:lnTo>
                    <a:lnTo>
                      <a:pt x="934" y="758"/>
                    </a:lnTo>
                    <a:lnTo>
                      <a:pt x="928" y="750"/>
                    </a:lnTo>
                    <a:lnTo>
                      <a:pt x="922" y="744"/>
                    </a:lnTo>
                    <a:lnTo>
                      <a:pt x="916" y="738"/>
                    </a:lnTo>
                    <a:lnTo>
                      <a:pt x="910" y="733"/>
                    </a:lnTo>
                    <a:lnTo>
                      <a:pt x="912" y="718"/>
                    </a:lnTo>
                    <a:lnTo>
                      <a:pt x="916" y="704"/>
                    </a:lnTo>
                    <a:lnTo>
                      <a:pt x="922" y="690"/>
                    </a:lnTo>
                    <a:lnTo>
                      <a:pt x="929" y="675"/>
                    </a:lnTo>
                    <a:lnTo>
                      <a:pt x="937" y="663"/>
                    </a:lnTo>
                    <a:lnTo>
                      <a:pt x="947" y="650"/>
                    </a:lnTo>
                    <a:lnTo>
                      <a:pt x="957" y="640"/>
                    </a:lnTo>
                    <a:lnTo>
                      <a:pt x="969" y="631"/>
                    </a:lnTo>
                    <a:lnTo>
                      <a:pt x="977" y="632"/>
                    </a:lnTo>
                    <a:lnTo>
                      <a:pt x="983" y="633"/>
                    </a:lnTo>
                    <a:lnTo>
                      <a:pt x="988" y="636"/>
                    </a:lnTo>
                    <a:lnTo>
                      <a:pt x="994" y="639"/>
                    </a:lnTo>
                    <a:lnTo>
                      <a:pt x="1000" y="643"/>
                    </a:lnTo>
                    <a:lnTo>
                      <a:pt x="1004" y="647"/>
                    </a:lnTo>
                    <a:lnTo>
                      <a:pt x="1008" y="652"/>
                    </a:lnTo>
                    <a:lnTo>
                      <a:pt x="1012" y="658"/>
                    </a:lnTo>
                    <a:lnTo>
                      <a:pt x="1019" y="669"/>
                    </a:lnTo>
                    <a:lnTo>
                      <a:pt x="1025" y="682"/>
                    </a:lnTo>
                    <a:lnTo>
                      <a:pt x="1030" y="693"/>
                    </a:lnTo>
                    <a:lnTo>
                      <a:pt x="1033" y="704"/>
                    </a:lnTo>
                    <a:close/>
                    <a:moveTo>
                      <a:pt x="218" y="2844"/>
                    </a:moveTo>
                    <a:lnTo>
                      <a:pt x="225" y="2842"/>
                    </a:lnTo>
                    <a:lnTo>
                      <a:pt x="233" y="2841"/>
                    </a:lnTo>
                    <a:lnTo>
                      <a:pt x="241" y="2841"/>
                    </a:lnTo>
                    <a:lnTo>
                      <a:pt x="247" y="2842"/>
                    </a:lnTo>
                    <a:lnTo>
                      <a:pt x="255" y="2843"/>
                    </a:lnTo>
                    <a:lnTo>
                      <a:pt x="261" y="2845"/>
                    </a:lnTo>
                    <a:lnTo>
                      <a:pt x="267" y="2848"/>
                    </a:lnTo>
                    <a:lnTo>
                      <a:pt x="273" y="2851"/>
                    </a:lnTo>
                    <a:lnTo>
                      <a:pt x="279" y="2855"/>
                    </a:lnTo>
                    <a:lnTo>
                      <a:pt x="284" y="2860"/>
                    </a:lnTo>
                    <a:lnTo>
                      <a:pt x="289" y="2865"/>
                    </a:lnTo>
                    <a:lnTo>
                      <a:pt x="293" y="2871"/>
                    </a:lnTo>
                    <a:lnTo>
                      <a:pt x="301" y="2882"/>
                    </a:lnTo>
                    <a:lnTo>
                      <a:pt x="307" y="2895"/>
                    </a:lnTo>
                    <a:lnTo>
                      <a:pt x="307" y="2889"/>
                    </a:lnTo>
                    <a:lnTo>
                      <a:pt x="308" y="2883"/>
                    </a:lnTo>
                    <a:lnTo>
                      <a:pt x="309" y="2879"/>
                    </a:lnTo>
                    <a:lnTo>
                      <a:pt x="311" y="2875"/>
                    </a:lnTo>
                    <a:lnTo>
                      <a:pt x="316" y="2868"/>
                    </a:lnTo>
                    <a:lnTo>
                      <a:pt x="322" y="2861"/>
                    </a:lnTo>
                    <a:lnTo>
                      <a:pt x="330" y="2856"/>
                    </a:lnTo>
                    <a:lnTo>
                      <a:pt x="338" y="2853"/>
                    </a:lnTo>
                    <a:lnTo>
                      <a:pt x="347" y="2850"/>
                    </a:lnTo>
                    <a:lnTo>
                      <a:pt x="358" y="2847"/>
                    </a:lnTo>
                    <a:lnTo>
                      <a:pt x="378" y="2841"/>
                    </a:lnTo>
                    <a:lnTo>
                      <a:pt x="398" y="2833"/>
                    </a:lnTo>
                    <a:lnTo>
                      <a:pt x="408" y="2828"/>
                    </a:lnTo>
                    <a:lnTo>
                      <a:pt x="416" y="2823"/>
                    </a:lnTo>
                    <a:lnTo>
                      <a:pt x="423" y="2815"/>
                    </a:lnTo>
                    <a:lnTo>
                      <a:pt x="430" y="2805"/>
                    </a:lnTo>
                    <a:lnTo>
                      <a:pt x="423" y="2821"/>
                    </a:lnTo>
                    <a:lnTo>
                      <a:pt x="415" y="2835"/>
                    </a:lnTo>
                    <a:lnTo>
                      <a:pt x="406" y="2849"/>
                    </a:lnTo>
                    <a:lnTo>
                      <a:pt x="394" y="2861"/>
                    </a:lnTo>
                    <a:lnTo>
                      <a:pt x="382" y="2872"/>
                    </a:lnTo>
                    <a:lnTo>
                      <a:pt x="368" y="2881"/>
                    </a:lnTo>
                    <a:lnTo>
                      <a:pt x="361" y="2885"/>
                    </a:lnTo>
                    <a:lnTo>
                      <a:pt x="354" y="2889"/>
                    </a:lnTo>
                    <a:lnTo>
                      <a:pt x="345" y="2892"/>
                    </a:lnTo>
                    <a:lnTo>
                      <a:pt x="337" y="2895"/>
                    </a:lnTo>
                    <a:lnTo>
                      <a:pt x="329" y="2886"/>
                    </a:lnTo>
                    <a:lnTo>
                      <a:pt x="324" y="2889"/>
                    </a:lnTo>
                    <a:lnTo>
                      <a:pt x="321" y="2892"/>
                    </a:lnTo>
                    <a:lnTo>
                      <a:pt x="320" y="2895"/>
                    </a:lnTo>
                    <a:lnTo>
                      <a:pt x="319" y="2899"/>
                    </a:lnTo>
                    <a:lnTo>
                      <a:pt x="319" y="2904"/>
                    </a:lnTo>
                    <a:lnTo>
                      <a:pt x="319" y="2908"/>
                    </a:lnTo>
                    <a:lnTo>
                      <a:pt x="319" y="2913"/>
                    </a:lnTo>
                    <a:lnTo>
                      <a:pt x="319" y="2916"/>
                    </a:lnTo>
                    <a:lnTo>
                      <a:pt x="327" y="2920"/>
                    </a:lnTo>
                    <a:lnTo>
                      <a:pt x="336" y="2924"/>
                    </a:lnTo>
                    <a:lnTo>
                      <a:pt x="343" y="2928"/>
                    </a:lnTo>
                    <a:lnTo>
                      <a:pt x="351" y="2932"/>
                    </a:lnTo>
                    <a:lnTo>
                      <a:pt x="361" y="2936"/>
                    </a:lnTo>
                    <a:lnTo>
                      <a:pt x="369" y="2939"/>
                    </a:lnTo>
                    <a:lnTo>
                      <a:pt x="373" y="2939"/>
                    </a:lnTo>
                    <a:lnTo>
                      <a:pt x="379" y="2939"/>
                    </a:lnTo>
                    <a:lnTo>
                      <a:pt x="383" y="2939"/>
                    </a:lnTo>
                    <a:lnTo>
                      <a:pt x="388" y="2936"/>
                    </a:lnTo>
                    <a:lnTo>
                      <a:pt x="438" y="2886"/>
                    </a:lnTo>
                    <a:lnTo>
                      <a:pt x="440" y="2907"/>
                    </a:lnTo>
                    <a:lnTo>
                      <a:pt x="441" y="2928"/>
                    </a:lnTo>
                    <a:lnTo>
                      <a:pt x="441" y="2950"/>
                    </a:lnTo>
                    <a:lnTo>
                      <a:pt x="441" y="2972"/>
                    </a:lnTo>
                    <a:lnTo>
                      <a:pt x="439" y="2995"/>
                    </a:lnTo>
                    <a:lnTo>
                      <a:pt x="437" y="3017"/>
                    </a:lnTo>
                    <a:lnTo>
                      <a:pt x="434" y="3040"/>
                    </a:lnTo>
                    <a:lnTo>
                      <a:pt x="431" y="3063"/>
                    </a:lnTo>
                    <a:lnTo>
                      <a:pt x="422" y="3108"/>
                    </a:lnTo>
                    <a:lnTo>
                      <a:pt x="412" y="3154"/>
                    </a:lnTo>
                    <a:lnTo>
                      <a:pt x="400" y="3199"/>
                    </a:lnTo>
                    <a:lnTo>
                      <a:pt x="388" y="3243"/>
                    </a:lnTo>
                    <a:lnTo>
                      <a:pt x="381" y="3236"/>
                    </a:lnTo>
                    <a:lnTo>
                      <a:pt x="374" y="3228"/>
                    </a:lnTo>
                    <a:lnTo>
                      <a:pt x="368" y="3221"/>
                    </a:lnTo>
                    <a:lnTo>
                      <a:pt x="363" y="3214"/>
                    </a:lnTo>
                    <a:lnTo>
                      <a:pt x="355" y="3198"/>
                    </a:lnTo>
                    <a:lnTo>
                      <a:pt x="346" y="3181"/>
                    </a:lnTo>
                    <a:lnTo>
                      <a:pt x="334" y="3147"/>
                    </a:lnTo>
                    <a:lnTo>
                      <a:pt x="323" y="3113"/>
                    </a:lnTo>
                    <a:lnTo>
                      <a:pt x="318" y="3095"/>
                    </a:lnTo>
                    <a:lnTo>
                      <a:pt x="313" y="3077"/>
                    </a:lnTo>
                    <a:lnTo>
                      <a:pt x="306" y="3060"/>
                    </a:lnTo>
                    <a:lnTo>
                      <a:pt x="298" y="3045"/>
                    </a:lnTo>
                    <a:lnTo>
                      <a:pt x="288" y="3029"/>
                    </a:lnTo>
                    <a:lnTo>
                      <a:pt x="277" y="3015"/>
                    </a:lnTo>
                    <a:lnTo>
                      <a:pt x="270" y="3007"/>
                    </a:lnTo>
                    <a:lnTo>
                      <a:pt x="264" y="3000"/>
                    </a:lnTo>
                    <a:lnTo>
                      <a:pt x="256" y="2994"/>
                    </a:lnTo>
                    <a:lnTo>
                      <a:pt x="247" y="2988"/>
                    </a:lnTo>
                    <a:lnTo>
                      <a:pt x="30" y="2997"/>
                    </a:lnTo>
                    <a:lnTo>
                      <a:pt x="32" y="2988"/>
                    </a:lnTo>
                    <a:lnTo>
                      <a:pt x="35" y="2979"/>
                    </a:lnTo>
                    <a:lnTo>
                      <a:pt x="39" y="2972"/>
                    </a:lnTo>
                    <a:lnTo>
                      <a:pt x="45" y="2965"/>
                    </a:lnTo>
                    <a:lnTo>
                      <a:pt x="60" y="2952"/>
                    </a:lnTo>
                    <a:lnTo>
                      <a:pt x="76" y="2940"/>
                    </a:lnTo>
                    <a:lnTo>
                      <a:pt x="85" y="2933"/>
                    </a:lnTo>
                    <a:lnTo>
                      <a:pt x="93" y="2927"/>
                    </a:lnTo>
                    <a:lnTo>
                      <a:pt x="100" y="2920"/>
                    </a:lnTo>
                    <a:lnTo>
                      <a:pt x="108" y="2913"/>
                    </a:lnTo>
                    <a:lnTo>
                      <a:pt x="114" y="2904"/>
                    </a:lnTo>
                    <a:lnTo>
                      <a:pt x="119" y="2895"/>
                    </a:lnTo>
                    <a:lnTo>
                      <a:pt x="122" y="2884"/>
                    </a:lnTo>
                    <a:lnTo>
                      <a:pt x="124" y="2873"/>
                    </a:lnTo>
                    <a:lnTo>
                      <a:pt x="125" y="2859"/>
                    </a:lnTo>
                    <a:lnTo>
                      <a:pt x="125" y="2847"/>
                    </a:lnTo>
                    <a:lnTo>
                      <a:pt x="123" y="2834"/>
                    </a:lnTo>
                    <a:lnTo>
                      <a:pt x="120" y="2822"/>
                    </a:lnTo>
                    <a:lnTo>
                      <a:pt x="116" y="2809"/>
                    </a:lnTo>
                    <a:lnTo>
                      <a:pt x="110" y="2798"/>
                    </a:lnTo>
                    <a:lnTo>
                      <a:pt x="103" y="2787"/>
                    </a:lnTo>
                    <a:lnTo>
                      <a:pt x="95" y="2777"/>
                    </a:lnTo>
                    <a:lnTo>
                      <a:pt x="87" y="2767"/>
                    </a:lnTo>
                    <a:lnTo>
                      <a:pt x="78" y="2757"/>
                    </a:lnTo>
                    <a:lnTo>
                      <a:pt x="69" y="2748"/>
                    </a:lnTo>
                    <a:lnTo>
                      <a:pt x="60" y="2740"/>
                    </a:lnTo>
                    <a:lnTo>
                      <a:pt x="41" y="2724"/>
                    </a:lnTo>
                    <a:lnTo>
                      <a:pt x="22" y="2711"/>
                    </a:lnTo>
                    <a:lnTo>
                      <a:pt x="23" y="2681"/>
                    </a:lnTo>
                    <a:lnTo>
                      <a:pt x="23" y="2650"/>
                    </a:lnTo>
                    <a:lnTo>
                      <a:pt x="20" y="2619"/>
                    </a:lnTo>
                    <a:lnTo>
                      <a:pt x="17" y="2586"/>
                    </a:lnTo>
                    <a:lnTo>
                      <a:pt x="9" y="2523"/>
                    </a:lnTo>
                    <a:lnTo>
                      <a:pt x="2" y="2459"/>
                    </a:lnTo>
                    <a:lnTo>
                      <a:pt x="0" y="2428"/>
                    </a:lnTo>
                    <a:lnTo>
                      <a:pt x="0" y="2398"/>
                    </a:lnTo>
                    <a:lnTo>
                      <a:pt x="1" y="2382"/>
                    </a:lnTo>
                    <a:lnTo>
                      <a:pt x="2" y="2368"/>
                    </a:lnTo>
                    <a:lnTo>
                      <a:pt x="5" y="2353"/>
                    </a:lnTo>
                    <a:lnTo>
                      <a:pt x="8" y="2338"/>
                    </a:lnTo>
                    <a:lnTo>
                      <a:pt x="12" y="2324"/>
                    </a:lnTo>
                    <a:lnTo>
                      <a:pt x="16" y="2310"/>
                    </a:lnTo>
                    <a:lnTo>
                      <a:pt x="21" y="2296"/>
                    </a:lnTo>
                    <a:lnTo>
                      <a:pt x="28" y="2282"/>
                    </a:lnTo>
                    <a:lnTo>
                      <a:pt x="36" y="2270"/>
                    </a:lnTo>
                    <a:lnTo>
                      <a:pt x="44" y="2257"/>
                    </a:lnTo>
                    <a:lnTo>
                      <a:pt x="53" y="2245"/>
                    </a:lnTo>
                    <a:lnTo>
                      <a:pt x="65" y="2232"/>
                    </a:lnTo>
                    <a:lnTo>
                      <a:pt x="59" y="2252"/>
                    </a:lnTo>
                    <a:lnTo>
                      <a:pt x="54" y="2272"/>
                    </a:lnTo>
                    <a:lnTo>
                      <a:pt x="50" y="2293"/>
                    </a:lnTo>
                    <a:lnTo>
                      <a:pt x="47" y="2313"/>
                    </a:lnTo>
                    <a:lnTo>
                      <a:pt x="44" y="2333"/>
                    </a:lnTo>
                    <a:lnTo>
                      <a:pt x="42" y="2354"/>
                    </a:lnTo>
                    <a:lnTo>
                      <a:pt x="41" y="2375"/>
                    </a:lnTo>
                    <a:lnTo>
                      <a:pt x="41" y="2396"/>
                    </a:lnTo>
                    <a:lnTo>
                      <a:pt x="41" y="2417"/>
                    </a:lnTo>
                    <a:lnTo>
                      <a:pt x="42" y="2437"/>
                    </a:lnTo>
                    <a:lnTo>
                      <a:pt x="44" y="2458"/>
                    </a:lnTo>
                    <a:lnTo>
                      <a:pt x="46" y="2479"/>
                    </a:lnTo>
                    <a:lnTo>
                      <a:pt x="49" y="2499"/>
                    </a:lnTo>
                    <a:lnTo>
                      <a:pt x="52" y="2520"/>
                    </a:lnTo>
                    <a:lnTo>
                      <a:pt x="57" y="2539"/>
                    </a:lnTo>
                    <a:lnTo>
                      <a:pt x="62" y="2560"/>
                    </a:lnTo>
                    <a:lnTo>
                      <a:pt x="67" y="2580"/>
                    </a:lnTo>
                    <a:lnTo>
                      <a:pt x="73" y="2600"/>
                    </a:lnTo>
                    <a:lnTo>
                      <a:pt x="79" y="2620"/>
                    </a:lnTo>
                    <a:lnTo>
                      <a:pt x="87" y="2638"/>
                    </a:lnTo>
                    <a:lnTo>
                      <a:pt x="95" y="2658"/>
                    </a:lnTo>
                    <a:lnTo>
                      <a:pt x="103" y="2677"/>
                    </a:lnTo>
                    <a:lnTo>
                      <a:pt x="113" y="2695"/>
                    </a:lnTo>
                    <a:lnTo>
                      <a:pt x="122" y="2714"/>
                    </a:lnTo>
                    <a:lnTo>
                      <a:pt x="133" y="2731"/>
                    </a:lnTo>
                    <a:lnTo>
                      <a:pt x="143" y="2749"/>
                    </a:lnTo>
                    <a:lnTo>
                      <a:pt x="154" y="2766"/>
                    </a:lnTo>
                    <a:lnTo>
                      <a:pt x="166" y="2782"/>
                    </a:lnTo>
                    <a:lnTo>
                      <a:pt x="178" y="2798"/>
                    </a:lnTo>
                    <a:lnTo>
                      <a:pt x="191" y="2814"/>
                    </a:lnTo>
                    <a:lnTo>
                      <a:pt x="203" y="2829"/>
                    </a:lnTo>
                    <a:lnTo>
                      <a:pt x="218" y="284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0" name="Freeform 798">
                <a:extLst>
                  <a:ext uri="{FF2B5EF4-FFF2-40B4-BE49-F238E27FC236}">
                    <a16:creationId xmlns:a16="http://schemas.microsoft.com/office/drawing/2014/main" id="{0F6234BF-A690-443C-B2E7-A93D72464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6" y="1551"/>
                <a:ext cx="1376" cy="1785"/>
              </a:xfrm>
              <a:custGeom>
                <a:avLst/>
                <a:gdLst>
                  <a:gd name="T0" fmla="*/ 885 w 9632"/>
                  <a:gd name="T1" fmla="*/ 911 h 12493"/>
                  <a:gd name="T2" fmla="*/ 2534 w 9632"/>
                  <a:gd name="T3" fmla="*/ 221 h 12493"/>
                  <a:gd name="T4" fmla="*/ 3660 w 9632"/>
                  <a:gd name="T5" fmla="*/ 849 h 12493"/>
                  <a:gd name="T6" fmla="*/ 4328 w 9632"/>
                  <a:gd name="T7" fmla="*/ 1274 h 12493"/>
                  <a:gd name="T8" fmla="*/ 4337 w 9632"/>
                  <a:gd name="T9" fmla="*/ 3019 h 12493"/>
                  <a:gd name="T10" fmla="*/ 4018 w 9632"/>
                  <a:gd name="T11" fmla="*/ 2747 h 12493"/>
                  <a:gd name="T12" fmla="*/ 3731 w 9632"/>
                  <a:gd name="T13" fmla="*/ 3174 h 12493"/>
                  <a:gd name="T14" fmla="*/ 3911 w 9632"/>
                  <a:gd name="T15" fmla="*/ 2611 h 12493"/>
                  <a:gd name="T16" fmla="*/ 3684 w 9632"/>
                  <a:gd name="T17" fmla="*/ 2852 h 12493"/>
                  <a:gd name="T18" fmla="*/ 4100 w 9632"/>
                  <a:gd name="T19" fmla="*/ 2257 h 12493"/>
                  <a:gd name="T20" fmla="*/ 2782 w 9632"/>
                  <a:gd name="T21" fmla="*/ 2918 h 12493"/>
                  <a:gd name="T22" fmla="*/ 4069 w 9632"/>
                  <a:gd name="T23" fmla="*/ 1794 h 12493"/>
                  <a:gd name="T24" fmla="*/ 2428 w 9632"/>
                  <a:gd name="T25" fmla="*/ 2721 h 12493"/>
                  <a:gd name="T26" fmla="*/ 2942 w 9632"/>
                  <a:gd name="T27" fmla="*/ 2011 h 12493"/>
                  <a:gd name="T28" fmla="*/ 2723 w 9632"/>
                  <a:gd name="T29" fmla="*/ 2045 h 12493"/>
                  <a:gd name="T30" fmla="*/ 1564 w 9632"/>
                  <a:gd name="T31" fmla="*/ 2038 h 12493"/>
                  <a:gd name="T32" fmla="*/ 3604 w 9632"/>
                  <a:gd name="T33" fmla="*/ 1199 h 12493"/>
                  <a:gd name="T34" fmla="*/ 2644 w 9632"/>
                  <a:gd name="T35" fmla="*/ 1550 h 12493"/>
                  <a:gd name="T36" fmla="*/ 1218 w 9632"/>
                  <a:gd name="T37" fmla="*/ 1205 h 12493"/>
                  <a:gd name="T38" fmla="*/ 2274 w 9632"/>
                  <a:gd name="T39" fmla="*/ 877 h 12493"/>
                  <a:gd name="T40" fmla="*/ 3505 w 9632"/>
                  <a:gd name="T41" fmla="*/ 320 h 12493"/>
                  <a:gd name="T42" fmla="*/ 4445 w 9632"/>
                  <a:gd name="T43" fmla="*/ 3544 h 12493"/>
                  <a:gd name="T44" fmla="*/ 2314 w 9632"/>
                  <a:gd name="T45" fmla="*/ 7439 h 12493"/>
                  <a:gd name="T46" fmla="*/ 2901 w 9632"/>
                  <a:gd name="T47" fmla="*/ 6657 h 12493"/>
                  <a:gd name="T48" fmla="*/ 3034 w 9632"/>
                  <a:gd name="T49" fmla="*/ 7793 h 12493"/>
                  <a:gd name="T50" fmla="*/ 2611 w 9632"/>
                  <a:gd name="T51" fmla="*/ 8162 h 12493"/>
                  <a:gd name="T52" fmla="*/ 3095 w 9632"/>
                  <a:gd name="T53" fmla="*/ 7337 h 12493"/>
                  <a:gd name="T54" fmla="*/ 3408 w 9632"/>
                  <a:gd name="T55" fmla="*/ 7692 h 12493"/>
                  <a:gd name="T56" fmla="*/ 2730 w 9632"/>
                  <a:gd name="T57" fmla="*/ 7796 h 12493"/>
                  <a:gd name="T58" fmla="*/ 2982 w 9632"/>
                  <a:gd name="T59" fmla="*/ 7373 h 12493"/>
                  <a:gd name="T60" fmla="*/ 7090 w 9632"/>
                  <a:gd name="T61" fmla="*/ 9115 h 12493"/>
                  <a:gd name="T62" fmla="*/ 6839 w 9632"/>
                  <a:gd name="T63" fmla="*/ 8867 h 12493"/>
                  <a:gd name="T64" fmla="*/ 8820 w 9632"/>
                  <a:gd name="T65" fmla="*/ 6002 h 12493"/>
                  <a:gd name="T66" fmla="*/ 6066 w 9632"/>
                  <a:gd name="T67" fmla="*/ 6178 h 12493"/>
                  <a:gd name="T68" fmla="*/ 6939 w 9632"/>
                  <a:gd name="T69" fmla="*/ 5520 h 12493"/>
                  <a:gd name="T70" fmla="*/ 6836 w 9632"/>
                  <a:gd name="T71" fmla="*/ 5912 h 12493"/>
                  <a:gd name="T72" fmla="*/ 6073 w 9632"/>
                  <a:gd name="T73" fmla="*/ 6257 h 12493"/>
                  <a:gd name="T74" fmla="*/ 6150 w 9632"/>
                  <a:gd name="T75" fmla="*/ 6665 h 12493"/>
                  <a:gd name="T76" fmla="*/ 6909 w 9632"/>
                  <a:gd name="T77" fmla="*/ 5940 h 12493"/>
                  <a:gd name="T78" fmla="*/ 6586 w 9632"/>
                  <a:gd name="T79" fmla="*/ 7103 h 12493"/>
                  <a:gd name="T80" fmla="*/ 4995 w 9632"/>
                  <a:gd name="T81" fmla="*/ 8426 h 12493"/>
                  <a:gd name="T82" fmla="*/ 6928 w 9632"/>
                  <a:gd name="T83" fmla="*/ 6329 h 12493"/>
                  <a:gd name="T84" fmla="*/ 5628 w 9632"/>
                  <a:gd name="T85" fmla="*/ 8873 h 12493"/>
                  <a:gd name="T86" fmla="*/ 5870 w 9632"/>
                  <a:gd name="T87" fmla="*/ 8177 h 12493"/>
                  <a:gd name="T88" fmla="*/ 5969 w 9632"/>
                  <a:gd name="T89" fmla="*/ 9073 h 12493"/>
                  <a:gd name="T90" fmla="*/ 5018 w 9632"/>
                  <a:gd name="T91" fmla="*/ 10342 h 12493"/>
                  <a:gd name="T92" fmla="*/ 7733 w 9632"/>
                  <a:gd name="T93" fmla="*/ 6475 h 12493"/>
                  <a:gd name="T94" fmla="*/ 5050 w 9632"/>
                  <a:gd name="T95" fmla="*/ 9635 h 12493"/>
                  <a:gd name="T96" fmla="*/ 6520 w 9632"/>
                  <a:gd name="T97" fmla="*/ 7229 h 12493"/>
                  <a:gd name="T98" fmla="*/ 9242 w 9632"/>
                  <a:gd name="T99" fmla="*/ 7513 h 12493"/>
                  <a:gd name="T100" fmla="*/ 7724 w 9632"/>
                  <a:gd name="T101" fmla="*/ 10260 h 12493"/>
                  <a:gd name="T102" fmla="*/ 6850 w 9632"/>
                  <a:gd name="T103" fmla="*/ 12325 h 12493"/>
                  <a:gd name="T104" fmla="*/ 7419 w 9632"/>
                  <a:gd name="T105" fmla="*/ 9495 h 12493"/>
                  <a:gd name="T106" fmla="*/ 9524 w 9632"/>
                  <a:gd name="T107" fmla="*/ 6300 h 12493"/>
                  <a:gd name="T108" fmla="*/ 7820 w 9632"/>
                  <a:gd name="T109" fmla="*/ 9264 h 12493"/>
                  <a:gd name="T110" fmla="*/ 7038 w 9632"/>
                  <a:gd name="T111" fmla="*/ 10900 h 12493"/>
                  <a:gd name="T112" fmla="*/ 7221 w 9632"/>
                  <a:gd name="T113" fmla="*/ 7423 h 12493"/>
                  <a:gd name="T114" fmla="*/ 9139 w 9632"/>
                  <a:gd name="T115" fmla="*/ 6563 h 12493"/>
                  <a:gd name="T116" fmla="*/ 6961 w 9632"/>
                  <a:gd name="T117" fmla="*/ 9900 h 12493"/>
                  <a:gd name="T118" fmla="*/ 6153 w 9632"/>
                  <a:gd name="T119" fmla="*/ 12109 h 12493"/>
                  <a:gd name="T120" fmla="*/ 6429 w 9632"/>
                  <a:gd name="T121" fmla="*/ 9618 h 12493"/>
                  <a:gd name="T122" fmla="*/ 6214 w 9632"/>
                  <a:gd name="T123" fmla="*/ 10657 h 12493"/>
                  <a:gd name="T124" fmla="*/ 7025 w 9632"/>
                  <a:gd name="T125" fmla="*/ 9370 h 12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632" h="12493">
                    <a:moveTo>
                      <a:pt x="3524" y="241"/>
                    </a:moveTo>
                    <a:lnTo>
                      <a:pt x="3471" y="265"/>
                    </a:lnTo>
                    <a:lnTo>
                      <a:pt x="3417" y="290"/>
                    </a:lnTo>
                    <a:lnTo>
                      <a:pt x="3364" y="315"/>
                    </a:lnTo>
                    <a:lnTo>
                      <a:pt x="3309" y="343"/>
                    </a:lnTo>
                    <a:lnTo>
                      <a:pt x="3203" y="397"/>
                    </a:lnTo>
                    <a:lnTo>
                      <a:pt x="3098" y="452"/>
                    </a:lnTo>
                    <a:lnTo>
                      <a:pt x="2992" y="508"/>
                    </a:lnTo>
                    <a:lnTo>
                      <a:pt x="2885" y="564"/>
                    </a:lnTo>
                    <a:lnTo>
                      <a:pt x="2779" y="620"/>
                    </a:lnTo>
                    <a:lnTo>
                      <a:pt x="2671" y="674"/>
                    </a:lnTo>
                    <a:lnTo>
                      <a:pt x="2616" y="700"/>
                    </a:lnTo>
                    <a:lnTo>
                      <a:pt x="2562" y="725"/>
                    </a:lnTo>
                    <a:lnTo>
                      <a:pt x="2507" y="749"/>
                    </a:lnTo>
                    <a:lnTo>
                      <a:pt x="2452" y="773"/>
                    </a:lnTo>
                    <a:lnTo>
                      <a:pt x="2396" y="795"/>
                    </a:lnTo>
                    <a:lnTo>
                      <a:pt x="2339" y="817"/>
                    </a:lnTo>
                    <a:lnTo>
                      <a:pt x="2282" y="836"/>
                    </a:lnTo>
                    <a:lnTo>
                      <a:pt x="2225" y="855"/>
                    </a:lnTo>
                    <a:lnTo>
                      <a:pt x="2167" y="873"/>
                    </a:lnTo>
                    <a:lnTo>
                      <a:pt x="2108" y="889"/>
                    </a:lnTo>
                    <a:lnTo>
                      <a:pt x="2049" y="903"/>
                    </a:lnTo>
                    <a:lnTo>
                      <a:pt x="1989" y="916"/>
                    </a:lnTo>
                    <a:lnTo>
                      <a:pt x="1928" y="926"/>
                    </a:lnTo>
                    <a:lnTo>
                      <a:pt x="1866" y="935"/>
                    </a:lnTo>
                    <a:lnTo>
                      <a:pt x="1804" y="942"/>
                    </a:lnTo>
                    <a:lnTo>
                      <a:pt x="1741" y="947"/>
                    </a:lnTo>
                    <a:lnTo>
                      <a:pt x="1682" y="956"/>
                    </a:lnTo>
                    <a:lnTo>
                      <a:pt x="1623" y="964"/>
                    </a:lnTo>
                    <a:lnTo>
                      <a:pt x="1565" y="969"/>
                    </a:lnTo>
                    <a:lnTo>
                      <a:pt x="1507" y="973"/>
                    </a:lnTo>
                    <a:lnTo>
                      <a:pt x="1449" y="975"/>
                    </a:lnTo>
                    <a:lnTo>
                      <a:pt x="1391" y="975"/>
                    </a:lnTo>
                    <a:lnTo>
                      <a:pt x="1334" y="974"/>
                    </a:lnTo>
                    <a:lnTo>
                      <a:pt x="1277" y="971"/>
                    </a:lnTo>
                    <a:lnTo>
                      <a:pt x="1220" y="967"/>
                    </a:lnTo>
                    <a:lnTo>
                      <a:pt x="1164" y="960"/>
                    </a:lnTo>
                    <a:lnTo>
                      <a:pt x="1107" y="953"/>
                    </a:lnTo>
                    <a:lnTo>
                      <a:pt x="1051" y="945"/>
                    </a:lnTo>
                    <a:lnTo>
                      <a:pt x="996" y="934"/>
                    </a:lnTo>
                    <a:lnTo>
                      <a:pt x="940" y="924"/>
                    </a:lnTo>
                    <a:lnTo>
                      <a:pt x="885" y="911"/>
                    </a:lnTo>
                    <a:lnTo>
                      <a:pt x="830" y="898"/>
                    </a:lnTo>
                    <a:lnTo>
                      <a:pt x="776" y="883"/>
                    </a:lnTo>
                    <a:lnTo>
                      <a:pt x="722" y="868"/>
                    </a:lnTo>
                    <a:lnTo>
                      <a:pt x="668" y="851"/>
                    </a:lnTo>
                    <a:lnTo>
                      <a:pt x="615" y="833"/>
                    </a:lnTo>
                    <a:lnTo>
                      <a:pt x="561" y="815"/>
                    </a:lnTo>
                    <a:lnTo>
                      <a:pt x="508" y="795"/>
                    </a:lnTo>
                    <a:lnTo>
                      <a:pt x="456" y="775"/>
                    </a:lnTo>
                    <a:lnTo>
                      <a:pt x="404" y="754"/>
                    </a:lnTo>
                    <a:lnTo>
                      <a:pt x="352" y="732"/>
                    </a:lnTo>
                    <a:lnTo>
                      <a:pt x="300" y="710"/>
                    </a:lnTo>
                    <a:lnTo>
                      <a:pt x="249" y="688"/>
                    </a:lnTo>
                    <a:lnTo>
                      <a:pt x="199" y="665"/>
                    </a:lnTo>
                    <a:lnTo>
                      <a:pt x="99" y="618"/>
                    </a:lnTo>
                    <a:lnTo>
                      <a:pt x="0" y="569"/>
                    </a:lnTo>
                    <a:lnTo>
                      <a:pt x="0" y="547"/>
                    </a:lnTo>
                    <a:lnTo>
                      <a:pt x="102" y="549"/>
                    </a:lnTo>
                    <a:lnTo>
                      <a:pt x="204" y="550"/>
                    </a:lnTo>
                    <a:lnTo>
                      <a:pt x="306" y="551"/>
                    </a:lnTo>
                    <a:lnTo>
                      <a:pt x="408" y="550"/>
                    </a:lnTo>
                    <a:lnTo>
                      <a:pt x="509" y="548"/>
                    </a:lnTo>
                    <a:lnTo>
                      <a:pt x="610" y="545"/>
                    </a:lnTo>
                    <a:lnTo>
                      <a:pt x="711" y="542"/>
                    </a:lnTo>
                    <a:lnTo>
                      <a:pt x="812" y="536"/>
                    </a:lnTo>
                    <a:lnTo>
                      <a:pt x="912" y="530"/>
                    </a:lnTo>
                    <a:lnTo>
                      <a:pt x="1011" y="523"/>
                    </a:lnTo>
                    <a:lnTo>
                      <a:pt x="1110" y="514"/>
                    </a:lnTo>
                    <a:lnTo>
                      <a:pt x="1209" y="505"/>
                    </a:lnTo>
                    <a:lnTo>
                      <a:pt x="1307" y="494"/>
                    </a:lnTo>
                    <a:lnTo>
                      <a:pt x="1404" y="482"/>
                    </a:lnTo>
                    <a:lnTo>
                      <a:pt x="1501" y="469"/>
                    </a:lnTo>
                    <a:lnTo>
                      <a:pt x="1598" y="453"/>
                    </a:lnTo>
                    <a:lnTo>
                      <a:pt x="1694" y="437"/>
                    </a:lnTo>
                    <a:lnTo>
                      <a:pt x="1790" y="420"/>
                    </a:lnTo>
                    <a:lnTo>
                      <a:pt x="1885" y="400"/>
                    </a:lnTo>
                    <a:lnTo>
                      <a:pt x="1980" y="379"/>
                    </a:lnTo>
                    <a:lnTo>
                      <a:pt x="2074" y="357"/>
                    </a:lnTo>
                    <a:lnTo>
                      <a:pt x="2167" y="333"/>
                    </a:lnTo>
                    <a:lnTo>
                      <a:pt x="2260" y="307"/>
                    </a:lnTo>
                    <a:lnTo>
                      <a:pt x="2352" y="280"/>
                    </a:lnTo>
                    <a:lnTo>
                      <a:pt x="2443" y="252"/>
                    </a:lnTo>
                    <a:lnTo>
                      <a:pt x="2534" y="221"/>
                    </a:lnTo>
                    <a:lnTo>
                      <a:pt x="2625" y="188"/>
                    </a:lnTo>
                    <a:lnTo>
                      <a:pt x="2714" y="155"/>
                    </a:lnTo>
                    <a:lnTo>
                      <a:pt x="2803" y="119"/>
                    </a:lnTo>
                    <a:lnTo>
                      <a:pt x="2892" y="81"/>
                    </a:lnTo>
                    <a:lnTo>
                      <a:pt x="2979" y="41"/>
                    </a:lnTo>
                    <a:lnTo>
                      <a:pt x="3066" y="0"/>
                    </a:lnTo>
                    <a:lnTo>
                      <a:pt x="3123" y="30"/>
                    </a:lnTo>
                    <a:lnTo>
                      <a:pt x="3180" y="60"/>
                    </a:lnTo>
                    <a:lnTo>
                      <a:pt x="3238" y="90"/>
                    </a:lnTo>
                    <a:lnTo>
                      <a:pt x="3295" y="121"/>
                    </a:lnTo>
                    <a:lnTo>
                      <a:pt x="3352" y="151"/>
                    </a:lnTo>
                    <a:lnTo>
                      <a:pt x="3410" y="181"/>
                    </a:lnTo>
                    <a:lnTo>
                      <a:pt x="3467" y="211"/>
                    </a:lnTo>
                    <a:lnTo>
                      <a:pt x="3524" y="241"/>
                    </a:lnTo>
                    <a:close/>
                    <a:moveTo>
                      <a:pt x="3363" y="547"/>
                    </a:moveTo>
                    <a:lnTo>
                      <a:pt x="3364" y="558"/>
                    </a:lnTo>
                    <a:lnTo>
                      <a:pt x="3366" y="569"/>
                    </a:lnTo>
                    <a:lnTo>
                      <a:pt x="3370" y="578"/>
                    </a:lnTo>
                    <a:lnTo>
                      <a:pt x="3374" y="587"/>
                    </a:lnTo>
                    <a:lnTo>
                      <a:pt x="3379" y="595"/>
                    </a:lnTo>
                    <a:lnTo>
                      <a:pt x="3386" y="602"/>
                    </a:lnTo>
                    <a:lnTo>
                      <a:pt x="3392" y="609"/>
                    </a:lnTo>
                    <a:lnTo>
                      <a:pt x="3399" y="617"/>
                    </a:lnTo>
                    <a:lnTo>
                      <a:pt x="3413" y="630"/>
                    </a:lnTo>
                    <a:lnTo>
                      <a:pt x="3426" y="644"/>
                    </a:lnTo>
                    <a:lnTo>
                      <a:pt x="3431" y="652"/>
                    </a:lnTo>
                    <a:lnTo>
                      <a:pt x="3437" y="660"/>
                    </a:lnTo>
                    <a:lnTo>
                      <a:pt x="3441" y="669"/>
                    </a:lnTo>
                    <a:lnTo>
                      <a:pt x="3444" y="679"/>
                    </a:lnTo>
                    <a:lnTo>
                      <a:pt x="3456" y="699"/>
                    </a:lnTo>
                    <a:lnTo>
                      <a:pt x="3470" y="717"/>
                    </a:lnTo>
                    <a:lnTo>
                      <a:pt x="3485" y="734"/>
                    </a:lnTo>
                    <a:lnTo>
                      <a:pt x="3499" y="750"/>
                    </a:lnTo>
                    <a:lnTo>
                      <a:pt x="3515" y="766"/>
                    </a:lnTo>
                    <a:lnTo>
                      <a:pt x="3531" y="779"/>
                    </a:lnTo>
                    <a:lnTo>
                      <a:pt x="3548" y="792"/>
                    </a:lnTo>
                    <a:lnTo>
                      <a:pt x="3566" y="804"/>
                    </a:lnTo>
                    <a:lnTo>
                      <a:pt x="3584" y="815"/>
                    </a:lnTo>
                    <a:lnTo>
                      <a:pt x="3602" y="825"/>
                    </a:lnTo>
                    <a:lnTo>
                      <a:pt x="3621" y="833"/>
                    </a:lnTo>
                    <a:lnTo>
                      <a:pt x="3640" y="842"/>
                    </a:lnTo>
                    <a:lnTo>
                      <a:pt x="3660" y="849"/>
                    </a:lnTo>
                    <a:lnTo>
                      <a:pt x="3680" y="856"/>
                    </a:lnTo>
                    <a:lnTo>
                      <a:pt x="3701" y="861"/>
                    </a:lnTo>
                    <a:lnTo>
                      <a:pt x="3722" y="867"/>
                    </a:lnTo>
                    <a:lnTo>
                      <a:pt x="3743" y="871"/>
                    </a:lnTo>
                    <a:lnTo>
                      <a:pt x="3765" y="875"/>
                    </a:lnTo>
                    <a:lnTo>
                      <a:pt x="3787" y="878"/>
                    </a:lnTo>
                    <a:lnTo>
                      <a:pt x="3809" y="881"/>
                    </a:lnTo>
                    <a:lnTo>
                      <a:pt x="3852" y="884"/>
                    </a:lnTo>
                    <a:lnTo>
                      <a:pt x="3897" y="886"/>
                    </a:lnTo>
                    <a:lnTo>
                      <a:pt x="3943" y="887"/>
                    </a:lnTo>
                    <a:lnTo>
                      <a:pt x="3988" y="886"/>
                    </a:lnTo>
                    <a:lnTo>
                      <a:pt x="4033" y="885"/>
                    </a:lnTo>
                    <a:lnTo>
                      <a:pt x="4076" y="882"/>
                    </a:lnTo>
                    <a:lnTo>
                      <a:pt x="4066" y="917"/>
                    </a:lnTo>
                    <a:lnTo>
                      <a:pt x="4053" y="953"/>
                    </a:lnTo>
                    <a:lnTo>
                      <a:pt x="4046" y="971"/>
                    </a:lnTo>
                    <a:lnTo>
                      <a:pt x="4041" y="990"/>
                    </a:lnTo>
                    <a:lnTo>
                      <a:pt x="4036" y="1008"/>
                    </a:lnTo>
                    <a:lnTo>
                      <a:pt x="4031" y="1027"/>
                    </a:lnTo>
                    <a:lnTo>
                      <a:pt x="4028" y="1046"/>
                    </a:lnTo>
                    <a:lnTo>
                      <a:pt x="4025" y="1065"/>
                    </a:lnTo>
                    <a:lnTo>
                      <a:pt x="4025" y="1083"/>
                    </a:lnTo>
                    <a:lnTo>
                      <a:pt x="4026" y="1101"/>
                    </a:lnTo>
                    <a:lnTo>
                      <a:pt x="4028" y="1110"/>
                    </a:lnTo>
                    <a:lnTo>
                      <a:pt x="4030" y="1120"/>
                    </a:lnTo>
                    <a:lnTo>
                      <a:pt x="4033" y="1128"/>
                    </a:lnTo>
                    <a:lnTo>
                      <a:pt x="4036" y="1138"/>
                    </a:lnTo>
                    <a:lnTo>
                      <a:pt x="4040" y="1146"/>
                    </a:lnTo>
                    <a:lnTo>
                      <a:pt x="4044" y="1154"/>
                    </a:lnTo>
                    <a:lnTo>
                      <a:pt x="4049" y="1164"/>
                    </a:lnTo>
                    <a:lnTo>
                      <a:pt x="4056" y="1172"/>
                    </a:lnTo>
                    <a:lnTo>
                      <a:pt x="4071" y="1186"/>
                    </a:lnTo>
                    <a:lnTo>
                      <a:pt x="4089" y="1199"/>
                    </a:lnTo>
                    <a:lnTo>
                      <a:pt x="4107" y="1209"/>
                    </a:lnTo>
                    <a:lnTo>
                      <a:pt x="4124" y="1220"/>
                    </a:lnTo>
                    <a:lnTo>
                      <a:pt x="4143" y="1228"/>
                    </a:lnTo>
                    <a:lnTo>
                      <a:pt x="4163" y="1237"/>
                    </a:lnTo>
                    <a:lnTo>
                      <a:pt x="4183" y="1243"/>
                    </a:lnTo>
                    <a:lnTo>
                      <a:pt x="4203" y="1249"/>
                    </a:lnTo>
                    <a:lnTo>
                      <a:pt x="4244" y="1258"/>
                    </a:lnTo>
                    <a:lnTo>
                      <a:pt x="4286" y="1267"/>
                    </a:lnTo>
                    <a:lnTo>
                      <a:pt x="4328" y="1274"/>
                    </a:lnTo>
                    <a:lnTo>
                      <a:pt x="4369" y="1282"/>
                    </a:lnTo>
                    <a:lnTo>
                      <a:pt x="4364" y="1305"/>
                    </a:lnTo>
                    <a:lnTo>
                      <a:pt x="4358" y="1329"/>
                    </a:lnTo>
                    <a:lnTo>
                      <a:pt x="4351" y="1352"/>
                    </a:lnTo>
                    <a:lnTo>
                      <a:pt x="4342" y="1374"/>
                    </a:lnTo>
                    <a:lnTo>
                      <a:pt x="4326" y="1420"/>
                    </a:lnTo>
                    <a:lnTo>
                      <a:pt x="4309" y="1465"/>
                    </a:lnTo>
                    <a:lnTo>
                      <a:pt x="4302" y="1488"/>
                    </a:lnTo>
                    <a:lnTo>
                      <a:pt x="4294" y="1511"/>
                    </a:lnTo>
                    <a:lnTo>
                      <a:pt x="4288" y="1534"/>
                    </a:lnTo>
                    <a:lnTo>
                      <a:pt x="4284" y="1557"/>
                    </a:lnTo>
                    <a:lnTo>
                      <a:pt x="4280" y="1582"/>
                    </a:lnTo>
                    <a:lnTo>
                      <a:pt x="4279" y="1608"/>
                    </a:lnTo>
                    <a:lnTo>
                      <a:pt x="4279" y="1634"/>
                    </a:lnTo>
                    <a:lnTo>
                      <a:pt x="4281" y="1660"/>
                    </a:lnTo>
                    <a:lnTo>
                      <a:pt x="4280" y="1700"/>
                    </a:lnTo>
                    <a:lnTo>
                      <a:pt x="4280" y="1739"/>
                    </a:lnTo>
                    <a:lnTo>
                      <a:pt x="4281" y="1778"/>
                    </a:lnTo>
                    <a:lnTo>
                      <a:pt x="4284" y="1817"/>
                    </a:lnTo>
                    <a:lnTo>
                      <a:pt x="4288" y="1854"/>
                    </a:lnTo>
                    <a:lnTo>
                      <a:pt x="4293" y="1892"/>
                    </a:lnTo>
                    <a:lnTo>
                      <a:pt x="4300" y="1929"/>
                    </a:lnTo>
                    <a:lnTo>
                      <a:pt x="4307" y="1966"/>
                    </a:lnTo>
                    <a:lnTo>
                      <a:pt x="4315" y="2002"/>
                    </a:lnTo>
                    <a:lnTo>
                      <a:pt x="4325" y="2039"/>
                    </a:lnTo>
                    <a:lnTo>
                      <a:pt x="4334" y="2074"/>
                    </a:lnTo>
                    <a:lnTo>
                      <a:pt x="4344" y="2110"/>
                    </a:lnTo>
                    <a:lnTo>
                      <a:pt x="4367" y="2181"/>
                    </a:lnTo>
                    <a:lnTo>
                      <a:pt x="4392" y="2250"/>
                    </a:lnTo>
                    <a:lnTo>
                      <a:pt x="4444" y="2388"/>
                    </a:lnTo>
                    <a:lnTo>
                      <a:pt x="4498" y="2524"/>
                    </a:lnTo>
                    <a:lnTo>
                      <a:pt x="4524" y="2593"/>
                    </a:lnTo>
                    <a:lnTo>
                      <a:pt x="4546" y="2662"/>
                    </a:lnTo>
                    <a:lnTo>
                      <a:pt x="4558" y="2697"/>
                    </a:lnTo>
                    <a:lnTo>
                      <a:pt x="4568" y="2732"/>
                    </a:lnTo>
                    <a:lnTo>
                      <a:pt x="4578" y="2767"/>
                    </a:lnTo>
                    <a:lnTo>
                      <a:pt x="4586" y="2803"/>
                    </a:lnTo>
                    <a:lnTo>
                      <a:pt x="4534" y="2843"/>
                    </a:lnTo>
                    <a:lnTo>
                      <a:pt x="4483" y="2886"/>
                    </a:lnTo>
                    <a:lnTo>
                      <a:pt x="4433" y="2929"/>
                    </a:lnTo>
                    <a:lnTo>
                      <a:pt x="4384" y="2974"/>
                    </a:lnTo>
                    <a:lnTo>
                      <a:pt x="4337" y="3019"/>
                    </a:lnTo>
                    <a:lnTo>
                      <a:pt x="4291" y="3065"/>
                    </a:lnTo>
                    <a:lnTo>
                      <a:pt x="4245" y="3112"/>
                    </a:lnTo>
                    <a:lnTo>
                      <a:pt x="4200" y="3160"/>
                    </a:lnTo>
                    <a:lnTo>
                      <a:pt x="4157" y="3209"/>
                    </a:lnTo>
                    <a:lnTo>
                      <a:pt x="4114" y="3259"/>
                    </a:lnTo>
                    <a:lnTo>
                      <a:pt x="4071" y="3309"/>
                    </a:lnTo>
                    <a:lnTo>
                      <a:pt x="4029" y="3359"/>
                    </a:lnTo>
                    <a:lnTo>
                      <a:pt x="3944" y="3462"/>
                    </a:lnTo>
                    <a:lnTo>
                      <a:pt x="3860" y="3566"/>
                    </a:lnTo>
                    <a:lnTo>
                      <a:pt x="3851" y="3563"/>
                    </a:lnTo>
                    <a:lnTo>
                      <a:pt x="3843" y="3559"/>
                    </a:lnTo>
                    <a:lnTo>
                      <a:pt x="3837" y="3554"/>
                    </a:lnTo>
                    <a:lnTo>
                      <a:pt x="3831" y="3548"/>
                    </a:lnTo>
                    <a:lnTo>
                      <a:pt x="3826" y="3540"/>
                    </a:lnTo>
                    <a:lnTo>
                      <a:pt x="3822" y="3532"/>
                    </a:lnTo>
                    <a:lnTo>
                      <a:pt x="3818" y="3524"/>
                    </a:lnTo>
                    <a:lnTo>
                      <a:pt x="3815" y="3514"/>
                    </a:lnTo>
                    <a:lnTo>
                      <a:pt x="3810" y="3496"/>
                    </a:lnTo>
                    <a:lnTo>
                      <a:pt x="3804" y="3477"/>
                    </a:lnTo>
                    <a:lnTo>
                      <a:pt x="3799" y="3459"/>
                    </a:lnTo>
                    <a:lnTo>
                      <a:pt x="3792" y="3443"/>
                    </a:lnTo>
                    <a:lnTo>
                      <a:pt x="3789" y="3406"/>
                    </a:lnTo>
                    <a:lnTo>
                      <a:pt x="3788" y="3368"/>
                    </a:lnTo>
                    <a:lnTo>
                      <a:pt x="3788" y="3331"/>
                    </a:lnTo>
                    <a:lnTo>
                      <a:pt x="3790" y="3296"/>
                    </a:lnTo>
                    <a:lnTo>
                      <a:pt x="3793" y="3259"/>
                    </a:lnTo>
                    <a:lnTo>
                      <a:pt x="3798" y="3224"/>
                    </a:lnTo>
                    <a:lnTo>
                      <a:pt x="3804" y="3189"/>
                    </a:lnTo>
                    <a:lnTo>
                      <a:pt x="3813" y="3155"/>
                    </a:lnTo>
                    <a:lnTo>
                      <a:pt x="3822" y="3122"/>
                    </a:lnTo>
                    <a:lnTo>
                      <a:pt x="3833" y="3088"/>
                    </a:lnTo>
                    <a:lnTo>
                      <a:pt x="3844" y="3055"/>
                    </a:lnTo>
                    <a:lnTo>
                      <a:pt x="3858" y="3023"/>
                    </a:lnTo>
                    <a:lnTo>
                      <a:pt x="3871" y="2990"/>
                    </a:lnTo>
                    <a:lnTo>
                      <a:pt x="3887" y="2959"/>
                    </a:lnTo>
                    <a:lnTo>
                      <a:pt x="3902" y="2928"/>
                    </a:lnTo>
                    <a:lnTo>
                      <a:pt x="3920" y="2896"/>
                    </a:lnTo>
                    <a:lnTo>
                      <a:pt x="3938" y="2866"/>
                    </a:lnTo>
                    <a:lnTo>
                      <a:pt x="3957" y="2836"/>
                    </a:lnTo>
                    <a:lnTo>
                      <a:pt x="3976" y="2807"/>
                    </a:lnTo>
                    <a:lnTo>
                      <a:pt x="3997" y="2777"/>
                    </a:lnTo>
                    <a:lnTo>
                      <a:pt x="4018" y="2747"/>
                    </a:lnTo>
                    <a:lnTo>
                      <a:pt x="4040" y="2719"/>
                    </a:lnTo>
                    <a:lnTo>
                      <a:pt x="4063" y="2690"/>
                    </a:lnTo>
                    <a:lnTo>
                      <a:pt x="4085" y="2662"/>
                    </a:lnTo>
                    <a:lnTo>
                      <a:pt x="4133" y="2607"/>
                    </a:lnTo>
                    <a:lnTo>
                      <a:pt x="4181" y="2553"/>
                    </a:lnTo>
                    <a:lnTo>
                      <a:pt x="4231" y="2498"/>
                    </a:lnTo>
                    <a:lnTo>
                      <a:pt x="4281" y="2445"/>
                    </a:lnTo>
                    <a:lnTo>
                      <a:pt x="4278" y="2437"/>
                    </a:lnTo>
                    <a:lnTo>
                      <a:pt x="4274" y="2431"/>
                    </a:lnTo>
                    <a:lnTo>
                      <a:pt x="4270" y="2424"/>
                    </a:lnTo>
                    <a:lnTo>
                      <a:pt x="4266" y="2420"/>
                    </a:lnTo>
                    <a:lnTo>
                      <a:pt x="4262" y="2417"/>
                    </a:lnTo>
                    <a:lnTo>
                      <a:pt x="4257" y="2414"/>
                    </a:lnTo>
                    <a:lnTo>
                      <a:pt x="4252" y="2413"/>
                    </a:lnTo>
                    <a:lnTo>
                      <a:pt x="4246" y="2412"/>
                    </a:lnTo>
                    <a:lnTo>
                      <a:pt x="4240" y="2412"/>
                    </a:lnTo>
                    <a:lnTo>
                      <a:pt x="4235" y="2413"/>
                    </a:lnTo>
                    <a:lnTo>
                      <a:pt x="4230" y="2415"/>
                    </a:lnTo>
                    <a:lnTo>
                      <a:pt x="4224" y="2417"/>
                    </a:lnTo>
                    <a:lnTo>
                      <a:pt x="4220" y="2420"/>
                    </a:lnTo>
                    <a:lnTo>
                      <a:pt x="4216" y="2424"/>
                    </a:lnTo>
                    <a:lnTo>
                      <a:pt x="4212" y="2429"/>
                    </a:lnTo>
                    <a:lnTo>
                      <a:pt x="4208" y="2433"/>
                    </a:lnTo>
                    <a:lnTo>
                      <a:pt x="4167" y="2480"/>
                    </a:lnTo>
                    <a:lnTo>
                      <a:pt x="4127" y="2527"/>
                    </a:lnTo>
                    <a:lnTo>
                      <a:pt x="4086" y="2573"/>
                    </a:lnTo>
                    <a:lnTo>
                      <a:pt x="4047" y="2621"/>
                    </a:lnTo>
                    <a:lnTo>
                      <a:pt x="4009" y="2670"/>
                    </a:lnTo>
                    <a:lnTo>
                      <a:pt x="3971" y="2720"/>
                    </a:lnTo>
                    <a:lnTo>
                      <a:pt x="3936" y="2770"/>
                    </a:lnTo>
                    <a:lnTo>
                      <a:pt x="3902" y="2821"/>
                    </a:lnTo>
                    <a:lnTo>
                      <a:pt x="3869" y="2874"/>
                    </a:lnTo>
                    <a:lnTo>
                      <a:pt x="3839" y="2926"/>
                    </a:lnTo>
                    <a:lnTo>
                      <a:pt x="3824" y="2953"/>
                    </a:lnTo>
                    <a:lnTo>
                      <a:pt x="3811" y="2979"/>
                    </a:lnTo>
                    <a:lnTo>
                      <a:pt x="3797" y="3006"/>
                    </a:lnTo>
                    <a:lnTo>
                      <a:pt x="3785" y="3034"/>
                    </a:lnTo>
                    <a:lnTo>
                      <a:pt x="3773" y="3061"/>
                    </a:lnTo>
                    <a:lnTo>
                      <a:pt x="3762" y="3089"/>
                    </a:lnTo>
                    <a:lnTo>
                      <a:pt x="3750" y="3117"/>
                    </a:lnTo>
                    <a:lnTo>
                      <a:pt x="3740" y="3145"/>
                    </a:lnTo>
                    <a:lnTo>
                      <a:pt x="3731" y="3174"/>
                    </a:lnTo>
                    <a:lnTo>
                      <a:pt x="3722" y="3203"/>
                    </a:lnTo>
                    <a:lnTo>
                      <a:pt x="3714" y="3232"/>
                    </a:lnTo>
                    <a:lnTo>
                      <a:pt x="3708" y="3261"/>
                    </a:lnTo>
                    <a:lnTo>
                      <a:pt x="3699" y="3240"/>
                    </a:lnTo>
                    <a:lnTo>
                      <a:pt x="3691" y="3219"/>
                    </a:lnTo>
                    <a:lnTo>
                      <a:pt x="3683" y="3200"/>
                    </a:lnTo>
                    <a:lnTo>
                      <a:pt x="3675" y="3179"/>
                    </a:lnTo>
                    <a:lnTo>
                      <a:pt x="3672" y="3168"/>
                    </a:lnTo>
                    <a:lnTo>
                      <a:pt x="3670" y="3157"/>
                    </a:lnTo>
                    <a:lnTo>
                      <a:pt x="3668" y="3147"/>
                    </a:lnTo>
                    <a:lnTo>
                      <a:pt x="3667" y="3135"/>
                    </a:lnTo>
                    <a:lnTo>
                      <a:pt x="3666" y="3124"/>
                    </a:lnTo>
                    <a:lnTo>
                      <a:pt x="3666" y="3111"/>
                    </a:lnTo>
                    <a:lnTo>
                      <a:pt x="3667" y="3100"/>
                    </a:lnTo>
                    <a:lnTo>
                      <a:pt x="3669" y="3087"/>
                    </a:lnTo>
                    <a:lnTo>
                      <a:pt x="3682" y="3076"/>
                    </a:lnTo>
                    <a:lnTo>
                      <a:pt x="3694" y="3063"/>
                    </a:lnTo>
                    <a:lnTo>
                      <a:pt x="3699" y="3057"/>
                    </a:lnTo>
                    <a:lnTo>
                      <a:pt x="3704" y="3051"/>
                    </a:lnTo>
                    <a:lnTo>
                      <a:pt x="3709" y="3044"/>
                    </a:lnTo>
                    <a:lnTo>
                      <a:pt x="3712" y="3037"/>
                    </a:lnTo>
                    <a:lnTo>
                      <a:pt x="3714" y="3031"/>
                    </a:lnTo>
                    <a:lnTo>
                      <a:pt x="3715" y="3025"/>
                    </a:lnTo>
                    <a:lnTo>
                      <a:pt x="3715" y="3017"/>
                    </a:lnTo>
                    <a:lnTo>
                      <a:pt x="3713" y="3011"/>
                    </a:lnTo>
                    <a:lnTo>
                      <a:pt x="3710" y="3005"/>
                    </a:lnTo>
                    <a:lnTo>
                      <a:pt x="3705" y="2998"/>
                    </a:lnTo>
                    <a:lnTo>
                      <a:pt x="3698" y="2991"/>
                    </a:lnTo>
                    <a:lnTo>
                      <a:pt x="3690" y="2985"/>
                    </a:lnTo>
                    <a:lnTo>
                      <a:pt x="3700" y="2957"/>
                    </a:lnTo>
                    <a:lnTo>
                      <a:pt x="3712" y="2929"/>
                    </a:lnTo>
                    <a:lnTo>
                      <a:pt x="3724" y="2901"/>
                    </a:lnTo>
                    <a:lnTo>
                      <a:pt x="3738" y="2874"/>
                    </a:lnTo>
                    <a:lnTo>
                      <a:pt x="3751" y="2846"/>
                    </a:lnTo>
                    <a:lnTo>
                      <a:pt x="3767" y="2819"/>
                    </a:lnTo>
                    <a:lnTo>
                      <a:pt x="3783" y="2792"/>
                    </a:lnTo>
                    <a:lnTo>
                      <a:pt x="3799" y="2766"/>
                    </a:lnTo>
                    <a:lnTo>
                      <a:pt x="3816" y="2739"/>
                    </a:lnTo>
                    <a:lnTo>
                      <a:pt x="3834" y="2713"/>
                    </a:lnTo>
                    <a:lnTo>
                      <a:pt x="3852" y="2688"/>
                    </a:lnTo>
                    <a:lnTo>
                      <a:pt x="3871" y="2662"/>
                    </a:lnTo>
                    <a:lnTo>
                      <a:pt x="3911" y="2611"/>
                    </a:lnTo>
                    <a:lnTo>
                      <a:pt x="3951" y="2562"/>
                    </a:lnTo>
                    <a:lnTo>
                      <a:pt x="3994" y="2513"/>
                    </a:lnTo>
                    <a:lnTo>
                      <a:pt x="4037" y="2465"/>
                    </a:lnTo>
                    <a:lnTo>
                      <a:pt x="4082" y="2418"/>
                    </a:lnTo>
                    <a:lnTo>
                      <a:pt x="4127" y="2372"/>
                    </a:lnTo>
                    <a:lnTo>
                      <a:pt x="4215" y="2284"/>
                    </a:lnTo>
                    <a:lnTo>
                      <a:pt x="4302" y="2199"/>
                    </a:lnTo>
                    <a:lnTo>
                      <a:pt x="4292" y="2188"/>
                    </a:lnTo>
                    <a:lnTo>
                      <a:pt x="4283" y="2182"/>
                    </a:lnTo>
                    <a:lnTo>
                      <a:pt x="4279" y="2179"/>
                    </a:lnTo>
                    <a:lnTo>
                      <a:pt x="4276" y="2177"/>
                    </a:lnTo>
                    <a:lnTo>
                      <a:pt x="4271" y="2176"/>
                    </a:lnTo>
                    <a:lnTo>
                      <a:pt x="4268" y="2175"/>
                    </a:lnTo>
                    <a:lnTo>
                      <a:pt x="4262" y="2176"/>
                    </a:lnTo>
                    <a:lnTo>
                      <a:pt x="4256" y="2180"/>
                    </a:lnTo>
                    <a:lnTo>
                      <a:pt x="4249" y="2185"/>
                    </a:lnTo>
                    <a:lnTo>
                      <a:pt x="4244" y="2190"/>
                    </a:lnTo>
                    <a:lnTo>
                      <a:pt x="4233" y="2204"/>
                    </a:lnTo>
                    <a:lnTo>
                      <a:pt x="4220" y="2216"/>
                    </a:lnTo>
                    <a:lnTo>
                      <a:pt x="4213" y="2222"/>
                    </a:lnTo>
                    <a:lnTo>
                      <a:pt x="4206" y="2226"/>
                    </a:lnTo>
                    <a:lnTo>
                      <a:pt x="4202" y="2227"/>
                    </a:lnTo>
                    <a:lnTo>
                      <a:pt x="4196" y="2229"/>
                    </a:lnTo>
                    <a:lnTo>
                      <a:pt x="4192" y="2229"/>
                    </a:lnTo>
                    <a:lnTo>
                      <a:pt x="4187" y="2229"/>
                    </a:lnTo>
                    <a:lnTo>
                      <a:pt x="4137" y="2275"/>
                    </a:lnTo>
                    <a:lnTo>
                      <a:pt x="4089" y="2322"/>
                    </a:lnTo>
                    <a:lnTo>
                      <a:pt x="4042" y="2369"/>
                    </a:lnTo>
                    <a:lnTo>
                      <a:pt x="3996" y="2416"/>
                    </a:lnTo>
                    <a:lnTo>
                      <a:pt x="3952" y="2464"/>
                    </a:lnTo>
                    <a:lnTo>
                      <a:pt x="3910" y="2513"/>
                    </a:lnTo>
                    <a:lnTo>
                      <a:pt x="3869" y="2562"/>
                    </a:lnTo>
                    <a:lnTo>
                      <a:pt x="3831" y="2613"/>
                    </a:lnTo>
                    <a:lnTo>
                      <a:pt x="3812" y="2638"/>
                    </a:lnTo>
                    <a:lnTo>
                      <a:pt x="3794" y="2664"/>
                    </a:lnTo>
                    <a:lnTo>
                      <a:pt x="3776" y="2690"/>
                    </a:lnTo>
                    <a:lnTo>
                      <a:pt x="3760" y="2716"/>
                    </a:lnTo>
                    <a:lnTo>
                      <a:pt x="3743" y="2743"/>
                    </a:lnTo>
                    <a:lnTo>
                      <a:pt x="3727" y="2769"/>
                    </a:lnTo>
                    <a:lnTo>
                      <a:pt x="3713" y="2796"/>
                    </a:lnTo>
                    <a:lnTo>
                      <a:pt x="3698" y="2825"/>
                    </a:lnTo>
                    <a:lnTo>
                      <a:pt x="3684" y="2852"/>
                    </a:lnTo>
                    <a:lnTo>
                      <a:pt x="3671" y="2880"/>
                    </a:lnTo>
                    <a:lnTo>
                      <a:pt x="3658" y="2909"/>
                    </a:lnTo>
                    <a:lnTo>
                      <a:pt x="3646" y="2938"/>
                    </a:lnTo>
                    <a:lnTo>
                      <a:pt x="3635" y="2967"/>
                    </a:lnTo>
                    <a:lnTo>
                      <a:pt x="3624" y="2996"/>
                    </a:lnTo>
                    <a:lnTo>
                      <a:pt x="3615" y="3027"/>
                    </a:lnTo>
                    <a:lnTo>
                      <a:pt x="3605" y="3057"/>
                    </a:lnTo>
                    <a:lnTo>
                      <a:pt x="3594" y="3065"/>
                    </a:lnTo>
                    <a:lnTo>
                      <a:pt x="3581" y="3073"/>
                    </a:lnTo>
                    <a:lnTo>
                      <a:pt x="3569" y="3079"/>
                    </a:lnTo>
                    <a:lnTo>
                      <a:pt x="3555" y="3084"/>
                    </a:lnTo>
                    <a:lnTo>
                      <a:pt x="3543" y="3089"/>
                    </a:lnTo>
                    <a:lnTo>
                      <a:pt x="3529" y="3094"/>
                    </a:lnTo>
                    <a:lnTo>
                      <a:pt x="3516" y="3101"/>
                    </a:lnTo>
                    <a:lnTo>
                      <a:pt x="3503" y="3108"/>
                    </a:lnTo>
                    <a:lnTo>
                      <a:pt x="3511" y="3076"/>
                    </a:lnTo>
                    <a:lnTo>
                      <a:pt x="3518" y="3043"/>
                    </a:lnTo>
                    <a:lnTo>
                      <a:pt x="3527" y="3012"/>
                    </a:lnTo>
                    <a:lnTo>
                      <a:pt x="3538" y="2981"/>
                    </a:lnTo>
                    <a:lnTo>
                      <a:pt x="3549" y="2951"/>
                    </a:lnTo>
                    <a:lnTo>
                      <a:pt x="3562" y="2920"/>
                    </a:lnTo>
                    <a:lnTo>
                      <a:pt x="3575" y="2891"/>
                    </a:lnTo>
                    <a:lnTo>
                      <a:pt x="3589" y="2862"/>
                    </a:lnTo>
                    <a:lnTo>
                      <a:pt x="3604" y="2833"/>
                    </a:lnTo>
                    <a:lnTo>
                      <a:pt x="3620" y="2805"/>
                    </a:lnTo>
                    <a:lnTo>
                      <a:pt x="3637" y="2777"/>
                    </a:lnTo>
                    <a:lnTo>
                      <a:pt x="3654" y="2748"/>
                    </a:lnTo>
                    <a:lnTo>
                      <a:pt x="3673" y="2721"/>
                    </a:lnTo>
                    <a:lnTo>
                      <a:pt x="3692" y="2694"/>
                    </a:lnTo>
                    <a:lnTo>
                      <a:pt x="3712" y="2668"/>
                    </a:lnTo>
                    <a:lnTo>
                      <a:pt x="3732" y="2642"/>
                    </a:lnTo>
                    <a:lnTo>
                      <a:pt x="3752" y="2616"/>
                    </a:lnTo>
                    <a:lnTo>
                      <a:pt x="3773" y="2590"/>
                    </a:lnTo>
                    <a:lnTo>
                      <a:pt x="3795" y="2565"/>
                    </a:lnTo>
                    <a:lnTo>
                      <a:pt x="3818" y="2540"/>
                    </a:lnTo>
                    <a:lnTo>
                      <a:pt x="3864" y="2491"/>
                    </a:lnTo>
                    <a:lnTo>
                      <a:pt x="3911" y="2443"/>
                    </a:lnTo>
                    <a:lnTo>
                      <a:pt x="3959" y="2395"/>
                    </a:lnTo>
                    <a:lnTo>
                      <a:pt x="4008" y="2349"/>
                    </a:lnTo>
                    <a:lnTo>
                      <a:pt x="4057" y="2304"/>
                    </a:lnTo>
                    <a:lnTo>
                      <a:pt x="4107" y="2259"/>
                    </a:lnTo>
                    <a:lnTo>
                      <a:pt x="4100" y="2257"/>
                    </a:lnTo>
                    <a:lnTo>
                      <a:pt x="4095" y="2255"/>
                    </a:lnTo>
                    <a:lnTo>
                      <a:pt x="4090" y="2254"/>
                    </a:lnTo>
                    <a:lnTo>
                      <a:pt x="4084" y="2252"/>
                    </a:lnTo>
                    <a:lnTo>
                      <a:pt x="4072" y="2252"/>
                    </a:lnTo>
                    <a:lnTo>
                      <a:pt x="4061" y="2256"/>
                    </a:lnTo>
                    <a:lnTo>
                      <a:pt x="4049" y="2259"/>
                    </a:lnTo>
                    <a:lnTo>
                      <a:pt x="4038" y="2265"/>
                    </a:lnTo>
                    <a:lnTo>
                      <a:pt x="4026" y="2271"/>
                    </a:lnTo>
                    <a:lnTo>
                      <a:pt x="4015" y="2279"/>
                    </a:lnTo>
                    <a:lnTo>
                      <a:pt x="3992" y="2296"/>
                    </a:lnTo>
                    <a:lnTo>
                      <a:pt x="3969" y="2314"/>
                    </a:lnTo>
                    <a:lnTo>
                      <a:pt x="3958" y="2322"/>
                    </a:lnTo>
                    <a:lnTo>
                      <a:pt x="3946" y="2331"/>
                    </a:lnTo>
                    <a:lnTo>
                      <a:pt x="3935" y="2337"/>
                    </a:lnTo>
                    <a:lnTo>
                      <a:pt x="3923" y="2343"/>
                    </a:lnTo>
                    <a:lnTo>
                      <a:pt x="3799" y="2442"/>
                    </a:lnTo>
                    <a:lnTo>
                      <a:pt x="3672" y="2542"/>
                    </a:lnTo>
                    <a:lnTo>
                      <a:pt x="3608" y="2592"/>
                    </a:lnTo>
                    <a:lnTo>
                      <a:pt x="3541" y="2640"/>
                    </a:lnTo>
                    <a:lnTo>
                      <a:pt x="3507" y="2664"/>
                    </a:lnTo>
                    <a:lnTo>
                      <a:pt x="3474" y="2687"/>
                    </a:lnTo>
                    <a:lnTo>
                      <a:pt x="3440" y="2710"/>
                    </a:lnTo>
                    <a:lnTo>
                      <a:pt x="3405" y="2731"/>
                    </a:lnTo>
                    <a:lnTo>
                      <a:pt x="3371" y="2752"/>
                    </a:lnTo>
                    <a:lnTo>
                      <a:pt x="3337" y="2772"/>
                    </a:lnTo>
                    <a:lnTo>
                      <a:pt x="3301" y="2791"/>
                    </a:lnTo>
                    <a:lnTo>
                      <a:pt x="3266" y="2809"/>
                    </a:lnTo>
                    <a:lnTo>
                      <a:pt x="3229" y="2827"/>
                    </a:lnTo>
                    <a:lnTo>
                      <a:pt x="3194" y="2842"/>
                    </a:lnTo>
                    <a:lnTo>
                      <a:pt x="3156" y="2857"/>
                    </a:lnTo>
                    <a:lnTo>
                      <a:pt x="3120" y="2870"/>
                    </a:lnTo>
                    <a:lnTo>
                      <a:pt x="3082" y="2882"/>
                    </a:lnTo>
                    <a:lnTo>
                      <a:pt x="3045" y="2892"/>
                    </a:lnTo>
                    <a:lnTo>
                      <a:pt x="3007" y="2902"/>
                    </a:lnTo>
                    <a:lnTo>
                      <a:pt x="2969" y="2909"/>
                    </a:lnTo>
                    <a:lnTo>
                      <a:pt x="2930" y="2915"/>
                    </a:lnTo>
                    <a:lnTo>
                      <a:pt x="2891" y="2918"/>
                    </a:lnTo>
                    <a:lnTo>
                      <a:pt x="2851" y="2920"/>
                    </a:lnTo>
                    <a:lnTo>
                      <a:pt x="2811" y="2921"/>
                    </a:lnTo>
                    <a:lnTo>
                      <a:pt x="2802" y="2920"/>
                    </a:lnTo>
                    <a:lnTo>
                      <a:pt x="2792" y="2919"/>
                    </a:lnTo>
                    <a:lnTo>
                      <a:pt x="2782" y="2918"/>
                    </a:lnTo>
                    <a:lnTo>
                      <a:pt x="2773" y="2916"/>
                    </a:lnTo>
                    <a:lnTo>
                      <a:pt x="2763" y="2913"/>
                    </a:lnTo>
                    <a:lnTo>
                      <a:pt x="2755" y="2910"/>
                    </a:lnTo>
                    <a:lnTo>
                      <a:pt x="2746" y="2906"/>
                    </a:lnTo>
                    <a:lnTo>
                      <a:pt x="2737" y="2902"/>
                    </a:lnTo>
                    <a:lnTo>
                      <a:pt x="2721" y="2891"/>
                    </a:lnTo>
                    <a:lnTo>
                      <a:pt x="2705" y="2880"/>
                    </a:lnTo>
                    <a:lnTo>
                      <a:pt x="2692" y="2867"/>
                    </a:lnTo>
                    <a:lnTo>
                      <a:pt x="2679" y="2853"/>
                    </a:lnTo>
                    <a:lnTo>
                      <a:pt x="2688" y="2840"/>
                    </a:lnTo>
                    <a:lnTo>
                      <a:pt x="2700" y="2829"/>
                    </a:lnTo>
                    <a:lnTo>
                      <a:pt x="2711" y="2819"/>
                    </a:lnTo>
                    <a:lnTo>
                      <a:pt x="2725" y="2810"/>
                    </a:lnTo>
                    <a:lnTo>
                      <a:pt x="2738" y="2803"/>
                    </a:lnTo>
                    <a:lnTo>
                      <a:pt x="2753" y="2795"/>
                    </a:lnTo>
                    <a:lnTo>
                      <a:pt x="2769" y="2788"/>
                    </a:lnTo>
                    <a:lnTo>
                      <a:pt x="2784" y="2782"/>
                    </a:lnTo>
                    <a:lnTo>
                      <a:pt x="2816" y="2769"/>
                    </a:lnTo>
                    <a:lnTo>
                      <a:pt x="2847" y="2755"/>
                    </a:lnTo>
                    <a:lnTo>
                      <a:pt x="2862" y="2747"/>
                    </a:lnTo>
                    <a:lnTo>
                      <a:pt x="2877" y="2738"/>
                    </a:lnTo>
                    <a:lnTo>
                      <a:pt x="2892" y="2729"/>
                    </a:lnTo>
                    <a:lnTo>
                      <a:pt x="2904" y="2717"/>
                    </a:lnTo>
                    <a:lnTo>
                      <a:pt x="2945" y="2694"/>
                    </a:lnTo>
                    <a:lnTo>
                      <a:pt x="2984" y="2671"/>
                    </a:lnTo>
                    <a:lnTo>
                      <a:pt x="3024" y="2647"/>
                    </a:lnTo>
                    <a:lnTo>
                      <a:pt x="3062" y="2622"/>
                    </a:lnTo>
                    <a:lnTo>
                      <a:pt x="3101" y="2597"/>
                    </a:lnTo>
                    <a:lnTo>
                      <a:pt x="3140" y="2571"/>
                    </a:lnTo>
                    <a:lnTo>
                      <a:pt x="3177" y="2545"/>
                    </a:lnTo>
                    <a:lnTo>
                      <a:pt x="3215" y="2518"/>
                    </a:lnTo>
                    <a:lnTo>
                      <a:pt x="3288" y="2463"/>
                    </a:lnTo>
                    <a:lnTo>
                      <a:pt x="3361" y="2406"/>
                    </a:lnTo>
                    <a:lnTo>
                      <a:pt x="3432" y="2347"/>
                    </a:lnTo>
                    <a:lnTo>
                      <a:pt x="3503" y="2287"/>
                    </a:lnTo>
                    <a:lnTo>
                      <a:pt x="3645" y="2166"/>
                    </a:lnTo>
                    <a:lnTo>
                      <a:pt x="3786" y="2042"/>
                    </a:lnTo>
                    <a:lnTo>
                      <a:pt x="3858" y="1981"/>
                    </a:lnTo>
                    <a:lnTo>
                      <a:pt x="3930" y="1920"/>
                    </a:lnTo>
                    <a:lnTo>
                      <a:pt x="4002" y="1860"/>
                    </a:lnTo>
                    <a:lnTo>
                      <a:pt x="4076" y="1800"/>
                    </a:lnTo>
                    <a:lnTo>
                      <a:pt x="4069" y="1794"/>
                    </a:lnTo>
                    <a:lnTo>
                      <a:pt x="4062" y="1790"/>
                    </a:lnTo>
                    <a:lnTo>
                      <a:pt x="4055" y="1788"/>
                    </a:lnTo>
                    <a:lnTo>
                      <a:pt x="4047" y="1788"/>
                    </a:lnTo>
                    <a:lnTo>
                      <a:pt x="4040" y="1789"/>
                    </a:lnTo>
                    <a:lnTo>
                      <a:pt x="4032" y="1792"/>
                    </a:lnTo>
                    <a:lnTo>
                      <a:pt x="4024" y="1795"/>
                    </a:lnTo>
                    <a:lnTo>
                      <a:pt x="4017" y="1799"/>
                    </a:lnTo>
                    <a:lnTo>
                      <a:pt x="4001" y="1810"/>
                    </a:lnTo>
                    <a:lnTo>
                      <a:pt x="3985" y="1820"/>
                    </a:lnTo>
                    <a:lnTo>
                      <a:pt x="3977" y="1824"/>
                    </a:lnTo>
                    <a:lnTo>
                      <a:pt x="3969" y="1828"/>
                    </a:lnTo>
                    <a:lnTo>
                      <a:pt x="3962" y="1832"/>
                    </a:lnTo>
                    <a:lnTo>
                      <a:pt x="3954" y="1834"/>
                    </a:lnTo>
                    <a:lnTo>
                      <a:pt x="3913" y="1867"/>
                    </a:lnTo>
                    <a:lnTo>
                      <a:pt x="3872" y="1901"/>
                    </a:lnTo>
                    <a:lnTo>
                      <a:pt x="3831" y="1938"/>
                    </a:lnTo>
                    <a:lnTo>
                      <a:pt x="3790" y="1974"/>
                    </a:lnTo>
                    <a:lnTo>
                      <a:pt x="3707" y="2049"/>
                    </a:lnTo>
                    <a:lnTo>
                      <a:pt x="3623" y="2126"/>
                    </a:lnTo>
                    <a:lnTo>
                      <a:pt x="3538" y="2204"/>
                    </a:lnTo>
                    <a:lnTo>
                      <a:pt x="3451" y="2281"/>
                    </a:lnTo>
                    <a:lnTo>
                      <a:pt x="3407" y="2318"/>
                    </a:lnTo>
                    <a:lnTo>
                      <a:pt x="3363" y="2356"/>
                    </a:lnTo>
                    <a:lnTo>
                      <a:pt x="3318" y="2392"/>
                    </a:lnTo>
                    <a:lnTo>
                      <a:pt x="3272" y="2427"/>
                    </a:lnTo>
                    <a:lnTo>
                      <a:pt x="3226" y="2461"/>
                    </a:lnTo>
                    <a:lnTo>
                      <a:pt x="3180" y="2494"/>
                    </a:lnTo>
                    <a:lnTo>
                      <a:pt x="3132" y="2525"/>
                    </a:lnTo>
                    <a:lnTo>
                      <a:pt x="3085" y="2555"/>
                    </a:lnTo>
                    <a:lnTo>
                      <a:pt x="3036" y="2583"/>
                    </a:lnTo>
                    <a:lnTo>
                      <a:pt x="2987" y="2609"/>
                    </a:lnTo>
                    <a:lnTo>
                      <a:pt x="2937" y="2633"/>
                    </a:lnTo>
                    <a:lnTo>
                      <a:pt x="2887" y="2655"/>
                    </a:lnTo>
                    <a:lnTo>
                      <a:pt x="2836" y="2674"/>
                    </a:lnTo>
                    <a:lnTo>
                      <a:pt x="2784" y="2691"/>
                    </a:lnTo>
                    <a:lnTo>
                      <a:pt x="2731" y="2706"/>
                    </a:lnTo>
                    <a:lnTo>
                      <a:pt x="2678" y="2717"/>
                    </a:lnTo>
                    <a:lnTo>
                      <a:pt x="2623" y="2725"/>
                    </a:lnTo>
                    <a:lnTo>
                      <a:pt x="2567" y="2730"/>
                    </a:lnTo>
                    <a:lnTo>
                      <a:pt x="2511" y="2732"/>
                    </a:lnTo>
                    <a:lnTo>
                      <a:pt x="2454" y="2730"/>
                    </a:lnTo>
                    <a:lnTo>
                      <a:pt x="2428" y="2721"/>
                    </a:lnTo>
                    <a:lnTo>
                      <a:pt x="2403" y="2712"/>
                    </a:lnTo>
                    <a:lnTo>
                      <a:pt x="2378" y="2701"/>
                    </a:lnTo>
                    <a:lnTo>
                      <a:pt x="2354" y="2687"/>
                    </a:lnTo>
                    <a:lnTo>
                      <a:pt x="2330" y="2673"/>
                    </a:lnTo>
                    <a:lnTo>
                      <a:pt x="2307" y="2658"/>
                    </a:lnTo>
                    <a:lnTo>
                      <a:pt x="2283" y="2641"/>
                    </a:lnTo>
                    <a:lnTo>
                      <a:pt x="2260" y="2624"/>
                    </a:lnTo>
                    <a:lnTo>
                      <a:pt x="2215" y="2589"/>
                    </a:lnTo>
                    <a:lnTo>
                      <a:pt x="2169" y="2553"/>
                    </a:lnTo>
                    <a:lnTo>
                      <a:pt x="2146" y="2535"/>
                    </a:lnTo>
                    <a:lnTo>
                      <a:pt x="2124" y="2517"/>
                    </a:lnTo>
                    <a:lnTo>
                      <a:pt x="2100" y="2500"/>
                    </a:lnTo>
                    <a:lnTo>
                      <a:pt x="2077" y="2484"/>
                    </a:lnTo>
                    <a:lnTo>
                      <a:pt x="2077" y="2479"/>
                    </a:lnTo>
                    <a:lnTo>
                      <a:pt x="2077" y="2473"/>
                    </a:lnTo>
                    <a:lnTo>
                      <a:pt x="2076" y="2468"/>
                    </a:lnTo>
                    <a:lnTo>
                      <a:pt x="2075" y="2463"/>
                    </a:lnTo>
                    <a:lnTo>
                      <a:pt x="2071" y="2454"/>
                    </a:lnTo>
                    <a:lnTo>
                      <a:pt x="2066" y="2445"/>
                    </a:lnTo>
                    <a:lnTo>
                      <a:pt x="2060" y="2437"/>
                    </a:lnTo>
                    <a:lnTo>
                      <a:pt x="2054" y="2429"/>
                    </a:lnTo>
                    <a:lnTo>
                      <a:pt x="2045" y="2421"/>
                    </a:lnTo>
                    <a:lnTo>
                      <a:pt x="2037" y="2414"/>
                    </a:lnTo>
                    <a:lnTo>
                      <a:pt x="2030" y="2406"/>
                    </a:lnTo>
                    <a:lnTo>
                      <a:pt x="2021" y="2398"/>
                    </a:lnTo>
                    <a:lnTo>
                      <a:pt x="2014" y="2390"/>
                    </a:lnTo>
                    <a:lnTo>
                      <a:pt x="2008" y="2382"/>
                    </a:lnTo>
                    <a:lnTo>
                      <a:pt x="2003" y="2373"/>
                    </a:lnTo>
                    <a:lnTo>
                      <a:pt x="1998" y="2364"/>
                    </a:lnTo>
                    <a:lnTo>
                      <a:pt x="1995" y="2355"/>
                    </a:lnTo>
                    <a:lnTo>
                      <a:pt x="1995" y="2343"/>
                    </a:lnTo>
                    <a:lnTo>
                      <a:pt x="2143" y="2298"/>
                    </a:lnTo>
                    <a:lnTo>
                      <a:pt x="2290" y="2250"/>
                    </a:lnTo>
                    <a:lnTo>
                      <a:pt x="2363" y="2226"/>
                    </a:lnTo>
                    <a:lnTo>
                      <a:pt x="2437" y="2201"/>
                    </a:lnTo>
                    <a:lnTo>
                      <a:pt x="2510" y="2176"/>
                    </a:lnTo>
                    <a:lnTo>
                      <a:pt x="2582" y="2150"/>
                    </a:lnTo>
                    <a:lnTo>
                      <a:pt x="2655" y="2123"/>
                    </a:lnTo>
                    <a:lnTo>
                      <a:pt x="2727" y="2096"/>
                    </a:lnTo>
                    <a:lnTo>
                      <a:pt x="2799" y="2069"/>
                    </a:lnTo>
                    <a:lnTo>
                      <a:pt x="2871" y="2040"/>
                    </a:lnTo>
                    <a:lnTo>
                      <a:pt x="2942" y="2011"/>
                    </a:lnTo>
                    <a:lnTo>
                      <a:pt x="3012" y="1982"/>
                    </a:lnTo>
                    <a:lnTo>
                      <a:pt x="3083" y="1951"/>
                    </a:lnTo>
                    <a:lnTo>
                      <a:pt x="3154" y="1920"/>
                    </a:lnTo>
                    <a:lnTo>
                      <a:pt x="3224" y="1888"/>
                    </a:lnTo>
                    <a:lnTo>
                      <a:pt x="3294" y="1855"/>
                    </a:lnTo>
                    <a:lnTo>
                      <a:pt x="3364" y="1822"/>
                    </a:lnTo>
                    <a:lnTo>
                      <a:pt x="3432" y="1788"/>
                    </a:lnTo>
                    <a:lnTo>
                      <a:pt x="3501" y="1753"/>
                    </a:lnTo>
                    <a:lnTo>
                      <a:pt x="3569" y="1718"/>
                    </a:lnTo>
                    <a:lnTo>
                      <a:pt x="3638" y="1681"/>
                    </a:lnTo>
                    <a:lnTo>
                      <a:pt x="3704" y="1644"/>
                    </a:lnTo>
                    <a:lnTo>
                      <a:pt x="3772" y="1605"/>
                    </a:lnTo>
                    <a:lnTo>
                      <a:pt x="3839" y="1566"/>
                    </a:lnTo>
                    <a:lnTo>
                      <a:pt x="3905" y="1526"/>
                    </a:lnTo>
                    <a:lnTo>
                      <a:pt x="3971" y="1486"/>
                    </a:lnTo>
                    <a:lnTo>
                      <a:pt x="4036" y="1443"/>
                    </a:lnTo>
                    <a:lnTo>
                      <a:pt x="4101" y="1400"/>
                    </a:lnTo>
                    <a:lnTo>
                      <a:pt x="4165" y="1356"/>
                    </a:lnTo>
                    <a:lnTo>
                      <a:pt x="4230" y="1312"/>
                    </a:lnTo>
                    <a:lnTo>
                      <a:pt x="4208" y="1291"/>
                    </a:lnTo>
                    <a:lnTo>
                      <a:pt x="4143" y="1330"/>
                    </a:lnTo>
                    <a:lnTo>
                      <a:pt x="4078" y="1370"/>
                    </a:lnTo>
                    <a:lnTo>
                      <a:pt x="4012" y="1408"/>
                    </a:lnTo>
                    <a:lnTo>
                      <a:pt x="3945" y="1447"/>
                    </a:lnTo>
                    <a:lnTo>
                      <a:pt x="3880" y="1486"/>
                    </a:lnTo>
                    <a:lnTo>
                      <a:pt x="3813" y="1522"/>
                    </a:lnTo>
                    <a:lnTo>
                      <a:pt x="3747" y="1560"/>
                    </a:lnTo>
                    <a:lnTo>
                      <a:pt x="3680" y="1596"/>
                    </a:lnTo>
                    <a:lnTo>
                      <a:pt x="3613" y="1631"/>
                    </a:lnTo>
                    <a:lnTo>
                      <a:pt x="3546" y="1667"/>
                    </a:lnTo>
                    <a:lnTo>
                      <a:pt x="3478" y="1701"/>
                    </a:lnTo>
                    <a:lnTo>
                      <a:pt x="3411" y="1736"/>
                    </a:lnTo>
                    <a:lnTo>
                      <a:pt x="3343" y="1769"/>
                    </a:lnTo>
                    <a:lnTo>
                      <a:pt x="3275" y="1802"/>
                    </a:lnTo>
                    <a:lnTo>
                      <a:pt x="3207" y="1835"/>
                    </a:lnTo>
                    <a:lnTo>
                      <a:pt x="3139" y="1866"/>
                    </a:lnTo>
                    <a:lnTo>
                      <a:pt x="3070" y="1897"/>
                    </a:lnTo>
                    <a:lnTo>
                      <a:pt x="3001" y="1928"/>
                    </a:lnTo>
                    <a:lnTo>
                      <a:pt x="2932" y="1959"/>
                    </a:lnTo>
                    <a:lnTo>
                      <a:pt x="2862" y="1988"/>
                    </a:lnTo>
                    <a:lnTo>
                      <a:pt x="2793" y="2017"/>
                    </a:lnTo>
                    <a:lnTo>
                      <a:pt x="2723" y="2045"/>
                    </a:lnTo>
                    <a:lnTo>
                      <a:pt x="2653" y="2072"/>
                    </a:lnTo>
                    <a:lnTo>
                      <a:pt x="2582" y="2099"/>
                    </a:lnTo>
                    <a:lnTo>
                      <a:pt x="2511" y="2126"/>
                    </a:lnTo>
                    <a:lnTo>
                      <a:pt x="2440" y="2151"/>
                    </a:lnTo>
                    <a:lnTo>
                      <a:pt x="2369" y="2176"/>
                    </a:lnTo>
                    <a:lnTo>
                      <a:pt x="2298" y="2201"/>
                    </a:lnTo>
                    <a:lnTo>
                      <a:pt x="2226" y="2225"/>
                    </a:lnTo>
                    <a:lnTo>
                      <a:pt x="2154" y="2248"/>
                    </a:lnTo>
                    <a:lnTo>
                      <a:pt x="2081" y="2271"/>
                    </a:lnTo>
                    <a:lnTo>
                      <a:pt x="2008" y="2292"/>
                    </a:lnTo>
                    <a:lnTo>
                      <a:pt x="1996" y="2297"/>
                    </a:lnTo>
                    <a:lnTo>
                      <a:pt x="1984" y="2301"/>
                    </a:lnTo>
                    <a:lnTo>
                      <a:pt x="1970" y="2305"/>
                    </a:lnTo>
                    <a:lnTo>
                      <a:pt x="1958" y="2308"/>
                    </a:lnTo>
                    <a:lnTo>
                      <a:pt x="1945" y="2310"/>
                    </a:lnTo>
                    <a:lnTo>
                      <a:pt x="1933" y="2311"/>
                    </a:lnTo>
                    <a:lnTo>
                      <a:pt x="1919" y="2312"/>
                    </a:lnTo>
                    <a:lnTo>
                      <a:pt x="1907" y="2312"/>
                    </a:lnTo>
                    <a:lnTo>
                      <a:pt x="1881" y="2311"/>
                    </a:lnTo>
                    <a:lnTo>
                      <a:pt x="1855" y="2308"/>
                    </a:lnTo>
                    <a:lnTo>
                      <a:pt x="1829" y="2303"/>
                    </a:lnTo>
                    <a:lnTo>
                      <a:pt x="1803" y="2296"/>
                    </a:lnTo>
                    <a:lnTo>
                      <a:pt x="1777" y="2288"/>
                    </a:lnTo>
                    <a:lnTo>
                      <a:pt x="1752" y="2279"/>
                    </a:lnTo>
                    <a:lnTo>
                      <a:pt x="1725" y="2268"/>
                    </a:lnTo>
                    <a:lnTo>
                      <a:pt x="1701" y="2258"/>
                    </a:lnTo>
                    <a:lnTo>
                      <a:pt x="1678" y="2245"/>
                    </a:lnTo>
                    <a:lnTo>
                      <a:pt x="1654" y="2233"/>
                    </a:lnTo>
                    <a:lnTo>
                      <a:pt x="1631" y="2220"/>
                    </a:lnTo>
                    <a:lnTo>
                      <a:pt x="1609" y="2208"/>
                    </a:lnTo>
                    <a:lnTo>
                      <a:pt x="1593" y="2190"/>
                    </a:lnTo>
                    <a:lnTo>
                      <a:pt x="1579" y="2171"/>
                    </a:lnTo>
                    <a:lnTo>
                      <a:pt x="1564" y="2152"/>
                    </a:lnTo>
                    <a:lnTo>
                      <a:pt x="1551" y="2134"/>
                    </a:lnTo>
                    <a:lnTo>
                      <a:pt x="1540" y="2113"/>
                    </a:lnTo>
                    <a:lnTo>
                      <a:pt x="1530" y="2092"/>
                    </a:lnTo>
                    <a:lnTo>
                      <a:pt x="1525" y="2081"/>
                    </a:lnTo>
                    <a:lnTo>
                      <a:pt x="1521" y="2069"/>
                    </a:lnTo>
                    <a:lnTo>
                      <a:pt x="1518" y="2058"/>
                    </a:lnTo>
                    <a:lnTo>
                      <a:pt x="1516" y="2046"/>
                    </a:lnTo>
                    <a:lnTo>
                      <a:pt x="1540" y="2042"/>
                    </a:lnTo>
                    <a:lnTo>
                      <a:pt x="1564" y="2038"/>
                    </a:lnTo>
                    <a:lnTo>
                      <a:pt x="1588" y="2033"/>
                    </a:lnTo>
                    <a:lnTo>
                      <a:pt x="1612" y="2027"/>
                    </a:lnTo>
                    <a:lnTo>
                      <a:pt x="1659" y="2015"/>
                    </a:lnTo>
                    <a:lnTo>
                      <a:pt x="1706" y="2000"/>
                    </a:lnTo>
                    <a:lnTo>
                      <a:pt x="1752" y="1985"/>
                    </a:lnTo>
                    <a:lnTo>
                      <a:pt x="1797" y="1967"/>
                    </a:lnTo>
                    <a:lnTo>
                      <a:pt x="1843" y="1949"/>
                    </a:lnTo>
                    <a:lnTo>
                      <a:pt x="1889" y="1932"/>
                    </a:lnTo>
                    <a:lnTo>
                      <a:pt x="1981" y="1894"/>
                    </a:lnTo>
                    <a:lnTo>
                      <a:pt x="2074" y="1859"/>
                    </a:lnTo>
                    <a:lnTo>
                      <a:pt x="2120" y="1842"/>
                    </a:lnTo>
                    <a:lnTo>
                      <a:pt x="2167" y="1826"/>
                    </a:lnTo>
                    <a:lnTo>
                      <a:pt x="2215" y="1812"/>
                    </a:lnTo>
                    <a:lnTo>
                      <a:pt x="2263" y="1800"/>
                    </a:lnTo>
                    <a:lnTo>
                      <a:pt x="2379" y="1755"/>
                    </a:lnTo>
                    <a:lnTo>
                      <a:pt x="2493" y="1710"/>
                    </a:lnTo>
                    <a:lnTo>
                      <a:pt x="2608" y="1663"/>
                    </a:lnTo>
                    <a:lnTo>
                      <a:pt x="2723" y="1615"/>
                    </a:lnTo>
                    <a:lnTo>
                      <a:pt x="2837" y="1569"/>
                    </a:lnTo>
                    <a:lnTo>
                      <a:pt x="2953" y="1524"/>
                    </a:lnTo>
                    <a:lnTo>
                      <a:pt x="3011" y="1502"/>
                    </a:lnTo>
                    <a:lnTo>
                      <a:pt x="3071" y="1482"/>
                    </a:lnTo>
                    <a:lnTo>
                      <a:pt x="3129" y="1463"/>
                    </a:lnTo>
                    <a:lnTo>
                      <a:pt x="3189" y="1443"/>
                    </a:lnTo>
                    <a:lnTo>
                      <a:pt x="3197" y="1435"/>
                    </a:lnTo>
                    <a:lnTo>
                      <a:pt x="3204" y="1426"/>
                    </a:lnTo>
                    <a:lnTo>
                      <a:pt x="3213" y="1418"/>
                    </a:lnTo>
                    <a:lnTo>
                      <a:pt x="3222" y="1410"/>
                    </a:lnTo>
                    <a:lnTo>
                      <a:pt x="3241" y="1395"/>
                    </a:lnTo>
                    <a:lnTo>
                      <a:pt x="3262" y="1381"/>
                    </a:lnTo>
                    <a:lnTo>
                      <a:pt x="3283" y="1368"/>
                    </a:lnTo>
                    <a:lnTo>
                      <a:pt x="3306" y="1355"/>
                    </a:lnTo>
                    <a:lnTo>
                      <a:pt x="3330" y="1344"/>
                    </a:lnTo>
                    <a:lnTo>
                      <a:pt x="3354" y="1332"/>
                    </a:lnTo>
                    <a:lnTo>
                      <a:pt x="3404" y="1309"/>
                    </a:lnTo>
                    <a:lnTo>
                      <a:pt x="3454" y="1287"/>
                    </a:lnTo>
                    <a:lnTo>
                      <a:pt x="3478" y="1274"/>
                    </a:lnTo>
                    <a:lnTo>
                      <a:pt x="3502" y="1261"/>
                    </a:lnTo>
                    <a:lnTo>
                      <a:pt x="3524" y="1246"/>
                    </a:lnTo>
                    <a:lnTo>
                      <a:pt x="3546" y="1231"/>
                    </a:lnTo>
                    <a:lnTo>
                      <a:pt x="3575" y="1216"/>
                    </a:lnTo>
                    <a:lnTo>
                      <a:pt x="3604" y="1199"/>
                    </a:lnTo>
                    <a:lnTo>
                      <a:pt x="3633" y="1182"/>
                    </a:lnTo>
                    <a:lnTo>
                      <a:pt x="3662" y="1165"/>
                    </a:lnTo>
                    <a:lnTo>
                      <a:pt x="3718" y="1128"/>
                    </a:lnTo>
                    <a:lnTo>
                      <a:pt x="3775" y="1091"/>
                    </a:lnTo>
                    <a:lnTo>
                      <a:pt x="3832" y="1052"/>
                    </a:lnTo>
                    <a:lnTo>
                      <a:pt x="3889" y="1016"/>
                    </a:lnTo>
                    <a:lnTo>
                      <a:pt x="3917" y="997"/>
                    </a:lnTo>
                    <a:lnTo>
                      <a:pt x="3946" y="980"/>
                    </a:lnTo>
                    <a:lnTo>
                      <a:pt x="3975" y="963"/>
                    </a:lnTo>
                    <a:lnTo>
                      <a:pt x="4005" y="947"/>
                    </a:lnTo>
                    <a:lnTo>
                      <a:pt x="4002" y="938"/>
                    </a:lnTo>
                    <a:lnTo>
                      <a:pt x="4000" y="930"/>
                    </a:lnTo>
                    <a:lnTo>
                      <a:pt x="3996" y="925"/>
                    </a:lnTo>
                    <a:lnTo>
                      <a:pt x="3992" y="921"/>
                    </a:lnTo>
                    <a:lnTo>
                      <a:pt x="3986" y="918"/>
                    </a:lnTo>
                    <a:lnTo>
                      <a:pt x="3980" y="915"/>
                    </a:lnTo>
                    <a:lnTo>
                      <a:pt x="3973" y="914"/>
                    </a:lnTo>
                    <a:lnTo>
                      <a:pt x="3966" y="914"/>
                    </a:lnTo>
                    <a:lnTo>
                      <a:pt x="3950" y="915"/>
                    </a:lnTo>
                    <a:lnTo>
                      <a:pt x="3936" y="918"/>
                    </a:lnTo>
                    <a:lnTo>
                      <a:pt x="3922" y="922"/>
                    </a:lnTo>
                    <a:lnTo>
                      <a:pt x="3911" y="925"/>
                    </a:lnTo>
                    <a:lnTo>
                      <a:pt x="3853" y="966"/>
                    </a:lnTo>
                    <a:lnTo>
                      <a:pt x="3794" y="1005"/>
                    </a:lnTo>
                    <a:lnTo>
                      <a:pt x="3736" y="1045"/>
                    </a:lnTo>
                    <a:lnTo>
                      <a:pt x="3675" y="1083"/>
                    </a:lnTo>
                    <a:lnTo>
                      <a:pt x="3616" y="1121"/>
                    </a:lnTo>
                    <a:lnTo>
                      <a:pt x="3554" y="1158"/>
                    </a:lnTo>
                    <a:lnTo>
                      <a:pt x="3493" y="1194"/>
                    </a:lnTo>
                    <a:lnTo>
                      <a:pt x="3431" y="1229"/>
                    </a:lnTo>
                    <a:lnTo>
                      <a:pt x="3369" y="1264"/>
                    </a:lnTo>
                    <a:lnTo>
                      <a:pt x="3306" y="1297"/>
                    </a:lnTo>
                    <a:lnTo>
                      <a:pt x="3243" y="1328"/>
                    </a:lnTo>
                    <a:lnTo>
                      <a:pt x="3178" y="1360"/>
                    </a:lnTo>
                    <a:lnTo>
                      <a:pt x="3114" y="1389"/>
                    </a:lnTo>
                    <a:lnTo>
                      <a:pt x="3048" y="1417"/>
                    </a:lnTo>
                    <a:lnTo>
                      <a:pt x="2982" y="1443"/>
                    </a:lnTo>
                    <a:lnTo>
                      <a:pt x="2916" y="1468"/>
                    </a:lnTo>
                    <a:lnTo>
                      <a:pt x="2849" y="1491"/>
                    </a:lnTo>
                    <a:lnTo>
                      <a:pt x="2781" y="1513"/>
                    </a:lnTo>
                    <a:lnTo>
                      <a:pt x="2712" y="1532"/>
                    </a:lnTo>
                    <a:lnTo>
                      <a:pt x="2644" y="1550"/>
                    </a:lnTo>
                    <a:lnTo>
                      <a:pt x="2574" y="1567"/>
                    </a:lnTo>
                    <a:lnTo>
                      <a:pt x="2504" y="1580"/>
                    </a:lnTo>
                    <a:lnTo>
                      <a:pt x="2433" y="1593"/>
                    </a:lnTo>
                    <a:lnTo>
                      <a:pt x="2362" y="1602"/>
                    </a:lnTo>
                    <a:lnTo>
                      <a:pt x="2290" y="1611"/>
                    </a:lnTo>
                    <a:lnTo>
                      <a:pt x="2218" y="1616"/>
                    </a:lnTo>
                    <a:lnTo>
                      <a:pt x="2145" y="1619"/>
                    </a:lnTo>
                    <a:lnTo>
                      <a:pt x="2071" y="1619"/>
                    </a:lnTo>
                    <a:lnTo>
                      <a:pt x="1997" y="1618"/>
                    </a:lnTo>
                    <a:lnTo>
                      <a:pt x="1922" y="1613"/>
                    </a:lnTo>
                    <a:lnTo>
                      <a:pt x="1846" y="1606"/>
                    </a:lnTo>
                    <a:lnTo>
                      <a:pt x="1770" y="1596"/>
                    </a:lnTo>
                    <a:lnTo>
                      <a:pt x="1698" y="1574"/>
                    </a:lnTo>
                    <a:lnTo>
                      <a:pt x="1624" y="1552"/>
                    </a:lnTo>
                    <a:lnTo>
                      <a:pt x="1587" y="1541"/>
                    </a:lnTo>
                    <a:lnTo>
                      <a:pt x="1549" y="1529"/>
                    </a:lnTo>
                    <a:lnTo>
                      <a:pt x="1513" y="1517"/>
                    </a:lnTo>
                    <a:lnTo>
                      <a:pt x="1476" y="1502"/>
                    </a:lnTo>
                    <a:lnTo>
                      <a:pt x="1459" y="1495"/>
                    </a:lnTo>
                    <a:lnTo>
                      <a:pt x="1442" y="1487"/>
                    </a:lnTo>
                    <a:lnTo>
                      <a:pt x="1424" y="1478"/>
                    </a:lnTo>
                    <a:lnTo>
                      <a:pt x="1408" y="1469"/>
                    </a:lnTo>
                    <a:lnTo>
                      <a:pt x="1391" y="1459"/>
                    </a:lnTo>
                    <a:lnTo>
                      <a:pt x="1375" y="1449"/>
                    </a:lnTo>
                    <a:lnTo>
                      <a:pt x="1360" y="1438"/>
                    </a:lnTo>
                    <a:lnTo>
                      <a:pt x="1345" y="1426"/>
                    </a:lnTo>
                    <a:lnTo>
                      <a:pt x="1330" y="1414"/>
                    </a:lnTo>
                    <a:lnTo>
                      <a:pt x="1316" y="1400"/>
                    </a:lnTo>
                    <a:lnTo>
                      <a:pt x="1302" y="1387"/>
                    </a:lnTo>
                    <a:lnTo>
                      <a:pt x="1289" y="1372"/>
                    </a:lnTo>
                    <a:lnTo>
                      <a:pt x="1277" y="1356"/>
                    </a:lnTo>
                    <a:lnTo>
                      <a:pt x="1265" y="1340"/>
                    </a:lnTo>
                    <a:lnTo>
                      <a:pt x="1254" y="1322"/>
                    </a:lnTo>
                    <a:lnTo>
                      <a:pt x="1244" y="1303"/>
                    </a:lnTo>
                    <a:lnTo>
                      <a:pt x="1238" y="1293"/>
                    </a:lnTo>
                    <a:lnTo>
                      <a:pt x="1233" y="1282"/>
                    </a:lnTo>
                    <a:lnTo>
                      <a:pt x="1228" y="1271"/>
                    </a:lnTo>
                    <a:lnTo>
                      <a:pt x="1224" y="1258"/>
                    </a:lnTo>
                    <a:lnTo>
                      <a:pt x="1222" y="1246"/>
                    </a:lnTo>
                    <a:lnTo>
                      <a:pt x="1220" y="1232"/>
                    </a:lnTo>
                    <a:lnTo>
                      <a:pt x="1219" y="1219"/>
                    </a:lnTo>
                    <a:lnTo>
                      <a:pt x="1218" y="1205"/>
                    </a:lnTo>
                    <a:lnTo>
                      <a:pt x="1219" y="1192"/>
                    </a:lnTo>
                    <a:lnTo>
                      <a:pt x="1220" y="1178"/>
                    </a:lnTo>
                    <a:lnTo>
                      <a:pt x="1222" y="1166"/>
                    </a:lnTo>
                    <a:lnTo>
                      <a:pt x="1224" y="1153"/>
                    </a:lnTo>
                    <a:lnTo>
                      <a:pt x="1228" y="1141"/>
                    </a:lnTo>
                    <a:lnTo>
                      <a:pt x="1233" y="1129"/>
                    </a:lnTo>
                    <a:lnTo>
                      <a:pt x="1238" y="1118"/>
                    </a:lnTo>
                    <a:lnTo>
                      <a:pt x="1244" y="1107"/>
                    </a:lnTo>
                    <a:lnTo>
                      <a:pt x="1252" y="1098"/>
                    </a:lnTo>
                    <a:lnTo>
                      <a:pt x="1262" y="1088"/>
                    </a:lnTo>
                    <a:lnTo>
                      <a:pt x="1272" y="1079"/>
                    </a:lnTo>
                    <a:lnTo>
                      <a:pt x="1282" y="1072"/>
                    </a:lnTo>
                    <a:lnTo>
                      <a:pt x="1292" y="1065"/>
                    </a:lnTo>
                    <a:lnTo>
                      <a:pt x="1302" y="1057"/>
                    </a:lnTo>
                    <a:lnTo>
                      <a:pt x="1314" y="1052"/>
                    </a:lnTo>
                    <a:lnTo>
                      <a:pt x="1324" y="1047"/>
                    </a:lnTo>
                    <a:lnTo>
                      <a:pt x="1336" y="1042"/>
                    </a:lnTo>
                    <a:lnTo>
                      <a:pt x="1347" y="1038"/>
                    </a:lnTo>
                    <a:lnTo>
                      <a:pt x="1360" y="1034"/>
                    </a:lnTo>
                    <a:lnTo>
                      <a:pt x="1371" y="1031"/>
                    </a:lnTo>
                    <a:lnTo>
                      <a:pt x="1396" y="1026"/>
                    </a:lnTo>
                    <a:lnTo>
                      <a:pt x="1421" y="1022"/>
                    </a:lnTo>
                    <a:lnTo>
                      <a:pt x="1473" y="1018"/>
                    </a:lnTo>
                    <a:lnTo>
                      <a:pt x="1525" y="1015"/>
                    </a:lnTo>
                    <a:lnTo>
                      <a:pt x="1552" y="1014"/>
                    </a:lnTo>
                    <a:lnTo>
                      <a:pt x="1579" y="1011"/>
                    </a:lnTo>
                    <a:lnTo>
                      <a:pt x="1605" y="1009"/>
                    </a:lnTo>
                    <a:lnTo>
                      <a:pt x="1631" y="1006"/>
                    </a:lnTo>
                    <a:lnTo>
                      <a:pt x="1680" y="998"/>
                    </a:lnTo>
                    <a:lnTo>
                      <a:pt x="1730" y="991"/>
                    </a:lnTo>
                    <a:lnTo>
                      <a:pt x="1781" y="983"/>
                    </a:lnTo>
                    <a:lnTo>
                      <a:pt x="1832" y="976"/>
                    </a:lnTo>
                    <a:lnTo>
                      <a:pt x="1882" y="969"/>
                    </a:lnTo>
                    <a:lnTo>
                      <a:pt x="1930" y="961"/>
                    </a:lnTo>
                    <a:lnTo>
                      <a:pt x="1975" y="954"/>
                    </a:lnTo>
                    <a:lnTo>
                      <a:pt x="2017" y="947"/>
                    </a:lnTo>
                    <a:lnTo>
                      <a:pt x="2047" y="933"/>
                    </a:lnTo>
                    <a:lnTo>
                      <a:pt x="2079" y="922"/>
                    </a:lnTo>
                    <a:lnTo>
                      <a:pt x="2110" y="913"/>
                    </a:lnTo>
                    <a:lnTo>
                      <a:pt x="2142" y="904"/>
                    </a:lnTo>
                    <a:lnTo>
                      <a:pt x="2208" y="891"/>
                    </a:lnTo>
                    <a:lnTo>
                      <a:pt x="2274" y="877"/>
                    </a:lnTo>
                    <a:lnTo>
                      <a:pt x="2306" y="870"/>
                    </a:lnTo>
                    <a:lnTo>
                      <a:pt x="2338" y="861"/>
                    </a:lnTo>
                    <a:lnTo>
                      <a:pt x="2372" y="852"/>
                    </a:lnTo>
                    <a:lnTo>
                      <a:pt x="2403" y="841"/>
                    </a:lnTo>
                    <a:lnTo>
                      <a:pt x="2420" y="834"/>
                    </a:lnTo>
                    <a:lnTo>
                      <a:pt x="2435" y="828"/>
                    </a:lnTo>
                    <a:lnTo>
                      <a:pt x="2451" y="820"/>
                    </a:lnTo>
                    <a:lnTo>
                      <a:pt x="2466" y="812"/>
                    </a:lnTo>
                    <a:lnTo>
                      <a:pt x="2481" y="803"/>
                    </a:lnTo>
                    <a:lnTo>
                      <a:pt x="2497" y="794"/>
                    </a:lnTo>
                    <a:lnTo>
                      <a:pt x="2511" y="783"/>
                    </a:lnTo>
                    <a:lnTo>
                      <a:pt x="2527" y="772"/>
                    </a:lnTo>
                    <a:lnTo>
                      <a:pt x="2542" y="772"/>
                    </a:lnTo>
                    <a:lnTo>
                      <a:pt x="2558" y="770"/>
                    </a:lnTo>
                    <a:lnTo>
                      <a:pt x="2573" y="768"/>
                    </a:lnTo>
                    <a:lnTo>
                      <a:pt x="2587" y="765"/>
                    </a:lnTo>
                    <a:lnTo>
                      <a:pt x="2602" y="761"/>
                    </a:lnTo>
                    <a:lnTo>
                      <a:pt x="2616" y="757"/>
                    </a:lnTo>
                    <a:lnTo>
                      <a:pt x="2630" y="752"/>
                    </a:lnTo>
                    <a:lnTo>
                      <a:pt x="2645" y="747"/>
                    </a:lnTo>
                    <a:lnTo>
                      <a:pt x="2672" y="735"/>
                    </a:lnTo>
                    <a:lnTo>
                      <a:pt x="2698" y="722"/>
                    </a:lnTo>
                    <a:lnTo>
                      <a:pt x="2724" y="707"/>
                    </a:lnTo>
                    <a:lnTo>
                      <a:pt x="2749" y="693"/>
                    </a:lnTo>
                    <a:lnTo>
                      <a:pt x="2799" y="660"/>
                    </a:lnTo>
                    <a:lnTo>
                      <a:pt x="2850" y="628"/>
                    </a:lnTo>
                    <a:lnTo>
                      <a:pt x="2875" y="613"/>
                    </a:lnTo>
                    <a:lnTo>
                      <a:pt x="2901" y="600"/>
                    </a:lnTo>
                    <a:lnTo>
                      <a:pt x="2928" y="587"/>
                    </a:lnTo>
                    <a:lnTo>
                      <a:pt x="2955" y="577"/>
                    </a:lnTo>
                    <a:lnTo>
                      <a:pt x="2995" y="561"/>
                    </a:lnTo>
                    <a:lnTo>
                      <a:pt x="3034" y="545"/>
                    </a:lnTo>
                    <a:lnTo>
                      <a:pt x="3073" y="526"/>
                    </a:lnTo>
                    <a:lnTo>
                      <a:pt x="3113" y="507"/>
                    </a:lnTo>
                    <a:lnTo>
                      <a:pt x="3190" y="469"/>
                    </a:lnTo>
                    <a:lnTo>
                      <a:pt x="3267" y="428"/>
                    </a:lnTo>
                    <a:lnTo>
                      <a:pt x="3306" y="408"/>
                    </a:lnTo>
                    <a:lnTo>
                      <a:pt x="3345" y="389"/>
                    </a:lnTo>
                    <a:lnTo>
                      <a:pt x="3385" y="371"/>
                    </a:lnTo>
                    <a:lnTo>
                      <a:pt x="3424" y="353"/>
                    </a:lnTo>
                    <a:lnTo>
                      <a:pt x="3465" y="335"/>
                    </a:lnTo>
                    <a:lnTo>
                      <a:pt x="3505" y="320"/>
                    </a:lnTo>
                    <a:lnTo>
                      <a:pt x="3546" y="305"/>
                    </a:lnTo>
                    <a:lnTo>
                      <a:pt x="3588" y="293"/>
                    </a:lnTo>
                    <a:lnTo>
                      <a:pt x="3363" y="547"/>
                    </a:lnTo>
                    <a:close/>
                    <a:moveTo>
                      <a:pt x="4259" y="4229"/>
                    </a:moveTo>
                    <a:lnTo>
                      <a:pt x="4199" y="4297"/>
                    </a:lnTo>
                    <a:lnTo>
                      <a:pt x="4187" y="4279"/>
                    </a:lnTo>
                    <a:lnTo>
                      <a:pt x="4174" y="4259"/>
                    </a:lnTo>
                    <a:lnTo>
                      <a:pt x="4163" y="4240"/>
                    </a:lnTo>
                    <a:lnTo>
                      <a:pt x="4153" y="4218"/>
                    </a:lnTo>
                    <a:lnTo>
                      <a:pt x="4143" y="4196"/>
                    </a:lnTo>
                    <a:lnTo>
                      <a:pt x="4135" y="4173"/>
                    </a:lnTo>
                    <a:lnTo>
                      <a:pt x="4129" y="4150"/>
                    </a:lnTo>
                    <a:lnTo>
                      <a:pt x="4123" y="4127"/>
                    </a:lnTo>
                    <a:lnTo>
                      <a:pt x="4120" y="4103"/>
                    </a:lnTo>
                    <a:lnTo>
                      <a:pt x="4118" y="4079"/>
                    </a:lnTo>
                    <a:lnTo>
                      <a:pt x="4118" y="4055"/>
                    </a:lnTo>
                    <a:lnTo>
                      <a:pt x="4120" y="4031"/>
                    </a:lnTo>
                    <a:lnTo>
                      <a:pt x="4121" y="4020"/>
                    </a:lnTo>
                    <a:lnTo>
                      <a:pt x="4123" y="4008"/>
                    </a:lnTo>
                    <a:lnTo>
                      <a:pt x="4127" y="3996"/>
                    </a:lnTo>
                    <a:lnTo>
                      <a:pt x="4130" y="3984"/>
                    </a:lnTo>
                    <a:lnTo>
                      <a:pt x="4134" y="3974"/>
                    </a:lnTo>
                    <a:lnTo>
                      <a:pt x="4138" y="3962"/>
                    </a:lnTo>
                    <a:lnTo>
                      <a:pt x="4143" y="3951"/>
                    </a:lnTo>
                    <a:lnTo>
                      <a:pt x="4148" y="3941"/>
                    </a:lnTo>
                    <a:lnTo>
                      <a:pt x="4157" y="3920"/>
                    </a:lnTo>
                    <a:lnTo>
                      <a:pt x="4165" y="3900"/>
                    </a:lnTo>
                    <a:lnTo>
                      <a:pt x="4173" y="3879"/>
                    </a:lnTo>
                    <a:lnTo>
                      <a:pt x="4184" y="3859"/>
                    </a:lnTo>
                    <a:lnTo>
                      <a:pt x="4193" y="3839"/>
                    </a:lnTo>
                    <a:lnTo>
                      <a:pt x="4205" y="3821"/>
                    </a:lnTo>
                    <a:lnTo>
                      <a:pt x="4216" y="3802"/>
                    </a:lnTo>
                    <a:lnTo>
                      <a:pt x="4229" y="3782"/>
                    </a:lnTo>
                    <a:lnTo>
                      <a:pt x="4241" y="3764"/>
                    </a:lnTo>
                    <a:lnTo>
                      <a:pt x="4255" y="3746"/>
                    </a:lnTo>
                    <a:lnTo>
                      <a:pt x="4268" y="3728"/>
                    </a:lnTo>
                    <a:lnTo>
                      <a:pt x="4283" y="3709"/>
                    </a:lnTo>
                    <a:lnTo>
                      <a:pt x="4312" y="3675"/>
                    </a:lnTo>
                    <a:lnTo>
                      <a:pt x="4343" y="3640"/>
                    </a:lnTo>
                    <a:lnTo>
                      <a:pt x="4377" y="3607"/>
                    </a:lnTo>
                    <a:lnTo>
                      <a:pt x="4410" y="3575"/>
                    </a:lnTo>
                    <a:lnTo>
                      <a:pt x="4445" y="3544"/>
                    </a:lnTo>
                    <a:lnTo>
                      <a:pt x="4480" y="3513"/>
                    </a:lnTo>
                    <a:lnTo>
                      <a:pt x="4516" y="3484"/>
                    </a:lnTo>
                    <a:lnTo>
                      <a:pt x="4553" y="3455"/>
                    </a:lnTo>
                    <a:lnTo>
                      <a:pt x="4588" y="3428"/>
                    </a:lnTo>
                    <a:lnTo>
                      <a:pt x="4625" y="3401"/>
                    </a:lnTo>
                    <a:lnTo>
                      <a:pt x="4611" y="3425"/>
                    </a:lnTo>
                    <a:lnTo>
                      <a:pt x="4598" y="3450"/>
                    </a:lnTo>
                    <a:lnTo>
                      <a:pt x="4583" y="3473"/>
                    </a:lnTo>
                    <a:lnTo>
                      <a:pt x="4568" y="3497"/>
                    </a:lnTo>
                    <a:lnTo>
                      <a:pt x="4538" y="3545"/>
                    </a:lnTo>
                    <a:lnTo>
                      <a:pt x="4506" y="3591"/>
                    </a:lnTo>
                    <a:lnTo>
                      <a:pt x="4474" y="3639"/>
                    </a:lnTo>
                    <a:lnTo>
                      <a:pt x="4441" y="3687"/>
                    </a:lnTo>
                    <a:lnTo>
                      <a:pt x="4410" y="3735"/>
                    </a:lnTo>
                    <a:lnTo>
                      <a:pt x="4380" y="3785"/>
                    </a:lnTo>
                    <a:lnTo>
                      <a:pt x="4365" y="3809"/>
                    </a:lnTo>
                    <a:lnTo>
                      <a:pt x="4352" y="3835"/>
                    </a:lnTo>
                    <a:lnTo>
                      <a:pt x="4338" y="3860"/>
                    </a:lnTo>
                    <a:lnTo>
                      <a:pt x="4326" y="3886"/>
                    </a:lnTo>
                    <a:lnTo>
                      <a:pt x="4314" y="3912"/>
                    </a:lnTo>
                    <a:lnTo>
                      <a:pt x="4304" y="3938"/>
                    </a:lnTo>
                    <a:lnTo>
                      <a:pt x="4293" y="3966"/>
                    </a:lnTo>
                    <a:lnTo>
                      <a:pt x="4285" y="3993"/>
                    </a:lnTo>
                    <a:lnTo>
                      <a:pt x="4277" y="4021"/>
                    </a:lnTo>
                    <a:lnTo>
                      <a:pt x="4270" y="4049"/>
                    </a:lnTo>
                    <a:lnTo>
                      <a:pt x="4265" y="4077"/>
                    </a:lnTo>
                    <a:lnTo>
                      <a:pt x="4261" y="4106"/>
                    </a:lnTo>
                    <a:lnTo>
                      <a:pt x="4258" y="4136"/>
                    </a:lnTo>
                    <a:lnTo>
                      <a:pt x="4257" y="4167"/>
                    </a:lnTo>
                    <a:lnTo>
                      <a:pt x="4258" y="4198"/>
                    </a:lnTo>
                    <a:lnTo>
                      <a:pt x="4259" y="4229"/>
                    </a:lnTo>
                    <a:close/>
                    <a:moveTo>
                      <a:pt x="2628" y="7091"/>
                    </a:moveTo>
                    <a:lnTo>
                      <a:pt x="2588" y="7143"/>
                    </a:lnTo>
                    <a:lnTo>
                      <a:pt x="2547" y="7196"/>
                    </a:lnTo>
                    <a:lnTo>
                      <a:pt x="2503" y="7249"/>
                    </a:lnTo>
                    <a:lnTo>
                      <a:pt x="2458" y="7300"/>
                    </a:lnTo>
                    <a:lnTo>
                      <a:pt x="2435" y="7326"/>
                    </a:lnTo>
                    <a:lnTo>
                      <a:pt x="2412" y="7350"/>
                    </a:lnTo>
                    <a:lnTo>
                      <a:pt x="2388" y="7374"/>
                    </a:lnTo>
                    <a:lnTo>
                      <a:pt x="2364" y="7397"/>
                    </a:lnTo>
                    <a:lnTo>
                      <a:pt x="2339" y="7419"/>
                    </a:lnTo>
                    <a:lnTo>
                      <a:pt x="2314" y="7439"/>
                    </a:lnTo>
                    <a:lnTo>
                      <a:pt x="2289" y="7459"/>
                    </a:lnTo>
                    <a:lnTo>
                      <a:pt x="2263" y="7478"/>
                    </a:lnTo>
                    <a:lnTo>
                      <a:pt x="2278" y="7447"/>
                    </a:lnTo>
                    <a:lnTo>
                      <a:pt x="2293" y="7417"/>
                    </a:lnTo>
                    <a:lnTo>
                      <a:pt x="2309" y="7387"/>
                    </a:lnTo>
                    <a:lnTo>
                      <a:pt x="2326" y="7357"/>
                    </a:lnTo>
                    <a:lnTo>
                      <a:pt x="2343" y="7328"/>
                    </a:lnTo>
                    <a:lnTo>
                      <a:pt x="2361" y="7299"/>
                    </a:lnTo>
                    <a:lnTo>
                      <a:pt x="2380" y="7271"/>
                    </a:lnTo>
                    <a:lnTo>
                      <a:pt x="2399" y="7242"/>
                    </a:lnTo>
                    <a:lnTo>
                      <a:pt x="2437" y="7185"/>
                    </a:lnTo>
                    <a:lnTo>
                      <a:pt x="2478" y="7129"/>
                    </a:lnTo>
                    <a:lnTo>
                      <a:pt x="2520" y="7073"/>
                    </a:lnTo>
                    <a:lnTo>
                      <a:pt x="2561" y="7017"/>
                    </a:lnTo>
                    <a:lnTo>
                      <a:pt x="2648" y="6906"/>
                    </a:lnTo>
                    <a:lnTo>
                      <a:pt x="2732" y="6793"/>
                    </a:lnTo>
                    <a:lnTo>
                      <a:pt x="2774" y="6737"/>
                    </a:lnTo>
                    <a:lnTo>
                      <a:pt x="2814" y="6679"/>
                    </a:lnTo>
                    <a:lnTo>
                      <a:pt x="2854" y="6620"/>
                    </a:lnTo>
                    <a:lnTo>
                      <a:pt x="2892" y="6560"/>
                    </a:lnTo>
                    <a:lnTo>
                      <a:pt x="2909" y="6539"/>
                    </a:lnTo>
                    <a:lnTo>
                      <a:pt x="2926" y="6517"/>
                    </a:lnTo>
                    <a:lnTo>
                      <a:pt x="2942" y="6495"/>
                    </a:lnTo>
                    <a:lnTo>
                      <a:pt x="2956" y="6474"/>
                    </a:lnTo>
                    <a:lnTo>
                      <a:pt x="2983" y="6428"/>
                    </a:lnTo>
                    <a:lnTo>
                      <a:pt x="3010" y="6382"/>
                    </a:lnTo>
                    <a:lnTo>
                      <a:pt x="3024" y="6360"/>
                    </a:lnTo>
                    <a:lnTo>
                      <a:pt x="3037" y="6337"/>
                    </a:lnTo>
                    <a:lnTo>
                      <a:pt x="3052" y="6315"/>
                    </a:lnTo>
                    <a:lnTo>
                      <a:pt x="3067" y="6294"/>
                    </a:lnTo>
                    <a:lnTo>
                      <a:pt x="3082" y="6274"/>
                    </a:lnTo>
                    <a:lnTo>
                      <a:pt x="3100" y="6254"/>
                    </a:lnTo>
                    <a:lnTo>
                      <a:pt x="3118" y="6235"/>
                    </a:lnTo>
                    <a:lnTo>
                      <a:pt x="3138" y="6216"/>
                    </a:lnTo>
                    <a:lnTo>
                      <a:pt x="3111" y="6271"/>
                    </a:lnTo>
                    <a:lnTo>
                      <a:pt x="3083" y="6327"/>
                    </a:lnTo>
                    <a:lnTo>
                      <a:pt x="3055" y="6382"/>
                    </a:lnTo>
                    <a:lnTo>
                      <a:pt x="3026" y="6437"/>
                    </a:lnTo>
                    <a:lnTo>
                      <a:pt x="2996" y="6492"/>
                    </a:lnTo>
                    <a:lnTo>
                      <a:pt x="2965" y="6547"/>
                    </a:lnTo>
                    <a:lnTo>
                      <a:pt x="2933" y="6602"/>
                    </a:lnTo>
                    <a:lnTo>
                      <a:pt x="2901" y="6657"/>
                    </a:lnTo>
                    <a:lnTo>
                      <a:pt x="2835" y="6766"/>
                    </a:lnTo>
                    <a:lnTo>
                      <a:pt x="2768" y="6876"/>
                    </a:lnTo>
                    <a:lnTo>
                      <a:pt x="2698" y="6984"/>
                    </a:lnTo>
                    <a:lnTo>
                      <a:pt x="2628" y="7091"/>
                    </a:lnTo>
                    <a:close/>
                    <a:moveTo>
                      <a:pt x="3792" y="7010"/>
                    </a:moveTo>
                    <a:lnTo>
                      <a:pt x="3720" y="7118"/>
                    </a:lnTo>
                    <a:lnTo>
                      <a:pt x="3647" y="7226"/>
                    </a:lnTo>
                    <a:lnTo>
                      <a:pt x="3573" y="7337"/>
                    </a:lnTo>
                    <a:lnTo>
                      <a:pt x="3499" y="7451"/>
                    </a:lnTo>
                    <a:lnTo>
                      <a:pt x="3426" y="7565"/>
                    </a:lnTo>
                    <a:lnTo>
                      <a:pt x="3353" y="7679"/>
                    </a:lnTo>
                    <a:lnTo>
                      <a:pt x="3281" y="7793"/>
                    </a:lnTo>
                    <a:lnTo>
                      <a:pt x="3210" y="7906"/>
                    </a:lnTo>
                    <a:lnTo>
                      <a:pt x="3198" y="7920"/>
                    </a:lnTo>
                    <a:lnTo>
                      <a:pt x="3185" y="7933"/>
                    </a:lnTo>
                    <a:lnTo>
                      <a:pt x="3172" y="7945"/>
                    </a:lnTo>
                    <a:lnTo>
                      <a:pt x="3158" y="7956"/>
                    </a:lnTo>
                    <a:lnTo>
                      <a:pt x="3145" y="7968"/>
                    </a:lnTo>
                    <a:lnTo>
                      <a:pt x="3131" y="7978"/>
                    </a:lnTo>
                    <a:lnTo>
                      <a:pt x="3118" y="7988"/>
                    </a:lnTo>
                    <a:lnTo>
                      <a:pt x="3103" y="7997"/>
                    </a:lnTo>
                    <a:lnTo>
                      <a:pt x="3074" y="8015"/>
                    </a:lnTo>
                    <a:lnTo>
                      <a:pt x="3045" y="8030"/>
                    </a:lnTo>
                    <a:lnTo>
                      <a:pt x="3015" y="8045"/>
                    </a:lnTo>
                    <a:lnTo>
                      <a:pt x="2984" y="8057"/>
                    </a:lnTo>
                    <a:lnTo>
                      <a:pt x="2922" y="8082"/>
                    </a:lnTo>
                    <a:lnTo>
                      <a:pt x="2860" y="8106"/>
                    </a:lnTo>
                    <a:lnTo>
                      <a:pt x="2829" y="8119"/>
                    </a:lnTo>
                    <a:lnTo>
                      <a:pt x="2799" y="8132"/>
                    </a:lnTo>
                    <a:lnTo>
                      <a:pt x="2769" y="8146"/>
                    </a:lnTo>
                    <a:lnTo>
                      <a:pt x="2738" y="8162"/>
                    </a:lnTo>
                    <a:lnTo>
                      <a:pt x="2771" y="8130"/>
                    </a:lnTo>
                    <a:lnTo>
                      <a:pt x="2802" y="8099"/>
                    </a:lnTo>
                    <a:lnTo>
                      <a:pt x="2832" y="8068"/>
                    </a:lnTo>
                    <a:lnTo>
                      <a:pt x="2860" y="8034"/>
                    </a:lnTo>
                    <a:lnTo>
                      <a:pt x="2887" y="8001"/>
                    </a:lnTo>
                    <a:lnTo>
                      <a:pt x="2915" y="7968"/>
                    </a:lnTo>
                    <a:lnTo>
                      <a:pt x="2940" y="7933"/>
                    </a:lnTo>
                    <a:lnTo>
                      <a:pt x="2965" y="7899"/>
                    </a:lnTo>
                    <a:lnTo>
                      <a:pt x="2989" y="7864"/>
                    </a:lnTo>
                    <a:lnTo>
                      <a:pt x="3012" y="7828"/>
                    </a:lnTo>
                    <a:lnTo>
                      <a:pt x="3034" y="7793"/>
                    </a:lnTo>
                    <a:lnTo>
                      <a:pt x="3057" y="7756"/>
                    </a:lnTo>
                    <a:lnTo>
                      <a:pt x="3101" y="7684"/>
                    </a:lnTo>
                    <a:lnTo>
                      <a:pt x="3144" y="7611"/>
                    </a:lnTo>
                    <a:lnTo>
                      <a:pt x="3187" y="7538"/>
                    </a:lnTo>
                    <a:lnTo>
                      <a:pt x="3230" y="7467"/>
                    </a:lnTo>
                    <a:lnTo>
                      <a:pt x="3252" y="7430"/>
                    </a:lnTo>
                    <a:lnTo>
                      <a:pt x="3275" y="7395"/>
                    </a:lnTo>
                    <a:lnTo>
                      <a:pt x="3298" y="7359"/>
                    </a:lnTo>
                    <a:lnTo>
                      <a:pt x="3322" y="7324"/>
                    </a:lnTo>
                    <a:lnTo>
                      <a:pt x="3347" y="7289"/>
                    </a:lnTo>
                    <a:lnTo>
                      <a:pt x="3372" y="7255"/>
                    </a:lnTo>
                    <a:lnTo>
                      <a:pt x="3398" y="7222"/>
                    </a:lnTo>
                    <a:lnTo>
                      <a:pt x="3425" y="7188"/>
                    </a:lnTo>
                    <a:lnTo>
                      <a:pt x="3453" y="7155"/>
                    </a:lnTo>
                    <a:lnTo>
                      <a:pt x="3484" y="7124"/>
                    </a:lnTo>
                    <a:lnTo>
                      <a:pt x="3514" y="7093"/>
                    </a:lnTo>
                    <a:lnTo>
                      <a:pt x="3546" y="7061"/>
                    </a:lnTo>
                    <a:lnTo>
                      <a:pt x="3559" y="7053"/>
                    </a:lnTo>
                    <a:lnTo>
                      <a:pt x="3572" y="7046"/>
                    </a:lnTo>
                    <a:lnTo>
                      <a:pt x="3587" y="7039"/>
                    </a:lnTo>
                    <a:lnTo>
                      <a:pt x="3601" y="7034"/>
                    </a:lnTo>
                    <a:lnTo>
                      <a:pt x="3616" y="7031"/>
                    </a:lnTo>
                    <a:lnTo>
                      <a:pt x="3631" y="7028"/>
                    </a:lnTo>
                    <a:lnTo>
                      <a:pt x="3647" y="7025"/>
                    </a:lnTo>
                    <a:lnTo>
                      <a:pt x="3663" y="7024"/>
                    </a:lnTo>
                    <a:lnTo>
                      <a:pt x="3695" y="7021"/>
                    </a:lnTo>
                    <a:lnTo>
                      <a:pt x="3727" y="7019"/>
                    </a:lnTo>
                    <a:lnTo>
                      <a:pt x="3760" y="7015"/>
                    </a:lnTo>
                    <a:lnTo>
                      <a:pt x="3792" y="7010"/>
                    </a:lnTo>
                    <a:close/>
                    <a:moveTo>
                      <a:pt x="2913" y="7877"/>
                    </a:moveTo>
                    <a:lnTo>
                      <a:pt x="2874" y="7919"/>
                    </a:lnTo>
                    <a:lnTo>
                      <a:pt x="2834" y="7964"/>
                    </a:lnTo>
                    <a:lnTo>
                      <a:pt x="2794" y="8009"/>
                    </a:lnTo>
                    <a:lnTo>
                      <a:pt x="2752" y="8053"/>
                    </a:lnTo>
                    <a:lnTo>
                      <a:pt x="2730" y="8075"/>
                    </a:lnTo>
                    <a:lnTo>
                      <a:pt x="2708" y="8095"/>
                    </a:lnTo>
                    <a:lnTo>
                      <a:pt x="2685" y="8115"/>
                    </a:lnTo>
                    <a:lnTo>
                      <a:pt x="2661" y="8131"/>
                    </a:lnTo>
                    <a:lnTo>
                      <a:pt x="2649" y="8140"/>
                    </a:lnTo>
                    <a:lnTo>
                      <a:pt x="2636" y="8148"/>
                    </a:lnTo>
                    <a:lnTo>
                      <a:pt x="2624" y="8155"/>
                    </a:lnTo>
                    <a:lnTo>
                      <a:pt x="2611" y="8162"/>
                    </a:lnTo>
                    <a:lnTo>
                      <a:pt x="2598" y="8168"/>
                    </a:lnTo>
                    <a:lnTo>
                      <a:pt x="2584" y="8173"/>
                    </a:lnTo>
                    <a:lnTo>
                      <a:pt x="2571" y="8178"/>
                    </a:lnTo>
                    <a:lnTo>
                      <a:pt x="2556" y="8182"/>
                    </a:lnTo>
                    <a:lnTo>
                      <a:pt x="2505" y="8254"/>
                    </a:lnTo>
                    <a:lnTo>
                      <a:pt x="2508" y="8238"/>
                    </a:lnTo>
                    <a:lnTo>
                      <a:pt x="2512" y="8222"/>
                    </a:lnTo>
                    <a:lnTo>
                      <a:pt x="2517" y="8205"/>
                    </a:lnTo>
                    <a:lnTo>
                      <a:pt x="2524" y="8189"/>
                    </a:lnTo>
                    <a:lnTo>
                      <a:pt x="2531" y="8173"/>
                    </a:lnTo>
                    <a:lnTo>
                      <a:pt x="2538" y="8157"/>
                    </a:lnTo>
                    <a:lnTo>
                      <a:pt x="2547" y="8142"/>
                    </a:lnTo>
                    <a:lnTo>
                      <a:pt x="2556" y="8126"/>
                    </a:lnTo>
                    <a:lnTo>
                      <a:pt x="2575" y="8095"/>
                    </a:lnTo>
                    <a:lnTo>
                      <a:pt x="2597" y="8064"/>
                    </a:lnTo>
                    <a:lnTo>
                      <a:pt x="2620" y="8033"/>
                    </a:lnTo>
                    <a:lnTo>
                      <a:pt x="2644" y="8002"/>
                    </a:lnTo>
                    <a:lnTo>
                      <a:pt x="2694" y="7942"/>
                    </a:lnTo>
                    <a:lnTo>
                      <a:pt x="2743" y="7880"/>
                    </a:lnTo>
                    <a:lnTo>
                      <a:pt x="2765" y="7849"/>
                    </a:lnTo>
                    <a:lnTo>
                      <a:pt x="2787" y="7818"/>
                    </a:lnTo>
                    <a:lnTo>
                      <a:pt x="2797" y="7802"/>
                    </a:lnTo>
                    <a:lnTo>
                      <a:pt x="2806" y="7786"/>
                    </a:lnTo>
                    <a:lnTo>
                      <a:pt x="2816" y="7770"/>
                    </a:lnTo>
                    <a:lnTo>
                      <a:pt x="2824" y="7754"/>
                    </a:lnTo>
                    <a:lnTo>
                      <a:pt x="2835" y="7728"/>
                    </a:lnTo>
                    <a:lnTo>
                      <a:pt x="2847" y="7702"/>
                    </a:lnTo>
                    <a:lnTo>
                      <a:pt x="2859" y="7676"/>
                    </a:lnTo>
                    <a:lnTo>
                      <a:pt x="2872" y="7651"/>
                    </a:lnTo>
                    <a:lnTo>
                      <a:pt x="2886" y="7625"/>
                    </a:lnTo>
                    <a:lnTo>
                      <a:pt x="2900" y="7600"/>
                    </a:lnTo>
                    <a:lnTo>
                      <a:pt x="2916" y="7575"/>
                    </a:lnTo>
                    <a:lnTo>
                      <a:pt x="2931" y="7550"/>
                    </a:lnTo>
                    <a:lnTo>
                      <a:pt x="2947" y="7525"/>
                    </a:lnTo>
                    <a:lnTo>
                      <a:pt x="2963" y="7501"/>
                    </a:lnTo>
                    <a:lnTo>
                      <a:pt x="2981" y="7477"/>
                    </a:lnTo>
                    <a:lnTo>
                      <a:pt x="2999" y="7453"/>
                    </a:lnTo>
                    <a:lnTo>
                      <a:pt x="3017" y="7429"/>
                    </a:lnTo>
                    <a:lnTo>
                      <a:pt x="3035" y="7405"/>
                    </a:lnTo>
                    <a:lnTo>
                      <a:pt x="3055" y="7382"/>
                    </a:lnTo>
                    <a:lnTo>
                      <a:pt x="3075" y="7360"/>
                    </a:lnTo>
                    <a:lnTo>
                      <a:pt x="3095" y="7337"/>
                    </a:lnTo>
                    <a:lnTo>
                      <a:pt x="3116" y="7315"/>
                    </a:lnTo>
                    <a:lnTo>
                      <a:pt x="3136" y="7294"/>
                    </a:lnTo>
                    <a:lnTo>
                      <a:pt x="3158" y="7273"/>
                    </a:lnTo>
                    <a:lnTo>
                      <a:pt x="3180" y="7253"/>
                    </a:lnTo>
                    <a:lnTo>
                      <a:pt x="3202" y="7232"/>
                    </a:lnTo>
                    <a:lnTo>
                      <a:pt x="3225" y="7212"/>
                    </a:lnTo>
                    <a:lnTo>
                      <a:pt x="3248" y="7194"/>
                    </a:lnTo>
                    <a:lnTo>
                      <a:pt x="3272" y="7175"/>
                    </a:lnTo>
                    <a:lnTo>
                      <a:pt x="3296" y="7157"/>
                    </a:lnTo>
                    <a:lnTo>
                      <a:pt x="3320" y="7139"/>
                    </a:lnTo>
                    <a:lnTo>
                      <a:pt x="3344" y="7123"/>
                    </a:lnTo>
                    <a:lnTo>
                      <a:pt x="3369" y="7106"/>
                    </a:lnTo>
                    <a:lnTo>
                      <a:pt x="3393" y="7090"/>
                    </a:lnTo>
                    <a:lnTo>
                      <a:pt x="3419" y="7076"/>
                    </a:lnTo>
                    <a:lnTo>
                      <a:pt x="3444" y="7061"/>
                    </a:lnTo>
                    <a:lnTo>
                      <a:pt x="3407" y="7106"/>
                    </a:lnTo>
                    <a:lnTo>
                      <a:pt x="3372" y="7153"/>
                    </a:lnTo>
                    <a:lnTo>
                      <a:pt x="3338" y="7200"/>
                    </a:lnTo>
                    <a:lnTo>
                      <a:pt x="3303" y="7249"/>
                    </a:lnTo>
                    <a:lnTo>
                      <a:pt x="3270" y="7300"/>
                    </a:lnTo>
                    <a:lnTo>
                      <a:pt x="3237" y="7351"/>
                    </a:lnTo>
                    <a:lnTo>
                      <a:pt x="3204" y="7402"/>
                    </a:lnTo>
                    <a:lnTo>
                      <a:pt x="3172" y="7455"/>
                    </a:lnTo>
                    <a:lnTo>
                      <a:pt x="3107" y="7561"/>
                    </a:lnTo>
                    <a:lnTo>
                      <a:pt x="3044" y="7668"/>
                    </a:lnTo>
                    <a:lnTo>
                      <a:pt x="3011" y="7721"/>
                    </a:lnTo>
                    <a:lnTo>
                      <a:pt x="2979" y="7773"/>
                    </a:lnTo>
                    <a:lnTo>
                      <a:pt x="2946" y="7825"/>
                    </a:lnTo>
                    <a:lnTo>
                      <a:pt x="2913" y="7877"/>
                    </a:lnTo>
                    <a:close/>
                    <a:moveTo>
                      <a:pt x="3270" y="8039"/>
                    </a:moveTo>
                    <a:lnTo>
                      <a:pt x="3276" y="8007"/>
                    </a:lnTo>
                    <a:lnTo>
                      <a:pt x="3284" y="7977"/>
                    </a:lnTo>
                    <a:lnTo>
                      <a:pt x="3294" y="7947"/>
                    </a:lnTo>
                    <a:lnTo>
                      <a:pt x="3303" y="7918"/>
                    </a:lnTo>
                    <a:lnTo>
                      <a:pt x="3314" y="7889"/>
                    </a:lnTo>
                    <a:lnTo>
                      <a:pt x="3325" y="7859"/>
                    </a:lnTo>
                    <a:lnTo>
                      <a:pt x="3338" y="7830"/>
                    </a:lnTo>
                    <a:lnTo>
                      <a:pt x="3350" y="7802"/>
                    </a:lnTo>
                    <a:lnTo>
                      <a:pt x="3364" y="7774"/>
                    </a:lnTo>
                    <a:lnTo>
                      <a:pt x="3378" y="7746"/>
                    </a:lnTo>
                    <a:lnTo>
                      <a:pt x="3393" y="7719"/>
                    </a:lnTo>
                    <a:lnTo>
                      <a:pt x="3408" y="7692"/>
                    </a:lnTo>
                    <a:lnTo>
                      <a:pt x="3440" y="7637"/>
                    </a:lnTo>
                    <a:lnTo>
                      <a:pt x="3473" y="7583"/>
                    </a:lnTo>
                    <a:lnTo>
                      <a:pt x="3543" y="7477"/>
                    </a:lnTo>
                    <a:lnTo>
                      <a:pt x="3613" y="7370"/>
                    </a:lnTo>
                    <a:lnTo>
                      <a:pt x="3647" y="7317"/>
                    </a:lnTo>
                    <a:lnTo>
                      <a:pt x="3679" y="7261"/>
                    </a:lnTo>
                    <a:lnTo>
                      <a:pt x="3712" y="7207"/>
                    </a:lnTo>
                    <a:lnTo>
                      <a:pt x="3741" y="7151"/>
                    </a:lnTo>
                    <a:lnTo>
                      <a:pt x="3792" y="7100"/>
                    </a:lnTo>
                    <a:lnTo>
                      <a:pt x="3794" y="7134"/>
                    </a:lnTo>
                    <a:lnTo>
                      <a:pt x="3794" y="7170"/>
                    </a:lnTo>
                    <a:lnTo>
                      <a:pt x="3793" y="7204"/>
                    </a:lnTo>
                    <a:lnTo>
                      <a:pt x="3790" y="7238"/>
                    </a:lnTo>
                    <a:lnTo>
                      <a:pt x="3787" y="7273"/>
                    </a:lnTo>
                    <a:lnTo>
                      <a:pt x="3782" y="7307"/>
                    </a:lnTo>
                    <a:lnTo>
                      <a:pt x="3775" y="7340"/>
                    </a:lnTo>
                    <a:lnTo>
                      <a:pt x="3767" y="7374"/>
                    </a:lnTo>
                    <a:lnTo>
                      <a:pt x="3759" y="7407"/>
                    </a:lnTo>
                    <a:lnTo>
                      <a:pt x="3748" y="7441"/>
                    </a:lnTo>
                    <a:lnTo>
                      <a:pt x="3737" y="7473"/>
                    </a:lnTo>
                    <a:lnTo>
                      <a:pt x="3724" y="7505"/>
                    </a:lnTo>
                    <a:lnTo>
                      <a:pt x="3711" y="7536"/>
                    </a:lnTo>
                    <a:lnTo>
                      <a:pt x="3696" y="7568"/>
                    </a:lnTo>
                    <a:lnTo>
                      <a:pt x="3679" y="7599"/>
                    </a:lnTo>
                    <a:lnTo>
                      <a:pt x="3663" y="7629"/>
                    </a:lnTo>
                    <a:lnTo>
                      <a:pt x="3645" y="7659"/>
                    </a:lnTo>
                    <a:lnTo>
                      <a:pt x="3626" y="7689"/>
                    </a:lnTo>
                    <a:lnTo>
                      <a:pt x="3606" y="7718"/>
                    </a:lnTo>
                    <a:lnTo>
                      <a:pt x="3586" y="7747"/>
                    </a:lnTo>
                    <a:lnTo>
                      <a:pt x="3564" y="7774"/>
                    </a:lnTo>
                    <a:lnTo>
                      <a:pt x="3541" y="7802"/>
                    </a:lnTo>
                    <a:lnTo>
                      <a:pt x="3517" y="7828"/>
                    </a:lnTo>
                    <a:lnTo>
                      <a:pt x="3493" y="7854"/>
                    </a:lnTo>
                    <a:lnTo>
                      <a:pt x="3468" y="7880"/>
                    </a:lnTo>
                    <a:lnTo>
                      <a:pt x="3442" y="7905"/>
                    </a:lnTo>
                    <a:lnTo>
                      <a:pt x="3415" y="7929"/>
                    </a:lnTo>
                    <a:lnTo>
                      <a:pt x="3387" y="7952"/>
                    </a:lnTo>
                    <a:lnTo>
                      <a:pt x="3358" y="7975"/>
                    </a:lnTo>
                    <a:lnTo>
                      <a:pt x="3329" y="7997"/>
                    </a:lnTo>
                    <a:lnTo>
                      <a:pt x="3300" y="8018"/>
                    </a:lnTo>
                    <a:lnTo>
                      <a:pt x="3270" y="8039"/>
                    </a:lnTo>
                    <a:close/>
                    <a:moveTo>
                      <a:pt x="2730" y="7796"/>
                    </a:moveTo>
                    <a:lnTo>
                      <a:pt x="2679" y="7851"/>
                    </a:lnTo>
                    <a:lnTo>
                      <a:pt x="2626" y="7907"/>
                    </a:lnTo>
                    <a:lnTo>
                      <a:pt x="2599" y="7937"/>
                    </a:lnTo>
                    <a:lnTo>
                      <a:pt x="2571" y="7965"/>
                    </a:lnTo>
                    <a:lnTo>
                      <a:pt x="2542" y="7993"/>
                    </a:lnTo>
                    <a:lnTo>
                      <a:pt x="2514" y="8021"/>
                    </a:lnTo>
                    <a:lnTo>
                      <a:pt x="2485" y="8048"/>
                    </a:lnTo>
                    <a:lnTo>
                      <a:pt x="2455" y="8073"/>
                    </a:lnTo>
                    <a:lnTo>
                      <a:pt x="2425" y="8098"/>
                    </a:lnTo>
                    <a:lnTo>
                      <a:pt x="2394" y="8120"/>
                    </a:lnTo>
                    <a:lnTo>
                      <a:pt x="2378" y="8131"/>
                    </a:lnTo>
                    <a:lnTo>
                      <a:pt x="2362" y="8142"/>
                    </a:lnTo>
                    <a:lnTo>
                      <a:pt x="2347" y="8151"/>
                    </a:lnTo>
                    <a:lnTo>
                      <a:pt x="2330" y="8161"/>
                    </a:lnTo>
                    <a:lnTo>
                      <a:pt x="2313" y="8169"/>
                    </a:lnTo>
                    <a:lnTo>
                      <a:pt x="2297" y="8177"/>
                    </a:lnTo>
                    <a:lnTo>
                      <a:pt x="2280" y="8185"/>
                    </a:lnTo>
                    <a:lnTo>
                      <a:pt x="2263" y="8191"/>
                    </a:lnTo>
                    <a:lnTo>
                      <a:pt x="2305" y="8139"/>
                    </a:lnTo>
                    <a:lnTo>
                      <a:pt x="2347" y="8084"/>
                    </a:lnTo>
                    <a:lnTo>
                      <a:pt x="2388" y="8028"/>
                    </a:lnTo>
                    <a:lnTo>
                      <a:pt x="2430" y="7971"/>
                    </a:lnTo>
                    <a:lnTo>
                      <a:pt x="2474" y="7914"/>
                    </a:lnTo>
                    <a:lnTo>
                      <a:pt x="2517" y="7855"/>
                    </a:lnTo>
                    <a:lnTo>
                      <a:pt x="2561" y="7798"/>
                    </a:lnTo>
                    <a:lnTo>
                      <a:pt x="2607" y="7740"/>
                    </a:lnTo>
                    <a:lnTo>
                      <a:pt x="2654" y="7681"/>
                    </a:lnTo>
                    <a:lnTo>
                      <a:pt x="2702" y="7625"/>
                    </a:lnTo>
                    <a:lnTo>
                      <a:pt x="2727" y="7597"/>
                    </a:lnTo>
                    <a:lnTo>
                      <a:pt x="2752" y="7569"/>
                    </a:lnTo>
                    <a:lnTo>
                      <a:pt x="2777" y="7542"/>
                    </a:lnTo>
                    <a:lnTo>
                      <a:pt x="2803" y="7515"/>
                    </a:lnTo>
                    <a:lnTo>
                      <a:pt x="2829" y="7487"/>
                    </a:lnTo>
                    <a:lnTo>
                      <a:pt x="2856" y="7461"/>
                    </a:lnTo>
                    <a:lnTo>
                      <a:pt x="2883" y="7436"/>
                    </a:lnTo>
                    <a:lnTo>
                      <a:pt x="2911" y="7410"/>
                    </a:lnTo>
                    <a:lnTo>
                      <a:pt x="2940" y="7386"/>
                    </a:lnTo>
                    <a:lnTo>
                      <a:pt x="2969" y="7362"/>
                    </a:lnTo>
                    <a:lnTo>
                      <a:pt x="2998" y="7338"/>
                    </a:lnTo>
                    <a:lnTo>
                      <a:pt x="3028" y="7317"/>
                    </a:lnTo>
                    <a:lnTo>
                      <a:pt x="3004" y="7345"/>
                    </a:lnTo>
                    <a:lnTo>
                      <a:pt x="2982" y="7373"/>
                    </a:lnTo>
                    <a:lnTo>
                      <a:pt x="2961" y="7402"/>
                    </a:lnTo>
                    <a:lnTo>
                      <a:pt x="2942" y="7431"/>
                    </a:lnTo>
                    <a:lnTo>
                      <a:pt x="2922" y="7461"/>
                    </a:lnTo>
                    <a:lnTo>
                      <a:pt x="2903" y="7491"/>
                    </a:lnTo>
                    <a:lnTo>
                      <a:pt x="2885" y="7521"/>
                    </a:lnTo>
                    <a:lnTo>
                      <a:pt x="2868" y="7551"/>
                    </a:lnTo>
                    <a:lnTo>
                      <a:pt x="2833" y="7612"/>
                    </a:lnTo>
                    <a:lnTo>
                      <a:pt x="2800" y="7674"/>
                    </a:lnTo>
                    <a:lnTo>
                      <a:pt x="2765" y="7735"/>
                    </a:lnTo>
                    <a:lnTo>
                      <a:pt x="2730" y="7796"/>
                    </a:lnTo>
                    <a:close/>
                    <a:moveTo>
                      <a:pt x="9275" y="6327"/>
                    </a:moveTo>
                    <a:lnTo>
                      <a:pt x="9188" y="6407"/>
                    </a:lnTo>
                    <a:lnTo>
                      <a:pt x="9104" y="6488"/>
                    </a:lnTo>
                    <a:lnTo>
                      <a:pt x="9019" y="6570"/>
                    </a:lnTo>
                    <a:lnTo>
                      <a:pt x="8937" y="6653"/>
                    </a:lnTo>
                    <a:lnTo>
                      <a:pt x="8855" y="6736"/>
                    </a:lnTo>
                    <a:lnTo>
                      <a:pt x="8774" y="6821"/>
                    </a:lnTo>
                    <a:lnTo>
                      <a:pt x="8695" y="6906"/>
                    </a:lnTo>
                    <a:lnTo>
                      <a:pt x="8618" y="6992"/>
                    </a:lnTo>
                    <a:lnTo>
                      <a:pt x="8541" y="7079"/>
                    </a:lnTo>
                    <a:lnTo>
                      <a:pt x="8465" y="7166"/>
                    </a:lnTo>
                    <a:lnTo>
                      <a:pt x="8391" y="7255"/>
                    </a:lnTo>
                    <a:lnTo>
                      <a:pt x="8317" y="7344"/>
                    </a:lnTo>
                    <a:lnTo>
                      <a:pt x="8244" y="7433"/>
                    </a:lnTo>
                    <a:lnTo>
                      <a:pt x="8173" y="7523"/>
                    </a:lnTo>
                    <a:lnTo>
                      <a:pt x="8102" y="7613"/>
                    </a:lnTo>
                    <a:lnTo>
                      <a:pt x="8032" y="7705"/>
                    </a:lnTo>
                    <a:lnTo>
                      <a:pt x="7965" y="7797"/>
                    </a:lnTo>
                    <a:lnTo>
                      <a:pt x="7897" y="7889"/>
                    </a:lnTo>
                    <a:lnTo>
                      <a:pt x="7829" y="7981"/>
                    </a:lnTo>
                    <a:lnTo>
                      <a:pt x="7764" y="8074"/>
                    </a:lnTo>
                    <a:lnTo>
                      <a:pt x="7699" y="8167"/>
                    </a:lnTo>
                    <a:lnTo>
                      <a:pt x="7634" y="8261"/>
                    </a:lnTo>
                    <a:lnTo>
                      <a:pt x="7571" y="8355"/>
                    </a:lnTo>
                    <a:lnTo>
                      <a:pt x="7508" y="8449"/>
                    </a:lnTo>
                    <a:lnTo>
                      <a:pt x="7447" y="8544"/>
                    </a:lnTo>
                    <a:lnTo>
                      <a:pt x="7385" y="8639"/>
                    </a:lnTo>
                    <a:lnTo>
                      <a:pt x="7325" y="8734"/>
                    </a:lnTo>
                    <a:lnTo>
                      <a:pt x="7265" y="8828"/>
                    </a:lnTo>
                    <a:lnTo>
                      <a:pt x="7206" y="8924"/>
                    </a:lnTo>
                    <a:lnTo>
                      <a:pt x="7148" y="9019"/>
                    </a:lnTo>
                    <a:lnTo>
                      <a:pt x="7090" y="9115"/>
                    </a:lnTo>
                    <a:lnTo>
                      <a:pt x="7033" y="9210"/>
                    </a:lnTo>
                    <a:lnTo>
                      <a:pt x="6913" y="9462"/>
                    </a:lnTo>
                    <a:lnTo>
                      <a:pt x="6795" y="9713"/>
                    </a:lnTo>
                    <a:lnTo>
                      <a:pt x="6737" y="9839"/>
                    </a:lnTo>
                    <a:lnTo>
                      <a:pt x="6680" y="9966"/>
                    </a:lnTo>
                    <a:lnTo>
                      <a:pt x="6622" y="10092"/>
                    </a:lnTo>
                    <a:lnTo>
                      <a:pt x="6567" y="10219"/>
                    </a:lnTo>
                    <a:lnTo>
                      <a:pt x="6512" y="10348"/>
                    </a:lnTo>
                    <a:lnTo>
                      <a:pt x="6459" y="10476"/>
                    </a:lnTo>
                    <a:lnTo>
                      <a:pt x="6408" y="10605"/>
                    </a:lnTo>
                    <a:lnTo>
                      <a:pt x="6357" y="10734"/>
                    </a:lnTo>
                    <a:lnTo>
                      <a:pt x="6309" y="10864"/>
                    </a:lnTo>
                    <a:lnTo>
                      <a:pt x="6262" y="10996"/>
                    </a:lnTo>
                    <a:lnTo>
                      <a:pt x="6239" y="11061"/>
                    </a:lnTo>
                    <a:lnTo>
                      <a:pt x="6217" y="11128"/>
                    </a:lnTo>
                    <a:lnTo>
                      <a:pt x="6195" y="11195"/>
                    </a:lnTo>
                    <a:lnTo>
                      <a:pt x="6174" y="11261"/>
                    </a:lnTo>
                    <a:lnTo>
                      <a:pt x="6186" y="11161"/>
                    </a:lnTo>
                    <a:lnTo>
                      <a:pt x="6198" y="11061"/>
                    </a:lnTo>
                    <a:lnTo>
                      <a:pt x="6212" y="10962"/>
                    </a:lnTo>
                    <a:lnTo>
                      <a:pt x="6227" y="10863"/>
                    </a:lnTo>
                    <a:lnTo>
                      <a:pt x="6245" y="10764"/>
                    </a:lnTo>
                    <a:lnTo>
                      <a:pt x="6263" y="10667"/>
                    </a:lnTo>
                    <a:lnTo>
                      <a:pt x="6284" y="10569"/>
                    </a:lnTo>
                    <a:lnTo>
                      <a:pt x="6305" y="10471"/>
                    </a:lnTo>
                    <a:lnTo>
                      <a:pt x="6327" y="10374"/>
                    </a:lnTo>
                    <a:lnTo>
                      <a:pt x="6351" y="10278"/>
                    </a:lnTo>
                    <a:lnTo>
                      <a:pt x="6376" y="10181"/>
                    </a:lnTo>
                    <a:lnTo>
                      <a:pt x="6404" y="10085"/>
                    </a:lnTo>
                    <a:lnTo>
                      <a:pt x="6431" y="9989"/>
                    </a:lnTo>
                    <a:lnTo>
                      <a:pt x="6460" y="9894"/>
                    </a:lnTo>
                    <a:lnTo>
                      <a:pt x="6490" y="9799"/>
                    </a:lnTo>
                    <a:lnTo>
                      <a:pt x="6521" y="9705"/>
                    </a:lnTo>
                    <a:lnTo>
                      <a:pt x="6553" y="9610"/>
                    </a:lnTo>
                    <a:lnTo>
                      <a:pt x="6586" y="9516"/>
                    </a:lnTo>
                    <a:lnTo>
                      <a:pt x="6619" y="9422"/>
                    </a:lnTo>
                    <a:lnTo>
                      <a:pt x="6654" y="9330"/>
                    </a:lnTo>
                    <a:lnTo>
                      <a:pt x="6689" y="9236"/>
                    </a:lnTo>
                    <a:lnTo>
                      <a:pt x="6726" y="9143"/>
                    </a:lnTo>
                    <a:lnTo>
                      <a:pt x="6763" y="9051"/>
                    </a:lnTo>
                    <a:lnTo>
                      <a:pt x="6801" y="8959"/>
                    </a:lnTo>
                    <a:lnTo>
                      <a:pt x="6839" y="8867"/>
                    </a:lnTo>
                    <a:lnTo>
                      <a:pt x="6878" y="8776"/>
                    </a:lnTo>
                    <a:lnTo>
                      <a:pt x="6917" y="8685"/>
                    </a:lnTo>
                    <a:lnTo>
                      <a:pt x="6957" y="8594"/>
                    </a:lnTo>
                    <a:lnTo>
                      <a:pt x="7039" y="8414"/>
                    </a:lnTo>
                    <a:lnTo>
                      <a:pt x="7122" y="8233"/>
                    </a:lnTo>
                    <a:lnTo>
                      <a:pt x="7158" y="8181"/>
                    </a:lnTo>
                    <a:lnTo>
                      <a:pt x="7193" y="8129"/>
                    </a:lnTo>
                    <a:lnTo>
                      <a:pt x="7227" y="8076"/>
                    </a:lnTo>
                    <a:lnTo>
                      <a:pt x="7260" y="8023"/>
                    </a:lnTo>
                    <a:lnTo>
                      <a:pt x="7294" y="7970"/>
                    </a:lnTo>
                    <a:lnTo>
                      <a:pt x="7326" y="7916"/>
                    </a:lnTo>
                    <a:lnTo>
                      <a:pt x="7357" y="7861"/>
                    </a:lnTo>
                    <a:lnTo>
                      <a:pt x="7388" y="7807"/>
                    </a:lnTo>
                    <a:lnTo>
                      <a:pt x="7509" y="7590"/>
                    </a:lnTo>
                    <a:lnTo>
                      <a:pt x="7631" y="7372"/>
                    </a:lnTo>
                    <a:lnTo>
                      <a:pt x="7661" y="7318"/>
                    </a:lnTo>
                    <a:lnTo>
                      <a:pt x="7694" y="7263"/>
                    </a:lnTo>
                    <a:lnTo>
                      <a:pt x="7725" y="7210"/>
                    </a:lnTo>
                    <a:lnTo>
                      <a:pt x="7757" y="7157"/>
                    </a:lnTo>
                    <a:lnTo>
                      <a:pt x="7791" y="7104"/>
                    </a:lnTo>
                    <a:lnTo>
                      <a:pt x="7825" y="7051"/>
                    </a:lnTo>
                    <a:lnTo>
                      <a:pt x="7859" y="6999"/>
                    </a:lnTo>
                    <a:lnTo>
                      <a:pt x="7895" y="6947"/>
                    </a:lnTo>
                    <a:lnTo>
                      <a:pt x="7932" y="6896"/>
                    </a:lnTo>
                    <a:lnTo>
                      <a:pt x="7970" y="6845"/>
                    </a:lnTo>
                    <a:lnTo>
                      <a:pt x="8009" y="6793"/>
                    </a:lnTo>
                    <a:lnTo>
                      <a:pt x="8049" y="6744"/>
                    </a:lnTo>
                    <a:lnTo>
                      <a:pt x="8092" y="6696"/>
                    </a:lnTo>
                    <a:lnTo>
                      <a:pt x="8135" y="6647"/>
                    </a:lnTo>
                    <a:lnTo>
                      <a:pt x="8179" y="6599"/>
                    </a:lnTo>
                    <a:lnTo>
                      <a:pt x="8226" y="6552"/>
                    </a:lnTo>
                    <a:lnTo>
                      <a:pt x="8337" y="6444"/>
                    </a:lnTo>
                    <a:lnTo>
                      <a:pt x="8447" y="6336"/>
                    </a:lnTo>
                    <a:lnTo>
                      <a:pt x="8502" y="6282"/>
                    </a:lnTo>
                    <a:lnTo>
                      <a:pt x="8559" y="6228"/>
                    </a:lnTo>
                    <a:lnTo>
                      <a:pt x="8615" y="6175"/>
                    </a:lnTo>
                    <a:lnTo>
                      <a:pt x="8672" y="6123"/>
                    </a:lnTo>
                    <a:lnTo>
                      <a:pt x="8701" y="6097"/>
                    </a:lnTo>
                    <a:lnTo>
                      <a:pt x="8731" y="6072"/>
                    </a:lnTo>
                    <a:lnTo>
                      <a:pt x="8760" y="6048"/>
                    </a:lnTo>
                    <a:lnTo>
                      <a:pt x="8790" y="6024"/>
                    </a:lnTo>
                    <a:lnTo>
                      <a:pt x="8820" y="6002"/>
                    </a:lnTo>
                    <a:lnTo>
                      <a:pt x="8850" y="5979"/>
                    </a:lnTo>
                    <a:lnTo>
                      <a:pt x="8882" y="5957"/>
                    </a:lnTo>
                    <a:lnTo>
                      <a:pt x="8913" y="5936"/>
                    </a:lnTo>
                    <a:lnTo>
                      <a:pt x="8944" y="5915"/>
                    </a:lnTo>
                    <a:lnTo>
                      <a:pt x="8977" y="5895"/>
                    </a:lnTo>
                    <a:lnTo>
                      <a:pt x="9010" y="5877"/>
                    </a:lnTo>
                    <a:lnTo>
                      <a:pt x="9043" y="5859"/>
                    </a:lnTo>
                    <a:lnTo>
                      <a:pt x="9077" y="5841"/>
                    </a:lnTo>
                    <a:lnTo>
                      <a:pt x="9111" y="5825"/>
                    </a:lnTo>
                    <a:lnTo>
                      <a:pt x="9146" y="5810"/>
                    </a:lnTo>
                    <a:lnTo>
                      <a:pt x="9182" y="5796"/>
                    </a:lnTo>
                    <a:lnTo>
                      <a:pt x="9632" y="5431"/>
                    </a:lnTo>
                    <a:lnTo>
                      <a:pt x="9598" y="5483"/>
                    </a:lnTo>
                    <a:lnTo>
                      <a:pt x="9565" y="5534"/>
                    </a:lnTo>
                    <a:lnTo>
                      <a:pt x="9535" y="5587"/>
                    </a:lnTo>
                    <a:lnTo>
                      <a:pt x="9507" y="5640"/>
                    </a:lnTo>
                    <a:lnTo>
                      <a:pt x="9480" y="5694"/>
                    </a:lnTo>
                    <a:lnTo>
                      <a:pt x="9455" y="5748"/>
                    </a:lnTo>
                    <a:lnTo>
                      <a:pt x="9431" y="5804"/>
                    </a:lnTo>
                    <a:lnTo>
                      <a:pt x="9409" y="5860"/>
                    </a:lnTo>
                    <a:lnTo>
                      <a:pt x="9388" y="5916"/>
                    </a:lnTo>
                    <a:lnTo>
                      <a:pt x="9368" y="5973"/>
                    </a:lnTo>
                    <a:lnTo>
                      <a:pt x="9351" y="6031"/>
                    </a:lnTo>
                    <a:lnTo>
                      <a:pt x="9333" y="6089"/>
                    </a:lnTo>
                    <a:lnTo>
                      <a:pt x="9317" y="6147"/>
                    </a:lnTo>
                    <a:lnTo>
                      <a:pt x="9302" y="6207"/>
                    </a:lnTo>
                    <a:lnTo>
                      <a:pt x="9288" y="6266"/>
                    </a:lnTo>
                    <a:lnTo>
                      <a:pt x="9275" y="6327"/>
                    </a:lnTo>
                    <a:close/>
                    <a:moveTo>
                      <a:pt x="6472" y="5847"/>
                    </a:moveTo>
                    <a:lnTo>
                      <a:pt x="6440" y="5865"/>
                    </a:lnTo>
                    <a:lnTo>
                      <a:pt x="6408" y="5885"/>
                    </a:lnTo>
                    <a:lnTo>
                      <a:pt x="6374" y="5906"/>
                    </a:lnTo>
                    <a:lnTo>
                      <a:pt x="6342" y="5929"/>
                    </a:lnTo>
                    <a:lnTo>
                      <a:pt x="6310" y="5952"/>
                    </a:lnTo>
                    <a:lnTo>
                      <a:pt x="6276" y="5977"/>
                    </a:lnTo>
                    <a:lnTo>
                      <a:pt x="6244" y="6003"/>
                    </a:lnTo>
                    <a:lnTo>
                      <a:pt x="6213" y="6030"/>
                    </a:lnTo>
                    <a:lnTo>
                      <a:pt x="6182" y="6058"/>
                    </a:lnTo>
                    <a:lnTo>
                      <a:pt x="6151" y="6086"/>
                    </a:lnTo>
                    <a:lnTo>
                      <a:pt x="6122" y="6116"/>
                    </a:lnTo>
                    <a:lnTo>
                      <a:pt x="6093" y="6146"/>
                    </a:lnTo>
                    <a:lnTo>
                      <a:pt x="6066" y="6178"/>
                    </a:lnTo>
                    <a:lnTo>
                      <a:pt x="6040" y="6210"/>
                    </a:lnTo>
                    <a:lnTo>
                      <a:pt x="6015" y="6242"/>
                    </a:lnTo>
                    <a:lnTo>
                      <a:pt x="5992" y="6276"/>
                    </a:lnTo>
                    <a:lnTo>
                      <a:pt x="5971" y="6276"/>
                    </a:lnTo>
                    <a:lnTo>
                      <a:pt x="5969" y="6256"/>
                    </a:lnTo>
                    <a:lnTo>
                      <a:pt x="5969" y="6237"/>
                    </a:lnTo>
                    <a:lnTo>
                      <a:pt x="5970" y="6218"/>
                    </a:lnTo>
                    <a:lnTo>
                      <a:pt x="5973" y="6200"/>
                    </a:lnTo>
                    <a:lnTo>
                      <a:pt x="5976" y="6182"/>
                    </a:lnTo>
                    <a:lnTo>
                      <a:pt x="5981" y="6164"/>
                    </a:lnTo>
                    <a:lnTo>
                      <a:pt x="5988" y="6146"/>
                    </a:lnTo>
                    <a:lnTo>
                      <a:pt x="5995" y="6130"/>
                    </a:lnTo>
                    <a:lnTo>
                      <a:pt x="6003" y="6113"/>
                    </a:lnTo>
                    <a:lnTo>
                      <a:pt x="6013" y="6097"/>
                    </a:lnTo>
                    <a:lnTo>
                      <a:pt x="6022" y="6081"/>
                    </a:lnTo>
                    <a:lnTo>
                      <a:pt x="6034" y="6065"/>
                    </a:lnTo>
                    <a:lnTo>
                      <a:pt x="6045" y="6051"/>
                    </a:lnTo>
                    <a:lnTo>
                      <a:pt x="6058" y="6035"/>
                    </a:lnTo>
                    <a:lnTo>
                      <a:pt x="6070" y="6020"/>
                    </a:lnTo>
                    <a:lnTo>
                      <a:pt x="6084" y="6006"/>
                    </a:lnTo>
                    <a:lnTo>
                      <a:pt x="6113" y="5978"/>
                    </a:lnTo>
                    <a:lnTo>
                      <a:pt x="6143" y="5949"/>
                    </a:lnTo>
                    <a:lnTo>
                      <a:pt x="6174" y="5923"/>
                    </a:lnTo>
                    <a:lnTo>
                      <a:pt x="6206" y="5896"/>
                    </a:lnTo>
                    <a:lnTo>
                      <a:pt x="6268" y="5845"/>
                    </a:lnTo>
                    <a:lnTo>
                      <a:pt x="6327" y="5796"/>
                    </a:lnTo>
                    <a:lnTo>
                      <a:pt x="6345" y="5783"/>
                    </a:lnTo>
                    <a:lnTo>
                      <a:pt x="6362" y="5771"/>
                    </a:lnTo>
                    <a:lnTo>
                      <a:pt x="6380" y="5759"/>
                    </a:lnTo>
                    <a:lnTo>
                      <a:pt x="6398" y="5748"/>
                    </a:lnTo>
                    <a:lnTo>
                      <a:pt x="6435" y="5726"/>
                    </a:lnTo>
                    <a:lnTo>
                      <a:pt x="6471" y="5708"/>
                    </a:lnTo>
                    <a:lnTo>
                      <a:pt x="6509" y="5690"/>
                    </a:lnTo>
                    <a:lnTo>
                      <a:pt x="6547" y="5673"/>
                    </a:lnTo>
                    <a:lnTo>
                      <a:pt x="6586" y="5657"/>
                    </a:lnTo>
                    <a:lnTo>
                      <a:pt x="6626" y="5642"/>
                    </a:lnTo>
                    <a:lnTo>
                      <a:pt x="6704" y="5613"/>
                    </a:lnTo>
                    <a:lnTo>
                      <a:pt x="6783" y="5585"/>
                    </a:lnTo>
                    <a:lnTo>
                      <a:pt x="6822" y="5570"/>
                    </a:lnTo>
                    <a:lnTo>
                      <a:pt x="6862" y="5555"/>
                    </a:lnTo>
                    <a:lnTo>
                      <a:pt x="6901" y="5538"/>
                    </a:lnTo>
                    <a:lnTo>
                      <a:pt x="6939" y="5520"/>
                    </a:lnTo>
                    <a:lnTo>
                      <a:pt x="6943" y="5545"/>
                    </a:lnTo>
                    <a:lnTo>
                      <a:pt x="6944" y="5569"/>
                    </a:lnTo>
                    <a:lnTo>
                      <a:pt x="6944" y="5591"/>
                    </a:lnTo>
                    <a:lnTo>
                      <a:pt x="6941" y="5611"/>
                    </a:lnTo>
                    <a:lnTo>
                      <a:pt x="6936" y="5630"/>
                    </a:lnTo>
                    <a:lnTo>
                      <a:pt x="6930" y="5646"/>
                    </a:lnTo>
                    <a:lnTo>
                      <a:pt x="6921" y="5662"/>
                    </a:lnTo>
                    <a:lnTo>
                      <a:pt x="6911" y="5675"/>
                    </a:lnTo>
                    <a:lnTo>
                      <a:pt x="6900" y="5688"/>
                    </a:lnTo>
                    <a:lnTo>
                      <a:pt x="6886" y="5699"/>
                    </a:lnTo>
                    <a:lnTo>
                      <a:pt x="6871" y="5710"/>
                    </a:lnTo>
                    <a:lnTo>
                      <a:pt x="6856" y="5719"/>
                    </a:lnTo>
                    <a:lnTo>
                      <a:pt x="6839" y="5728"/>
                    </a:lnTo>
                    <a:lnTo>
                      <a:pt x="6821" y="5736"/>
                    </a:lnTo>
                    <a:lnTo>
                      <a:pt x="6803" y="5742"/>
                    </a:lnTo>
                    <a:lnTo>
                      <a:pt x="6784" y="5748"/>
                    </a:lnTo>
                    <a:lnTo>
                      <a:pt x="6743" y="5760"/>
                    </a:lnTo>
                    <a:lnTo>
                      <a:pt x="6702" y="5770"/>
                    </a:lnTo>
                    <a:lnTo>
                      <a:pt x="6659" y="5780"/>
                    </a:lnTo>
                    <a:lnTo>
                      <a:pt x="6617" y="5789"/>
                    </a:lnTo>
                    <a:lnTo>
                      <a:pt x="6596" y="5794"/>
                    </a:lnTo>
                    <a:lnTo>
                      <a:pt x="6577" y="5800"/>
                    </a:lnTo>
                    <a:lnTo>
                      <a:pt x="6557" y="5807"/>
                    </a:lnTo>
                    <a:lnTo>
                      <a:pt x="6538" y="5813"/>
                    </a:lnTo>
                    <a:lnTo>
                      <a:pt x="6520" y="5820"/>
                    </a:lnTo>
                    <a:lnTo>
                      <a:pt x="6503" y="5829"/>
                    </a:lnTo>
                    <a:lnTo>
                      <a:pt x="6487" y="5837"/>
                    </a:lnTo>
                    <a:lnTo>
                      <a:pt x="6472" y="5847"/>
                    </a:lnTo>
                    <a:close/>
                    <a:moveTo>
                      <a:pt x="6880" y="5774"/>
                    </a:moveTo>
                    <a:lnTo>
                      <a:pt x="6885" y="5792"/>
                    </a:lnTo>
                    <a:lnTo>
                      <a:pt x="6889" y="5807"/>
                    </a:lnTo>
                    <a:lnTo>
                      <a:pt x="6891" y="5821"/>
                    </a:lnTo>
                    <a:lnTo>
                      <a:pt x="6892" y="5835"/>
                    </a:lnTo>
                    <a:lnTo>
                      <a:pt x="6891" y="5846"/>
                    </a:lnTo>
                    <a:lnTo>
                      <a:pt x="6888" y="5858"/>
                    </a:lnTo>
                    <a:lnTo>
                      <a:pt x="6884" y="5868"/>
                    </a:lnTo>
                    <a:lnTo>
                      <a:pt x="6879" y="5877"/>
                    </a:lnTo>
                    <a:lnTo>
                      <a:pt x="6873" y="5886"/>
                    </a:lnTo>
                    <a:lnTo>
                      <a:pt x="6865" y="5893"/>
                    </a:lnTo>
                    <a:lnTo>
                      <a:pt x="6856" y="5900"/>
                    </a:lnTo>
                    <a:lnTo>
                      <a:pt x="6846" y="5907"/>
                    </a:lnTo>
                    <a:lnTo>
                      <a:pt x="6836" y="5912"/>
                    </a:lnTo>
                    <a:lnTo>
                      <a:pt x="6825" y="5917"/>
                    </a:lnTo>
                    <a:lnTo>
                      <a:pt x="6813" y="5922"/>
                    </a:lnTo>
                    <a:lnTo>
                      <a:pt x="6801" y="5928"/>
                    </a:lnTo>
                    <a:lnTo>
                      <a:pt x="6747" y="5943"/>
                    </a:lnTo>
                    <a:lnTo>
                      <a:pt x="6693" y="5961"/>
                    </a:lnTo>
                    <a:lnTo>
                      <a:pt x="6680" y="5965"/>
                    </a:lnTo>
                    <a:lnTo>
                      <a:pt x="6667" y="5970"/>
                    </a:lnTo>
                    <a:lnTo>
                      <a:pt x="6655" y="5975"/>
                    </a:lnTo>
                    <a:lnTo>
                      <a:pt x="6643" y="5982"/>
                    </a:lnTo>
                    <a:lnTo>
                      <a:pt x="6632" y="5989"/>
                    </a:lnTo>
                    <a:lnTo>
                      <a:pt x="6621" y="5996"/>
                    </a:lnTo>
                    <a:lnTo>
                      <a:pt x="6612" y="6004"/>
                    </a:lnTo>
                    <a:lnTo>
                      <a:pt x="6604" y="6013"/>
                    </a:lnTo>
                    <a:lnTo>
                      <a:pt x="6565" y="6032"/>
                    </a:lnTo>
                    <a:lnTo>
                      <a:pt x="6528" y="6051"/>
                    </a:lnTo>
                    <a:lnTo>
                      <a:pt x="6490" y="6071"/>
                    </a:lnTo>
                    <a:lnTo>
                      <a:pt x="6451" y="6092"/>
                    </a:lnTo>
                    <a:lnTo>
                      <a:pt x="6415" y="6114"/>
                    </a:lnTo>
                    <a:lnTo>
                      <a:pt x="6377" y="6137"/>
                    </a:lnTo>
                    <a:lnTo>
                      <a:pt x="6341" y="6160"/>
                    </a:lnTo>
                    <a:lnTo>
                      <a:pt x="6305" y="6185"/>
                    </a:lnTo>
                    <a:lnTo>
                      <a:pt x="6269" y="6210"/>
                    </a:lnTo>
                    <a:lnTo>
                      <a:pt x="6234" y="6236"/>
                    </a:lnTo>
                    <a:lnTo>
                      <a:pt x="6199" y="6262"/>
                    </a:lnTo>
                    <a:lnTo>
                      <a:pt x="6165" y="6290"/>
                    </a:lnTo>
                    <a:lnTo>
                      <a:pt x="6132" y="6318"/>
                    </a:lnTo>
                    <a:lnTo>
                      <a:pt x="6098" y="6347"/>
                    </a:lnTo>
                    <a:lnTo>
                      <a:pt x="6066" y="6377"/>
                    </a:lnTo>
                    <a:lnTo>
                      <a:pt x="6035" y="6408"/>
                    </a:lnTo>
                    <a:lnTo>
                      <a:pt x="6033" y="6396"/>
                    </a:lnTo>
                    <a:lnTo>
                      <a:pt x="6032" y="6385"/>
                    </a:lnTo>
                    <a:lnTo>
                      <a:pt x="6032" y="6374"/>
                    </a:lnTo>
                    <a:lnTo>
                      <a:pt x="6032" y="6362"/>
                    </a:lnTo>
                    <a:lnTo>
                      <a:pt x="6033" y="6351"/>
                    </a:lnTo>
                    <a:lnTo>
                      <a:pt x="6035" y="6340"/>
                    </a:lnTo>
                    <a:lnTo>
                      <a:pt x="6038" y="6330"/>
                    </a:lnTo>
                    <a:lnTo>
                      <a:pt x="6041" y="6318"/>
                    </a:lnTo>
                    <a:lnTo>
                      <a:pt x="6045" y="6308"/>
                    </a:lnTo>
                    <a:lnTo>
                      <a:pt x="6049" y="6297"/>
                    </a:lnTo>
                    <a:lnTo>
                      <a:pt x="6054" y="6287"/>
                    </a:lnTo>
                    <a:lnTo>
                      <a:pt x="6061" y="6277"/>
                    </a:lnTo>
                    <a:lnTo>
                      <a:pt x="6073" y="6257"/>
                    </a:lnTo>
                    <a:lnTo>
                      <a:pt x="6087" y="6237"/>
                    </a:lnTo>
                    <a:lnTo>
                      <a:pt x="6102" y="6218"/>
                    </a:lnTo>
                    <a:lnTo>
                      <a:pt x="6119" y="6200"/>
                    </a:lnTo>
                    <a:lnTo>
                      <a:pt x="6137" y="6182"/>
                    </a:lnTo>
                    <a:lnTo>
                      <a:pt x="6154" y="6164"/>
                    </a:lnTo>
                    <a:lnTo>
                      <a:pt x="6191" y="6132"/>
                    </a:lnTo>
                    <a:lnTo>
                      <a:pt x="6225" y="6102"/>
                    </a:lnTo>
                    <a:lnTo>
                      <a:pt x="6243" y="6085"/>
                    </a:lnTo>
                    <a:lnTo>
                      <a:pt x="6261" y="6068"/>
                    </a:lnTo>
                    <a:lnTo>
                      <a:pt x="6280" y="6052"/>
                    </a:lnTo>
                    <a:lnTo>
                      <a:pt x="6297" y="6037"/>
                    </a:lnTo>
                    <a:lnTo>
                      <a:pt x="6316" y="6022"/>
                    </a:lnTo>
                    <a:lnTo>
                      <a:pt x="6335" y="6008"/>
                    </a:lnTo>
                    <a:lnTo>
                      <a:pt x="6354" y="5994"/>
                    </a:lnTo>
                    <a:lnTo>
                      <a:pt x="6373" y="5981"/>
                    </a:lnTo>
                    <a:lnTo>
                      <a:pt x="6412" y="5956"/>
                    </a:lnTo>
                    <a:lnTo>
                      <a:pt x="6451" y="5933"/>
                    </a:lnTo>
                    <a:lnTo>
                      <a:pt x="6492" y="5912"/>
                    </a:lnTo>
                    <a:lnTo>
                      <a:pt x="6534" y="5892"/>
                    </a:lnTo>
                    <a:lnTo>
                      <a:pt x="6576" y="5873"/>
                    </a:lnTo>
                    <a:lnTo>
                      <a:pt x="6617" y="5857"/>
                    </a:lnTo>
                    <a:lnTo>
                      <a:pt x="6660" y="5841"/>
                    </a:lnTo>
                    <a:lnTo>
                      <a:pt x="6704" y="5826"/>
                    </a:lnTo>
                    <a:lnTo>
                      <a:pt x="6747" y="5813"/>
                    </a:lnTo>
                    <a:lnTo>
                      <a:pt x="6791" y="5799"/>
                    </a:lnTo>
                    <a:lnTo>
                      <a:pt x="6835" y="5787"/>
                    </a:lnTo>
                    <a:lnTo>
                      <a:pt x="6880" y="5774"/>
                    </a:lnTo>
                    <a:close/>
                    <a:moveTo>
                      <a:pt x="6931" y="6195"/>
                    </a:moveTo>
                    <a:lnTo>
                      <a:pt x="6873" y="6225"/>
                    </a:lnTo>
                    <a:lnTo>
                      <a:pt x="6815" y="6254"/>
                    </a:lnTo>
                    <a:lnTo>
                      <a:pt x="6758" y="6284"/>
                    </a:lnTo>
                    <a:lnTo>
                      <a:pt x="6702" y="6315"/>
                    </a:lnTo>
                    <a:lnTo>
                      <a:pt x="6644" y="6347"/>
                    </a:lnTo>
                    <a:lnTo>
                      <a:pt x="6589" y="6380"/>
                    </a:lnTo>
                    <a:lnTo>
                      <a:pt x="6533" y="6413"/>
                    </a:lnTo>
                    <a:lnTo>
                      <a:pt x="6478" y="6446"/>
                    </a:lnTo>
                    <a:lnTo>
                      <a:pt x="6422" y="6482"/>
                    </a:lnTo>
                    <a:lnTo>
                      <a:pt x="6367" y="6516"/>
                    </a:lnTo>
                    <a:lnTo>
                      <a:pt x="6313" y="6553"/>
                    </a:lnTo>
                    <a:lnTo>
                      <a:pt x="6258" y="6589"/>
                    </a:lnTo>
                    <a:lnTo>
                      <a:pt x="6205" y="6627"/>
                    </a:lnTo>
                    <a:lnTo>
                      <a:pt x="6150" y="6665"/>
                    </a:lnTo>
                    <a:lnTo>
                      <a:pt x="6096" y="6704"/>
                    </a:lnTo>
                    <a:lnTo>
                      <a:pt x="6043" y="6743"/>
                    </a:lnTo>
                    <a:lnTo>
                      <a:pt x="6038" y="6740"/>
                    </a:lnTo>
                    <a:lnTo>
                      <a:pt x="6033" y="6736"/>
                    </a:lnTo>
                    <a:lnTo>
                      <a:pt x="6027" y="6733"/>
                    </a:lnTo>
                    <a:lnTo>
                      <a:pt x="6023" y="6729"/>
                    </a:lnTo>
                    <a:lnTo>
                      <a:pt x="6016" y="6719"/>
                    </a:lnTo>
                    <a:lnTo>
                      <a:pt x="6010" y="6710"/>
                    </a:lnTo>
                    <a:lnTo>
                      <a:pt x="6005" y="6699"/>
                    </a:lnTo>
                    <a:lnTo>
                      <a:pt x="6002" y="6687"/>
                    </a:lnTo>
                    <a:lnTo>
                      <a:pt x="6000" y="6675"/>
                    </a:lnTo>
                    <a:lnTo>
                      <a:pt x="5999" y="6661"/>
                    </a:lnTo>
                    <a:lnTo>
                      <a:pt x="5999" y="6648"/>
                    </a:lnTo>
                    <a:lnTo>
                      <a:pt x="6000" y="6635"/>
                    </a:lnTo>
                    <a:lnTo>
                      <a:pt x="6001" y="6622"/>
                    </a:lnTo>
                    <a:lnTo>
                      <a:pt x="6003" y="6608"/>
                    </a:lnTo>
                    <a:lnTo>
                      <a:pt x="6009" y="6583"/>
                    </a:lnTo>
                    <a:lnTo>
                      <a:pt x="6014" y="6560"/>
                    </a:lnTo>
                    <a:lnTo>
                      <a:pt x="6033" y="6529"/>
                    </a:lnTo>
                    <a:lnTo>
                      <a:pt x="6052" y="6498"/>
                    </a:lnTo>
                    <a:lnTo>
                      <a:pt x="6073" y="6468"/>
                    </a:lnTo>
                    <a:lnTo>
                      <a:pt x="6095" y="6440"/>
                    </a:lnTo>
                    <a:lnTo>
                      <a:pt x="6118" y="6413"/>
                    </a:lnTo>
                    <a:lnTo>
                      <a:pt x="6142" y="6388"/>
                    </a:lnTo>
                    <a:lnTo>
                      <a:pt x="6166" y="6363"/>
                    </a:lnTo>
                    <a:lnTo>
                      <a:pt x="6192" y="6339"/>
                    </a:lnTo>
                    <a:lnTo>
                      <a:pt x="6218" y="6316"/>
                    </a:lnTo>
                    <a:lnTo>
                      <a:pt x="6244" y="6294"/>
                    </a:lnTo>
                    <a:lnTo>
                      <a:pt x="6272" y="6274"/>
                    </a:lnTo>
                    <a:lnTo>
                      <a:pt x="6299" y="6254"/>
                    </a:lnTo>
                    <a:lnTo>
                      <a:pt x="6329" y="6234"/>
                    </a:lnTo>
                    <a:lnTo>
                      <a:pt x="6358" y="6216"/>
                    </a:lnTo>
                    <a:lnTo>
                      <a:pt x="6387" y="6197"/>
                    </a:lnTo>
                    <a:lnTo>
                      <a:pt x="6417" y="6181"/>
                    </a:lnTo>
                    <a:lnTo>
                      <a:pt x="6478" y="6147"/>
                    </a:lnTo>
                    <a:lnTo>
                      <a:pt x="6539" y="6116"/>
                    </a:lnTo>
                    <a:lnTo>
                      <a:pt x="6602" y="6086"/>
                    </a:lnTo>
                    <a:lnTo>
                      <a:pt x="6664" y="6057"/>
                    </a:lnTo>
                    <a:lnTo>
                      <a:pt x="6727" y="6028"/>
                    </a:lnTo>
                    <a:lnTo>
                      <a:pt x="6789" y="5999"/>
                    </a:lnTo>
                    <a:lnTo>
                      <a:pt x="6850" y="5970"/>
                    </a:lnTo>
                    <a:lnTo>
                      <a:pt x="6909" y="5940"/>
                    </a:lnTo>
                    <a:lnTo>
                      <a:pt x="6914" y="5948"/>
                    </a:lnTo>
                    <a:lnTo>
                      <a:pt x="6918" y="5956"/>
                    </a:lnTo>
                    <a:lnTo>
                      <a:pt x="6921" y="5963"/>
                    </a:lnTo>
                    <a:lnTo>
                      <a:pt x="6925" y="5970"/>
                    </a:lnTo>
                    <a:lnTo>
                      <a:pt x="6929" y="5986"/>
                    </a:lnTo>
                    <a:lnTo>
                      <a:pt x="6931" y="6001"/>
                    </a:lnTo>
                    <a:lnTo>
                      <a:pt x="6931" y="6015"/>
                    </a:lnTo>
                    <a:lnTo>
                      <a:pt x="6930" y="6031"/>
                    </a:lnTo>
                    <a:lnTo>
                      <a:pt x="6929" y="6046"/>
                    </a:lnTo>
                    <a:lnTo>
                      <a:pt x="6927" y="6061"/>
                    </a:lnTo>
                    <a:lnTo>
                      <a:pt x="6924" y="6077"/>
                    </a:lnTo>
                    <a:lnTo>
                      <a:pt x="6921" y="6093"/>
                    </a:lnTo>
                    <a:lnTo>
                      <a:pt x="6919" y="6109"/>
                    </a:lnTo>
                    <a:lnTo>
                      <a:pt x="6919" y="6126"/>
                    </a:lnTo>
                    <a:lnTo>
                      <a:pt x="6919" y="6142"/>
                    </a:lnTo>
                    <a:lnTo>
                      <a:pt x="6921" y="6160"/>
                    </a:lnTo>
                    <a:lnTo>
                      <a:pt x="6925" y="6178"/>
                    </a:lnTo>
                    <a:lnTo>
                      <a:pt x="6931" y="6195"/>
                    </a:lnTo>
                    <a:close/>
                    <a:moveTo>
                      <a:pt x="7410" y="6255"/>
                    </a:moveTo>
                    <a:lnTo>
                      <a:pt x="7396" y="6276"/>
                    </a:lnTo>
                    <a:lnTo>
                      <a:pt x="7381" y="6296"/>
                    </a:lnTo>
                    <a:lnTo>
                      <a:pt x="7368" y="6317"/>
                    </a:lnTo>
                    <a:lnTo>
                      <a:pt x="7354" y="6339"/>
                    </a:lnTo>
                    <a:lnTo>
                      <a:pt x="7341" y="6361"/>
                    </a:lnTo>
                    <a:lnTo>
                      <a:pt x="7329" y="6383"/>
                    </a:lnTo>
                    <a:lnTo>
                      <a:pt x="7317" y="6405"/>
                    </a:lnTo>
                    <a:lnTo>
                      <a:pt x="7306" y="6427"/>
                    </a:lnTo>
                    <a:lnTo>
                      <a:pt x="7296" y="6449"/>
                    </a:lnTo>
                    <a:lnTo>
                      <a:pt x="7285" y="6471"/>
                    </a:lnTo>
                    <a:lnTo>
                      <a:pt x="7276" y="6494"/>
                    </a:lnTo>
                    <a:lnTo>
                      <a:pt x="7266" y="6517"/>
                    </a:lnTo>
                    <a:lnTo>
                      <a:pt x="7258" y="6540"/>
                    </a:lnTo>
                    <a:lnTo>
                      <a:pt x="7251" y="6564"/>
                    </a:lnTo>
                    <a:lnTo>
                      <a:pt x="7244" y="6587"/>
                    </a:lnTo>
                    <a:lnTo>
                      <a:pt x="7236" y="6611"/>
                    </a:lnTo>
                    <a:lnTo>
                      <a:pt x="7166" y="6668"/>
                    </a:lnTo>
                    <a:lnTo>
                      <a:pt x="7096" y="6724"/>
                    </a:lnTo>
                    <a:lnTo>
                      <a:pt x="7024" y="6778"/>
                    </a:lnTo>
                    <a:lnTo>
                      <a:pt x="6951" y="6832"/>
                    </a:lnTo>
                    <a:lnTo>
                      <a:pt x="6804" y="6939"/>
                    </a:lnTo>
                    <a:lnTo>
                      <a:pt x="6658" y="7048"/>
                    </a:lnTo>
                    <a:lnTo>
                      <a:pt x="6586" y="7103"/>
                    </a:lnTo>
                    <a:lnTo>
                      <a:pt x="6515" y="7158"/>
                    </a:lnTo>
                    <a:lnTo>
                      <a:pt x="6480" y="7187"/>
                    </a:lnTo>
                    <a:lnTo>
                      <a:pt x="6445" y="7215"/>
                    </a:lnTo>
                    <a:lnTo>
                      <a:pt x="6411" y="7245"/>
                    </a:lnTo>
                    <a:lnTo>
                      <a:pt x="6376" y="7274"/>
                    </a:lnTo>
                    <a:lnTo>
                      <a:pt x="6343" y="7304"/>
                    </a:lnTo>
                    <a:lnTo>
                      <a:pt x="6310" y="7334"/>
                    </a:lnTo>
                    <a:lnTo>
                      <a:pt x="6277" y="7366"/>
                    </a:lnTo>
                    <a:lnTo>
                      <a:pt x="6245" y="7397"/>
                    </a:lnTo>
                    <a:lnTo>
                      <a:pt x="6214" y="7429"/>
                    </a:lnTo>
                    <a:lnTo>
                      <a:pt x="6184" y="7461"/>
                    </a:lnTo>
                    <a:lnTo>
                      <a:pt x="6153" y="7495"/>
                    </a:lnTo>
                    <a:lnTo>
                      <a:pt x="6124" y="7529"/>
                    </a:lnTo>
                    <a:lnTo>
                      <a:pt x="6076" y="7561"/>
                    </a:lnTo>
                    <a:lnTo>
                      <a:pt x="6029" y="7595"/>
                    </a:lnTo>
                    <a:lnTo>
                      <a:pt x="5984" y="7629"/>
                    </a:lnTo>
                    <a:lnTo>
                      <a:pt x="5940" y="7665"/>
                    </a:lnTo>
                    <a:lnTo>
                      <a:pt x="5897" y="7700"/>
                    </a:lnTo>
                    <a:lnTo>
                      <a:pt x="5854" y="7736"/>
                    </a:lnTo>
                    <a:lnTo>
                      <a:pt x="5814" y="7773"/>
                    </a:lnTo>
                    <a:lnTo>
                      <a:pt x="5774" y="7810"/>
                    </a:lnTo>
                    <a:lnTo>
                      <a:pt x="5735" y="7848"/>
                    </a:lnTo>
                    <a:lnTo>
                      <a:pt x="5696" y="7886"/>
                    </a:lnTo>
                    <a:lnTo>
                      <a:pt x="5658" y="7925"/>
                    </a:lnTo>
                    <a:lnTo>
                      <a:pt x="5622" y="7964"/>
                    </a:lnTo>
                    <a:lnTo>
                      <a:pt x="5585" y="8003"/>
                    </a:lnTo>
                    <a:lnTo>
                      <a:pt x="5549" y="8043"/>
                    </a:lnTo>
                    <a:lnTo>
                      <a:pt x="5514" y="8083"/>
                    </a:lnTo>
                    <a:lnTo>
                      <a:pt x="5479" y="8124"/>
                    </a:lnTo>
                    <a:lnTo>
                      <a:pt x="5410" y="8206"/>
                    </a:lnTo>
                    <a:lnTo>
                      <a:pt x="5343" y="8290"/>
                    </a:lnTo>
                    <a:lnTo>
                      <a:pt x="5276" y="8374"/>
                    </a:lnTo>
                    <a:lnTo>
                      <a:pt x="5208" y="8459"/>
                    </a:lnTo>
                    <a:lnTo>
                      <a:pt x="5142" y="8545"/>
                    </a:lnTo>
                    <a:lnTo>
                      <a:pt x="5073" y="8630"/>
                    </a:lnTo>
                    <a:lnTo>
                      <a:pt x="5002" y="8717"/>
                    </a:lnTo>
                    <a:lnTo>
                      <a:pt x="4930" y="8802"/>
                    </a:lnTo>
                    <a:lnTo>
                      <a:pt x="4937" y="8725"/>
                    </a:lnTo>
                    <a:lnTo>
                      <a:pt x="4948" y="8649"/>
                    </a:lnTo>
                    <a:lnTo>
                      <a:pt x="4960" y="8574"/>
                    </a:lnTo>
                    <a:lnTo>
                      <a:pt x="4976" y="8499"/>
                    </a:lnTo>
                    <a:lnTo>
                      <a:pt x="4995" y="8426"/>
                    </a:lnTo>
                    <a:lnTo>
                      <a:pt x="5016" y="8353"/>
                    </a:lnTo>
                    <a:lnTo>
                      <a:pt x="5039" y="8282"/>
                    </a:lnTo>
                    <a:lnTo>
                      <a:pt x="5065" y="8212"/>
                    </a:lnTo>
                    <a:lnTo>
                      <a:pt x="5095" y="8141"/>
                    </a:lnTo>
                    <a:lnTo>
                      <a:pt x="5125" y="8072"/>
                    </a:lnTo>
                    <a:lnTo>
                      <a:pt x="5158" y="8004"/>
                    </a:lnTo>
                    <a:lnTo>
                      <a:pt x="5193" y="7937"/>
                    </a:lnTo>
                    <a:lnTo>
                      <a:pt x="5230" y="7870"/>
                    </a:lnTo>
                    <a:lnTo>
                      <a:pt x="5269" y="7803"/>
                    </a:lnTo>
                    <a:lnTo>
                      <a:pt x="5309" y="7739"/>
                    </a:lnTo>
                    <a:lnTo>
                      <a:pt x="5352" y="7674"/>
                    </a:lnTo>
                    <a:lnTo>
                      <a:pt x="5396" y="7609"/>
                    </a:lnTo>
                    <a:lnTo>
                      <a:pt x="5442" y="7547"/>
                    </a:lnTo>
                    <a:lnTo>
                      <a:pt x="5489" y="7484"/>
                    </a:lnTo>
                    <a:lnTo>
                      <a:pt x="5537" y="7422"/>
                    </a:lnTo>
                    <a:lnTo>
                      <a:pt x="5587" y="7361"/>
                    </a:lnTo>
                    <a:lnTo>
                      <a:pt x="5637" y="7301"/>
                    </a:lnTo>
                    <a:lnTo>
                      <a:pt x="5689" y="7240"/>
                    </a:lnTo>
                    <a:lnTo>
                      <a:pt x="5742" y="7181"/>
                    </a:lnTo>
                    <a:lnTo>
                      <a:pt x="5795" y="7123"/>
                    </a:lnTo>
                    <a:lnTo>
                      <a:pt x="5849" y="7064"/>
                    </a:lnTo>
                    <a:lnTo>
                      <a:pt x="5904" y="7007"/>
                    </a:lnTo>
                    <a:lnTo>
                      <a:pt x="5961" y="6950"/>
                    </a:lnTo>
                    <a:lnTo>
                      <a:pt x="6017" y="6892"/>
                    </a:lnTo>
                    <a:lnTo>
                      <a:pt x="6073" y="6837"/>
                    </a:lnTo>
                    <a:lnTo>
                      <a:pt x="6131" y="6781"/>
                    </a:lnTo>
                    <a:lnTo>
                      <a:pt x="6188" y="6726"/>
                    </a:lnTo>
                    <a:lnTo>
                      <a:pt x="6280" y="6664"/>
                    </a:lnTo>
                    <a:lnTo>
                      <a:pt x="6371" y="6603"/>
                    </a:lnTo>
                    <a:lnTo>
                      <a:pt x="6463" y="6540"/>
                    </a:lnTo>
                    <a:lnTo>
                      <a:pt x="6556" y="6480"/>
                    </a:lnTo>
                    <a:lnTo>
                      <a:pt x="6602" y="6451"/>
                    </a:lnTo>
                    <a:lnTo>
                      <a:pt x="6648" y="6423"/>
                    </a:lnTo>
                    <a:lnTo>
                      <a:pt x="6695" y="6394"/>
                    </a:lnTo>
                    <a:lnTo>
                      <a:pt x="6743" y="6368"/>
                    </a:lnTo>
                    <a:lnTo>
                      <a:pt x="6791" y="6343"/>
                    </a:lnTo>
                    <a:lnTo>
                      <a:pt x="6840" y="6319"/>
                    </a:lnTo>
                    <a:lnTo>
                      <a:pt x="6889" y="6296"/>
                    </a:lnTo>
                    <a:lnTo>
                      <a:pt x="6939" y="6276"/>
                    </a:lnTo>
                    <a:lnTo>
                      <a:pt x="6936" y="6293"/>
                    </a:lnTo>
                    <a:lnTo>
                      <a:pt x="6932" y="6311"/>
                    </a:lnTo>
                    <a:lnTo>
                      <a:pt x="6928" y="6329"/>
                    </a:lnTo>
                    <a:lnTo>
                      <a:pt x="6925" y="6346"/>
                    </a:lnTo>
                    <a:lnTo>
                      <a:pt x="6920" y="6364"/>
                    </a:lnTo>
                    <a:lnTo>
                      <a:pt x="6916" y="6383"/>
                    </a:lnTo>
                    <a:lnTo>
                      <a:pt x="6913" y="6402"/>
                    </a:lnTo>
                    <a:lnTo>
                      <a:pt x="6909" y="6420"/>
                    </a:lnTo>
                    <a:lnTo>
                      <a:pt x="6940" y="6414"/>
                    </a:lnTo>
                    <a:lnTo>
                      <a:pt x="6970" y="6406"/>
                    </a:lnTo>
                    <a:lnTo>
                      <a:pt x="7001" y="6396"/>
                    </a:lnTo>
                    <a:lnTo>
                      <a:pt x="7031" y="6385"/>
                    </a:lnTo>
                    <a:lnTo>
                      <a:pt x="7091" y="6360"/>
                    </a:lnTo>
                    <a:lnTo>
                      <a:pt x="7152" y="6333"/>
                    </a:lnTo>
                    <a:lnTo>
                      <a:pt x="7183" y="6319"/>
                    </a:lnTo>
                    <a:lnTo>
                      <a:pt x="7213" y="6306"/>
                    </a:lnTo>
                    <a:lnTo>
                      <a:pt x="7245" y="6293"/>
                    </a:lnTo>
                    <a:lnTo>
                      <a:pt x="7277" y="6282"/>
                    </a:lnTo>
                    <a:lnTo>
                      <a:pt x="7309" y="6272"/>
                    </a:lnTo>
                    <a:lnTo>
                      <a:pt x="7343" y="6264"/>
                    </a:lnTo>
                    <a:lnTo>
                      <a:pt x="7359" y="6261"/>
                    </a:lnTo>
                    <a:lnTo>
                      <a:pt x="7376" y="6258"/>
                    </a:lnTo>
                    <a:lnTo>
                      <a:pt x="7394" y="6256"/>
                    </a:lnTo>
                    <a:lnTo>
                      <a:pt x="7410" y="6255"/>
                    </a:lnTo>
                    <a:close/>
                    <a:moveTo>
                      <a:pt x="7224" y="6713"/>
                    </a:moveTo>
                    <a:lnTo>
                      <a:pt x="7133" y="6814"/>
                    </a:lnTo>
                    <a:lnTo>
                      <a:pt x="7043" y="6916"/>
                    </a:lnTo>
                    <a:lnTo>
                      <a:pt x="6954" y="7019"/>
                    </a:lnTo>
                    <a:lnTo>
                      <a:pt x="6866" y="7122"/>
                    </a:lnTo>
                    <a:lnTo>
                      <a:pt x="6780" y="7226"/>
                    </a:lnTo>
                    <a:lnTo>
                      <a:pt x="6693" y="7331"/>
                    </a:lnTo>
                    <a:lnTo>
                      <a:pt x="6609" y="7436"/>
                    </a:lnTo>
                    <a:lnTo>
                      <a:pt x="6525" y="7543"/>
                    </a:lnTo>
                    <a:lnTo>
                      <a:pt x="6443" y="7649"/>
                    </a:lnTo>
                    <a:lnTo>
                      <a:pt x="6362" y="7756"/>
                    </a:lnTo>
                    <a:lnTo>
                      <a:pt x="6282" y="7865"/>
                    </a:lnTo>
                    <a:lnTo>
                      <a:pt x="6203" y="7974"/>
                    </a:lnTo>
                    <a:lnTo>
                      <a:pt x="6126" y="8083"/>
                    </a:lnTo>
                    <a:lnTo>
                      <a:pt x="6050" y="8195"/>
                    </a:lnTo>
                    <a:lnTo>
                      <a:pt x="5976" y="8305"/>
                    </a:lnTo>
                    <a:lnTo>
                      <a:pt x="5903" y="8418"/>
                    </a:lnTo>
                    <a:lnTo>
                      <a:pt x="5832" y="8530"/>
                    </a:lnTo>
                    <a:lnTo>
                      <a:pt x="5763" y="8644"/>
                    </a:lnTo>
                    <a:lnTo>
                      <a:pt x="5695" y="8759"/>
                    </a:lnTo>
                    <a:lnTo>
                      <a:pt x="5628" y="8873"/>
                    </a:lnTo>
                    <a:lnTo>
                      <a:pt x="5564" y="8989"/>
                    </a:lnTo>
                    <a:lnTo>
                      <a:pt x="5501" y="9106"/>
                    </a:lnTo>
                    <a:lnTo>
                      <a:pt x="5441" y="9222"/>
                    </a:lnTo>
                    <a:lnTo>
                      <a:pt x="5381" y="9340"/>
                    </a:lnTo>
                    <a:lnTo>
                      <a:pt x="5324" y="9459"/>
                    </a:lnTo>
                    <a:lnTo>
                      <a:pt x="5269" y="9579"/>
                    </a:lnTo>
                    <a:lnTo>
                      <a:pt x="5216" y="9699"/>
                    </a:lnTo>
                    <a:lnTo>
                      <a:pt x="5164" y="9819"/>
                    </a:lnTo>
                    <a:lnTo>
                      <a:pt x="5115" y="9941"/>
                    </a:lnTo>
                    <a:lnTo>
                      <a:pt x="5069" y="10063"/>
                    </a:lnTo>
                    <a:lnTo>
                      <a:pt x="5024" y="10186"/>
                    </a:lnTo>
                    <a:lnTo>
                      <a:pt x="4981" y="10310"/>
                    </a:lnTo>
                    <a:lnTo>
                      <a:pt x="4985" y="10273"/>
                    </a:lnTo>
                    <a:lnTo>
                      <a:pt x="4989" y="10236"/>
                    </a:lnTo>
                    <a:lnTo>
                      <a:pt x="4995" y="10199"/>
                    </a:lnTo>
                    <a:lnTo>
                      <a:pt x="5001" y="10162"/>
                    </a:lnTo>
                    <a:lnTo>
                      <a:pt x="5007" y="10126"/>
                    </a:lnTo>
                    <a:lnTo>
                      <a:pt x="5014" y="10090"/>
                    </a:lnTo>
                    <a:lnTo>
                      <a:pt x="5022" y="10054"/>
                    </a:lnTo>
                    <a:lnTo>
                      <a:pt x="5030" y="10018"/>
                    </a:lnTo>
                    <a:lnTo>
                      <a:pt x="5048" y="9948"/>
                    </a:lnTo>
                    <a:lnTo>
                      <a:pt x="5068" y="9878"/>
                    </a:lnTo>
                    <a:lnTo>
                      <a:pt x="5088" y="9809"/>
                    </a:lnTo>
                    <a:lnTo>
                      <a:pt x="5111" y="9740"/>
                    </a:lnTo>
                    <a:lnTo>
                      <a:pt x="5135" y="9671"/>
                    </a:lnTo>
                    <a:lnTo>
                      <a:pt x="5160" y="9604"/>
                    </a:lnTo>
                    <a:lnTo>
                      <a:pt x="5186" y="9537"/>
                    </a:lnTo>
                    <a:lnTo>
                      <a:pt x="5212" y="9469"/>
                    </a:lnTo>
                    <a:lnTo>
                      <a:pt x="5267" y="9336"/>
                    </a:lnTo>
                    <a:lnTo>
                      <a:pt x="5321" y="9201"/>
                    </a:lnTo>
                    <a:lnTo>
                      <a:pt x="5356" y="9112"/>
                    </a:lnTo>
                    <a:lnTo>
                      <a:pt x="5394" y="9023"/>
                    </a:lnTo>
                    <a:lnTo>
                      <a:pt x="5433" y="8936"/>
                    </a:lnTo>
                    <a:lnTo>
                      <a:pt x="5474" y="8848"/>
                    </a:lnTo>
                    <a:lnTo>
                      <a:pt x="5518" y="8762"/>
                    </a:lnTo>
                    <a:lnTo>
                      <a:pt x="5563" y="8675"/>
                    </a:lnTo>
                    <a:lnTo>
                      <a:pt x="5609" y="8591"/>
                    </a:lnTo>
                    <a:lnTo>
                      <a:pt x="5658" y="8506"/>
                    </a:lnTo>
                    <a:lnTo>
                      <a:pt x="5708" y="8423"/>
                    </a:lnTo>
                    <a:lnTo>
                      <a:pt x="5761" y="8341"/>
                    </a:lnTo>
                    <a:lnTo>
                      <a:pt x="5815" y="8258"/>
                    </a:lnTo>
                    <a:lnTo>
                      <a:pt x="5870" y="8177"/>
                    </a:lnTo>
                    <a:lnTo>
                      <a:pt x="5926" y="8097"/>
                    </a:lnTo>
                    <a:lnTo>
                      <a:pt x="5985" y="8018"/>
                    </a:lnTo>
                    <a:lnTo>
                      <a:pt x="6044" y="7939"/>
                    </a:lnTo>
                    <a:lnTo>
                      <a:pt x="6106" y="7860"/>
                    </a:lnTo>
                    <a:lnTo>
                      <a:pt x="6167" y="7783"/>
                    </a:lnTo>
                    <a:lnTo>
                      <a:pt x="6231" y="7706"/>
                    </a:lnTo>
                    <a:lnTo>
                      <a:pt x="6295" y="7630"/>
                    </a:lnTo>
                    <a:lnTo>
                      <a:pt x="6362" y="7555"/>
                    </a:lnTo>
                    <a:lnTo>
                      <a:pt x="6429" y="7481"/>
                    </a:lnTo>
                    <a:lnTo>
                      <a:pt x="6496" y="7407"/>
                    </a:lnTo>
                    <a:lnTo>
                      <a:pt x="6565" y="7335"/>
                    </a:lnTo>
                    <a:lnTo>
                      <a:pt x="6636" y="7262"/>
                    </a:lnTo>
                    <a:lnTo>
                      <a:pt x="6707" y="7191"/>
                    </a:lnTo>
                    <a:lnTo>
                      <a:pt x="6778" y="7121"/>
                    </a:lnTo>
                    <a:lnTo>
                      <a:pt x="6851" y="7051"/>
                    </a:lnTo>
                    <a:lnTo>
                      <a:pt x="6924" y="6982"/>
                    </a:lnTo>
                    <a:lnTo>
                      <a:pt x="6998" y="6913"/>
                    </a:lnTo>
                    <a:lnTo>
                      <a:pt x="7073" y="6847"/>
                    </a:lnTo>
                    <a:lnTo>
                      <a:pt x="7148" y="6779"/>
                    </a:lnTo>
                    <a:lnTo>
                      <a:pt x="7224" y="6713"/>
                    </a:lnTo>
                    <a:close/>
                    <a:moveTo>
                      <a:pt x="7929" y="6523"/>
                    </a:moveTo>
                    <a:lnTo>
                      <a:pt x="7815" y="6634"/>
                    </a:lnTo>
                    <a:lnTo>
                      <a:pt x="7702" y="6748"/>
                    </a:lnTo>
                    <a:lnTo>
                      <a:pt x="7592" y="6861"/>
                    </a:lnTo>
                    <a:lnTo>
                      <a:pt x="7484" y="6976"/>
                    </a:lnTo>
                    <a:lnTo>
                      <a:pt x="7378" y="7091"/>
                    </a:lnTo>
                    <a:lnTo>
                      <a:pt x="7275" y="7209"/>
                    </a:lnTo>
                    <a:lnTo>
                      <a:pt x="7173" y="7327"/>
                    </a:lnTo>
                    <a:lnTo>
                      <a:pt x="7074" y="7446"/>
                    </a:lnTo>
                    <a:lnTo>
                      <a:pt x="6977" y="7565"/>
                    </a:lnTo>
                    <a:lnTo>
                      <a:pt x="6881" y="7685"/>
                    </a:lnTo>
                    <a:lnTo>
                      <a:pt x="6788" y="7807"/>
                    </a:lnTo>
                    <a:lnTo>
                      <a:pt x="6696" y="7929"/>
                    </a:lnTo>
                    <a:lnTo>
                      <a:pt x="6608" y="8053"/>
                    </a:lnTo>
                    <a:lnTo>
                      <a:pt x="6520" y="8177"/>
                    </a:lnTo>
                    <a:lnTo>
                      <a:pt x="6436" y="8302"/>
                    </a:lnTo>
                    <a:lnTo>
                      <a:pt x="6354" y="8429"/>
                    </a:lnTo>
                    <a:lnTo>
                      <a:pt x="6272" y="8555"/>
                    </a:lnTo>
                    <a:lnTo>
                      <a:pt x="6193" y="8684"/>
                    </a:lnTo>
                    <a:lnTo>
                      <a:pt x="6117" y="8813"/>
                    </a:lnTo>
                    <a:lnTo>
                      <a:pt x="6042" y="8942"/>
                    </a:lnTo>
                    <a:lnTo>
                      <a:pt x="5969" y="9073"/>
                    </a:lnTo>
                    <a:lnTo>
                      <a:pt x="5898" y="9205"/>
                    </a:lnTo>
                    <a:lnTo>
                      <a:pt x="5829" y="9337"/>
                    </a:lnTo>
                    <a:lnTo>
                      <a:pt x="5763" y="9470"/>
                    </a:lnTo>
                    <a:lnTo>
                      <a:pt x="5698" y="9604"/>
                    </a:lnTo>
                    <a:lnTo>
                      <a:pt x="5636" y="9739"/>
                    </a:lnTo>
                    <a:lnTo>
                      <a:pt x="5575" y="9875"/>
                    </a:lnTo>
                    <a:lnTo>
                      <a:pt x="5516" y="10011"/>
                    </a:lnTo>
                    <a:lnTo>
                      <a:pt x="5459" y="10148"/>
                    </a:lnTo>
                    <a:lnTo>
                      <a:pt x="5404" y="10286"/>
                    </a:lnTo>
                    <a:lnTo>
                      <a:pt x="5351" y="10425"/>
                    </a:lnTo>
                    <a:lnTo>
                      <a:pt x="5300" y="10564"/>
                    </a:lnTo>
                    <a:lnTo>
                      <a:pt x="5282" y="10619"/>
                    </a:lnTo>
                    <a:lnTo>
                      <a:pt x="5263" y="10672"/>
                    </a:lnTo>
                    <a:lnTo>
                      <a:pt x="5245" y="10724"/>
                    </a:lnTo>
                    <a:lnTo>
                      <a:pt x="5225" y="10777"/>
                    </a:lnTo>
                    <a:lnTo>
                      <a:pt x="5184" y="10882"/>
                    </a:lnTo>
                    <a:lnTo>
                      <a:pt x="5143" y="10986"/>
                    </a:lnTo>
                    <a:lnTo>
                      <a:pt x="5100" y="11091"/>
                    </a:lnTo>
                    <a:lnTo>
                      <a:pt x="5057" y="11195"/>
                    </a:lnTo>
                    <a:lnTo>
                      <a:pt x="5014" y="11298"/>
                    </a:lnTo>
                    <a:lnTo>
                      <a:pt x="4973" y="11401"/>
                    </a:lnTo>
                    <a:lnTo>
                      <a:pt x="4972" y="11331"/>
                    </a:lnTo>
                    <a:lnTo>
                      <a:pt x="4969" y="11258"/>
                    </a:lnTo>
                    <a:lnTo>
                      <a:pt x="4964" y="11185"/>
                    </a:lnTo>
                    <a:lnTo>
                      <a:pt x="4959" y="11110"/>
                    </a:lnTo>
                    <a:lnTo>
                      <a:pt x="4954" y="11034"/>
                    </a:lnTo>
                    <a:lnTo>
                      <a:pt x="4950" y="10958"/>
                    </a:lnTo>
                    <a:lnTo>
                      <a:pt x="4947" y="10881"/>
                    </a:lnTo>
                    <a:lnTo>
                      <a:pt x="4945" y="10805"/>
                    </a:lnTo>
                    <a:lnTo>
                      <a:pt x="4945" y="10768"/>
                    </a:lnTo>
                    <a:lnTo>
                      <a:pt x="4946" y="10730"/>
                    </a:lnTo>
                    <a:lnTo>
                      <a:pt x="4947" y="10693"/>
                    </a:lnTo>
                    <a:lnTo>
                      <a:pt x="4949" y="10655"/>
                    </a:lnTo>
                    <a:lnTo>
                      <a:pt x="4952" y="10619"/>
                    </a:lnTo>
                    <a:lnTo>
                      <a:pt x="4956" y="10582"/>
                    </a:lnTo>
                    <a:lnTo>
                      <a:pt x="4961" y="10547"/>
                    </a:lnTo>
                    <a:lnTo>
                      <a:pt x="4968" y="10511"/>
                    </a:lnTo>
                    <a:lnTo>
                      <a:pt x="4975" y="10476"/>
                    </a:lnTo>
                    <a:lnTo>
                      <a:pt x="4983" y="10441"/>
                    </a:lnTo>
                    <a:lnTo>
                      <a:pt x="4994" y="10408"/>
                    </a:lnTo>
                    <a:lnTo>
                      <a:pt x="5005" y="10375"/>
                    </a:lnTo>
                    <a:lnTo>
                      <a:pt x="5018" y="10342"/>
                    </a:lnTo>
                    <a:lnTo>
                      <a:pt x="5032" y="10311"/>
                    </a:lnTo>
                    <a:lnTo>
                      <a:pt x="5049" y="10281"/>
                    </a:lnTo>
                    <a:lnTo>
                      <a:pt x="5067" y="10251"/>
                    </a:lnTo>
                    <a:lnTo>
                      <a:pt x="5108" y="10127"/>
                    </a:lnTo>
                    <a:lnTo>
                      <a:pt x="5152" y="10004"/>
                    </a:lnTo>
                    <a:lnTo>
                      <a:pt x="5199" y="9882"/>
                    </a:lnTo>
                    <a:lnTo>
                      <a:pt x="5248" y="9760"/>
                    </a:lnTo>
                    <a:lnTo>
                      <a:pt x="5299" y="9640"/>
                    </a:lnTo>
                    <a:lnTo>
                      <a:pt x="5352" y="9521"/>
                    </a:lnTo>
                    <a:lnTo>
                      <a:pt x="5407" y="9403"/>
                    </a:lnTo>
                    <a:lnTo>
                      <a:pt x="5465" y="9286"/>
                    </a:lnTo>
                    <a:lnTo>
                      <a:pt x="5524" y="9169"/>
                    </a:lnTo>
                    <a:lnTo>
                      <a:pt x="5585" y="9054"/>
                    </a:lnTo>
                    <a:lnTo>
                      <a:pt x="5649" y="8939"/>
                    </a:lnTo>
                    <a:lnTo>
                      <a:pt x="5714" y="8825"/>
                    </a:lnTo>
                    <a:lnTo>
                      <a:pt x="5781" y="8712"/>
                    </a:lnTo>
                    <a:lnTo>
                      <a:pt x="5850" y="8599"/>
                    </a:lnTo>
                    <a:lnTo>
                      <a:pt x="5921" y="8488"/>
                    </a:lnTo>
                    <a:lnTo>
                      <a:pt x="5993" y="8377"/>
                    </a:lnTo>
                    <a:lnTo>
                      <a:pt x="6067" y="8268"/>
                    </a:lnTo>
                    <a:lnTo>
                      <a:pt x="6143" y="8158"/>
                    </a:lnTo>
                    <a:lnTo>
                      <a:pt x="6220" y="8049"/>
                    </a:lnTo>
                    <a:lnTo>
                      <a:pt x="6299" y="7942"/>
                    </a:lnTo>
                    <a:lnTo>
                      <a:pt x="6380" y="7834"/>
                    </a:lnTo>
                    <a:lnTo>
                      <a:pt x="6461" y="7728"/>
                    </a:lnTo>
                    <a:lnTo>
                      <a:pt x="6544" y="7622"/>
                    </a:lnTo>
                    <a:lnTo>
                      <a:pt x="6629" y="7517"/>
                    </a:lnTo>
                    <a:lnTo>
                      <a:pt x="6714" y="7411"/>
                    </a:lnTo>
                    <a:lnTo>
                      <a:pt x="6802" y="7307"/>
                    </a:lnTo>
                    <a:lnTo>
                      <a:pt x="6889" y="7203"/>
                    </a:lnTo>
                    <a:lnTo>
                      <a:pt x="6979" y="7100"/>
                    </a:lnTo>
                    <a:lnTo>
                      <a:pt x="7069" y="6998"/>
                    </a:lnTo>
                    <a:lnTo>
                      <a:pt x="7161" y="6896"/>
                    </a:lnTo>
                    <a:lnTo>
                      <a:pt x="7253" y="6793"/>
                    </a:lnTo>
                    <a:lnTo>
                      <a:pt x="7347" y="6692"/>
                    </a:lnTo>
                    <a:lnTo>
                      <a:pt x="7386" y="6673"/>
                    </a:lnTo>
                    <a:lnTo>
                      <a:pt x="7426" y="6653"/>
                    </a:lnTo>
                    <a:lnTo>
                      <a:pt x="7465" y="6632"/>
                    </a:lnTo>
                    <a:lnTo>
                      <a:pt x="7504" y="6611"/>
                    </a:lnTo>
                    <a:lnTo>
                      <a:pt x="7581" y="6567"/>
                    </a:lnTo>
                    <a:lnTo>
                      <a:pt x="7657" y="6521"/>
                    </a:lnTo>
                    <a:lnTo>
                      <a:pt x="7733" y="6475"/>
                    </a:lnTo>
                    <a:lnTo>
                      <a:pt x="7808" y="6427"/>
                    </a:lnTo>
                    <a:lnTo>
                      <a:pt x="7882" y="6377"/>
                    </a:lnTo>
                    <a:lnTo>
                      <a:pt x="7956" y="6326"/>
                    </a:lnTo>
                    <a:lnTo>
                      <a:pt x="8029" y="6274"/>
                    </a:lnTo>
                    <a:lnTo>
                      <a:pt x="8103" y="6220"/>
                    </a:lnTo>
                    <a:lnTo>
                      <a:pt x="8176" y="6167"/>
                    </a:lnTo>
                    <a:lnTo>
                      <a:pt x="8249" y="6113"/>
                    </a:lnTo>
                    <a:lnTo>
                      <a:pt x="8394" y="6006"/>
                    </a:lnTo>
                    <a:lnTo>
                      <a:pt x="8540" y="5898"/>
                    </a:lnTo>
                    <a:lnTo>
                      <a:pt x="8533" y="5924"/>
                    </a:lnTo>
                    <a:lnTo>
                      <a:pt x="8524" y="5949"/>
                    </a:lnTo>
                    <a:lnTo>
                      <a:pt x="8514" y="5973"/>
                    </a:lnTo>
                    <a:lnTo>
                      <a:pt x="8502" y="5997"/>
                    </a:lnTo>
                    <a:lnTo>
                      <a:pt x="8490" y="6019"/>
                    </a:lnTo>
                    <a:lnTo>
                      <a:pt x="8475" y="6041"/>
                    </a:lnTo>
                    <a:lnTo>
                      <a:pt x="8460" y="6063"/>
                    </a:lnTo>
                    <a:lnTo>
                      <a:pt x="8444" y="6083"/>
                    </a:lnTo>
                    <a:lnTo>
                      <a:pt x="8426" y="6104"/>
                    </a:lnTo>
                    <a:lnTo>
                      <a:pt x="8408" y="6122"/>
                    </a:lnTo>
                    <a:lnTo>
                      <a:pt x="8389" y="6141"/>
                    </a:lnTo>
                    <a:lnTo>
                      <a:pt x="8368" y="6160"/>
                    </a:lnTo>
                    <a:lnTo>
                      <a:pt x="8348" y="6179"/>
                    </a:lnTo>
                    <a:lnTo>
                      <a:pt x="8326" y="6196"/>
                    </a:lnTo>
                    <a:lnTo>
                      <a:pt x="8304" y="6213"/>
                    </a:lnTo>
                    <a:lnTo>
                      <a:pt x="8283" y="6231"/>
                    </a:lnTo>
                    <a:lnTo>
                      <a:pt x="8190" y="6299"/>
                    </a:lnTo>
                    <a:lnTo>
                      <a:pt x="8097" y="6368"/>
                    </a:lnTo>
                    <a:lnTo>
                      <a:pt x="8074" y="6386"/>
                    </a:lnTo>
                    <a:lnTo>
                      <a:pt x="8052" y="6404"/>
                    </a:lnTo>
                    <a:lnTo>
                      <a:pt x="8030" y="6423"/>
                    </a:lnTo>
                    <a:lnTo>
                      <a:pt x="8008" y="6441"/>
                    </a:lnTo>
                    <a:lnTo>
                      <a:pt x="7988" y="6461"/>
                    </a:lnTo>
                    <a:lnTo>
                      <a:pt x="7967" y="6481"/>
                    </a:lnTo>
                    <a:lnTo>
                      <a:pt x="7947" y="6501"/>
                    </a:lnTo>
                    <a:lnTo>
                      <a:pt x="7929" y="6523"/>
                    </a:lnTo>
                    <a:close/>
                    <a:moveTo>
                      <a:pt x="4981" y="10026"/>
                    </a:moveTo>
                    <a:lnTo>
                      <a:pt x="4990" y="9959"/>
                    </a:lnTo>
                    <a:lnTo>
                      <a:pt x="5000" y="9893"/>
                    </a:lnTo>
                    <a:lnTo>
                      <a:pt x="5011" y="9828"/>
                    </a:lnTo>
                    <a:lnTo>
                      <a:pt x="5023" y="9763"/>
                    </a:lnTo>
                    <a:lnTo>
                      <a:pt x="5036" y="9699"/>
                    </a:lnTo>
                    <a:lnTo>
                      <a:pt x="5050" y="9635"/>
                    </a:lnTo>
                    <a:lnTo>
                      <a:pt x="5064" y="9571"/>
                    </a:lnTo>
                    <a:lnTo>
                      <a:pt x="5081" y="9508"/>
                    </a:lnTo>
                    <a:lnTo>
                      <a:pt x="5098" y="9445"/>
                    </a:lnTo>
                    <a:lnTo>
                      <a:pt x="5115" y="9383"/>
                    </a:lnTo>
                    <a:lnTo>
                      <a:pt x="5134" y="9320"/>
                    </a:lnTo>
                    <a:lnTo>
                      <a:pt x="5154" y="9259"/>
                    </a:lnTo>
                    <a:lnTo>
                      <a:pt x="5175" y="9197"/>
                    </a:lnTo>
                    <a:lnTo>
                      <a:pt x="5196" y="9137"/>
                    </a:lnTo>
                    <a:lnTo>
                      <a:pt x="5219" y="9076"/>
                    </a:lnTo>
                    <a:lnTo>
                      <a:pt x="5242" y="9016"/>
                    </a:lnTo>
                    <a:lnTo>
                      <a:pt x="5267" y="8957"/>
                    </a:lnTo>
                    <a:lnTo>
                      <a:pt x="5292" y="8897"/>
                    </a:lnTo>
                    <a:lnTo>
                      <a:pt x="5318" y="8838"/>
                    </a:lnTo>
                    <a:lnTo>
                      <a:pt x="5344" y="8779"/>
                    </a:lnTo>
                    <a:lnTo>
                      <a:pt x="5372" y="8721"/>
                    </a:lnTo>
                    <a:lnTo>
                      <a:pt x="5400" y="8663"/>
                    </a:lnTo>
                    <a:lnTo>
                      <a:pt x="5429" y="8605"/>
                    </a:lnTo>
                    <a:lnTo>
                      <a:pt x="5459" y="8548"/>
                    </a:lnTo>
                    <a:lnTo>
                      <a:pt x="5491" y="8491"/>
                    </a:lnTo>
                    <a:lnTo>
                      <a:pt x="5522" y="8435"/>
                    </a:lnTo>
                    <a:lnTo>
                      <a:pt x="5555" y="8378"/>
                    </a:lnTo>
                    <a:lnTo>
                      <a:pt x="5589" y="8322"/>
                    </a:lnTo>
                    <a:lnTo>
                      <a:pt x="5622" y="8267"/>
                    </a:lnTo>
                    <a:lnTo>
                      <a:pt x="5657" y="8212"/>
                    </a:lnTo>
                    <a:lnTo>
                      <a:pt x="5693" y="8156"/>
                    </a:lnTo>
                    <a:lnTo>
                      <a:pt x="5728" y="8102"/>
                    </a:lnTo>
                    <a:lnTo>
                      <a:pt x="5762" y="8068"/>
                    </a:lnTo>
                    <a:lnTo>
                      <a:pt x="5794" y="8033"/>
                    </a:lnTo>
                    <a:lnTo>
                      <a:pt x="5827" y="7998"/>
                    </a:lnTo>
                    <a:lnTo>
                      <a:pt x="5860" y="7963"/>
                    </a:lnTo>
                    <a:lnTo>
                      <a:pt x="5923" y="7890"/>
                    </a:lnTo>
                    <a:lnTo>
                      <a:pt x="5988" y="7816"/>
                    </a:lnTo>
                    <a:lnTo>
                      <a:pt x="6115" y="7665"/>
                    </a:lnTo>
                    <a:lnTo>
                      <a:pt x="6245" y="7513"/>
                    </a:lnTo>
                    <a:lnTo>
                      <a:pt x="6278" y="7476"/>
                    </a:lnTo>
                    <a:lnTo>
                      <a:pt x="6312" y="7439"/>
                    </a:lnTo>
                    <a:lnTo>
                      <a:pt x="6345" y="7403"/>
                    </a:lnTo>
                    <a:lnTo>
                      <a:pt x="6380" y="7367"/>
                    </a:lnTo>
                    <a:lnTo>
                      <a:pt x="6414" y="7331"/>
                    </a:lnTo>
                    <a:lnTo>
                      <a:pt x="6448" y="7297"/>
                    </a:lnTo>
                    <a:lnTo>
                      <a:pt x="6484" y="7262"/>
                    </a:lnTo>
                    <a:lnTo>
                      <a:pt x="6520" y="7229"/>
                    </a:lnTo>
                    <a:lnTo>
                      <a:pt x="6557" y="7197"/>
                    </a:lnTo>
                    <a:lnTo>
                      <a:pt x="6593" y="7165"/>
                    </a:lnTo>
                    <a:lnTo>
                      <a:pt x="6631" y="7134"/>
                    </a:lnTo>
                    <a:lnTo>
                      <a:pt x="6669" y="7105"/>
                    </a:lnTo>
                    <a:lnTo>
                      <a:pt x="6708" y="7077"/>
                    </a:lnTo>
                    <a:lnTo>
                      <a:pt x="6747" y="7049"/>
                    </a:lnTo>
                    <a:lnTo>
                      <a:pt x="6788" y="7023"/>
                    </a:lnTo>
                    <a:lnTo>
                      <a:pt x="6829" y="6998"/>
                    </a:lnTo>
                    <a:lnTo>
                      <a:pt x="6741" y="7078"/>
                    </a:lnTo>
                    <a:lnTo>
                      <a:pt x="6656" y="7160"/>
                    </a:lnTo>
                    <a:lnTo>
                      <a:pt x="6572" y="7243"/>
                    </a:lnTo>
                    <a:lnTo>
                      <a:pt x="6491" y="7327"/>
                    </a:lnTo>
                    <a:lnTo>
                      <a:pt x="6413" y="7412"/>
                    </a:lnTo>
                    <a:lnTo>
                      <a:pt x="6336" y="7498"/>
                    </a:lnTo>
                    <a:lnTo>
                      <a:pt x="6262" y="7585"/>
                    </a:lnTo>
                    <a:lnTo>
                      <a:pt x="6189" y="7673"/>
                    </a:lnTo>
                    <a:lnTo>
                      <a:pt x="6118" y="7763"/>
                    </a:lnTo>
                    <a:lnTo>
                      <a:pt x="6050" y="7852"/>
                    </a:lnTo>
                    <a:lnTo>
                      <a:pt x="5984" y="7944"/>
                    </a:lnTo>
                    <a:lnTo>
                      <a:pt x="5919" y="8035"/>
                    </a:lnTo>
                    <a:lnTo>
                      <a:pt x="5856" y="8128"/>
                    </a:lnTo>
                    <a:lnTo>
                      <a:pt x="5795" y="8222"/>
                    </a:lnTo>
                    <a:lnTo>
                      <a:pt x="5736" y="8316"/>
                    </a:lnTo>
                    <a:lnTo>
                      <a:pt x="5679" y="8412"/>
                    </a:lnTo>
                    <a:lnTo>
                      <a:pt x="5623" y="8508"/>
                    </a:lnTo>
                    <a:lnTo>
                      <a:pt x="5570" y="8604"/>
                    </a:lnTo>
                    <a:lnTo>
                      <a:pt x="5518" y="8701"/>
                    </a:lnTo>
                    <a:lnTo>
                      <a:pt x="5468" y="8800"/>
                    </a:lnTo>
                    <a:lnTo>
                      <a:pt x="5419" y="8899"/>
                    </a:lnTo>
                    <a:lnTo>
                      <a:pt x="5372" y="8998"/>
                    </a:lnTo>
                    <a:lnTo>
                      <a:pt x="5326" y="9098"/>
                    </a:lnTo>
                    <a:lnTo>
                      <a:pt x="5282" y="9199"/>
                    </a:lnTo>
                    <a:lnTo>
                      <a:pt x="5239" y="9302"/>
                    </a:lnTo>
                    <a:lnTo>
                      <a:pt x="5198" y="9403"/>
                    </a:lnTo>
                    <a:lnTo>
                      <a:pt x="5158" y="9506"/>
                    </a:lnTo>
                    <a:lnTo>
                      <a:pt x="5121" y="9609"/>
                    </a:lnTo>
                    <a:lnTo>
                      <a:pt x="5084" y="9712"/>
                    </a:lnTo>
                    <a:lnTo>
                      <a:pt x="5049" y="9816"/>
                    </a:lnTo>
                    <a:lnTo>
                      <a:pt x="5014" y="9920"/>
                    </a:lnTo>
                    <a:lnTo>
                      <a:pt x="4981" y="10026"/>
                    </a:lnTo>
                    <a:close/>
                    <a:moveTo>
                      <a:pt x="9262" y="7478"/>
                    </a:moveTo>
                    <a:lnTo>
                      <a:pt x="9242" y="7513"/>
                    </a:lnTo>
                    <a:lnTo>
                      <a:pt x="9222" y="7549"/>
                    </a:lnTo>
                    <a:lnTo>
                      <a:pt x="9202" y="7584"/>
                    </a:lnTo>
                    <a:lnTo>
                      <a:pt x="9181" y="7619"/>
                    </a:lnTo>
                    <a:lnTo>
                      <a:pt x="9137" y="7687"/>
                    </a:lnTo>
                    <a:lnTo>
                      <a:pt x="9092" y="7754"/>
                    </a:lnTo>
                    <a:lnTo>
                      <a:pt x="9047" y="7820"/>
                    </a:lnTo>
                    <a:lnTo>
                      <a:pt x="9001" y="7885"/>
                    </a:lnTo>
                    <a:lnTo>
                      <a:pt x="8954" y="7950"/>
                    </a:lnTo>
                    <a:lnTo>
                      <a:pt x="8906" y="8015"/>
                    </a:lnTo>
                    <a:lnTo>
                      <a:pt x="8811" y="8143"/>
                    </a:lnTo>
                    <a:lnTo>
                      <a:pt x="8717" y="8274"/>
                    </a:lnTo>
                    <a:lnTo>
                      <a:pt x="8671" y="8340"/>
                    </a:lnTo>
                    <a:lnTo>
                      <a:pt x="8626" y="8407"/>
                    </a:lnTo>
                    <a:lnTo>
                      <a:pt x="8605" y="8442"/>
                    </a:lnTo>
                    <a:lnTo>
                      <a:pt x="8583" y="8477"/>
                    </a:lnTo>
                    <a:lnTo>
                      <a:pt x="8561" y="8512"/>
                    </a:lnTo>
                    <a:lnTo>
                      <a:pt x="8540" y="8548"/>
                    </a:lnTo>
                    <a:lnTo>
                      <a:pt x="8499" y="8628"/>
                    </a:lnTo>
                    <a:lnTo>
                      <a:pt x="8457" y="8710"/>
                    </a:lnTo>
                    <a:lnTo>
                      <a:pt x="8413" y="8789"/>
                    </a:lnTo>
                    <a:lnTo>
                      <a:pt x="8368" y="8869"/>
                    </a:lnTo>
                    <a:lnTo>
                      <a:pt x="8277" y="9029"/>
                    </a:lnTo>
                    <a:lnTo>
                      <a:pt x="8188" y="9188"/>
                    </a:lnTo>
                    <a:lnTo>
                      <a:pt x="8144" y="9267"/>
                    </a:lnTo>
                    <a:lnTo>
                      <a:pt x="8102" y="9347"/>
                    </a:lnTo>
                    <a:lnTo>
                      <a:pt x="8081" y="9388"/>
                    </a:lnTo>
                    <a:lnTo>
                      <a:pt x="8062" y="9429"/>
                    </a:lnTo>
                    <a:lnTo>
                      <a:pt x="8042" y="9469"/>
                    </a:lnTo>
                    <a:lnTo>
                      <a:pt x="8023" y="9510"/>
                    </a:lnTo>
                    <a:lnTo>
                      <a:pt x="8005" y="9551"/>
                    </a:lnTo>
                    <a:lnTo>
                      <a:pt x="7988" y="9592"/>
                    </a:lnTo>
                    <a:lnTo>
                      <a:pt x="7971" y="9633"/>
                    </a:lnTo>
                    <a:lnTo>
                      <a:pt x="7954" y="9675"/>
                    </a:lnTo>
                    <a:lnTo>
                      <a:pt x="7940" y="9716"/>
                    </a:lnTo>
                    <a:lnTo>
                      <a:pt x="7925" y="9758"/>
                    </a:lnTo>
                    <a:lnTo>
                      <a:pt x="7912" y="9801"/>
                    </a:lnTo>
                    <a:lnTo>
                      <a:pt x="7899" y="9843"/>
                    </a:lnTo>
                    <a:lnTo>
                      <a:pt x="7871" y="9913"/>
                    </a:lnTo>
                    <a:lnTo>
                      <a:pt x="7843" y="9983"/>
                    </a:lnTo>
                    <a:lnTo>
                      <a:pt x="7814" y="10053"/>
                    </a:lnTo>
                    <a:lnTo>
                      <a:pt x="7784" y="10122"/>
                    </a:lnTo>
                    <a:lnTo>
                      <a:pt x="7724" y="10260"/>
                    </a:lnTo>
                    <a:lnTo>
                      <a:pt x="7663" y="10399"/>
                    </a:lnTo>
                    <a:lnTo>
                      <a:pt x="7602" y="10537"/>
                    </a:lnTo>
                    <a:lnTo>
                      <a:pt x="7542" y="10676"/>
                    </a:lnTo>
                    <a:lnTo>
                      <a:pt x="7482" y="10816"/>
                    </a:lnTo>
                    <a:lnTo>
                      <a:pt x="7424" y="10956"/>
                    </a:lnTo>
                    <a:lnTo>
                      <a:pt x="7396" y="11027"/>
                    </a:lnTo>
                    <a:lnTo>
                      <a:pt x="7368" y="11098"/>
                    </a:lnTo>
                    <a:lnTo>
                      <a:pt x="7341" y="11169"/>
                    </a:lnTo>
                    <a:lnTo>
                      <a:pt x="7315" y="11240"/>
                    </a:lnTo>
                    <a:lnTo>
                      <a:pt x="7289" y="11311"/>
                    </a:lnTo>
                    <a:lnTo>
                      <a:pt x="7265" y="11384"/>
                    </a:lnTo>
                    <a:lnTo>
                      <a:pt x="7242" y="11456"/>
                    </a:lnTo>
                    <a:lnTo>
                      <a:pt x="7220" y="11530"/>
                    </a:lnTo>
                    <a:lnTo>
                      <a:pt x="7199" y="11603"/>
                    </a:lnTo>
                    <a:lnTo>
                      <a:pt x="7179" y="11678"/>
                    </a:lnTo>
                    <a:lnTo>
                      <a:pt x="7161" y="11752"/>
                    </a:lnTo>
                    <a:lnTo>
                      <a:pt x="7143" y="11828"/>
                    </a:lnTo>
                    <a:lnTo>
                      <a:pt x="7129" y="11904"/>
                    </a:lnTo>
                    <a:lnTo>
                      <a:pt x="7114" y="11980"/>
                    </a:lnTo>
                    <a:lnTo>
                      <a:pt x="7103" y="12058"/>
                    </a:lnTo>
                    <a:lnTo>
                      <a:pt x="7092" y="12136"/>
                    </a:lnTo>
                    <a:lnTo>
                      <a:pt x="7082" y="12183"/>
                    </a:lnTo>
                    <a:lnTo>
                      <a:pt x="7071" y="12228"/>
                    </a:lnTo>
                    <a:lnTo>
                      <a:pt x="7058" y="12274"/>
                    </a:lnTo>
                    <a:lnTo>
                      <a:pt x="7043" y="12319"/>
                    </a:lnTo>
                    <a:lnTo>
                      <a:pt x="7028" y="12364"/>
                    </a:lnTo>
                    <a:lnTo>
                      <a:pt x="7010" y="12408"/>
                    </a:lnTo>
                    <a:lnTo>
                      <a:pt x="7000" y="12430"/>
                    </a:lnTo>
                    <a:lnTo>
                      <a:pt x="6990" y="12450"/>
                    </a:lnTo>
                    <a:lnTo>
                      <a:pt x="6980" y="12472"/>
                    </a:lnTo>
                    <a:lnTo>
                      <a:pt x="6969" y="12493"/>
                    </a:lnTo>
                    <a:lnTo>
                      <a:pt x="6956" y="12486"/>
                    </a:lnTo>
                    <a:lnTo>
                      <a:pt x="6944" y="12477"/>
                    </a:lnTo>
                    <a:lnTo>
                      <a:pt x="6933" y="12468"/>
                    </a:lnTo>
                    <a:lnTo>
                      <a:pt x="6923" y="12458"/>
                    </a:lnTo>
                    <a:lnTo>
                      <a:pt x="6913" y="12447"/>
                    </a:lnTo>
                    <a:lnTo>
                      <a:pt x="6905" y="12435"/>
                    </a:lnTo>
                    <a:lnTo>
                      <a:pt x="6896" y="12422"/>
                    </a:lnTo>
                    <a:lnTo>
                      <a:pt x="6889" y="12410"/>
                    </a:lnTo>
                    <a:lnTo>
                      <a:pt x="6875" y="12382"/>
                    </a:lnTo>
                    <a:lnTo>
                      <a:pt x="6862" y="12353"/>
                    </a:lnTo>
                    <a:lnTo>
                      <a:pt x="6850" y="12325"/>
                    </a:lnTo>
                    <a:lnTo>
                      <a:pt x="6837" y="12297"/>
                    </a:lnTo>
                    <a:lnTo>
                      <a:pt x="6826" y="12241"/>
                    </a:lnTo>
                    <a:lnTo>
                      <a:pt x="6816" y="12184"/>
                    </a:lnTo>
                    <a:lnTo>
                      <a:pt x="6807" y="12127"/>
                    </a:lnTo>
                    <a:lnTo>
                      <a:pt x="6800" y="12072"/>
                    </a:lnTo>
                    <a:lnTo>
                      <a:pt x="6793" y="12017"/>
                    </a:lnTo>
                    <a:lnTo>
                      <a:pt x="6789" y="11962"/>
                    </a:lnTo>
                    <a:lnTo>
                      <a:pt x="6785" y="11906"/>
                    </a:lnTo>
                    <a:lnTo>
                      <a:pt x="6783" y="11851"/>
                    </a:lnTo>
                    <a:lnTo>
                      <a:pt x="6782" y="11796"/>
                    </a:lnTo>
                    <a:lnTo>
                      <a:pt x="6782" y="11741"/>
                    </a:lnTo>
                    <a:lnTo>
                      <a:pt x="6783" y="11686"/>
                    </a:lnTo>
                    <a:lnTo>
                      <a:pt x="6785" y="11629"/>
                    </a:lnTo>
                    <a:lnTo>
                      <a:pt x="6789" y="11573"/>
                    </a:lnTo>
                    <a:lnTo>
                      <a:pt x="6794" y="11517"/>
                    </a:lnTo>
                    <a:lnTo>
                      <a:pt x="6801" y="11459"/>
                    </a:lnTo>
                    <a:lnTo>
                      <a:pt x="6808" y="11401"/>
                    </a:lnTo>
                    <a:lnTo>
                      <a:pt x="6813" y="11334"/>
                    </a:lnTo>
                    <a:lnTo>
                      <a:pt x="6821" y="11268"/>
                    </a:lnTo>
                    <a:lnTo>
                      <a:pt x="6830" y="11201"/>
                    </a:lnTo>
                    <a:lnTo>
                      <a:pt x="6841" y="11136"/>
                    </a:lnTo>
                    <a:lnTo>
                      <a:pt x="6853" y="11072"/>
                    </a:lnTo>
                    <a:lnTo>
                      <a:pt x="6866" y="11007"/>
                    </a:lnTo>
                    <a:lnTo>
                      <a:pt x="6881" y="10944"/>
                    </a:lnTo>
                    <a:lnTo>
                      <a:pt x="6896" y="10880"/>
                    </a:lnTo>
                    <a:lnTo>
                      <a:pt x="6914" y="10818"/>
                    </a:lnTo>
                    <a:lnTo>
                      <a:pt x="6932" y="10755"/>
                    </a:lnTo>
                    <a:lnTo>
                      <a:pt x="6951" y="10694"/>
                    </a:lnTo>
                    <a:lnTo>
                      <a:pt x="6970" y="10632"/>
                    </a:lnTo>
                    <a:lnTo>
                      <a:pt x="6991" y="10572"/>
                    </a:lnTo>
                    <a:lnTo>
                      <a:pt x="7012" y="10510"/>
                    </a:lnTo>
                    <a:lnTo>
                      <a:pt x="7034" y="10450"/>
                    </a:lnTo>
                    <a:lnTo>
                      <a:pt x="7057" y="10389"/>
                    </a:lnTo>
                    <a:lnTo>
                      <a:pt x="7104" y="10270"/>
                    </a:lnTo>
                    <a:lnTo>
                      <a:pt x="7152" y="10151"/>
                    </a:lnTo>
                    <a:lnTo>
                      <a:pt x="7201" y="10032"/>
                    </a:lnTo>
                    <a:lnTo>
                      <a:pt x="7251" y="9913"/>
                    </a:lnTo>
                    <a:lnTo>
                      <a:pt x="7300" y="9794"/>
                    </a:lnTo>
                    <a:lnTo>
                      <a:pt x="7349" y="9676"/>
                    </a:lnTo>
                    <a:lnTo>
                      <a:pt x="7372" y="9616"/>
                    </a:lnTo>
                    <a:lnTo>
                      <a:pt x="7396" y="9556"/>
                    </a:lnTo>
                    <a:lnTo>
                      <a:pt x="7419" y="9495"/>
                    </a:lnTo>
                    <a:lnTo>
                      <a:pt x="7440" y="9435"/>
                    </a:lnTo>
                    <a:lnTo>
                      <a:pt x="7480" y="9366"/>
                    </a:lnTo>
                    <a:lnTo>
                      <a:pt x="7521" y="9297"/>
                    </a:lnTo>
                    <a:lnTo>
                      <a:pt x="7559" y="9228"/>
                    </a:lnTo>
                    <a:lnTo>
                      <a:pt x="7598" y="9158"/>
                    </a:lnTo>
                    <a:lnTo>
                      <a:pt x="7674" y="9018"/>
                    </a:lnTo>
                    <a:lnTo>
                      <a:pt x="7749" y="8877"/>
                    </a:lnTo>
                    <a:lnTo>
                      <a:pt x="7898" y="8597"/>
                    </a:lnTo>
                    <a:lnTo>
                      <a:pt x="8048" y="8317"/>
                    </a:lnTo>
                    <a:lnTo>
                      <a:pt x="8124" y="8177"/>
                    </a:lnTo>
                    <a:lnTo>
                      <a:pt x="8203" y="8039"/>
                    </a:lnTo>
                    <a:lnTo>
                      <a:pt x="8243" y="7970"/>
                    </a:lnTo>
                    <a:lnTo>
                      <a:pt x="8285" y="7901"/>
                    </a:lnTo>
                    <a:lnTo>
                      <a:pt x="8326" y="7832"/>
                    </a:lnTo>
                    <a:lnTo>
                      <a:pt x="8368" y="7765"/>
                    </a:lnTo>
                    <a:lnTo>
                      <a:pt x="8412" y="7697"/>
                    </a:lnTo>
                    <a:lnTo>
                      <a:pt x="8455" y="7629"/>
                    </a:lnTo>
                    <a:lnTo>
                      <a:pt x="8501" y="7562"/>
                    </a:lnTo>
                    <a:lnTo>
                      <a:pt x="8547" y="7497"/>
                    </a:lnTo>
                    <a:lnTo>
                      <a:pt x="8595" y="7430"/>
                    </a:lnTo>
                    <a:lnTo>
                      <a:pt x="8643" y="7364"/>
                    </a:lnTo>
                    <a:lnTo>
                      <a:pt x="8693" y="7300"/>
                    </a:lnTo>
                    <a:lnTo>
                      <a:pt x="8744" y="7235"/>
                    </a:lnTo>
                    <a:lnTo>
                      <a:pt x="8781" y="7176"/>
                    </a:lnTo>
                    <a:lnTo>
                      <a:pt x="8818" y="7116"/>
                    </a:lnTo>
                    <a:lnTo>
                      <a:pt x="8856" y="7057"/>
                    </a:lnTo>
                    <a:lnTo>
                      <a:pt x="8895" y="6998"/>
                    </a:lnTo>
                    <a:lnTo>
                      <a:pt x="8935" y="6939"/>
                    </a:lnTo>
                    <a:lnTo>
                      <a:pt x="8976" y="6880"/>
                    </a:lnTo>
                    <a:lnTo>
                      <a:pt x="9017" y="6823"/>
                    </a:lnTo>
                    <a:lnTo>
                      <a:pt x="9059" y="6764"/>
                    </a:lnTo>
                    <a:lnTo>
                      <a:pt x="9102" y="6707"/>
                    </a:lnTo>
                    <a:lnTo>
                      <a:pt x="9145" y="6650"/>
                    </a:lnTo>
                    <a:lnTo>
                      <a:pt x="9189" y="6593"/>
                    </a:lnTo>
                    <a:lnTo>
                      <a:pt x="9233" y="6537"/>
                    </a:lnTo>
                    <a:lnTo>
                      <a:pt x="9278" y="6481"/>
                    </a:lnTo>
                    <a:lnTo>
                      <a:pt x="9324" y="6427"/>
                    </a:lnTo>
                    <a:lnTo>
                      <a:pt x="9369" y="6372"/>
                    </a:lnTo>
                    <a:lnTo>
                      <a:pt x="9415" y="6318"/>
                    </a:lnTo>
                    <a:lnTo>
                      <a:pt x="9551" y="6225"/>
                    </a:lnTo>
                    <a:lnTo>
                      <a:pt x="9537" y="6262"/>
                    </a:lnTo>
                    <a:lnTo>
                      <a:pt x="9524" y="6300"/>
                    </a:lnTo>
                    <a:lnTo>
                      <a:pt x="9509" y="6337"/>
                    </a:lnTo>
                    <a:lnTo>
                      <a:pt x="9493" y="6375"/>
                    </a:lnTo>
                    <a:lnTo>
                      <a:pt x="9462" y="6449"/>
                    </a:lnTo>
                    <a:lnTo>
                      <a:pt x="9430" y="6524"/>
                    </a:lnTo>
                    <a:lnTo>
                      <a:pt x="9398" y="6599"/>
                    </a:lnTo>
                    <a:lnTo>
                      <a:pt x="9366" y="6674"/>
                    </a:lnTo>
                    <a:lnTo>
                      <a:pt x="9352" y="6711"/>
                    </a:lnTo>
                    <a:lnTo>
                      <a:pt x="9337" y="6750"/>
                    </a:lnTo>
                    <a:lnTo>
                      <a:pt x="9323" y="6787"/>
                    </a:lnTo>
                    <a:lnTo>
                      <a:pt x="9310" y="6826"/>
                    </a:lnTo>
                    <a:lnTo>
                      <a:pt x="9296" y="6864"/>
                    </a:lnTo>
                    <a:lnTo>
                      <a:pt x="9285" y="6903"/>
                    </a:lnTo>
                    <a:lnTo>
                      <a:pt x="9275" y="6942"/>
                    </a:lnTo>
                    <a:lnTo>
                      <a:pt x="9264" y="6981"/>
                    </a:lnTo>
                    <a:lnTo>
                      <a:pt x="9256" y="7021"/>
                    </a:lnTo>
                    <a:lnTo>
                      <a:pt x="9249" y="7060"/>
                    </a:lnTo>
                    <a:lnTo>
                      <a:pt x="9242" y="7101"/>
                    </a:lnTo>
                    <a:lnTo>
                      <a:pt x="9237" y="7141"/>
                    </a:lnTo>
                    <a:lnTo>
                      <a:pt x="9234" y="7182"/>
                    </a:lnTo>
                    <a:lnTo>
                      <a:pt x="9233" y="7223"/>
                    </a:lnTo>
                    <a:lnTo>
                      <a:pt x="9233" y="7264"/>
                    </a:lnTo>
                    <a:lnTo>
                      <a:pt x="9235" y="7306"/>
                    </a:lnTo>
                    <a:lnTo>
                      <a:pt x="9238" y="7349"/>
                    </a:lnTo>
                    <a:lnTo>
                      <a:pt x="9244" y="7391"/>
                    </a:lnTo>
                    <a:lnTo>
                      <a:pt x="9253" y="7434"/>
                    </a:lnTo>
                    <a:lnTo>
                      <a:pt x="9262" y="7478"/>
                    </a:lnTo>
                    <a:close/>
                    <a:moveTo>
                      <a:pt x="9131" y="7184"/>
                    </a:moveTo>
                    <a:lnTo>
                      <a:pt x="9004" y="7382"/>
                    </a:lnTo>
                    <a:lnTo>
                      <a:pt x="8877" y="7578"/>
                    </a:lnTo>
                    <a:lnTo>
                      <a:pt x="8747" y="7775"/>
                    </a:lnTo>
                    <a:lnTo>
                      <a:pt x="8619" y="7971"/>
                    </a:lnTo>
                    <a:lnTo>
                      <a:pt x="8491" y="8168"/>
                    </a:lnTo>
                    <a:lnTo>
                      <a:pt x="8364" y="8365"/>
                    </a:lnTo>
                    <a:lnTo>
                      <a:pt x="8301" y="8464"/>
                    </a:lnTo>
                    <a:lnTo>
                      <a:pt x="8239" y="8563"/>
                    </a:lnTo>
                    <a:lnTo>
                      <a:pt x="8176" y="8662"/>
                    </a:lnTo>
                    <a:lnTo>
                      <a:pt x="8115" y="8762"/>
                    </a:lnTo>
                    <a:lnTo>
                      <a:pt x="8054" y="8862"/>
                    </a:lnTo>
                    <a:lnTo>
                      <a:pt x="7995" y="8962"/>
                    </a:lnTo>
                    <a:lnTo>
                      <a:pt x="7935" y="9062"/>
                    </a:lnTo>
                    <a:lnTo>
                      <a:pt x="7877" y="9163"/>
                    </a:lnTo>
                    <a:lnTo>
                      <a:pt x="7820" y="9264"/>
                    </a:lnTo>
                    <a:lnTo>
                      <a:pt x="7764" y="9366"/>
                    </a:lnTo>
                    <a:lnTo>
                      <a:pt x="7708" y="9468"/>
                    </a:lnTo>
                    <a:lnTo>
                      <a:pt x="7655" y="9570"/>
                    </a:lnTo>
                    <a:lnTo>
                      <a:pt x="7602" y="9673"/>
                    </a:lnTo>
                    <a:lnTo>
                      <a:pt x="7551" y="9777"/>
                    </a:lnTo>
                    <a:lnTo>
                      <a:pt x="7501" y="9881"/>
                    </a:lnTo>
                    <a:lnTo>
                      <a:pt x="7453" y="9986"/>
                    </a:lnTo>
                    <a:lnTo>
                      <a:pt x="7406" y="10091"/>
                    </a:lnTo>
                    <a:lnTo>
                      <a:pt x="7360" y="10198"/>
                    </a:lnTo>
                    <a:lnTo>
                      <a:pt x="7316" y="10305"/>
                    </a:lnTo>
                    <a:lnTo>
                      <a:pt x="7275" y="10412"/>
                    </a:lnTo>
                    <a:lnTo>
                      <a:pt x="7246" y="10498"/>
                    </a:lnTo>
                    <a:lnTo>
                      <a:pt x="7216" y="10583"/>
                    </a:lnTo>
                    <a:lnTo>
                      <a:pt x="7188" y="10670"/>
                    </a:lnTo>
                    <a:lnTo>
                      <a:pt x="7161" y="10756"/>
                    </a:lnTo>
                    <a:lnTo>
                      <a:pt x="7134" y="10843"/>
                    </a:lnTo>
                    <a:lnTo>
                      <a:pt x="7108" y="10929"/>
                    </a:lnTo>
                    <a:lnTo>
                      <a:pt x="7082" y="11017"/>
                    </a:lnTo>
                    <a:lnTo>
                      <a:pt x="7058" y="11104"/>
                    </a:lnTo>
                    <a:lnTo>
                      <a:pt x="7034" y="11192"/>
                    </a:lnTo>
                    <a:lnTo>
                      <a:pt x="7011" y="11280"/>
                    </a:lnTo>
                    <a:lnTo>
                      <a:pt x="6990" y="11368"/>
                    </a:lnTo>
                    <a:lnTo>
                      <a:pt x="6969" y="11456"/>
                    </a:lnTo>
                    <a:lnTo>
                      <a:pt x="6951" y="11544"/>
                    </a:lnTo>
                    <a:lnTo>
                      <a:pt x="6933" y="11632"/>
                    </a:lnTo>
                    <a:lnTo>
                      <a:pt x="6916" y="11721"/>
                    </a:lnTo>
                    <a:lnTo>
                      <a:pt x="6901" y="11810"/>
                    </a:lnTo>
                    <a:lnTo>
                      <a:pt x="6919" y="11683"/>
                    </a:lnTo>
                    <a:lnTo>
                      <a:pt x="6938" y="11557"/>
                    </a:lnTo>
                    <a:lnTo>
                      <a:pt x="6958" y="11431"/>
                    </a:lnTo>
                    <a:lnTo>
                      <a:pt x="6979" y="11306"/>
                    </a:lnTo>
                    <a:lnTo>
                      <a:pt x="6990" y="11245"/>
                    </a:lnTo>
                    <a:lnTo>
                      <a:pt x="7004" y="11182"/>
                    </a:lnTo>
                    <a:lnTo>
                      <a:pt x="7017" y="11121"/>
                    </a:lnTo>
                    <a:lnTo>
                      <a:pt x="7032" y="11059"/>
                    </a:lnTo>
                    <a:lnTo>
                      <a:pt x="7048" y="10999"/>
                    </a:lnTo>
                    <a:lnTo>
                      <a:pt x="7065" y="10938"/>
                    </a:lnTo>
                    <a:lnTo>
                      <a:pt x="7084" y="10879"/>
                    </a:lnTo>
                    <a:lnTo>
                      <a:pt x="7105" y="10820"/>
                    </a:lnTo>
                    <a:lnTo>
                      <a:pt x="7092" y="10811"/>
                    </a:lnTo>
                    <a:lnTo>
                      <a:pt x="7019" y="10955"/>
                    </a:lnTo>
                    <a:lnTo>
                      <a:pt x="7038" y="10900"/>
                    </a:lnTo>
                    <a:lnTo>
                      <a:pt x="7058" y="10844"/>
                    </a:lnTo>
                    <a:lnTo>
                      <a:pt x="7080" y="10789"/>
                    </a:lnTo>
                    <a:lnTo>
                      <a:pt x="7102" y="10735"/>
                    </a:lnTo>
                    <a:lnTo>
                      <a:pt x="7126" y="10681"/>
                    </a:lnTo>
                    <a:lnTo>
                      <a:pt x="7150" y="10628"/>
                    </a:lnTo>
                    <a:lnTo>
                      <a:pt x="7175" y="10575"/>
                    </a:lnTo>
                    <a:lnTo>
                      <a:pt x="7200" y="10522"/>
                    </a:lnTo>
                    <a:lnTo>
                      <a:pt x="7251" y="10416"/>
                    </a:lnTo>
                    <a:lnTo>
                      <a:pt x="7300" y="10311"/>
                    </a:lnTo>
                    <a:lnTo>
                      <a:pt x="7324" y="10258"/>
                    </a:lnTo>
                    <a:lnTo>
                      <a:pt x="7347" y="10205"/>
                    </a:lnTo>
                    <a:lnTo>
                      <a:pt x="7369" y="10152"/>
                    </a:lnTo>
                    <a:lnTo>
                      <a:pt x="7389" y="10098"/>
                    </a:lnTo>
                    <a:lnTo>
                      <a:pt x="7869" y="9087"/>
                    </a:lnTo>
                    <a:lnTo>
                      <a:pt x="8029" y="8840"/>
                    </a:lnTo>
                    <a:lnTo>
                      <a:pt x="8188" y="8593"/>
                    </a:lnTo>
                    <a:lnTo>
                      <a:pt x="8344" y="8347"/>
                    </a:lnTo>
                    <a:lnTo>
                      <a:pt x="8501" y="8102"/>
                    </a:lnTo>
                    <a:lnTo>
                      <a:pt x="8660" y="7857"/>
                    </a:lnTo>
                    <a:lnTo>
                      <a:pt x="8818" y="7612"/>
                    </a:lnTo>
                    <a:lnTo>
                      <a:pt x="8980" y="7368"/>
                    </a:lnTo>
                    <a:lnTo>
                      <a:pt x="9143" y="7121"/>
                    </a:lnTo>
                    <a:lnTo>
                      <a:pt x="9131" y="7184"/>
                    </a:lnTo>
                    <a:close/>
                    <a:moveTo>
                      <a:pt x="8672" y="6063"/>
                    </a:moveTo>
                    <a:lnTo>
                      <a:pt x="8622" y="6107"/>
                    </a:lnTo>
                    <a:lnTo>
                      <a:pt x="8573" y="6151"/>
                    </a:lnTo>
                    <a:lnTo>
                      <a:pt x="8524" y="6194"/>
                    </a:lnTo>
                    <a:lnTo>
                      <a:pt x="8476" y="6239"/>
                    </a:lnTo>
                    <a:lnTo>
                      <a:pt x="8380" y="6329"/>
                    </a:lnTo>
                    <a:lnTo>
                      <a:pt x="8286" y="6420"/>
                    </a:lnTo>
                    <a:lnTo>
                      <a:pt x="8098" y="6605"/>
                    </a:lnTo>
                    <a:lnTo>
                      <a:pt x="7910" y="6790"/>
                    </a:lnTo>
                    <a:lnTo>
                      <a:pt x="7816" y="6883"/>
                    </a:lnTo>
                    <a:lnTo>
                      <a:pt x="7721" y="6976"/>
                    </a:lnTo>
                    <a:lnTo>
                      <a:pt x="7624" y="7067"/>
                    </a:lnTo>
                    <a:lnTo>
                      <a:pt x="7526" y="7158"/>
                    </a:lnTo>
                    <a:lnTo>
                      <a:pt x="7476" y="7203"/>
                    </a:lnTo>
                    <a:lnTo>
                      <a:pt x="7426" y="7248"/>
                    </a:lnTo>
                    <a:lnTo>
                      <a:pt x="7376" y="7293"/>
                    </a:lnTo>
                    <a:lnTo>
                      <a:pt x="7325" y="7336"/>
                    </a:lnTo>
                    <a:lnTo>
                      <a:pt x="7273" y="7380"/>
                    </a:lnTo>
                    <a:lnTo>
                      <a:pt x="7221" y="7423"/>
                    </a:lnTo>
                    <a:lnTo>
                      <a:pt x="7167" y="7466"/>
                    </a:lnTo>
                    <a:lnTo>
                      <a:pt x="7113" y="7507"/>
                    </a:lnTo>
                    <a:lnTo>
                      <a:pt x="7135" y="7477"/>
                    </a:lnTo>
                    <a:lnTo>
                      <a:pt x="7158" y="7447"/>
                    </a:lnTo>
                    <a:lnTo>
                      <a:pt x="7181" y="7417"/>
                    </a:lnTo>
                    <a:lnTo>
                      <a:pt x="7205" y="7387"/>
                    </a:lnTo>
                    <a:lnTo>
                      <a:pt x="7253" y="7330"/>
                    </a:lnTo>
                    <a:lnTo>
                      <a:pt x="7302" y="7274"/>
                    </a:lnTo>
                    <a:lnTo>
                      <a:pt x="7353" y="7219"/>
                    </a:lnTo>
                    <a:lnTo>
                      <a:pt x="7405" y="7164"/>
                    </a:lnTo>
                    <a:lnTo>
                      <a:pt x="7457" y="7111"/>
                    </a:lnTo>
                    <a:lnTo>
                      <a:pt x="7511" y="7058"/>
                    </a:lnTo>
                    <a:lnTo>
                      <a:pt x="7619" y="6951"/>
                    </a:lnTo>
                    <a:lnTo>
                      <a:pt x="7727" y="6842"/>
                    </a:lnTo>
                    <a:lnTo>
                      <a:pt x="7780" y="6787"/>
                    </a:lnTo>
                    <a:lnTo>
                      <a:pt x="7833" y="6730"/>
                    </a:lnTo>
                    <a:lnTo>
                      <a:pt x="7885" y="6672"/>
                    </a:lnTo>
                    <a:lnTo>
                      <a:pt x="7938" y="6611"/>
                    </a:lnTo>
                    <a:lnTo>
                      <a:pt x="7981" y="6573"/>
                    </a:lnTo>
                    <a:lnTo>
                      <a:pt x="8025" y="6533"/>
                    </a:lnTo>
                    <a:lnTo>
                      <a:pt x="8069" y="6493"/>
                    </a:lnTo>
                    <a:lnTo>
                      <a:pt x="8112" y="6454"/>
                    </a:lnTo>
                    <a:lnTo>
                      <a:pt x="8154" y="6414"/>
                    </a:lnTo>
                    <a:lnTo>
                      <a:pt x="8198" y="6376"/>
                    </a:lnTo>
                    <a:lnTo>
                      <a:pt x="8242" y="6337"/>
                    </a:lnTo>
                    <a:lnTo>
                      <a:pt x="8286" y="6300"/>
                    </a:lnTo>
                    <a:lnTo>
                      <a:pt x="8330" y="6263"/>
                    </a:lnTo>
                    <a:lnTo>
                      <a:pt x="8375" y="6228"/>
                    </a:lnTo>
                    <a:lnTo>
                      <a:pt x="8398" y="6211"/>
                    </a:lnTo>
                    <a:lnTo>
                      <a:pt x="8421" y="6194"/>
                    </a:lnTo>
                    <a:lnTo>
                      <a:pt x="8445" y="6179"/>
                    </a:lnTo>
                    <a:lnTo>
                      <a:pt x="8469" y="6163"/>
                    </a:lnTo>
                    <a:lnTo>
                      <a:pt x="8493" y="6148"/>
                    </a:lnTo>
                    <a:lnTo>
                      <a:pt x="8517" y="6135"/>
                    </a:lnTo>
                    <a:lnTo>
                      <a:pt x="8542" y="6121"/>
                    </a:lnTo>
                    <a:lnTo>
                      <a:pt x="8567" y="6108"/>
                    </a:lnTo>
                    <a:lnTo>
                      <a:pt x="8593" y="6095"/>
                    </a:lnTo>
                    <a:lnTo>
                      <a:pt x="8619" y="6084"/>
                    </a:lnTo>
                    <a:lnTo>
                      <a:pt x="8645" y="6073"/>
                    </a:lnTo>
                    <a:lnTo>
                      <a:pt x="8672" y="6063"/>
                    </a:lnTo>
                    <a:close/>
                    <a:moveTo>
                      <a:pt x="9152" y="6539"/>
                    </a:moveTo>
                    <a:lnTo>
                      <a:pt x="9139" y="6563"/>
                    </a:lnTo>
                    <a:lnTo>
                      <a:pt x="9126" y="6586"/>
                    </a:lnTo>
                    <a:lnTo>
                      <a:pt x="9112" y="6608"/>
                    </a:lnTo>
                    <a:lnTo>
                      <a:pt x="9097" y="6630"/>
                    </a:lnTo>
                    <a:lnTo>
                      <a:pt x="9083" y="6652"/>
                    </a:lnTo>
                    <a:lnTo>
                      <a:pt x="9067" y="6673"/>
                    </a:lnTo>
                    <a:lnTo>
                      <a:pt x="9051" y="6693"/>
                    </a:lnTo>
                    <a:lnTo>
                      <a:pt x="9034" y="6714"/>
                    </a:lnTo>
                    <a:lnTo>
                      <a:pt x="9001" y="6754"/>
                    </a:lnTo>
                    <a:lnTo>
                      <a:pt x="8964" y="6791"/>
                    </a:lnTo>
                    <a:lnTo>
                      <a:pt x="8928" y="6829"/>
                    </a:lnTo>
                    <a:lnTo>
                      <a:pt x="8890" y="6864"/>
                    </a:lnTo>
                    <a:lnTo>
                      <a:pt x="8812" y="6934"/>
                    </a:lnTo>
                    <a:lnTo>
                      <a:pt x="8734" y="7003"/>
                    </a:lnTo>
                    <a:lnTo>
                      <a:pt x="8695" y="7037"/>
                    </a:lnTo>
                    <a:lnTo>
                      <a:pt x="8657" y="7072"/>
                    </a:lnTo>
                    <a:lnTo>
                      <a:pt x="8619" y="7107"/>
                    </a:lnTo>
                    <a:lnTo>
                      <a:pt x="8583" y="7143"/>
                    </a:lnTo>
                    <a:lnTo>
                      <a:pt x="8510" y="7226"/>
                    </a:lnTo>
                    <a:lnTo>
                      <a:pt x="8439" y="7311"/>
                    </a:lnTo>
                    <a:lnTo>
                      <a:pt x="8370" y="7397"/>
                    </a:lnTo>
                    <a:lnTo>
                      <a:pt x="8303" y="7483"/>
                    </a:lnTo>
                    <a:lnTo>
                      <a:pt x="8238" y="7571"/>
                    </a:lnTo>
                    <a:lnTo>
                      <a:pt x="8175" y="7658"/>
                    </a:lnTo>
                    <a:lnTo>
                      <a:pt x="8113" y="7748"/>
                    </a:lnTo>
                    <a:lnTo>
                      <a:pt x="8053" y="7836"/>
                    </a:lnTo>
                    <a:lnTo>
                      <a:pt x="7995" y="7927"/>
                    </a:lnTo>
                    <a:lnTo>
                      <a:pt x="7938" y="8018"/>
                    </a:lnTo>
                    <a:lnTo>
                      <a:pt x="7881" y="8108"/>
                    </a:lnTo>
                    <a:lnTo>
                      <a:pt x="7827" y="8200"/>
                    </a:lnTo>
                    <a:lnTo>
                      <a:pt x="7774" y="8292"/>
                    </a:lnTo>
                    <a:lnTo>
                      <a:pt x="7722" y="8385"/>
                    </a:lnTo>
                    <a:lnTo>
                      <a:pt x="7670" y="8477"/>
                    </a:lnTo>
                    <a:lnTo>
                      <a:pt x="7620" y="8571"/>
                    </a:lnTo>
                    <a:lnTo>
                      <a:pt x="7570" y="8665"/>
                    </a:lnTo>
                    <a:lnTo>
                      <a:pt x="7522" y="8759"/>
                    </a:lnTo>
                    <a:lnTo>
                      <a:pt x="7473" y="8853"/>
                    </a:lnTo>
                    <a:lnTo>
                      <a:pt x="7426" y="8948"/>
                    </a:lnTo>
                    <a:lnTo>
                      <a:pt x="7332" y="9138"/>
                    </a:lnTo>
                    <a:lnTo>
                      <a:pt x="7239" y="9328"/>
                    </a:lnTo>
                    <a:lnTo>
                      <a:pt x="7147" y="9518"/>
                    </a:lnTo>
                    <a:lnTo>
                      <a:pt x="7055" y="9709"/>
                    </a:lnTo>
                    <a:lnTo>
                      <a:pt x="6961" y="9900"/>
                    </a:lnTo>
                    <a:lnTo>
                      <a:pt x="6867" y="10089"/>
                    </a:lnTo>
                    <a:lnTo>
                      <a:pt x="6777" y="10304"/>
                    </a:lnTo>
                    <a:lnTo>
                      <a:pt x="6687" y="10519"/>
                    </a:lnTo>
                    <a:lnTo>
                      <a:pt x="6643" y="10627"/>
                    </a:lnTo>
                    <a:lnTo>
                      <a:pt x="6599" y="10735"/>
                    </a:lnTo>
                    <a:lnTo>
                      <a:pt x="6558" y="10845"/>
                    </a:lnTo>
                    <a:lnTo>
                      <a:pt x="6517" y="10954"/>
                    </a:lnTo>
                    <a:lnTo>
                      <a:pt x="6498" y="11009"/>
                    </a:lnTo>
                    <a:lnTo>
                      <a:pt x="6480" y="11065"/>
                    </a:lnTo>
                    <a:lnTo>
                      <a:pt x="6461" y="11120"/>
                    </a:lnTo>
                    <a:lnTo>
                      <a:pt x="6443" y="11176"/>
                    </a:lnTo>
                    <a:lnTo>
                      <a:pt x="6425" y="11232"/>
                    </a:lnTo>
                    <a:lnTo>
                      <a:pt x="6409" y="11289"/>
                    </a:lnTo>
                    <a:lnTo>
                      <a:pt x="6393" y="11346"/>
                    </a:lnTo>
                    <a:lnTo>
                      <a:pt x="6379" y="11402"/>
                    </a:lnTo>
                    <a:lnTo>
                      <a:pt x="6364" y="11459"/>
                    </a:lnTo>
                    <a:lnTo>
                      <a:pt x="6350" y="11518"/>
                    </a:lnTo>
                    <a:lnTo>
                      <a:pt x="6338" y="11576"/>
                    </a:lnTo>
                    <a:lnTo>
                      <a:pt x="6326" y="11635"/>
                    </a:lnTo>
                    <a:lnTo>
                      <a:pt x="6316" y="11693"/>
                    </a:lnTo>
                    <a:lnTo>
                      <a:pt x="6306" y="11752"/>
                    </a:lnTo>
                    <a:lnTo>
                      <a:pt x="6297" y="11813"/>
                    </a:lnTo>
                    <a:lnTo>
                      <a:pt x="6289" y="11873"/>
                    </a:lnTo>
                    <a:lnTo>
                      <a:pt x="6284" y="11880"/>
                    </a:lnTo>
                    <a:lnTo>
                      <a:pt x="6278" y="11890"/>
                    </a:lnTo>
                    <a:lnTo>
                      <a:pt x="6273" y="11898"/>
                    </a:lnTo>
                    <a:lnTo>
                      <a:pt x="6268" y="11909"/>
                    </a:lnTo>
                    <a:lnTo>
                      <a:pt x="6259" y="11929"/>
                    </a:lnTo>
                    <a:lnTo>
                      <a:pt x="6250" y="11951"/>
                    </a:lnTo>
                    <a:lnTo>
                      <a:pt x="6242" y="11974"/>
                    </a:lnTo>
                    <a:lnTo>
                      <a:pt x="6233" y="11997"/>
                    </a:lnTo>
                    <a:lnTo>
                      <a:pt x="6224" y="12019"/>
                    </a:lnTo>
                    <a:lnTo>
                      <a:pt x="6215" y="12041"/>
                    </a:lnTo>
                    <a:lnTo>
                      <a:pt x="6210" y="12050"/>
                    </a:lnTo>
                    <a:lnTo>
                      <a:pt x="6203" y="12061"/>
                    </a:lnTo>
                    <a:lnTo>
                      <a:pt x="6198" y="12069"/>
                    </a:lnTo>
                    <a:lnTo>
                      <a:pt x="6192" y="12078"/>
                    </a:lnTo>
                    <a:lnTo>
                      <a:pt x="6185" y="12086"/>
                    </a:lnTo>
                    <a:lnTo>
                      <a:pt x="6177" y="12093"/>
                    </a:lnTo>
                    <a:lnTo>
                      <a:pt x="6170" y="12099"/>
                    </a:lnTo>
                    <a:lnTo>
                      <a:pt x="6162" y="12104"/>
                    </a:lnTo>
                    <a:lnTo>
                      <a:pt x="6153" y="12109"/>
                    </a:lnTo>
                    <a:lnTo>
                      <a:pt x="6144" y="12113"/>
                    </a:lnTo>
                    <a:lnTo>
                      <a:pt x="6134" y="12115"/>
                    </a:lnTo>
                    <a:lnTo>
                      <a:pt x="6123" y="12116"/>
                    </a:lnTo>
                    <a:lnTo>
                      <a:pt x="6112" y="12115"/>
                    </a:lnTo>
                    <a:lnTo>
                      <a:pt x="6099" y="12114"/>
                    </a:lnTo>
                    <a:lnTo>
                      <a:pt x="6087" y="12111"/>
                    </a:lnTo>
                    <a:lnTo>
                      <a:pt x="6073" y="12107"/>
                    </a:lnTo>
                    <a:lnTo>
                      <a:pt x="6059" y="12075"/>
                    </a:lnTo>
                    <a:lnTo>
                      <a:pt x="6046" y="12044"/>
                    </a:lnTo>
                    <a:lnTo>
                      <a:pt x="6035" y="12013"/>
                    </a:lnTo>
                    <a:lnTo>
                      <a:pt x="6025" y="11981"/>
                    </a:lnTo>
                    <a:lnTo>
                      <a:pt x="6016" y="11949"/>
                    </a:lnTo>
                    <a:lnTo>
                      <a:pt x="6008" y="11918"/>
                    </a:lnTo>
                    <a:lnTo>
                      <a:pt x="6000" y="11886"/>
                    </a:lnTo>
                    <a:lnTo>
                      <a:pt x="5994" y="11853"/>
                    </a:lnTo>
                    <a:lnTo>
                      <a:pt x="5989" y="11821"/>
                    </a:lnTo>
                    <a:lnTo>
                      <a:pt x="5985" y="11789"/>
                    </a:lnTo>
                    <a:lnTo>
                      <a:pt x="5981" y="11756"/>
                    </a:lnTo>
                    <a:lnTo>
                      <a:pt x="5978" y="11724"/>
                    </a:lnTo>
                    <a:lnTo>
                      <a:pt x="5976" y="11692"/>
                    </a:lnTo>
                    <a:lnTo>
                      <a:pt x="5975" y="11658"/>
                    </a:lnTo>
                    <a:lnTo>
                      <a:pt x="5974" y="11626"/>
                    </a:lnTo>
                    <a:lnTo>
                      <a:pt x="5974" y="11593"/>
                    </a:lnTo>
                    <a:lnTo>
                      <a:pt x="5975" y="11527"/>
                    </a:lnTo>
                    <a:lnTo>
                      <a:pt x="5979" y="11460"/>
                    </a:lnTo>
                    <a:lnTo>
                      <a:pt x="5984" y="11394"/>
                    </a:lnTo>
                    <a:lnTo>
                      <a:pt x="5990" y="11327"/>
                    </a:lnTo>
                    <a:lnTo>
                      <a:pt x="6005" y="11193"/>
                    </a:lnTo>
                    <a:lnTo>
                      <a:pt x="6022" y="11057"/>
                    </a:lnTo>
                    <a:lnTo>
                      <a:pt x="6058" y="10903"/>
                    </a:lnTo>
                    <a:lnTo>
                      <a:pt x="6095" y="10749"/>
                    </a:lnTo>
                    <a:lnTo>
                      <a:pt x="6134" y="10596"/>
                    </a:lnTo>
                    <a:lnTo>
                      <a:pt x="6173" y="10444"/>
                    </a:lnTo>
                    <a:lnTo>
                      <a:pt x="6215" y="10291"/>
                    </a:lnTo>
                    <a:lnTo>
                      <a:pt x="6258" y="10139"/>
                    </a:lnTo>
                    <a:lnTo>
                      <a:pt x="6281" y="10064"/>
                    </a:lnTo>
                    <a:lnTo>
                      <a:pt x="6304" y="9989"/>
                    </a:lnTo>
                    <a:lnTo>
                      <a:pt x="6327" y="9914"/>
                    </a:lnTo>
                    <a:lnTo>
                      <a:pt x="6351" y="9840"/>
                    </a:lnTo>
                    <a:lnTo>
                      <a:pt x="6376" y="9765"/>
                    </a:lnTo>
                    <a:lnTo>
                      <a:pt x="6401" y="9691"/>
                    </a:lnTo>
                    <a:lnTo>
                      <a:pt x="6429" y="9618"/>
                    </a:lnTo>
                    <a:lnTo>
                      <a:pt x="6456" y="9544"/>
                    </a:lnTo>
                    <a:lnTo>
                      <a:pt x="6483" y="9471"/>
                    </a:lnTo>
                    <a:lnTo>
                      <a:pt x="6512" y="9398"/>
                    </a:lnTo>
                    <a:lnTo>
                      <a:pt x="6541" y="9327"/>
                    </a:lnTo>
                    <a:lnTo>
                      <a:pt x="6572" y="9254"/>
                    </a:lnTo>
                    <a:lnTo>
                      <a:pt x="6604" y="9183"/>
                    </a:lnTo>
                    <a:lnTo>
                      <a:pt x="6635" y="9111"/>
                    </a:lnTo>
                    <a:lnTo>
                      <a:pt x="6668" y="9040"/>
                    </a:lnTo>
                    <a:lnTo>
                      <a:pt x="6703" y="8970"/>
                    </a:lnTo>
                    <a:lnTo>
                      <a:pt x="6738" y="8899"/>
                    </a:lnTo>
                    <a:lnTo>
                      <a:pt x="6775" y="8831"/>
                    </a:lnTo>
                    <a:lnTo>
                      <a:pt x="6811" y="8761"/>
                    </a:lnTo>
                    <a:lnTo>
                      <a:pt x="6850" y="8692"/>
                    </a:lnTo>
                    <a:lnTo>
                      <a:pt x="6820" y="8757"/>
                    </a:lnTo>
                    <a:lnTo>
                      <a:pt x="6792" y="8821"/>
                    </a:lnTo>
                    <a:lnTo>
                      <a:pt x="6764" y="8887"/>
                    </a:lnTo>
                    <a:lnTo>
                      <a:pt x="6736" y="8951"/>
                    </a:lnTo>
                    <a:lnTo>
                      <a:pt x="6709" y="9017"/>
                    </a:lnTo>
                    <a:lnTo>
                      <a:pt x="6682" y="9083"/>
                    </a:lnTo>
                    <a:lnTo>
                      <a:pt x="6656" y="9149"/>
                    </a:lnTo>
                    <a:lnTo>
                      <a:pt x="6631" y="9215"/>
                    </a:lnTo>
                    <a:lnTo>
                      <a:pt x="6606" y="9282"/>
                    </a:lnTo>
                    <a:lnTo>
                      <a:pt x="6581" y="9348"/>
                    </a:lnTo>
                    <a:lnTo>
                      <a:pt x="6557" y="9415"/>
                    </a:lnTo>
                    <a:lnTo>
                      <a:pt x="6533" y="9482"/>
                    </a:lnTo>
                    <a:lnTo>
                      <a:pt x="6510" y="9550"/>
                    </a:lnTo>
                    <a:lnTo>
                      <a:pt x="6487" y="9617"/>
                    </a:lnTo>
                    <a:lnTo>
                      <a:pt x="6465" y="9685"/>
                    </a:lnTo>
                    <a:lnTo>
                      <a:pt x="6444" y="9753"/>
                    </a:lnTo>
                    <a:lnTo>
                      <a:pt x="6423" y="9820"/>
                    </a:lnTo>
                    <a:lnTo>
                      <a:pt x="6403" y="9889"/>
                    </a:lnTo>
                    <a:lnTo>
                      <a:pt x="6383" y="9958"/>
                    </a:lnTo>
                    <a:lnTo>
                      <a:pt x="6363" y="10027"/>
                    </a:lnTo>
                    <a:lnTo>
                      <a:pt x="6344" y="10096"/>
                    </a:lnTo>
                    <a:lnTo>
                      <a:pt x="6326" y="10165"/>
                    </a:lnTo>
                    <a:lnTo>
                      <a:pt x="6309" y="10235"/>
                    </a:lnTo>
                    <a:lnTo>
                      <a:pt x="6292" y="10305"/>
                    </a:lnTo>
                    <a:lnTo>
                      <a:pt x="6275" y="10375"/>
                    </a:lnTo>
                    <a:lnTo>
                      <a:pt x="6259" y="10445"/>
                    </a:lnTo>
                    <a:lnTo>
                      <a:pt x="6243" y="10515"/>
                    </a:lnTo>
                    <a:lnTo>
                      <a:pt x="6228" y="10586"/>
                    </a:lnTo>
                    <a:lnTo>
                      <a:pt x="6214" y="10657"/>
                    </a:lnTo>
                    <a:lnTo>
                      <a:pt x="6200" y="10728"/>
                    </a:lnTo>
                    <a:lnTo>
                      <a:pt x="6188" y="10799"/>
                    </a:lnTo>
                    <a:lnTo>
                      <a:pt x="6174" y="10871"/>
                    </a:lnTo>
                    <a:lnTo>
                      <a:pt x="6160" y="10981"/>
                    </a:lnTo>
                    <a:lnTo>
                      <a:pt x="6145" y="11095"/>
                    </a:lnTo>
                    <a:lnTo>
                      <a:pt x="6131" y="11209"/>
                    </a:lnTo>
                    <a:lnTo>
                      <a:pt x="6115" y="11324"/>
                    </a:lnTo>
                    <a:lnTo>
                      <a:pt x="6099" y="11441"/>
                    </a:lnTo>
                    <a:lnTo>
                      <a:pt x="6084" y="11556"/>
                    </a:lnTo>
                    <a:lnTo>
                      <a:pt x="6067" y="11673"/>
                    </a:lnTo>
                    <a:lnTo>
                      <a:pt x="6051" y="11788"/>
                    </a:lnTo>
                    <a:lnTo>
                      <a:pt x="6073" y="11810"/>
                    </a:lnTo>
                    <a:lnTo>
                      <a:pt x="6079" y="11798"/>
                    </a:lnTo>
                    <a:lnTo>
                      <a:pt x="6086" y="11788"/>
                    </a:lnTo>
                    <a:lnTo>
                      <a:pt x="6091" y="11775"/>
                    </a:lnTo>
                    <a:lnTo>
                      <a:pt x="6096" y="11764"/>
                    </a:lnTo>
                    <a:lnTo>
                      <a:pt x="6107" y="11738"/>
                    </a:lnTo>
                    <a:lnTo>
                      <a:pt x="6115" y="11711"/>
                    </a:lnTo>
                    <a:lnTo>
                      <a:pt x="6122" y="11681"/>
                    </a:lnTo>
                    <a:lnTo>
                      <a:pt x="6128" y="11652"/>
                    </a:lnTo>
                    <a:lnTo>
                      <a:pt x="6135" y="11621"/>
                    </a:lnTo>
                    <a:lnTo>
                      <a:pt x="6141" y="11590"/>
                    </a:lnTo>
                    <a:lnTo>
                      <a:pt x="6151" y="11526"/>
                    </a:lnTo>
                    <a:lnTo>
                      <a:pt x="6164" y="11463"/>
                    </a:lnTo>
                    <a:lnTo>
                      <a:pt x="6170" y="11431"/>
                    </a:lnTo>
                    <a:lnTo>
                      <a:pt x="6177" y="11400"/>
                    </a:lnTo>
                    <a:lnTo>
                      <a:pt x="6186" y="11371"/>
                    </a:lnTo>
                    <a:lnTo>
                      <a:pt x="6196" y="11342"/>
                    </a:lnTo>
                    <a:lnTo>
                      <a:pt x="6243" y="11197"/>
                    </a:lnTo>
                    <a:lnTo>
                      <a:pt x="6292" y="11052"/>
                    </a:lnTo>
                    <a:lnTo>
                      <a:pt x="6343" y="10908"/>
                    </a:lnTo>
                    <a:lnTo>
                      <a:pt x="6395" y="10764"/>
                    </a:lnTo>
                    <a:lnTo>
                      <a:pt x="6450" y="10622"/>
                    </a:lnTo>
                    <a:lnTo>
                      <a:pt x="6507" y="10480"/>
                    </a:lnTo>
                    <a:lnTo>
                      <a:pt x="6565" y="10338"/>
                    </a:lnTo>
                    <a:lnTo>
                      <a:pt x="6626" y="10198"/>
                    </a:lnTo>
                    <a:lnTo>
                      <a:pt x="6687" y="10058"/>
                    </a:lnTo>
                    <a:lnTo>
                      <a:pt x="6751" y="9919"/>
                    </a:lnTo>
                    <a:lnTo>
                      <a:pt x="6816" y="9781"/>
                    </a:lnTo>
                    <a:lnTo>
                      <a:pt x="6884" y="9643"/>
                    </a:lnTo>
                    <a:lnTo>
                      <a:pt x="6954" y="9507"/>
                    </a:lnTo>
                    <a:lnTo>
                      <a:pt x="7025" y="9370"/>
                    </a:lnTo>
                    <a:lnTo>
                      <a:pt x="7098" y="9235"/>
                    </a:lnTo>
                    <a:lnTo>
                      <a:pt x="7173" y="9100"/>
                    </a:lnTo>
                    <a:lnTo>
                      <a:pt x="7250" y="8967"/>
                    </a:lnTo>
                    <a:lnTo>
                      <a:pt x="7328" y="8835"/>
                    </a:lnTo>
                    <a:lnTo>
                      <a:pt x="7408" y="8702"/>
                    </a:lnTo>
                    <a:lnTo>
                      <a:pt x="7490" y="8572"/>
                    </a:lnTo>
                    <a:lnTo>
                      <a:pt x="7575" y="8442"/>
                    </a:lnTo>
                    <a:lnTo>
                      <a:pt x="7661" y="8313"/>
                    </a:lnTo>
                    <a:lnTo>
                      <a:pt x="7749" y="8183"/>
                    </a:lnTo>
                    <a:lnTo>
                      <a:pt x="7839" y="8056"/>
                    </a:lnTo>
                    <a:lnTo>
                      <a:pt x="7930" y="7930"/>
                    </a:lnTo>
                    <a:lnTo>
                      <a:pt x="8023" y="7804"/>
                    </a:lnTo>
                    <a:lnTo>
                      <a:pt x="8118" y="7679"/>
                    </a:lnTo>
                    <a:lnTo>
                      <a:pt x="8215" y="7555"/>
                    </a:lnTo>
                    <a:lnTo>
                      <a:pt x="8314" y="7433"/>
                    </a:lnTo>
                    <a:lnTo>
                      <a:pt x="8415" y="7311"/>
                    </a:lnTo>
                    <a:lnTo>
                      <a:pt x="8517" y="7189"/>
                    </a:lnTo>
                    <a:lnTo>
                      <a:pt x="8621" y="7070"/>
                    </a:lnTo>
                    <a:lnTo>
                      <a:pt x="8655" y="7038"/>
                    </a:lnTo>
                    <a:lnTo>
                      <a:pt x="8688" y="7006"/>
                    </a:lnTo>
                    <a:lnTo>
                      <a:pt x="8720" y="6973"/>
                    </a:lnTo>
                    <a:lnTo>
                      <a:pt x="8753" y="6938"/>
                    </a:lnTo>
                    <a:lnTo>
                      <a:pt x="8816" y="6868"/>
                    </a:lnTo>
                    <a:lnTo>
                      <a:pt x="8880" y="6799"/>
                    </a:lnTo>
                    <a:lnTo>
                      <a:pt x="8912" y="6763"/>
                    </a:lnTo>
                    <a:lnTo>
                      <a:pt x="8944" y="6729"/>
                    </a:lnTo>
                    <a:lnTo>
                      <a:pt x="8977" y="6694"/>
                    </a:lnTo>
                    <a:lnTo>
                      <a:pt x="9010" y="6661"/>
                    </a:lnTo>
                    <a:lnTo>
                      <a:pt x="9044" y="6629"/>
                    </a:lnTo>
                    <a:lnTo>
                      <a:pt x="9080" y="6598"/>
                    </a:lnTo>
                    <a:lnTo>
                      <a:pt x="9115" y="6567"/>
                    </a:lnTo>
                    <a:lnTo>
                      <a:pt x="9152" y="653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1" name="Freeform 799">
                <a:extLst>
                  <a:ext uri="{FF2B5EF4-FFF2-40B4-BE49-F238E27FC236}">
                    <a16:creationId xmlns:a16="http://schemas.microsoft.com/office/drawing/2014/main" id="{B751F141-308C-4B2C-8B27-B4FA53F66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6" y="1559"/>
                <a:ext cx="71" cy="66"/>
              </a:xfrm>
              <a:custGeom>
                <a:avLst/>
                <a:gdLst>
                  <a:gd name="T0" fmla="*/ 465 w 497"/>
                  <a:gd name="T1" fmla="*/ 21 h 466"/>
                  <a:gd name="T2" fmla="*/ 400 w 497"/>
                  <a:gd name="T3" fmla="*/ 38 h 466"/>
                  <a:gd name="T4" fmla="*/ 338 w 497"/>
                  <a:gd name="T5" fmla="*/ 61 h 466"/>
                  <a:gd name="T6" fmla="*/ 276 w 497"/>
                  <a:gd name="T7" fmla="*/ 91 h 466"/>
                  <a:gd name="T8" fmla="*/ 219 w 497"/>
                  <a:gd name="T9" fmla="*/ 125 h 466"/>
                  <a:gd name="T10" fmla="*/ 165 w 497"/>
                  <a:gd name="T11" fmla="*/ 167 h 466"/>
                  <a:gd name="T12" fmla="*/ 127 w 497"/>
                  <a:gd name="T13" fmla="*/ 202 h 466"/>
                  <a:gd name="T14" fmla="*/ 104 w 497"/>
                  <a:gd name="T15" fmla="*/ 229 h 466"/>
                  <a:gd name="T16" fmla="*/ 82 w 497"/>
                  <a:gd name="T17" fmla="*/ 256 h 466"/>
                  <a:gd name="T18" fmla="*/ 62 w 497"/>
                  <a:gd name="T19" fmla="*/ 286 h 466"/>
                  <a:gd name="T20" fmla="*/ 51 w 497"/>
                  <a:gd name="T21" fmla="*/ 319 h 466"/>
                  <a:gd name="T22" fmla="*/ 51 w 497"/>
                  <a:gd name="T23" fmla="*/ 349 h 466"/>
                  <a:gd name="T24" fmla="*/ 52 w 497"/>
                  <a:gd name="T25" fmla="*/ 370 h 466"/>
                  <a:gd name="T26" fmla="*/ 57 w 497"/>
                  <a:gd name="T27" fmla="*/ 391 h 466"/>
                  <a:gd name="T28" fmla="*/ 66 w 497"/>
                  <a:gd name="T29" fmla="*/ 409 h 466"/>
                  <a:gd name="T30" fmla="*/ 79 w 497"/>
                  <a:gd name="T31" fmla="*/ 423 h 466"/>
                  <a:gd name="T32" fmla="*/ 93 w 497"/>
                  <a:gd name="T33" fmla="*/ 430 h 466"/>
                  <a:gd name="T34" fmla="*/ 104 w 497"/>
                  <a:gd name="T35" fmla="*/ 433 h 466"/>
                  <a:gd name="T36" fmla="*/ 124 w 497"/>
                  <a:gd name="T37" fmla="*/ 433 h 466"/>
                  <a:gd name="T38" fmla="*/ 112 w 497"/>
                  <a:gd name="T39" fmla="*/ 445 h 466"/>
                  <a:gd name="T40" fmla="*/ 96 w 497"/>
                  <a:gd name="T41" fmla="*/ 456 h 466"/>
                  <a:gd name="T42" fmla="*/ 75 w 497"/>
                  <a:gd name="T43" fmla="*/ 465 h 466"/>
                  <a:gd name="T44" fmla="*/ 64 w 497"/>
                  <a:gd name="T45" fmla="*/ 466 h 466"/>
                  <a:gd name="T46" fmla="*/ 51 w 497"/>
                  <a:gd name="T47" fmla="*/ 464 h 466"/>
                  <a:gd name="T48" fmla="*/ 24 w 497"/>
                  <a:gd name="T49" fmla="*/ 428 h 466"/>
                  <a:gd name="T50" fmla="*/ 7 w 497"/>
                  <a:gd name="T51" fmla="*/ 395 h 466"/>
                  <a:gd name="T52" fmla="*/ 0 w 497"/>
                  <a:gd name="T53" fmla="*/ 363 h 466"/>
                  <a:gd name="T54" fmla="*/ 1 w 497"/>
                  <a:gd name="T55" fmla="*/ 333 h 466"/>
                  <a:gd name="T56" fmla="*/ 10 w 497"/>
                  <a:gd name="T57" fmla="*/ 304 h 466"/>
                  <a:gd name="T58" fmla="*/ 23 w 497"/>
                  <a:gd name="T59" fmla="*/ 277 h 466"/>
                  <a:gd name="T60" fmla="*/ 43 w 497"/>
                  <a:gd name="T61" fmla="*/ 251 h 466"/>
                  <a:gd name="T62" fmla="*/ 66 w 497"/>
                  <a:gd name="T63" fmla="*/ 226 h 466"/>
                  <a:gd name="T64" fmla="*/ 119 w 497"/>
                  <a:gd name="T65" fmla="*/ 176 h 466"/>
                  <a:gd name="T66" fmla="*/ 176 w 497"/>
                  <a:gd name="T67" fmla="*/ 128 h 466"/>
                  <a:gd name="T68" fmla="*/ 227 w 497"/>
                  <a:gd name="T69" fmla="*/ 78 h 466"/>
                  <a:gd name="T70" fmla="*/ 248 w 497"/>
                  <a:gd name="T71" fmla="*/ 53 h 466"/>
                  <a:gd name="T72" fmla="*/ 264 w 497"/>
                  <a:gd name="T73" fmla="*/ 26 h 466"/>
                  <a:gd name="T74" fmla="*/ 293 w 497"/>
                  <a:gd name="T75" fmla="*/ 12 h 466"/>
                  <a:gd name="T76" fmla="*/ 321 w 497"/>
                  <a:gd name="T77" fmla="*/ 4 h 466"/>
                  <a:gd name="T78" fmla="*/ 350 w 497"/>
                  <a:gd name="T79" fmla="*/ 1 h 466"/>
                  <a:gd name="T80" fmla="*/ 379 w 497"/>
                  <a:gd name="T81" fmla="*/ 1 h 466"/>
                  <a:gd name="T82" fmla="*/ 438 w 497"/>
                  <a:gd name="T83" fmla="*/ 7 h 466"/>
                  <a:gd name="T84" fmla="*/ 497 w 497"/>
                  <a:gd name="T85" fmla="*/ 13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97" h="466">
                    <a:moveTo>
                      <a:pt x="497" y="13"/>
                    </a:moveTo>
                    <a:lnTo>
                      <a:pt x="465" y="21"/>
                    </a:lnTo>
                    <a:lnTo>
                      <a:pt x="433" y="29"/>
                    </a:lnTo>
                    <a:lnTo>
                      <a:pt x="400" y="38"/>
                    </a:lnTo>
                    <a:lnTo>
                      <a:pt x="369" y="49"/>
                    </a:lnTo>
                    <a:lnTo>
                      <a:pt x="338" y="61"/>
                    </a:lnTo>
                    <a:lnTo>
                      <a:pt x="307" y="75"/>
                    </a:lnTo>
                    <a:lnTo>
                      <a:pt x="276" y="91"/>
                    </a:lnTo>
                    <a:lnTo>
                      <a:pt x="247" y="107"/>
                    </a:lnTo>
                    <a:lnTo>
                      <a:pt x="219" y="125"/>
                    </a:lnTo>
                    <a:lnTo>
                      <a:pt x="192" y="145"/>
                    </a:lnTo>
                    <a:lnTo>
                      <a:pt x="165" y="167"/>
                    </a:lnTo>
                    <a:lnTo>
                      <a:pt x="140" y="191"/>
                    </a:lnTo>
                    <a:lnTo>
                      <a:pt x="127" y="202"/>
                    </a:lnTo>
                    <a:lnTo>
                      <a:pt x="116" y="216"/>
                    </a:lnTo>
                    <a:lnTo>
                      <a:pt x="104" y="229"/>
                    </a:lnTo>
                    <a:lnTo>
                      <a:pt x="93" y="243"/>
                    </a:lnTo>
                    <a:lnTo>
                      <a:pt x="82" y="256"/>
                    </a:lnTo>
                    <a:lnTo>
                      <a:pt x="72" y="271"/>
                    </a:lnTo>
                    <a:lnTo>
                      <a:pt x="62" y="286"/>
                    </a:lnTo>
                    <a:lnTo>
                      <a:pt x="51" y="302"/>
                    </a:lnTo>
                    <a:lnTo>
                      <a:pt x="51" y="319"/>
                    </a:lnTo>
                    <a:lnTo>
                      <a:pt x="51" y="339"/>
                    </a:lnTo>
                    <a:lnTo>
                      <a:pt x="51" y="349"/>
                    </a:lnTo>
                    <a:lnTo>
                      <a:pt x="51" y="359"/>
                    </a:lnTo>
                    <a:lnTo>
                      <a:pt x="52" y="370"/>
                    </a:lnTo>
                    <a:lnTo>
                      <a:pt x="54" y="380"/>
                    </a:lnTo>
                    <a:lnTo>
                      <a:pt x="57" y="391"/>
                    </a:lnTo>
                    <a:lnTo>
                      <a:pt x="61" y="400"/>
                    </a:lnTo>
                    <a:lnTo>
                      <a:pt x="66" y="409"/>
                    </a:lnTo>
                    <a:lnTo>
                      <a:pt x="71" y="417"/>
                    </a:lnTo>
                    <a:lnTo>
                      <a:pt x="79" y="423"/>
                    </a:lnTo>
                    <a:lnTo>
                      <a:pt x="88" y="428"/>
                    </a:lnTo>
                    <a:lnTo>
                      <a:pt x="93" y="430"/>
                    </a:lnTo>
                    <a:lnTo>
                      <a:pt x="98" y="432"/>
                    </a:lnTo>
                    <a:lnTo>
                      <a:pt x="104" y="433"/>
                    </a:lnTo>
                    <a:lnTo>
                      <a:pt x="112" y="433"/>
                    </a:lnTo>
                    <a:lnTo>
                      <a:pt x="124" y="433"/>
                    </a:lnTo>
                    <a:lnTo>
                      <a:pt x="119" y="440"/>
                    </a:lnTo>
                    <a:lnTo>
                      <a:pt x="112" y="445"/>
                    </a:lnTo>
                    <a:lnTo>
                      <a:pt x="104" y="451"/>
                    </a:lnTo>
                    <a:lnTo>
                      <a:pt x="96" y="456"/>
                    </a:lnTo>
                    <a:lnTo>
                      <a:pt x="86" y="462"/>
                    </a:lnTo>
                    <a:lnTo>
                      <a:pt x="75" y="465"/>
                    </a:lnTo>
                    <a:lnTo>
                      <a:pt x="70" y="465"/>
                    </a:lnTo>
                    <a:lnTo>
                      <a:pt x="64" y="466"/>
                    </a:lnTo>
                    <a:lnTo>
                      <a:pt x="57" y="465"/>
                    </a:lnTo>
                    <a:lnTo>
                      <a:pt x="51" y="464"/>
                    </a:lnTo>
                    <a:lnTo>
                      <a:pt x="37" y="446"/>
                    </a:lnTo>
                    <a:lnTo>
                      <a:pt x="24" y="428"/>
                    </a:lnTo>
                    <a:lnTo>
                      <a:pt x="15" y="411"/>
                    </a:lnTo>
                    <a:lnTo>
                      <a:pt x="7" y="395"/>
                    </a:lnTo>
                    <a:lnTo>
                      <a:pt x="3" y="378"/>
                    </a:lnTo>
                    <a:lnTo>
                      <a:pt x="0" y="363"/>
                    </a:lnTo>
                    <a:lnTo>
                      <a:pt x="0" y="348"/>
                    </a:lnTo>
                    <a:lnTo>
                      <a:pt x="1" y="333"/>
                    </a:lnTo>
                    <a:lnTo>
                      <a:pt x="4" y="319"/>
                    </a:lnTo>
                    <a:lnTo>
                      <a:pt x="10" y="304"/>
                    </a:lnTo>
                    <a:lnTo>
                      <a:pt x="16" y="291"/>
                    </a:lnTo>
                    <a:lnTo>
                      <a:pt x="23" y="277"/>
                    </a:lnTo>
                    <a:lnTo>
                      <a:pt x="32" y="265"/>
                    </a:lnTo>
                    <a:lnTo>
                      <a:pt x="43" y="251"/>
                    </a:lnTo>
                    <a:lnTo>
                      <a:pt x="53" y="239"/>
                    </a:lnTo>
                    <a:lnTo>
                      <a:pt x="66" y="226"/>
                    </a:lnTo>
                    <a:lnTo>
                      <a:pt x="92" y="201"/>
                    </a:lnTo>
                    <a:lnTo>
                      <a:pt x="119" y="176"/>
                    </a:lnTo>
                    <a:lnTo>
                      <a:pt x="148" y="152"/>
                    </a:lnTo>
                    <a:lnTo>
                      <a:pt x="176" y="128"/>
                    </a:lnTo>
                    <a:lnTo>
                      <a:pt x="202" y="103"/>
                    </a:lnTo>
                    <a:lnTo>
                      <a:pt x="227" y="78"/>
                    </a:lnTo>
                    <a:lnTo>
                      <a:pt x="238" y="66"/>
                    </a:lnTo>
                    <a:lnTo>
                      <a:pt x="248" y="53"/>
                    </a:lnTo>
                    <a:lnTo>
                      <a:pt x="257" y="40"/>
                    </a:lnTo>
                    <a:lnTo>
                      <a:pt x="264" y="26"/>
                    </a:lnTo>
                    <a:lnTo>
                      <a:pt x="278" y="19"/>
                    </a:lnTo>
                    <a:lnTo>
                      <a:pt x="293" y="12"/>
                    </a:lnTo>
                    <a:lnTo>
                      <a:pt x="308" y="7"/>
                    </a:lnTo>
                    <a:lnTo>
                      <a:pt x="321" y="4"/>
                    </a:lnTo>
                    <a:lnTo>
                      <a:pt x="336" y="2"/>
                    </a:lnTo>
                    <a:lnTo>
                      <a:pt x="350" y="1"/>
                    </a:lnTo>
                    <a:lnTo>
                      <a:pt x="365" y="0"/>
                    </a:lnTo>
                    <a:lnTo>
                      <a:pt x="379" y="1"/>
                    </a:lnTo>
                    <a:lnTo>
                      <a:pt x="409" y="3"/>
                    </a:lnTo>
                    <a:lnTo>
                      <a:pt x="438" y="7"/>
                    </a:lnTo>
                    <a:lnTo>
                      <a:pt x="468" y="10"/>
                    </a:lnTo>
                    <a:lnTo>
                      <a:pt x="497" y="1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2" name="Freeform 800">
                <a:extLst>
                  <a:ext uri="{FF2B5EF4-FFF2-40B4-BE49-F238E27FC236}">
                    <a16:creationId xmlns:a16="http://schemas.microsoft.com/office/drawing/2014/main" id="{C8DC820A-C734-4809-945B-259B2EB10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1568"/>
                <a:ext cx="21" cy="51"/>
              </a:xfrm>
              <a:custGeom>
                <a:avLst/>
                <a:gdLst>
                  <a:gd name="T0" fmla="*/ 124 w 145"/>
                  <a:gd name="T1" fmla="*/ 339 h 358"/>
                  <a:gd name="T2" fmla="*/ 109 w 145"/>
                  <a:gd name="T3" fmla="*/ 341 h 358"/>
                  <a:gd name="T4" fmla="*/ 94 w 145"/>
                  <a:gd name="T5" fmla="*/ 344 h 358"/>
                  <a:gd name="T6" fmla="*/ 78 w 145"/>
                  <a:gd name="T7" fmla="*/ 349 h 358"/>
                  <a:gd name="T8" fmla="*/ 62 w 145"/>
                  <a:gd name="T9" fmla="*/ 353 h 358"/>
                  <a:gd name="T10" fmla="*/ 46 w 145"/>
                  <a:gd name="T11" fmla="*/ 356 h 358"/>
                  <a:gd name="T12" fmla="*/ 30 w 145"/>
                  <a:gd name="T13" fmla="*/ 358 h 358"/>
                  <a:gd name="T14" fmla="*/ 23 w 145"/>
                  <a:gd name="T15" fmla="*/ 358 h 358"/>
                  <a:gd name="T16" fmla="*/ 15 w 145"/>
                  <a:gd name="T17" fmla="*/ 358 h 358"/>
                  <a:gd name="T18" fmla="*/ 8 w 145"/>
                  <a:gd name="T19" fmla="*/ 357 h 358"/>
                  <a:gd name="T20" fmla="*/ 0 w 145"/>
                  <a:gd name="T21" fmla="*/ 356 h 358"/>
                  <a:gd name="T22" fmla="*/ 11 w 145"/>
                  <a:gd name="T23" fmla="*/ 351 h 358"/>
                  <a:gd name="T24" fmla="*/ 20 w 145"/>
                  <a:gd name="T25" fmla="*/ 344 h 358"/>
                  <a:gd name="T26" fmla="*/ 29 w 145"/>
                  <a:gd name="T27" fmla="*/ 338 h 358"/>
                  <a:gd name="T28" fmla="*/ 37 w 145"/>
                  <a:gd name="T29" fmla="*/ 331 h 358"/>
                  <a:gd name="T30" fmla="*/ 45 w 145"/>
                  <a:gd name="T31" fmla="*/ 323 h 358"/>
                  <a:gd name="T32" fmla="*/ 52 w 145"/>
                  <a:gd name="T33" fmla="*/ 314 h 358"/>
                  <a:gd name="T34" fmla="*/ 59 w 145"/>
                  <a:gd name="T35" fmla="*/ 306 h 358"/>
                  <a:gd name="T36" fmla="*/ 65 w 145"/>
                  <a:gd name="T37" fmla="*/ 296 h 358"/>
                  <a:gd name="T38" fmla="*/ 70 w 145"/>
                  <a:gd name="T39" fmla="*/ 287 h 358"/>
                  <a:gd name="T40" fmla="*/ 75 w 145"/>
                  <a:gd name="T41" fmla="*/ 277 h 358"/>
                  <a:gd name="T42" fmla="*/ 80 w 145"/>
                  <a:gd name="T43" fmla="*/ 266 h 358"/>
                  <a:gd name="T44" fmla="*/ 85 w 145"/>
                  <a:gd name="T45" fmla="*/ 256 h 358"/>
                  <a:gd name="T46" fmla="*/ 91 w 145"/>
                  <a:gd name="T47" fmla="*/ 233 h 358"/>
                  <a:gd name="T48" fmla="*/ 97 w 145"/>
                  <a:gd name="T49" fmla="*/ 210 h 358"/>
                  <a:gd name="T50" fmla="*/ 100 w 145"/>
                  <a:gd name="T51" fmla="*/ 185 h 358"/>
                  <a:gd name="T52" fmla="*/ 103 w 145"/>
                  <a:gd name="T53" fmla="*/ 159 h 358"/>
                  <a:gd name="T54" fmla="*/ 104 w 145"/>
                  <a:gd name="T55" fmla="*/ 133 h 358"/>
                  <a:gd name="T56" fmla="*/ 104 w 145"/>
                  <a:gd name="T57" fmla="*/ 107 h 358"/>
                  <a:gd name="T58" fmla="*/ 102 w 145"/>
                  <a:gd name="T59" fmla="*/ 80 h 358"/>
                  <a:gd name="T60" fmla="*/ 100 w 145"/>
                  <a:gd name="T61" fmla="*/ 53 h 358"/>
                  <a:gd name="T62" fmla="*/ 98 w 145"/>
                  <a:gd name="T63" fmla="*/ 26 h 358"/>
                  <a:gd name="T64" fmla="*/ 94 w 145"/>
                  <a:gd name="T65" fmla="*/ 0 h 358"/>
                  <a:gd name="T66" fmla="*/ 104 w 145"/>
                  <a:gd name="T67" fmla="*/ 41 h 358"/>
                  <a:gd name="T68" fmla="*/ 117 w 145"/>
                  <a:gd name="T69" fmla="*/ 83 h 358"/>
                  <a:gd name="T70" fmla="*/ 128 w 145"/>
                  <a:gd name="T71" fmla="*/ 126 h 358"/>
                  <a:gd name="T72" fmla="*/ 138 w 145"/>
                  <a:gd name="T73" fmla="*/ 167 h 358"/>
                  <a:gd name="T74" fmla="*/ 141 w 145"/>
                  <a:gd name="T75" fmla="*/ 189 h 358"/>
                  <a:gd name="T76" fmla="*/ 143 w 145"/>
                  <a:gd name="T77" fmla="*/ 210 h 358"/>
                  <a:gd name="T78" fmla="*/ 145 w 145"/>
                  <a:gd name="T79" fmla="*/ 232 h 358"/>
                  <a:gd name="T80" fmla="*/ 144 w 145"/>
                  <a:gd name="T81" fmla="*/ 253 h 358"/>
                  <a:gd name="T82" fmla="*/ 142 w 145"/>
                  <a:gd name="T83" fmla="*/ 275 h 358"/>
                  <a:gd name="T84" fmla="*/ 138 w 145"/>
                  <a:gd name="T85" fmla="*/ 296 h 358"/>
                  <a:gd name="T86" fmla="*/ 136 w 145"/>
                  <a:gd name="T87" fmla="*/ 307 h 358"/>
                  <a:gd name="T88" fmla="*/ 133 w 145"/>
                  <a:gd name="T89" fmla="*/ 317 h 358"/>
                  <a:gd name="T90" fmla="*/ 128 w 145"/>
                  <a:gd name="T91" fmla="*/ 329 h 358"/>
                  <a:gd name="T92" fmla="*/ 124 w 145"/>
                  <a:gd name="T93" fmla="*/ 339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45" h="358">
                    <a:moveTo>
                      <a:pt x="124" y="339"/>
                    </a:moveTo>
                    <a:lnTo>
                      <a:pt x="109" y="341"/>
                    </a:lnTo>
                    <a:lnTo>
                      <a:pt x="94" y="344"/>
                    </a:lnTo>
                    <a:lnTo>
                      <a:pt x="78" y="349"/>
                    </a:lnTo>
                    <a:lnTo>
                      <a:pt x="62" y="353"/>
                    </a:lnTo>
                    <a:lnTo>
                      <a:pt x="46" y="356"/>
                    </a:lnTo>
                    <a:lnTo>
                      <a:pt x="30" y="358"/>
                    </a:lnTo>
                    <a:lnTo>
                      <a:pt x="23" y="358"/>
                    </a:lnTo>
                    <a:lnTo>
                      <a:pt x="15" y="358"/>
                    </a:lnTo>
                    <a:lnTo>
                      <a:pt x="8" y="357"/>
                    </a:lnTo>
                    <a:lnTo>
                      <a:pt x="0" y="356"/>
                    </a:lnTo>
                    <a:lnTo>
                      <a:pt x="11" y="351"/>
                    </a:lnTo>
                    <a:lnTo>
                      <a:pt x="20" y="344"/>
                    </a:lnTo>
                    <a:lnTo>
                      <a:pt x="29" y="338"/>
                    </a:lnTo>
                    <a:lnTo>
                      <a:pt x="37" y="331"/>
                    </a:lnTo>
                    <a:lnTo>
                      <a:pt x="45" y="323"/>
                    </a:lnTo>
                    <a:lnTo>
                      <a:pt x="52" y="314"/>
                    </a:lnTo>
                    <a:lnTo>
                      <a:pt x="59" y="306"/>
                    </a:lnTo>
                    <a:lnTo>
                      <a:pt x="65" y="296"/>
                    </a:lnTo>
                    <a:lnTo>
                      <a:pt x="70" y="287"/>
                    </a:lnTo>
                    <a:lnTo>
                      <a:pt x="75" y="277"/>
                    </a:lnTo>
                    <a:lnTo>
                      <a:pt x="80" y="266"/>
                    </a:lnTo>
                    <a:lnTo>
                      <a:pt x="85" y="256"/>
                    </a:lnTo>
                    <a:lnTo>
                      <a:pt x="91" y="233"/>
                    </a:lnTo>
                    <a:lnTo>
                      <a:pt x="97" y="210"/>
                    </a:lnTo>
                    <a:lnTo>
                      <a:pt x="100" y="185"/>
                    </a:lnTo>
                    <a:lnTo>
                      <a:pt x="103" y="159"/>
                    </a:lnTo>
                    <a:lnTo>
                      <a:pt x="104" y="133"/>
                    </a:lnTo>
                    <a:lnTo>
                      <a:pt x="104" y="107"/>
                    </a:lnTo>
                    <a:lnTo>
                      <a:pt x="102" y="80"/>
                    </a:lnTo>
                    <a:lnTo>
                      <a:pt x="100" y="53"/>
                    </a:lnTo>
                    <a:lnTo>
                      <a:pt x="98" y="26"/>
                    </a:lnTo>
                    <a:lnTo>
                      <a:pt x="94" y="0"/>
                    </a:lnTo>
                    <a:lnTo>
                      <a:pt x="104" y="41"/>
                    </a:lnTo>
                    <a:lnTo>
                      <a:pt x="117" y="83"/>
                    </a:lnTo>
                    <a:lnTo>
                      <a:pt x="128" y="126"/>
                    </a:lnTo>
                    <a:lnTo>
                      <a:pt x="138" y="167"/>
                    </a:lnTo>
                    <a:lnTo>
                      <a:pt x="141" y="189"/>
                    </a:lnTo>
                    <a:lnTo>
                      <a:pt x="143" y="210"/>
                    </a:lnTo>
                    <a:lnTo>
                      <a:pt x="145" y="232"/>
                    </a:lnTo>
                    <a:lnTo>
                      <a:pt x="144" y="253"/>
                    </a:lnTo>
                    <a:lnTo>
                      <a:pt x="142" y="275"/>
                    </a:lnTo>
                    <a:lnTo>
                      <a:pt x="138" y="296"/>
                    </a:lnTo>
                    <a:lnTo>
                      <a:pt x="136" y="307"/>
                    </a:lnTo>
                    <a:lnTo>
                      <a:pt x="133" y="317"/>
                    </a:lnTo>
                    <a:lnTo>
                      <a:pt x="128" y="329"/>
                    </a:lnTo>
                    <a:lnTo>
                      <a:pt x="124" y="33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3" name="Freeform 801">
                <a:extLst>
                  <a:ext uri="{FF2B5EF4-FFF2-40B4-BE49-F238E27FC236}">
                    <a16:creationId xmlns:a16="http://schemas.microsoft.com/office/drawing/2014/main" id="{0EA295D1-5C95-43EE-A573-8316A79BA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8" y="1571"/>
                <a:ext cx="8" cy="6"/>
              </a:xfrm>
              <a:custGeom>
                <a:avLst/>
                <a:gdLst>
                  <a:gd name="T0" fmla="*/ 59 w 59"/>
                  <a:gd name="T1" fmla="*/ 13 h 43"/>
                  <a:gd name="T2" fmla="*/ 57 w 59"/>
                  <a:gd name="T3" fmla="*/ 16 h 43"/>
                  <a:gd name="T4" fmla="*/ 54 w 59"/>
                  <a:gd name="T5" fmla="*/ 18 h 43"/>
                  <a:gd name="T6" fmla="*/ 51 w 59"/>
                  <a:gd name="T7" fmla="*/ 20 h 43"/>
                  <a:gd name="T8" fmla="*/ 48 w 59"/>
                  <a:gd name="T9" fmla="*/ 21 h 43"/>
                  <a:gd name="T10" fmla="*/ 42 w 59"/>
                  <a:gd name="T11" fmla="*/ 23 h 43"/>
                  <a:gd name="T12" fmla="*/ 34 w 59"/>
                  <a:gd name="T13" fmla="*/ 25 h 43"/>
                  <a:gd name="T14" fmla="*/ 27 w 59"/>
                  <a:gd name="T15" fmla="*/ 27 h 43"/>
                  <a:gd name="T16" fmla="*/ 20 w 59"/>
                  <a:gd name="T17" fmla="*/ 31 h 43"/>
                  <a:gd name="T18" fmla="*/ 17 w 59"/>
                  <a:gd name="T19" fmla="*/ 33 h 43"/>
                  <a:gd name="T20" fmla="*/ 14 w 59"/>
                  <a:gd name="T21" fmla="*/ 35 h 43"/>
                  <a:gd name="T22" fmla="*/ 11 w 59"/>
                  <a:gd name="T23" fmla="*/ 39 h 43"/>
                  <a:gd name="T24" fmla="*/ 8 w 59"/>
                  <a:gd name="T25" fmla="*/ 43 h 43"/>
                  <a:gd name="T26" fmla="*/ 3 w 59"/>
                  <a:gd name="T27" fmla="*/ 37 h 43"/>
                  <a:gd name="T28" fmla="*/ 1 w 59"/>
                  <a:gd name="T29" fmla="*/ 31 h 43"/>
                  <a:gd name="T30" fmla="*/ 0 w 59"/>
                  <a:gd name="T31" fmla="*/ 24 h 43"/>
                  <a:gd name="T32" fmla="*/ 1 w 59"/>
                  <a:gd name="T33" fmla="*/ 19 h 43"/>
                  <a:gd name="T34" fmla="*/ 3 w 59"/>
                  <a:gd name="T35" fmla="*/ 13 h 43"/>
                  <a:gd name="T36" fmla="*/ 8 w 59"/>
                  <a:gd name="T37" fmla="*/ 9 h 43"/>
                  <a:gd name="T38" fmla="*/ 15 w 59"/>
                  <a:gd name="T39" fmla="*/ 5 h 43"/>
                  <a:gd name="T40" fmla="*/ 22 w 59"/>
                  <a:gd name="T41" fmla="*/ 0 h 43"/>
                  <a:gd name="T42" fmla="*/ 23 w 59"/>
                  <a:gd name="T43" fmla="*/ 3 h 43"/>
                  <a:gd name="T44" fmla="*/ 24 w 59"/>
                  <a:gd name="T45" fmla="*/ 6 h 43"/>
                  <a:gd name="T46" fmla="*/ 25 w 59"/>
                  <a:gd name="T47" fmla="*/ 8 h 43"/>
                  <a:gd name="T48" fmla="*/ 27 w 59"/>
                  <a:gd name="T49" fmla="*/ 9 h 43"/>
                  <a:gd name="T50" fmla="*/ 32 w 59"/>
                  <a:gd name="T51" fmla="*/ 11 h 43"/>
                  <a:gd name="T52" fmla="*/ 38 w 59"/>
                  <a:gd name="T53" fmla="*/ 12 h 43"/>
                  <a:gd name="T54" fmla="*/ 43 w 59"/>
                  <a:gd name="T55" fmla="*/ 12 h 43"/>
                  <a:gd name="T56" fmla="*/ 49 w 59"/>
                  <a:gd name="T57" fmla="*/ 12 h 43"/>
                  <a:gd name="T58" fmla="*/ 54 w 59"/>
                  <a:gd name="T59" fmla="*/ 12 h 43"/>
                  <a:gd name="T60" fmla="*/ 59 w 59"/>
                  <a:gd name="T61" fmla="*/ 1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9" h="43">
                    <a:moveTo>
                      <a:pt x="59" y="13"/>
                    </a:moveTo>
                    <a:lnTo>
                      <a:pt x="57" y="16"/>
                    </a:lnTo>
                    <a:lnTo>
                      <a:pt x="54" y="18"/>
                    </a:lnTo>
                    <a:lnTo>
                      <a:pt x="51" y="20"/>
                    </a:lnTo>
                    <a:lnTo>
                      <a:pt x="48" y="21"/>
                    </a:lnTo>
                    <a:lnTo>
                      <a:pt x="42" y="23"/>
                    </a:lnTo>
                    <a:lnTo>
                      <a:pt x="34" y="25"/>
                    </a:lnTo>
                    <a:lnTo>
                      <a:pt x="27" y="27"/>
                    </a:lnTo>
                    <a:lnTo>
                      <a:pt x="20" y="31"/>
                    </a:lnTo>
                    <a:lnTo>
                      <a:pt x="17" y="33"/>
                    </a:lnTo>
                    <a:lnTo>
                      <a:pt x="14" y="35"/>
                    </a:lnTo>
                    <a:lnTo>
                      <a:pt x="11" y="39"/>
                    </a:lnTo>
                    <a:lnTo>
                      <a:pt x="8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4"/>
                    </a:lnTo>
                    <a:lnTo>
                      <a:pt x="1" y="19"/>
                    </a:lnTo>
                    <a:lnTo>
                      <a:pt x="3" y="13"/>
                    </a:lnTo>
                    <a:lnTo>
                      <a:pt x="8" y="9"/>
                    </a:lnTo>
                    <a:lnTo>
                      <a:pt x="15" y="5"/>
                    </a:lnTo>
                    <a:lnTo>
                      <a:pt x="22" y="0"/>
                    </a:lnTo>
                    <a:lnTo>
                      <a:pt x="23" y="3"/>
                    </a:lnTo>
                    <a:lnTo>
                      <a:pt x="24" y="6"/>
                    </a:lnTo>
                    <a:lnTo>
                      <a:pt x="25" y="8"/>
                    </a:lnTo>
                    <a:lnTo>
                      <a:pt x="27" y="9"/>
                    </a:lnTo>
                    <a:lnTo>
                      <a:pt x="32" y="11"/>
                    </a:lnTo>
                    <a:lnTo>
                      <a:pt x="38" y="12"/>
                    </a:lnTo>
                    <a:lnTo>
                      <a:pt x="43" y="12"/>
                    </a:lnTo>
                    <a:lnTo>
                      <a:pt x="49" y="12"/>
                    </a:lnTo>
                    <a:lnTo>
                      <a:pt x="54" y="12"/>
                    </a:lnTo>
                    <a:lnTo>
                      <a:pt x="59" y="1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4" name="Freeform 802">
                <a:extLst>
                  <a:ext uri="{FF2B5EF4-FFF2-40B4-BE49-F238E27FC236}">
                    <a16:creationId xmlns:a16="http://schemas.microsoft.com/office/drawing/2014/main" id="{9B3E3DA6-07B0-450D-9774-B6FF2D6ABE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1587"/>
                <a:ext cx="16" cy="10"/>
              </a:xfrm>
              <a:custGeom>
                <a:avLst/>
                <a:gdLst>
                  <a:gd name="T0" fmla="*/ 114 w 114"/>
                  <a:gd name="T1" fmla="*/ 4 h 72"/>
                  <a:gd name="T2" fmla="*/ 113 w 114"/>
                  <a:gd name="T3" fmla="*/ 13 h 72"/>
                  <a:gd name="T4" fmla="*/ 111 w 114"/>
                  <a:gd name="T5" fmla="*/ 22 h 72"/>
                  <a:gd name="T6" fmla="*/ 106 w 114"/>
                  <a:gd name="T7" fmla="*/ 28 h 72"/>
                  <a:gd name="T8" fmla="*/ 102 w 114"/>
                  <a:gd name="T9" fmla="*/ 34 h 72"/>
                  <a:gd name="T10" fmla="*/ 96 w 114"/>
                  <a:gd name="T11" fmla="*/ 40 h 72"/>
                  <a:gd name="T12" fmla="*/ 90 w 114"/>
                  <a:gd name="T13" fmla="*/ 45 h 72"/>
                  <a:gd name="T14" fmla="*/ 84 w 114"/>
                  <a:gd name="T15" fmla="*/ 49 h 72"/>
                  <a:gd name="T16" fmla="*/ 76 w 114"/>
                  <a:gd name="T17" fmla="*/ 53 h 72"/>
                  <a:gd name="T18" fmla="*/ 61 w 114"/>
                  <a:gd name="T19" fmla="*/ 58 h 72"/>
                  <a:gd name="T20" fmla="*/ 44 w 114"/>
                  <a:gd name="T21" fmla="*/ 63 h 72"/>
                  <a:gd name="T22" fmla="*/ 27 w 114"/>
                  <a:gd name="T23" fmla="*/ 68 h 72"/>
                  <a:gd name="T24" fmla="*/ 13 w 114"/>
                  <a:gd name="T25" fmla="*/ 72 h 72"/>
                  <a:gd name="T26" fmla="*/ 9 w 114"/>
                  <a:gd name="T27" fmla="*/ 68 h 72"/>
                  <a:gd name="T28" fmla="*/ 5 w 114"/>
                  <a:gd name="T29" fmla="*/ 63 h 72"/>
                  <a:gd name="T30" fmla="*/ 2 w 114"/>
                  <a:gd name="T31" fmla="*/ 58 h 72"/>
                  <a:gd name="T32" fmla="*/ 1 w 114"/>
                  <a:gd name="T33" fmla="*/ 54 h 72"/>
                  <a:gd name="T34" fmla="*/ 0 w 114"/>
                  <a:gd name="T35" fmla="*/ 50 h 72"/>
                  <a:gd name="T36" fmla="*/ 0 w 114"/>
                  <a:gd name="T37" fmla="*/ 46 h 72"/>
                  <a:gd name="T38" fmla="*/ 0 w 114"/>
                  <a:gd name="T39" fmla="*/ 41 h 72"/>
                  <a:gd name="T40" fmla="*/ 1 w 114"/>
                  <a:gd name="T41" fmla="*/ 37 h 72"/>
                  <a:gd name="T42" fmla="*/ 5 w 114"/>
                  <a:gd name="T43" fmla="*/ 30 h 72"/>
                  <a:gd name="T44" fmla="*/ 11 w 114"/>
                  <a:gd name="T45" fmla="*/ 24 h 72"/>
                  <a:gd name="T46" fmla="*/ 18 w 114"/>
                  <a:gd name="T47" fmla="*/ 18 h 72"/>
                  <a:gd name="T48" fmla="*/ 26 w 114"/>
                  <a:gd name="T49" fmla="*/ 12 h 72"/>
                  <a:gd name="T50" fmla="*/ 37 w 114"/>
                  <a:gd name="T51" fmla="*/ 8 h 72"/>
                  <a:gd name="T52" fmla="*/ 47 w 114"/>
                  <a:gd name="T53" fmla="*/ 5 h 72"/>
                  <a:gd name="T54" fmla="*/ 59 w 114"/>
                  <a:gd name="T55" fmla="*/ 2 h 72"/>
                  <a:gd name="T56" fmla="*/ 70 w 114"/>
                  <a:gd name="T57" fmla="*/ 1 h 72"/>
                  <a:gd name="T58" fmla="*/ 81 w 114"/>
                  <a:gd name="T59" fmla="*/ 0 h 72"/>
                  <a:gd name="T60" fmla="*/ 93 w 114"/>
                  <a:gd name="T61" fmla="*/ 0 h 72"/>
                  <a:gd name="T62" fmla="*/ 104 w 114"/>
                  <a:gd name="T63" fmla="*/ 2 h 72"/>
                  <a:gd name="T64" fmla="*/ 114 w 114"/>
                  <a:gd name="T65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4" h="72">
                    <a:moveTo>
                      <a:pt x="114" y="4"/>
                    </a:moveTo>
                    <a:lnTo>
                      <a:pt x="113" y="13"/>
                    </a:lnTo>
                    <a:lnTo>
                      <a:pt x="111" y="22"/>
                    </a:lnTo>
                    <a:lnTo>
                      <a:pt x="106" y="28"/>
                    </a:lnTo>
                    <a:lnTo>
                      <a:pt x="102" y="34"/>
                    </a:lnTo>
                    <a:lnTo>
                      <a:pt x="96" y="40"/>
                    </a:lnTo>
                    <a:lnTo>
                      <a:pt x="90" y="45"/>
                    </a:lnTo>
                    <a:lnTo>
                      <a:pt x="84" y="49"/>
                    </a:lnTo>
                    <a:lnTo>
                      <a:pt x="76" y="53"/>
                    </a:lnTo>
                    <a:lnTo>
                      <a:pt x="61" y="58"/>
                    </a:lnTo>
                    <a:lnTo>
                      <a:pt x="44" y="63"/>
                    </a:lnTo>
                    <a:lnTo>
                      <a:pt x="27" y="68"/>
                    </a:lnTo>
                    <a:lnTo>
                      <a:pt x="13" y="72"/>
                    </a:lnTo>
                    <a:lnTo>
                      <a:pt x="9" y="68"/>
                    </a:lnTo>
                    <a:lnTo>
                      <a:pt x="5" y="63"/>
                    </a:lnTo>
                    <a:lnTo>
                      <a:pt x="2" y="58"/>
                    </a:lnTo>
                    <a:lnTo>
                      <a:pt x="1" y="54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1"/>
                    </a:lnTo>
                    <a:lnTo>
                      <a:pt x="1" y="37"/>
                    </a:lnTo>
                    <a:lnTo>
                      <a:pt x="5" y="30"/>
                    </a:lnTo>
                    <a:lnTo>
                      <a:pt x="11" y="24"/>
                    </a:lnTo>
                    <a:lnTo>
                      <a:pt x="18" y="18"/>
                    </a:lnTo>
                    <a:lnTo>
                      <a:pt x="26" y="12"/>
                    </a:lnTo>
                    <a:lnTo>
                      <a:pt x="37" y="8"/>
                    </a:lnTo>
                    <a:lnTo>
                      <a:pt x="47" y="5"/>
                    </a:lnTo>
                    <a:lnTo>
                      <a:pt x="59" y="2"/>
                    </a:lnTo>
                    <a:lnTo>
                      <a:pt x="70" y="1"/>
                    </a:lnTo>
                    <a:lnTo>
                      <a:pt x="81" y="0"/>
                    </a:lnTo>
                    <a:lnTo>
                      <a:pt x="93" y="0"/>
                    </a:lnTo>
                    <a:lnTo>
                      <a:pt x="104" y="2"/>
                    </a:lnTo>
                    <a:lnTo>
                      <a:pt x="114" y="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5" name="Freeform 803">
                <a:extLst>
                  <a:ext uri="{FF2B5EF4-FFF2-40B4-BE49-F238E27FC236}">
                    <a16:creationId xmlns:a16="http://schemas.microsoft.com/office/drawing/2014/main" id="{E59F265E-633A-4C34-9D3E-A756CBC485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75" y="1546"/>
                <a:ext cx="788" cy="417"/>
              </a:xfrm>
              <a:custGeom>
                <a:avLst/>
                <a:gdLst>
                  <a:gd name="T0" fmla="*/ 3340 w 5517"/>
                  <a:gd name="T1" fmla="*/ 583 h 2923"/>
                  <a:gd name="T2" fmla="*/ 3261 w 5517"/>
                  <a:gd name="T3" fmla="*/ 558 h 2923"/>
                  <a:gd name="T4" fmla="*/ 3229 w 5517"/>
                  <a:gd name="T5" fmla="*/ 441 h 2923"/>
                  <a:gd name="T6" fmla="*/ 3200 w 5517"/>
                  <a:gd name="T7" fmla="*/ 403 h 2923"/>
                  <a:gd name="T8" fmla="*/ 3178 w 5517"/>
                  <a:gd name="T9" fmla="*/ 430 h 2923"/>
                  <a:gd name="T10" fmla="*/ 3198 w 5517"/>
                  <a:gd name="T11" fmla="*/ 578 h 2923"/>
                  <a:gd name="T12" fmla="*/ 3075 w 5517"/>
                  <a:gd name="T13" fmla="*/ 660 h 2923"/>
                  <a:gd name="T14" fmla="*/ 2790 w 5517"/>
                  <a:gd name="T15" fmla="*/ 759 h 2923"/>
                  <a:gd name="T16" fmla="*/ 2424 w 5517"/>
                  <a:gd name="T17" fmla="*/ 978 h 2923"/>
                  <a:gd name="T18" fmla="*/ 2094 w 5517"/>
                  <a:gd name="T19" fmla="*/ 1243 h 2923"/>
                  <a:gd name="T20" fmla="*/ 1807 w 5517"/>
                  <a:gd name="T21" fmla="*/ 1551 h 2923"/>
                  <a:gd name="T22" fmla="*/ 1564 w 5517"/>
                  <a:gd name="T23" fmla="*/ 1896 h 2923"/>
                  <a:gd name="T24" fmla="*/ 1372 w 5517"/>
                  <a:gd name="T25" fmla="*/ 2272 h 2923"/>
                  <a:gd name="T26" fmla="*/ 901 w 5517"/>
                  <a:gd name="T27" fmla="*/ 2922 h 2923"/>
                  <a:gd name="T28" fmla="*/ 307 w 5517"/>
                  <a:gd name="T29" fmla="*/ 2893 h 2923"/>
                  <a:gd name="T30" fmla="*/ 44 w 5517"/>
                  <a:gd name="T31" fmla="*/ 2868 h 2923"/>
                  <a:gd name="T32" fmla="*/ 153 w 5517"/>
                  <a:gd name="T33" fmla="*/ 2777 h 2923"/>
                  <a:gd name="T34" fmla="*/ 268 w 5517"/>
                  <a:gd name="T35" fmla="*/ 2620 h 2923"/>
                  <a:gd name="T36" fmla="*/ 386 w 5517"/>
                  <a:gd name="T37" fmla="*/ 2471 h 2923"/>
                  <a:gd name="T38" fmla="*/ 503 w 5517"/>
                  <a:gd name="T39" fmla="*/ 2394 h 2923"/>
                  <a:gd name="T40" fmla="*/ 543 w 5517"/>
                  <a:gd name="T41" fmla="*/ 2395 h 2923"/>
                  <a:gd name="T42" fmla="*/ 543 w 5517"/>
                  <a:gd name="T43" fmla="*/ 2460 h 2923"/>
                  <a:gd name="T44" fmla="*/ 631 w 5517"/>
                  <a:gd name="T45" fmla="*/ 2359 h 2923"/>
                  <a:gd name="T46" fmla="*/ 739 w 5517"/>
                  <a:gd name="T47" fmla="*/ 2232 h 2923"/>
                  <a:gd name="T48" fmla="*/ 962 w 5517"/>
                  <a:gd name="T49" fmla="*/ 2020 h 2923"/>
                  <a:gd name="T50" fmla="*/ 1093 w 5517"/>
                  <a:gd name="T51" fmla="*/ 1875 h 2923"/>
                  <a:gd name="T52" fmla="*/ 1203 w 5517"/>
                  <a:gd name="T53" fmla="*/ 1758 h 2923"/>
                  <a:gd name="T54" fmla="*/ 1477 w 5517"/>
                  <a:gd name="T55" fmla="*/ 1482 h 2923"/>
                  <a:gd name="T56" fmla="*/ 1611 w 5517"/>
                  <a:gd name="T57" fmla="*/ 1361 h 2923"/>
                  <a:gd name="T58" fmla="*/ 1742 w 5517"/>
                  <a:gd name="T59" fmla="*/ 1278 h 2923"/>
                  <a:gd name="T60" fmla="*/ 1823 w 5517"/>
                  <a:gd name="T61" fmla="*/ 1291 h 2923"/>
                  <a:gd name="T62" fmla="*/ 1883 w 5517"/>
                  <a:gd name="T63" fmla="*/ 1318 h 2923"/>
                  <a:gd name="T64" fmla="*/ 1914 w 5517"/>
                  <a:gd name="T65" fmla="*/ 1302 h 2923"/>
                  <a:gd name="T66" fmla="*/ 2061 w 5517"/>
                  <a:gd name="T67" fmla="*/ 1115 h 2923"/>
                  <a:gd name="T68" fmla="*/ 2265 w 5517"/>
                  <a:gd name="T69" fmla="*/ 919 h 2923"/>
                  <a:gd name="T70" fmla="*/ 2409 w 5517"/>
                  <a:gd name="T71" fmla="*/ 758 h 2923"/>
                  <a:gd name="T72" fmla="*/ 2351 w 5517"/>
                  <a:gd name="T73" fmla="*/ 746 h 2923"/>
                  <a:gd name="T74" fmla="*/ 2236 w 5517"/>
                  <a:gd name="T75" fmla="*/ 784 h 2923"/>
                  <a:gd name="T76" fmla="*/ 2113 w 5517"/>
                  <a:gd name="T77" fmla="*/ 817 h 2923"/>
                  <a:gd name="T78" fmla="*/ 1932 w 5517"/>
                  <a:gd name="T79" fmla="*/ 780 h 2923"/>
                  <a:gd name="T80" fmla="*/ 2020 w 5517"/>
                  <a:gd name="T81" fmla="*/ 721 h 2923"/>
                  <a:gd name="T82" fmla="*/ 2127 w 5517"/>
                  <a:gd name="T83" fmla="*/ 686 h 2923"/>
                  <a:gd name="T84" fmla="*/ 2356 w 5517"/>
                  <a:gd name="T85" fmla="*/ 643 h 2923"/>
                  <a:gd name="T86" fmla="*/ 2903 w 5517"/>
                  <a:gd name="T87" fmla="*/ 474 h 2923"/>
                  <a:gd name="T88" fmla="*/ 5517 w 5517"/>
                  <a:gd name="T89" fmla="*/ 1 h 2923"/>
                  <a:gd name="T90" fmla="*/ 5193 w 5517"/>
                  <a:gd name="T91" fmla="*/ 100 h 2923"/>
                  <a:gd name="T92" fmla="*/ 4854 w 5517"/>
                  <a:gd name="T93" fmla="*/ 218 h 2923"/>
                  <a:gd name="T94" fmla="*/ 4858 w 5517"/>
                  <a:gd name="T95" fmla="*/ 163 h 2923"/>
                  <a:gd name="T96" fmla="*/ 4901 w 5517"/>
                  <a:gd name="T97" fmla="*/ 97 h 2923"/>
                  <a:gd name="T98" fmla="*/ 4993 w 5517"/>
                  <a:gd name="T99" fmla="*/ 58 h 2923"/>
                  <a:gd name="T100" fmla="*/ 5154 w 5517"/>
                  <a:gd name="T101" fmla="*/ 48 h 2923"/>
                  <a:gd name="T102" fmla="*/ 5395 w 5517"/>
                  <a:gd name="T103" fmla="*/ 6 h 2923"/>
                  <a:gd name="T104" fmla="*/ 3562 w 5517"/>
                  <a:gd name="T105" fmla="*/ 332 h 2923"/>
                  <a:gd name="T106" fmla="*/ 3575 w 5517"/>
                  <a:gd name="T107" fmla="*/ 451 h 2923"/>
                  <a:gd name="T108" fmla="*/ 3554 w 5517"/>
                  <a:gd name="T109" fmla="*/ 491 h 2923"/>
                  <a:gd name="T110" fmla="*/ 3496 w 5517"/>
                  <a:gd name="T111" fmla="*/ 423 h 2923"/>
                  <a:gd name="T112" fmla="*/ 3469 w 5517"/>
                  <a:gd name="T113" fmla="*/ 349 h 2923"/>
                  <a:gd name="T114" fmla="*/ 3776 w 5517"/>
                  <a:gd name="T115" fmla="*/ 149 h 2923"/>
                  <a:gd name="T116" fmla="*/ 3749 w 5517"/>
                  <a:gd name="T117" fmla="*/ 176 h 2923"/>
                  <a:gd name="T118" fmla="*/ 3738 w 5517"/>
                  <a:gd name="T119" fmla="*/ 242 h 2923"/>
                  <a:gd name="T120" fmla="*/ 3719 w 5517"/>
                  <a:gd name="T121" fmla="*/ 307 h 2923"/>
                  <a:gd name="T122" fmla="*/ 3684 w 5517"/>
                  <a:gd name="T123" fmla="*/ 167 h 2923"/>
                  <a:gd name="T124" fmla="*/ 3784 w 5517"/>
                  <a:gd name="T125" fmla="*/ 146 h 2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517" h="2923">
                    <a:moveTo>
                      <a:pt x="3427" y="545"/>
                    </a:moveTo>
                    <a:lnTo>
                      <a:pt x="3411" y="555"/>
                    </a:lnTo>
                    <a:lnTo>
                      <a:pt x="3394" y="563"/>
                    </a:lnTo>
                    <a:lnTo>
                      <a:pt x="3376" y="570"/>
                    </a:lnTo>
                    <a:lnTo>
                      <a:pt x="3357" y="577"/>
                    </a:lnTo>
                    <a:lnTo>
                      <a:pt x="3340" y="583"/>
                    </a:lnTo>
                    <a:lnTo>
                      <a:pt x="3321" y="588"/>
                    </a:lnTo>
                    <a:lnTo>
                      <a:pt x="3301" y="592"/>
                    </a:lnTo>
                    <a:lnTo>
                      <a:pt x="3282" y="596"/>
                    </a:lnTo>
                    <a:lnTo>
                      <a:pt x="3274" y="584"/>
                    </a:lnTo>
                    <a:lnTo>
                      <a:pt x="3267" y="571"/>
                    </a:lnTo>
                    <a:lnTo>
                      <a:pt x="3261" y="558"/>
                    </a:lnTo>
                    <a:lnTo>
                      <a:pt x="3256" y="543"/>
                    </a:lnTo>
                    <a:lnTo>
                      <a:pt x="3249" y="513"/>
                    </a:lnTo>
                    <a:lnTo>
                      <a:pt x="3243" y="483"/>
                    </a:lnTo>
                    <a:lnTo>
                      <a:pt x="3239" y="468"/>
                    </a:lnTo>
                    <a:lnTo>
                      <a:pt x="3235" y="455"/>
                    </a:lnTo>
                    <a:lnTo>
                      <a:pt x="3229" y="441"/>
                    </a:lnTo>
                    <a:lnTo>
                      <a:pt x="3223" y="429"/>
                    </a:lnTo>
                    <a:lnTo>
                      <a:pt x="3220" y="422"/>
                    </a:lnTo>
                    <a:lnTo>
                      <a:pt x="3216" y="417"/>
                    </a:lnTo>
                    <a:lnTo>
                      <a:pt x="3211" y="412"/>
                    </a:lnTo>
                    <a:lnTo>
                      <a:pt x="3206" y="407"/>
                    </a:lnTo>
                    <a:lnTo>
                      <a:pt x="3200" y="403"/>
                    </a:lnTo>
                    <a:lnTo>
                      <a:pt x="3195" y="398"/>
                    </a:lnTo>
                    <a:lnTo>
                      <a:pt x="3188" y="395"/>
                    </a:lnTo>
                    <a:lnTo>
                      <a:pt x="3180" y="392"/>
                    </a:lnTo>
                    <a:lnTo>
                      <a:pt x="3179" y="405"/>
                    </a:lnTo>
                    <a:lnTo>
                      <a:pt x="3178" y="417"/>
                    </a:lnTo>
                    <a:lnTo>
                      <a:pt x="3178" y="430"/>
                    </a:lnTo>
                    <a:lnTo>
                      <a:pt x="3179" y="442"/>
                    </a:lnTo>
                    <a:lnTo>
                      <a:pt x="3181" y="468"/>
                    </a:lnTo>
                    <a:lnTo>
                      <a:pt x="3184" y="495"/>
                    </a:lnTo>
                    <a:lnTo>
                      <a:pt x="3189" y="522"/>
                    </a:lnTo>
                    <a:lnTo>
                      <a:pt x="3194" y="549"/>
                    </a:lnTo>
                    <a:lnTo>
                      <a:pt x="3198" y="578"/>
                    </a:lnTo>
                    <a:lnTo>
                      <a:pt x="3202" y="605"/>
                    </a:lnTo>
                    <a:lnTo>
                      <a:pt x="3181" y="616"/>
                    </a:lnTo>
                    <a:lnTo>
                      <a:pt x="3162" y="627"/>
                    </a:lnTo>
                    <a:lnTo>
                      <a:pt x="3140" y="636"/>
                    </a:lnTo>
                    <a:lnTo>
                      <a:pt x="3119" y="644"/>
                    </a:lnTo>
                    <a:lnTo>
                      <a:pt x="3075" y="660"/>
                    </a:lnTo>
                    <a:lnTo>
                      <a:pt x="3031" y="674"/>
                    </a:lnTo>
                    <a:lnTo>
                      <a:pt x="2986" y="687"/>
                    </a:lnTo>
                    <a:lnTo>
                      <a:pt x="2942" y="699"/>
                    </a:lnTo>
                    <a:lnTo>
                      <a:pt x="2897" y="713"/>
                    </a:lnTo>
                    <a:lnTo>
                      <a:pt x="2853" y="728"/>
                    </a:lnTo>
                    <a:lnTo>
                      <a:pt x="2790" y="759"/>
                    </a:lnTo>
                    <a:lnTo>
                      <a:pt x="2726" y="792"/>
                    </a:lnTo>
                    <a:lnTo>
                      <a:pt x="2663" y="827"/>
                    </a:lnTo>
                    <a:lnTo>
                      <a:pt x="2603" y="862"/>
                    </a:lnTo>
                    <a:lnTo>
                      <a:pt x="2543" y="900"/>
                    </a:lnTo>
                    <a:lnTo>
                      <a:pt x="2482" y="938"/>
                    </a:lnTo>
                    <a:lnTo>
                      <a:pt x="2424" y="978"/>
                    </a:lnTo>
                    <a:lnTo>
                      <a:pt x="2366" y="1018"/>
                    </a:lnTo>
                    <a:lnTo>
                      <a:pt x="2310" y="1061"/>
                    </a:lnTo>
                    <a:lnTo>
                      <a:pt x="2255" y="1105"/>
                    </a:lnTo>
                    <a:lnTo>
                      <a:pt x="2200" y="1150"/>
                    </a:lnTo>
                    <a:lnTo>
                      <a:pt x="2147" y="1195"/>
                    </a:lnTo>
                    <a:lnTo>
                      <a:pt x="2094" y="1243"/>
                    </a:lnTo>
                    <a:lnTo>
                      <a:pt x="2043" y="1291"/>
                    </a:lnTo>
                    <a:lnTo>
                      <a:pt x="1993" y="1341"/>
                    </a:lnTo>
                    <a:lnTo>
                      <a:pt x="1945" y="1392"/>
                    </a:lnTo>
                    <a:lnTo>
                      <a:pt x="1897" y="1444"/>
                    </a:lnTo>
                    <a:lnTo>
                      <a:pt x="1852" y="1498"/>
                    </a:lnTo>
                    <a:lnTo>
                      <a:pt x="1807" y="1551"/>
                    </a:lnTo>
                    <a:lnTo>
                      <a:pt x="1763" y="1606"/>
                    </a:lnTo>
                    <a:lnTo>
                      <a:pt x="1720" y="1662"/>
                    </a:lnTo>
                    <a:lnTo>
                      <a:pt x="1680" y="1720"/>
                    </a:lnTo>
                    <a:lnTo>
                      <a:pt x="1639" y="1777"/>
                    </a:lnTo>
                    <a:lnTo>
                      <a:pt x="1602" y="1836"/>
                    </a:lnTo>
                    <a:lnTo>
                      <a:pt x="1564" y="1896"/>
                    </a:lnTo>
                    <a:lnTo>
                      <a:pt x="1529" y="1956"/>
                    </a:lnTo>
                    <a:lnTo>
                      <a:pt x="1494" y="2018"/>
                    </a:lnTo>
                    <a:lnTo>
                      <a:pt x="1462" y="2080"/>
                    </a:lnTo>
                    <a:lnTo>
                      <a:pt x="1431" y="2144"/>
                    </a:lnTo>
                    <a:lnTo>
                      <a:pt x="1400" y="2207"/>
                    </a:lnTo>
                    <a:lnTo>
                      <a:pt x="1372" y="2272"/>
                    </a:lnTo>
                    <a:lnTo>
                      <a:pt x="1346" y="2337"/>
                    </a:lnTo>
                    <a:lnTo>
                      <a:pt x="1205" y="2919"/>
                    </a:lnTo>
                    <a:lnTo>
                      <a:pt x="1128" y="2922"/>
                    </a:lnTo>
                    <a:lnTo>
                      <a:pt x="1051" y="2923"/>
                    </a:lnTo>
                    <a:lnTo>
                      <a:pt x="976" y="2923"/>
                    </a:lnTo>
                    <a:lnTo>
                      <a:pt x="901" y="2922"/>
                    </a:lnTo>
                    <a:lnTo>
                      <a:pt x="826" y="2920"/>
                    </a:lnTo>
                    <a:lnTo>
                      <a:pt x="752" y="2917"/>
                    </a:lnTo>
                    <a:lnTo>
                      <a:pt x="678" y="2913"/>
                    </a:lnTo>
                    <a:lnTo>
                      <a:pt x="604" y="2908"/>
                    </a:lnTo>
                    <a:lnTo>
                      <a:pt x="456" y="2900"/>
                    </a:lnTo>
                    <a:lnTo>
                      <a:pt x="307" y="2893"/>
                    </a:lnTo>
                    <a:lnTo>
                      <a:pt x="231" y="2891"/>
                    </a:lnTo>
                    <a:lnTo>
                      <a:pt x="155" y="2889"/>
                    </a:lnTo>
                    <a:lnTo>
                      <a:pt x="78" y="2889"/>
                    </a:lnTo>
                    <a:lnTo>
                      <a:pt x="0" y="2889"/>
                    </a:lnTo>
                    <a:lnTo>
                      <a:pt x="23" y="2879"/>
                    </a:lnTo>
                    <a:lnTo>
                      <a:pt x="44" y="2868"/>
                    </a:lnTo>
                    <a:lnTo>
                      <a:pt x="64" y="2855"/>
                    </a:lnTo>
                    <a:lnTo>
                      <a:pt x="84" y="2842"/>
                    </a:lnTo>
                    <a:lnTo>
                      <a:pt x="103" y="2827"/>
                    </a:lnTo>
                    <a:lnTo>
                      <a:pt x="121" y="2811"/>
                    </a:lnTo>
                    <a:lnTo>
                      <a:pt x="137" y="2794"/>
                    </a:lnTo>
                    <a:lnTo>
                      <a:pt x="153" y="2777"/>
                    </a:lnTo>
                    <a:lnTo>
                      <a:pt x="169" y="2758"/>
                    </a:lnTo>
                    <a:lnTo>
                      <a:pt x="184" y="2740"/>
                    </a:lnTo>
                    <a:lnTo>
                      <a:pt x="199" y="2720"/>
                    </a:lnTo>
                    <a:lnTo>
                      <a:pt x="212" y="2701"/>
                    </a:lnTo>
                    <a:lnTo>
                      <a:pt x="240" y="2660"/>
                    </a:lnTo>
                    <a:lnTo>
                      <a:pt x="268" y="2620"/>
                    </a:lnTo>
                    <a:lnTo>
                      <a:pt x="295" y="2580"/>
                    </a:lnTo>
                    <a:lnTo>
                      <a:pt x="324" y="2542"/>
                    </a:lnTo>
                    <a:lnTo>
                      <a:pt x="338" y="2523"/>
                    </a:lnTo>
                    <a:lnTo>
                      <a:pt x="354" y="2504"/>
                    </a:lnTo>
                    <a:lnTo>
                      <a:pt x="370" y="2488"/>
                    </a:lnTo>
                    <a:lnTo>
                      <a:pt x="386" y="2471"/>
                    </a:lnTo>
                    <a:lnTo>
                      <a:pt x="403" y="2455"/>
                    </a:lnTo>
                    <a:lnTo>
                      <a:pt x="421" y="2441"/>
                    </a:lnTo>
                    <a:lnTo>
                      <a:pt x="441" y="2427"/>
                    </a:lnTo>
                    <a:lnTo>
                      <a:pt x="460" y="2415"/>
                    </a:lnTo>
                    <a:lnTo>
                      <a:pt x="481" y="2403"/>
                    </a:lnTo>
                    <a:lnTo>
                      <a:pt x="503" y="2394"/>
                    </a:lnTo>
                    <a:lnTo>
                      <a:pt x="527" y="2386"/>
                    </a:lnTo>
                    <a:lnTo>
                      <a:pt x="552" y="2379"/>
                    </a:lnTo>
                    <a:lnTo>
                      <a:pt x="549" y="2383"/>
                    </a:lnTo>
                    <a:lnTo>
                      <a:pt x="547" y="2386"/>
                    </a:lnTo>
                    <a:lnTo>
                      <a:pt x="545" y="2391"/>
                    </a:lnTo>
                    <a:lnTo>
                      <a:pt x="543" y="2395"/>
                    </a:lnTo>
                    <a:lnTo>
                      <a:pt x="542" y="2405"/>
                    </a:lnTo>
                    <a:lnTo>
                      <a:pt x="541" y="2416"/>
                    </a:lnTo>
                    <a:lnTo>
                      <a:pt x="542" y="2426"/>
                    </a:lnTo>
                    <a:lnTo>
                      <a:pt x="542" y="2437"/>
                    </a:lnTo>
                    <a:lnTo>
                      <a:pt x="543" y="2449"/>
                    </a:lnTo>
                    <a:lnTo>
                      <a:pt x="543" y="2460"/>
                    </a:lnTo>
                    <a:lnTo>
                      <a:pt x="560" y="2481"/>
                    </a:lnTo>
                    <a:lnTo>
                      <a:pt x="573" y="2455"/>
                    </a:lnTo>
                    <a:lnTo>
                      <a:pt x="585" y="2430"/>
                    </a:lnTo>
                    <a:lnTo>
                      <a:pt x="600" y="2406"/>
                    </a:lnTo>
                    <a:lnTo>
                      <a:pt x="615" y="2382"/>
                    </a:lnTo>
                    <a:lnTo>
                      <a:pt x="631" y="2359"/>
                    </a:lnTo>
                    <a:lnTo>
                      <a:pt x="647" y="2337"/>
                    </a:lnTo>
                    <a:lnTo>
                      <a:pt x="665" y="2315"/>
                    </a:lnTo>
                    <a:lnTo>
                      <a:pt x="682" y="2294"/>
                    </a:lnTo>
                    <a:lnTo>
                      <a:pt x="700" y="2273"/>
                    </a:lnTo>
                    <a:lnTo>
                      <a:pt x="719" y="2252"/>
                    </a:lnTo>
                    <a:lnTo>
                      <a:pt x="739" y="2232"/>
                    </a:lnTo>
                    <a:lnTo>
                      <a:pt x="757" y="2211"/>
                    </a:lnTo>
                    <a:lnTo>
                      <a:pt x="798" y="2173"/>
                    </a:lnTo>
                    <a:lnTo>
                      <a:pt x="839" y="2134"/>
                    </a:lnTo>
                    <a:lnTo>
                      <a:pt x="879" y="2096"/>
                    </a:lnTo>
                    <a:lnTo>
                      <a:pt x="921" y="2058"/>
                    </a:lnTo>
                    <a:lnTo>
                      <a:pt x="962" y="2020"/>
                    </a:lnTo>
                    <a:lnTo>
                      <a:pt x="1001" y="1980"/>
                    </a:lnTo>
                    <a:lnTo>
                      <a:pt x="1020" y="1959"/>
                    </a:lnTo>
                    <a:lnTo>
                      <a:pt x="1039" y="1939"/>
                    </a:lnTo>
                    <a:lnTo>
                      <a:pt x="1058" y="1919"/>
                    </a:lnTo>
                    <a:lnTo>
                      <a:pt x="1076" y="1897"/>
                    </a:lnTo>
                    <a:lnTo>
                      <a:pt x="1093" y="1875"/>
                    </a:lnTo>
                    <a:lnTo>
                      <a:pt x="1111" y="1853"/>
                    </a:lnTo>
                    <a:lnTo>
                      <a:pt x="1126" y="1830"/>
                    </a:lnTo>
                    <a:lnTo>
                      <a:pt x="1142" y="1806"/>
                    </a:lnTo>
                    <a:lnTo>
                      <a:pt x="1163" y="1790"/>
                    </a:lnTo>
                    <a:lnTo>
                      <a:pt x="1184" y="1775"/>
                    </a:lnTo>
                    <a:lnTo>
                      <a:pt x="1203" y="1758"/>
                    </a:lnTo>
                    <a:lnTo>
                      <a:pt x="1223" y="1741"/>
                    </a:lnTo>
                    <a:lnTo>
                      <a:pt x="1261" y="1706"/>
                    </a:lnTo>
                    <a:lnTo>
                      <a:pt x="1298" y="1671"/>
                    </a:lnTo>
                    <a:lnTo>
                      <a:pt x="1370" y="1595"/>
                    </a:lnTo>
                    <a:lnTo>
                      <a:pt x="1441" y="1520"/>
                    </a:lnTo>
                    <a:lnTo>
                      <a:pt x="1477" y="1482"/>
                    </a:lnTo>
                    <a:lnTo>
                      <a:pt x="1514" y="1446"/>
                    </a:lnTo>
                    <a:lnTo>
                      <a:pt x="1533" y="1428"/>
                    </a:lnTo>
                    <a:lnTo>
                      <a:pt x="1551" y="1410"/>
                    </a:lnTo>
                    <a:lnTo>
                      <a:pt x="1571" y="1393"/>
                    </a:lnTo>
                    <a:lnTo>
                      <a:pt x="1591" y="1377"/>
                    </a:lnTo>
                    <a:lnTo>
                      <a:pt x="1611" y="1361"/>
                    </a:lnTo>
                    <a:lnTo>
                      <a:pt x="1632" y="1345"/>
                    </a:lnTo>
                    <a:lnTo>
                      <a:pt x="1653" y="1331"/>
                    </a:lnTo>
                    <a:lnTo>
                      <a:pt x="1674" y="1316"/>
                    </a:lnTo>
                    <a:lnTo>
                      <a:pt x="1696" y="1303"/>
                    </a:lnTo>
                    <a:lnTo>
                      <a:pt x="1719" y="1290"/>
                    </a:lnTo>
                    <a:lnTo>
                      <a:pt x="1742" y="1278"/>
                    </a:lnTo>
                    <a:lnTo>
                      <a:pt x="1766" y="1267"/>
                    </a:lnTo>
                    <a:lnTo>
                      <a:pt x="1777" y="1267"/>
                    </a:lnTo>
                    <a:lnTo>
                      <a:pt x="1786" y="1269"/>
                    </a:lnTo>
                    <a:lnTo>
                      <a:pt x="1795" y="1274"/>
                    </a:lnTo>
                    <a:lnTo>
                      <a:pt x="1805" y="1279"/>
                    </a:lnTo>
                    <a:lnTo>
                      <a:pt x="1823" y="1291"/>
                    </a:lnTo>
                    <a:lnTo>
                      <a:pt x="1841" y="1304"/>
                    </a:lnTo>
                    <a:lnTo>
                      <a:pt x="1851" y="1310"/>
                    </a:lnTo>
                    <a:lnTo>
                      <a:pt x="1859" y="1314"/>
                    </a:lnTo>
                    <a:lnTo>
                      <a:pt x="1868" y="1317"/>
                    </a:lnTo>
                    <a:lnTo>
                      <a:pt x="1878" y="1318"/>
                    </a:lnTo>
                    <a:lnTo>
                      <a:pt x="1883" y="1318"/>
                    </a:lnTo>
                    <a:lnTo>
                      <a:pt x="1888" y="1317"/>
                    </a:lnTo>
                    <a:lnTo>
                      <a:pt x="1892" y="1315"/>
                    </a:lnTo>
                    <a:lnTo>
                      <a:pt x="1897" y="1313"/>
                    </a:lnTo>
                    <a:lnTo>
                      <a:pt x="1903" y="1311"/>
                    </a:lnTo>
                    <a:lnTo>
                      <a:pt x="1908" y="1307"/>
                    </a:lnTo>
                    <a:lnTo>
                      <a:pt x="1914" y="1302"/>
                    </a:lnTo>
                    <a:lnTo>
                      <a:pt x="1919" y="1297"/>
                    </a:lnTo>
                    <a:lnTo>
                      <a:pt x="1944" y="1259"/>
                    </a:lnTo>
                    <a:lnTo>
                      <a:pt x="1970" y="1223"/>
                    </a:lnTo>
                    <a:lnTo>
                      <a:pt x="2000" y="1186"/>
                    </a:lnTo>
                    <a:lnTo>
                      <a:pt x="2030" y="1151"/>
                    </a:lnTo>
                    <a:lnTo>
                      <a:pt x="2061" y="1115"/>
                    </a:lnTo>
                    <a:lnTo>
                      <a:pt x="2093" y="1081"/>
                    </a:lnTo>
                    <a:lnTo>
                      <a:pt x="2127" y="1047"/>
                    </a:lnTo>
                    <a:lnTo>
                      <a:pt x="2161" y="1014"/>
                    </a:lnTo>
                    <a:lnTo>
                      <a:pt x="2196" y="982"/>
                    </a:lnTo>
                    <a:lnTo>
                      <a:pt x="2231" y="950"/>
                    </a:lnTo>
                    <a:lnTo>
                      <a:pt x="2265" y="919"/>
                    </a:lnTo>
                    <a:lnTo>
                      <a:pt x="2301" y="889"/>
                    </a:lnTo>
                    <a:lnTo>
                      <a:pt x="2371" y="832"/>
                    </a:lnTo>
                    <a:lnTo>
                      <a:pt x="2437" y="779"/>
                    </a:lnTo>
                    <a:lnTo>
                      <a:pt x="2428" y="770"/>
                    </a:lnTo>
                    <a:lnTo>
                      <a:pt x="2419" y="764"/>
                    </a:lnTo>
                    <a:lnTo>
                      <a:pt x="2409" y="758"/>
                    </a:lnTo>
                    <a:lnTo>
                      <a:pt x="2400" y="754"/>
                    </a:lnTo>
                    <a:lnTo>
                      <a:pt x="2390" y="751"/>
                    </a:lnTo>
                    <a:lnTo>
                      <a:pt x="2381" y="748"/>
                    </a:lnTo>
                    <a:lnTo>
                      <a:pt x="2371" y="746"/>
                    </a:lnTo>
                    <a:lnTo>
                      <a:pt x="2361" y="746"/>
                    </a:lnTo>
                    <a:lnTo>
                      <a:pt x="2351" y="746"/>
                    </a:lnTo>
                    <a:lnTo>
                      <a:pt x="2341" y="747"/>
                    </a:lnTo>
                    <a:lnTo>
                      <a:pt x="2331" y="749"/>
                    </a:lnTo>
                    <a:lnTo>
                      <a:pt x="2321" y="752"/>
                    </a:lnTo>
                    <a:lnTo>
                      <a:pt x="2300" y="758"/>
                    </a:lnTo>
                    <a:lnTo>
                      <a:pt x="2279" y="766"/>
                    </a:lnTo>
                    <a:lnTo>
                      <a:pt x="2236" y="784"/>
                    </a:lnTo>
                    <a:lnTo>
                      <a:pt x="2192" y="802"/>
                    </a:lnTo>
                    <a:lnTo>
                      <a:pt x="2171" y="809"/>
                    </a:lnTo>
                    <a:lnTo>
                      <a:pt x="2148" y="814"/>
                    </a:lnTo>
                    <a:lnTo>
                      <a:pt x="2136" y="816"/>
                    </a:lnTo>
                    <a:lnTo>
                      <a:pt x="2125" y="817"/>
                    </a:lnTo>
                    <a:lnTo>
                      <a:pt x="2113" y="817"/>
                    </a:lnTo>
                    <a:lnTo>
                      <a:pt x="2102" y="817"/>
                    </a:lnTo>
                    <a:lnTo>
                      <a:pt x="1885" y="838"/>
                    </a:lnTo>
                    <a:lnTo>
                      <a:pt x="1895" y="822"/>
                    </a:lnTo>
                    <a:lnTo>
                      <a:pt x="1907" y="807"/>
                    </a:lnTo>
                    <a:lnTo>
                      <a:pt x="1918" y="793"/>
                    </a:lnTo>
                    <a:lnTo>
                      <a:pt x="1932" y="780"/>
                    </a:lnTo>
                    <a:lnTo>
                      <a:pt x="1944" y="768"/>
                    </a:lnTo>
                    <a:lnTo>
                      <a:pt x="1959" y="757"/>
                    </a:lnTo>
                    <a:lnTo>
                      <a:pt x="1974" y="746"/>
                    </a:lnTo>
                    <a:lnTo>
                      <a:pt x="1989" y="737"/>
                    </a:lnTo>
                    <a:lnTo>
                      <a:pt x="2005" y="729"/>
                    </a:lnTo>
                    <a:lnTo>
                      <a:pt x="2020" y="721"/>
                    </a:lnTo>
                    <a:lnTo>
                      <a:pt x="2037" y="714"/>
                    </a:lnTo>
                    <a:lnTo>
                      <a:pt x="2055" y="707"/>
                    </a:lnTo>
                    <a:lnTo>
                      <a:pt x="2073" y="702"/>
                    </a:lnTo>
                    <a:lnTo>
                      <a:pt x="2090" y="695"/>
                    </a:lnTo>
                    <a:lnTo>
                      <a:pt x="2108" y="690"/>
                    </a:lnTo>
                    <a:lnTo>
                      <a:pt x="2127" y="686"/>
                    </a:lnTo>
                    <a:lnTo>
                      <a:pt x="2164" y="678"/>
                    </a:lnTo>
                    <a:lnTo>
                      <a:pt x="2203" y="670"/>
                    </a:lnTo>
                    <a:lnTo>
                      <a:pt x="2241" y="664"/>
                    </a:lnTo>
                    <a:lnTo>
                      <a:pt x="2280" y="657"/>
                    </a:lnTo>
                    <a:lnTo>
                      <a:pt x="2318" y="650"/>
                    </a:lnTo>
                    <a:lnTo>
                      <a:pt x="2356" y="643"/>
                    </a:lnTo>
                    <a:lnTo>
                      <a:pt x="2394" y="635"/>
                    </a:lnTo>
                    <a:lnTo>
                      <a:pt x="2429" y="625"/>
                    </a:lnTo>
                    <a:lnTo>
                      <a:pt x="2547" y="586"/>
                    </a:lnTo>
                    <a:lnTo>
                      <a:pt x="2666" y="547"/>
                    </a:lnTo>
                    <a:lnTo>
                      <a:pt x="2784" y="510"/>
                    </a:lnTo>
                    <a:lnTo>
                      <a:pt x="2903" y="474"/>
                    </a:lnTo>
                    <a:lnTo>
                      <a:pt x="3023" y="439"/>
                    </a:lnTo>
                    <a:lnTo>
                      <a:pt x="3143" y="405"/>
                    </a:lnTo>
                    <a:lnTo>
                      <a:pt x="3264" y="372"/>
                    </a:lnTo>
                    <a:lnTo>
                      <a:pt x="3385" y="341"/>
                    </a:lnTo>
                    <a:lnTo>
                      <a:pt x="3427" y="545"/>
                    </a:lnTo>
                    <a:close/>
                    <a:moveTo>
                      <a:pt x="5517" y="1"/>
                    </a:moveTo>
                    <a:lnTo>
                      <a:pt x="5478" y="10"/>
                    </a:lnTo>
                    <a:lnTo>
                      <a:pt x="5439" y="19"/>
                    </a:lnTo>
                    <a:lnTo>
                      <a:pt x="5399" y="31"/>
                    </a:lnTo>
                    <a:lnTo>
                      <a:pt x="5358" y="43"/>
                    </a:lnTo>
                    <a:lnTo>
                      <a:pt x="5277" y="70"/>
                    </a:lnTo>
                    <a:lnTo>
                      <a:pt x="5193" y="100"/>
                    </a:lnTo>
                    <a:lnTo>
                      <a:pt x="5108" y="132"/>
                    </a:lnTo>
                    <a:lnTo>
                      <a:pt x="5024" y="163"/>
                    </a:lnTo>
                    <a:lnTo>
                      <a:pt x="4981" y="177"/>
                    </a:lnTo>
                    <a:lnTo>
                      <a:pt x="4938" y="192"/>
                    </a:lnTo>
                    <a:lnTo>
                      <a:pt x="4897" y="206"/>
                    </a:lnTo>
                    <a:lnTo>
                      <a:pt x="4854" y="218"/>
                    </a:lnTo>
                    <a:lnTo>
                      <a:pt x="4853" y="208"/>
                    </a:lnTo>
                    <a:lnTo>
                      <a:pt x="4853" y="198"/>
                    </a:lnTo>
                    <a:lnTo>
                      <a:pt x="4854" y="189"/>
                    </a:lnTo>
                    <a:lnTo>
                      <a:pt x="4855" y="180"/>
                    </a:lnTo>
                    <a:lnTo>
                      <a:pt x="4856" y="171"/>
                    </a:lnTo>
                    <a:lnTo>
                      <a:pt x="4858" y="163"/>
                    </a:lnTo>
                    <a:lnTo>
                      <a:pt x="4861" y="155"/>
                    </a:lnTo>
                    <a:lnTo>
                      <a:pt x="4863" y="147"/>
                    </a:lnTo>
                    <a:lnTo>
                      <a:pt x="4871" y="133"/>
                    </a:lnTo>
                    <a:lnTo>
                      <a:pt x="4880" y="119"/>
                    </a:lnTo>
                    <a:lnTo>
                      <a:pt x="4889" y="108"/>
                    </a:lnTo>
                    <a:lnTo>
                      <a:pt x="4901" y="97"/>
                    </a:lnTo>
                    <a:lnTo>
                      <a:pt x="4913" y="88"/>
                    </a:lnTo>
                    <a:lnTo>
                      <a:pt x="4928" y="79"/>
                    </a:lnTo>
                    <a:lnTo>
                      <a:pt x="4943" y="72"/>
                    </a:lnTo>
                    <a:lnTo>
                      <a:pt x="4958" y="66"/>
                    </a:lnTo>
                    <a:lnTo>
                      <a:pt x="4975" y="62"/>
                    </a:lnTo>
                    <a:lnTo>
                      <a:pt x="4993" y="58"/>
                    </a:lnTo>
                    <a:lnTo>
                      <a:pt x="5010" y="54"/>
                    </a:lnTo>
                    <a:lnTo>
                      <a:pt x="5028" y="52"/>
                    </a:lnTo>
                    <a:lnTo>
                      <a:pt x="5060" y="53"/>
                    </a:lnTo>
                    <a:lnTo>
                      <a:pt x="5093" y="53"/>
                    </a:lnTo>
                    <a:lnTo>
                      <a:pt x="5124" y="51"/>
                    </a:lnTo>
                    <a:lnTo>
                      <a:pt x="5154" y="48"/>
                    </a:lnTo>
                    <a:lnTo>
                      <a:pt x="5185" y="44"/>
                    </a:lnTo>
                    <a:lnTo>
                      <a:pt x="5216" y="39"/>
                    </a:lnTo>
                    <a:lnTo>
                      <a:pt x="5246" y="33"/>
                    </a:lnTo>
                    <a:lnTo>
                      <a:pt x="5275" y="27"/>
                    </a:lnTo>
                    <a:lnTo>
                      <a:pt x="5335" y="15"/>
                    </a:lnTo>
                    <a:lnTo>
                      <a:pt x="5395" y="6"/>
                    </a:lnTo>
                    <a:lnTo>
                      <a:pt x="5425" y="2"/>
                    </a:lnTo>
                    <a:lnTo>
                      <a:pt x="5455" y="0"/>
                    </a:lnTo>
                    <a:lnTo>
                      <a:pt x="5486" y="0"/>
                    </a:lnTo>
                    <a:lnTo>
                      <a:pt x="5517" y="1"/>
                    </a:lnTo>
                    <a:close/>
                    <a:moveTo>
                      <a:pt x="3559" y="308"/>
                    </a:moveTo>
                    <a:lnTo>
                      <a:pt x="3562" y="332"/>
                    </a:lnTo>
                    <a:lnTo>
                      <a:pt x="3566" y="358"/>
                    </a:lnTo>
                    <a:lnTo>
                      <a:pt x="3571" y="386"/>
                    </a:lnTo>
                    <a:lnTo>
                      <a:pt x="3575" y="413"/>
                    </a:lnTo>
                    <a:lnTo>
                      <a:pt x="3576" y="426"/>
                    </a:lnTo>
                    <a:lnTo>
                      <a:pt x="3576" y="439"/>
                    </a:lnTo>
                    <a:lnTo>
                      <a:pt x="3575" y="451"/>
                    </a:lnTo>
                    <a:lnTo>
                      <a:pt x="3573" y="463"/>
                    </a:lnTo>
                    <a:lnTo>
                      <a:pt x="3570" y="472"/>
                    </a:lnTo>
                    <a:lnTo>
                      <a:pt x="3565" y="482"/>
                    </a:lnTo>
                    <a:lnTo>
                      <a:pt x="3562" y="485"/>
                    </a:lnTo>
                    <a:lnTo>
                      <a:pt x="3559" y="488"/>
                    </a:lnTo>
                    <a:lnTo>
                      <a:pt x="3554" y="491"/>
                    </a:lnTo>
                    <a:lnTo>
                      <a:pt x="3550" y="494"/>
                    </a:lnTo>
                    <a:lnTo>
                      <a:pt x="3533" y="475"/>
                    </a:lnTo>
                    <a:lnTo>
                      <a:pt x="3517" y="456"/>
                    </a:lnTo>
                    <a:lnTo>
                      <a:pt x="3510" y="445"/>
                    </a:lnTo>
                    <a:lnTo>
                      <a:pt x="3502" y="435"/>
                    </a:lnTo>
                    <a:lnTo>
                      <a:pt x="3496" y="423"/>
                    </a:lnTo>
                    <a:lnTo>
                      <a:pt x="3490" y="412"/>
                    </a:lnTo>
                    <a:lnTo>
                      <a:pt x="3485" y="400"/>
                    </a:lnTo>
                    <a:lnTo>
                      <a:pt x="3479" y="388"/>
                    </a:lnTo>
                    <a:lnTo>
                      <a:pt x="3475" y="375"/>
                    </a:lnTo>
                    <a:lnTo>
                      <a:pt x="3472" y="362"/>
                    </a:lnTo>
                    <a:lnTo>
                      <a:pt x="3469" y="349"/>
                    </a:lnTo>
                    <a:lnTo>
                      <a:pt x="3467" y="336"/>
                    </a:lnTo>
                    <a:lnTo>
                      <a:pt x="3466" y="321"/>
                    </a:lnTo>
                    <a:lnTo>
                      <a:pt x="3465" y="308"/>
                    </a:lnTo>
                    <a:lnTo>
                      <a:pt x="3559" y="308"/>
                    </a:lnTo>
                    <a:close/>
                    <a:moveTo>
                      <a:pt x="3784" y="146"/>
                    </a:moveTo>
                    <a:lnTo>
                      <a:pt x="3776" y="149"/>
                    </a:lnTo>
                    <a:lnTo>
                      <a:pt x="3770" y="153"/>
                    </a:lnTo>
                    <a:lnTo>
                      <a:pt x="3765" y="157"/>
                    </a:lnTo>
                    <a:lnTo>
                      <a:pt x="3760" y="162"/>
                    </a:lnTo>
                    <a:lnTo>
                      <a:pt x="3756" y="166"/>
                    </a:lnTo>
                    <a:lnTo>
                      <a:pt x="3752" y="171"/>
                    </a:lnTo>
                    <a:lnTo>
                      <a:pt x="3749" y="176"/>
                    </a:lnTo>
                    <a:lnTo>
                      <a:pt x="3746" y="182"/>
                    </a:lnTo>
                    <a:lnTo>
                      <a:pt x="3743" y="193"/>
                    </a:lnTo>
                    <a:lnTo>
                      <a:pt x="3741" y="205"/>
                    </a:lnTo>
                    <a:lnTo>
                      <a:pt x="3739" y="217"/>
                    </a:lnTo>
                    <a:lnTo>
                      <a:pt x="3739" y="230"/>
                    </a:lnTo>
                    <a:lnTo>
                      <a:pt x="3738" y="242"/>
                    </a:lnTo>
                    <a:lnTo>
                      <a:pt x="3737" y="256"/>
                    </a:lnTo>
                    <a:lnTo>
                      <a:pt x="3736" y="268"/>
                    </a:lnTo>
                    <a:lnTo>
                      <a:pt x="3733" y="280"/>
                    </a:lnTo>
                    <a:lnTo>
                      <a:pt x="3728" y="291"/>
                    </a:lnTo>
                    <a:lnTo>
                      <a:pt x="3722" y="301"/>
                    </a:lnTo>
                    <a:lnTo>
                      <a:pt x="3719" y="307"/>
                    </a:lnTo>
                    <a:lnTo>
                      <a:pt x="3714" y="312"/>
                    </a:lnTo>
                    <a:lnTo>
                      <a:pt x="3709" y="316"/>
                    </a:lnTo>
                    <a:lnTo>
                      <a:pt x="3703" y="320"/>
                    </a:lnTo>
                    <a:lnTo>
                      <a:pt x="3652" y="175"/>
                    </a:lnTo>
                    <a:lnTo>
                      <a:pt x="3668" y="172"/>
                    </a:lnTo>
                    <a:lnTo>
                      <a:pt x="3684" y="167"/>
                    </a:lnTo>
                    <a:lnTo>
                      <a:pt x="3699" y="163"/>
                    </a:lnTo>
                    <a:lnTo>
                      <a:pt x="3715" y="158"/>
                    </a:lnTo>
                    <a:lnTo>
                      <a:pt x="3731" y="153"/>
                    </a:lnTo>
                    <a:lnTo>
                      <a:pt x="3747" y="149"/>
                    </a:lnTo>
                    <a:lnTo>
                      <a:pt x="3765" y="147"/>
                    </a:lnTo>
                    <a:lnTo>
                      <a:pt x="3784" y="14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6" name="Freeform 804">
                <a:extLst>
                  <a:ext uri="{FF2B5EF4-FFF2-40B4-BE49-F238E27FC236}">
                    <a16:creationId xmlns:a16="http://schemas.microsoft.com/office/drawing/2014/main" id="{2E34BC19-0F10-47FA-9FD1-56C4BD95BD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91" y="1535"/>
                <a:ext cx="245" cy="81"/>
              </a:xfrm>
              <a:custGeom>
                <a:avLst/>
                <a:gdLst>
                  <a:gd name="T0" fmla="*/ 0 w 1711"/>
                  <a:gd name="T1" fmla="*/ 573 h 573"/>
                  <a:gd name="T2" fmla="*/ 51 w 1711"/>
                  <a:gd name="T3" fmla="*/ 501 h 573"/>
                  <a:gd name="T4" fmla="*/ 43 w 1711"/>
                  <a:gd name="T5" fmla="*/ 530 h 573"/>
                  <a:gd name="T6" fmla="*/ 0 w 1711"/>
                  <a:gd name="T7" fmla="*/ 573 h 573"/>
                  <a:gd name="T8" fmla="*/ 1711 w 1711"/>
                  <a:gd name="T9" fmla="*/ 0 h 573"/>
                  <a:gd name="T10" fmla="*/ 1540 w 1711"/>
                  <a:gd name="T11" fmla="*/ 41 h 573"/>
                  <a:gd name="T12" fmla="*/ 1370 w 1711"/>
                  <a:gd name="T13" fmla="*/ 83 h 573"/>
                  <a:gd name="T14" fmla="*/ 1201 w 1711"/>
                  <a:gd name="T15" fmla="*/ 128 h 573"/>
                  <a:gd name="T16" fmla="*/ 1031 w 1711"/>
                  <a:gd name="T17" fmla="*/ 173 h 573"/>
                  <a:gd name="T18" fmla="*/ 863 w 1711"/>
                  <a:gd name="T19" fmla="*/ 219 h 573"/>
                  <a:gd name="T20" fmla="*/ 694 w 1711"/>
                  <a:gd name="T21" fmla="*/ 266 h 573"/>
                  <a:gd name="T22" fmla="*/ 525 w 1711"/>
                  <a:gd name="T23" fmla="*/ 312 h 573"/>
                  <a:gd name="T24" fmla="*/ 357 w 1711"/>
                  <a:gd name="T25" fmla="*/ 356 h 573"/>
                  <a:gd name="T26" fmla="*/ 436 w 1711"/>
                  <a:gd name="T27" fmla="*/ 324 h 573"/>
                  <a:gd name="T28" fmla="*/ 517 w 1711"/>
                  <a:gd name="T29" fmla="*/ 294 h 573"/>
                  <a:gd name="T30" fmla="*/ 597 w 1711"/>
                  <a:gd name="T31" fmla="*/ 265 h 573"/>
                  <a:gd name="T32" fmla="*/ 680 w 1711"/>
                  <a:gd name="T33" fmla="*/ 237 h 573"/>
                  <a:gd name="T34" fmla="*/ 763 w 1711"/>
                  <a:gd name="T35" fmla="*/ 210 h 573"/>
                  <a:gd name="T36" fmla="*/ 846 w 1711"/>
                  <a:gd name="T37" fmla="*/ 183 h 573"/>
                  <a:gd name="T38" fmla="*/ 931 w 1711"/>
                  <a:gd name="T39" fmla="*/ 160 h 573"/>
                  <a:gd name="T40" fmla="*/ 1015 w 1711"/>
                  <a:gd name="T41" fmla="*/ 137 h 573"/>
                  <a:gd name="T42" fmla="*/ 1101 w 1711"/>
                  <a:gd name="T43" fmla="*/ 115 h 573"/>
                  <a:gd name="T44" fmla="*/ 1187 w 1711"/>
                  <a:gd name="T45" fmla="*/ 95 h 573"/>
                  <a:gd name="T46" fmla="*/ 1274 w 1711"/>
                  <a:gd name="T47" fmla="*/ 76 h 573"/>
                  <a:gd name="T48" fmla="*/ 1360 w 1711"/>
                  <a:gd name="T49" fmla="*/ 58 h 573"/>
                  <a:gd name="T50" fmla="*/ 1448 w 1711"/>
                  <a:gd name="T51" fmla="*/ 42 h 573"/>
                  <a:gd name="T52" fmla="*/ 1535 w 1711"/>
                  <a:gd name="T53" fmla="*/ 26 h 573"/>
                  <a:gd name="T54" fmla="*/ 1624 w 1711"/>
                  <a:gd name="T55" fmla="*/ 13 h 573"/>
                  <a:gd name="T56" fmla="*/ 1711 w 1711"/>
                  <a:gd name="T57" fmla="*/ 0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711" h="573">
                    <a:moveTo>
                      <a:pt x="0" y="573"/>
                    </a:moveTo>
                    <a:lnTo>
                      <a:pt x="51" y="501"/>
                    </a:lnTo>
                    <a:lnTo>
                      <a:pt x="43" y="530"/>
                    </a:lnTo>
                    <a:lnTo>
                      <a:pt x="0" y="573"/>
                    </a:lnTo>
                    <a:close/>
                    <a:moveTo>
                      <a:pt x="1711" y="0"/>
                    </a:moveTo>
                    <a:lnTo>
                      <a:pt x="1540" y="41"/>
                    </a:lnTo>
                    <a:lnTo>
                      <a:pt x="1370" y="83"/>
                    </a:lnTo>
                    <a:lnTo>
                      <a:pt x="1201" y="128"/>
                    </a:lnTo>
                    <a:lnTo>
                      <a:pt x="1031" y="173"/>
                    </a:lnTo>
                    <a:lnTo>
                      <a:pt x="863" y="219"/>
                    </a:lnTo>
                    <a:lnTo>
                      <a:pt x="694" y="266"/>
                    </a:lnTo>
                    <a:lnTo>
                      <a:pt x="525" y="312"/>
                    </a:lnTo>
                    <a:lnTo>
                      <a:pt x="357" y="356"/>
                    </a:lnTo>
                    <a:lnTo>
                      <a:pt x="436" y="324"/>
                    </a:lnTo>
                    <a:lnTo>
                      <a:pt x="517" y="294"/>
                    </a:lnTo>
                    <a:lnTo>
                      <a:pt x="597" y="265"/>
                    </a:lnTo>
                    <a:lnTo>
                      <a:pt x="680" y="237"/>
                    </a:lnTo>
                    <a:lnTo>
                      <a:pt x="763" y="210"/>
                    </a:lnTo>
                    <a:lnTo>
                      <a:pt x="846" y="183"/>
                    </a:lnTo>
                    <a:lnTo>
                      <a:pt x="931" y="160"/>
                    </a:lnTo>
                    <a:lnTo>
                      <a:pt x="1015" y="137"/>
                    </a:lnTo>
                    <a:lnTo>
                      <a:pt x="1101" y="115"/>
                    </a:lnTo>
                    <a:lnTo>
                      <a:pt x="1187" y="95"/>
                    </a:lnTo>
                    <a:lnTo>
                      <a:pt x="1274" y="76"/>
                    </a:lnTo>
                    <a:lnTo>
                      <a:pt x="1360" y="58"/>
                    </a:lnTo>
                    <a:lnTo>
                      <a:pt x="1448" y="42"/>
                    </a:lnTo>
                    <a:lnTo>
                      <a:pt x="1535" y="26"/>
                    </a:lnTo>
                    <a:lnTo>
                      <a:pt x="1624" y="13"/>
                    </a:lnTo>
                    <a:lnTo>
                      <a:pt x="1711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7" name="Freeform 805">
                <a:extLst>
                  <a:ext uri="{FF2B5EF4-FFF2-40B4-BE49-F238E27FC236}">
                    <a16:creationId xmlns:a16="http://schemas.microsoft.com/office/drawing/2014/main" id="{11987A82-A787-44C1-A6BD-3E0ABC706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626"/>
                <a:ext cx="6" cy="2"/>
              </a:xfrm>
              <a:custGeom>
                <a:avLst/>
                <a:gdLst>
                  <a:gd name="T0" fmla="*/ 0 w 42"/>
                  <a:gd name="T1" fmla="*/ 0 h 12"/>
                  <a:gd name="T2" fmla="*/ 42 w 42"/>
                  <a:gd name="T3" fmla="*/ 12 h 12"/>
                  <a:gd name="T4" fmla="*/ 0 w 42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12">
                    <a:moveTo>
                      <a:pt x="0" y="0"/>
                    </a:moveTo>
                    <a:lnTo>
                      <a:pt x="4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8" name="Freeform 806">
                <a:extLst>
                  <a:ext uri="{FF2B5EF4-FFF2-40B4-BE49-F238E27FC236}">
                    <a16:creationId xmlns:a16="http://schemas.microsoft.com/office/drawing/2014/main" id="{C29F8B61-2E9F-43B1-BCCF-F4769AB1EF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9" y="1629"/>
                <a:ext cx="7" cy="6"/>
              </a:xfrm>
              <a:custGeom>
                <a:avLst/>
                <a:gdLst>
                  <a:gd name="T0" fmla="*/ 51 w 51"/>
                  <a:gd name="T1" fmla="*/ 23 h 43"/>
                  <a:gd name="T2" fmla="*/ 46 w 51"/>
                  <a:gd name="T3" fmla="*/ 27 h 43"/>
                  <a:gd name="T4" fmla="*/ 39 w 51"/>
                  <a:gd name="T5" fmla="*/ 29 h 43"/>
                  <a:gd name="T6" fmla="*/ 32 w 51"/>
                  <a:gd name="T7" fmla="*/ 30 h 43"/>
                  <a:gd name="T8" fmla="*/ 26 w 51"/>
                  <a:gd name="T9" fmla="*/ 32 h 43"/>
                  <a:gd name="T10" fmla="*/ 19 w 51"/>
                  <a:gd name="T11" fmla="*/ 33 h 43"/>
                  <a:gd name="T12" fmla="*/ 11 w 51"/>
                  <a:gd name="T13" fmla="*/ 35 h 43"/>
                  <a:gd name="T14" fmla="*/ 5 w 51"/>
                  <a:gd name="T15" fmla="*/ 38 h 43"/>
                  <a:gd name="T16" fmla="*/ 0 w 51"/>
                  <a:gd name="T17" fmla="*/ 43 h 43"/>
                  <a:gd name="T18" fmla="*/ 0 w 51"/>
                  <a:gd name="T19" fmla="*/ 1 h 43"/>
                  <a:gd name="T20" fmla="*/ 5 w 51"/>
                  <a:gd name="T21" fmla="*/ 0 h 43"/>
                  <a:gd name="T22" fmla="*/ 9 w 51"/>
                  <a:gd name="T23" fmla="*/ 0 h 43"/>
                  <a:gd name="T24" fmla="*/ 12 w 51"/>
                  <a:gd name="T25" fmla="*/ 0 h 43"/>
                  <a:gd name="T26" fmla="*/ 16 w 51"/>
                  <a:gd name="T27" fmla="*/ 0 h 43"/>
                  <a:gd name="T28" fmla="*/ 23 w 51"/>
                  <a:gd name="T29" fmla="*/ 2 h 43"/>
                  <a:gd name="T30" fmla="*/ 29 w 51"/>
                  <a:gd name="T31" fmla="*/ 6 h 43"/>
                  <a:gd name="T32" fmla="*/ 34 w 51"/>
                  <a:gd name="T33" fmla="*/ 10 h 43"/>
                  <a:gd name="T34" fmla="*/ 39 w 51"/>
                  <a:gd name="T35" fmla="*/ 14 h 43"/>
                  <a:gd name="T36" fmla="*/ 45 w 51"/>
                  <a:gd name="T37" fmla="*/ 18 h 43"/>
                  <a:gd name="T38" fmla="*/ 51 w 51"/>
                  <a:gd name="T39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" h="43">
                    <a:moveTo>
                      <a:pt x="51" y="23"/>
                    </a:moveTo>
                    <a:lnTo>
                      <a:pt x="46" y="27"/>
                    </a:lnTo>
                    <a:lnTo>
                      <a:pt x="39" y="29"/>
                    </a:lnTo>
                    <a:lnTo>
                      <a:pt x="32" y="30"/>
                    </a:lnTo>
                    <a:lnTo>
                      <a:pt x="26" y="32"/>
                    </a:lnTo>
                    <a:lnTo>
                      <a:pt x="19" y="33"/>
                    </a:lnTo>
                    <a:lnTo>
                      <a:pt x="11" y="35"/>
                    </a:lnTo>
                    <a:lnTo>
                      <a:pt x="5" y="38"/>
                    </a:lnTo>
                    <a:lnTo>
                      <a:pt x="0" y="43"/>
                    </a:lnTo>
                    <a:lnTo>
                      <a:pt x="0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23" y="2"/>
                    </a:lnTo>
                    <a:lnTo>
                      <a:pt x="29" y="6"/>
                    </a:lnTo>
                    <a:lnTo>
                      <a:pt x="34" y="10"/>
                    </a:lnTo>
                    <a:lnTo>
                      <a:pt x="39" y="14"/>
                    </a:lnTo>
                    <a:lnTo>
                      <a:pt x="45" y="18"/>
                    </a:lnTo>
                    <a:lnTo>
                      <a:pt x="51" y="2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19" name="Freeform 807">
                <a:extLst>
                  <a:ext uri="{FF2B5EF4-FFF2-40B4-BE49-F238E27FC236}">
                    <a16:creationId xmlns:a16="http://schemas.microsoft.com/office/drawing/2014/main" id="{ABACC84A-580A-4692-B43D-1C9217EF1A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66" y="1417"/>
                <a:ext cx="242" cy="362"/>
              </a:xfrm>
              <a:custGeom>
                <a:avLst/>
                <a:gdLst>
                  <a:gd name="T0" fmla="*/ 458 w 1693"/>
                  <a:gd name="T1" fmla="*/ 2425 h 2535"/>
                  <a:gd name="T2" fmla="*/ 327 w 1693"/>
                  <a:gd name="T3" fmla="*/ 2459 h 2535"/>
                  <a:gd name="T4" fmla="*/ 141 w 1693"/>
                  <a:gd name="T5" fmla="*/ 2457 h 2535"/>
                  <a:gd name="T6" fmla="*/ 63 w 1693"/>
                  <a:gd name="T7" fmla="*/ 2485 h 2535"/>
                  <a:gd name="T8" fmla="*/ 0 w 1693"/>
                  <a:gd name="T9" fmla="*/ 2455 h 2535"/>
                  <a:gd name="T10" fmla="*/ 39 w 1693"/>
                  <a:gd name="T11" fmla="*/ 2159 h 2535"/>
                  <a:gd name="T12" fmla="*/ 113 w 1693"/>
                  <a:gd name="T13" fmla="*/ 2082 h 2535"/>
                  <a:gd name="T14" fmla="*/ 262 w 1693"/>
                  <a:gd name="T15" fmla="*/ 2089 h 2535"/>
                  <a:gd name="T16" fmla="*/ 357 w 1693"/>
                  <a:gd name="T17" fmla="*/ 2073 h 2535"/>
                  <a:gd name="T18" fmla="*/ 473 w 1693"/>
                  <a:gd name="T19" fmla="*/ 2116 h 2535"/>
                  <a:gd name="T20" fmla="*/ 537 w 1693"/>
                  <a:gd name="T21" fmla="*/ 1843 h 2535"/>
                  <a:gd name="T22" fmla="*/ 514 w 1693"/>
                  <a:gd name="T23" fmla="*/ 1960 h 2535"/>
                  <a:gd name="T24" fmla="*/ 499 w 1693"/>
                  <a:gd name="T25" fmla="*/ 2064 h 2535"/>
                  <a:gd name="T26" fmla="*/ 394 w 1693"/>
                  <a:gd name="T27" fmla="*/ 2028 h 2535"/>
                  <a:gd name="T28" fmla="*/ 216 w 1693"/>
                  <a:gd name="T29" fmla="*/ 2055 h 2535"/>
                  <a:gd name="T30" fmla="*/ 105 w 1693"/>
                  <a:gd name="T31" fmla="*/ 2041 h 2535"/>
                  <a:gd name="T32" fmla="*/ 80 w 1693"/>
                  <a:gd name="T33" fmla="*/ 1912 h 2535"/>
                  <a:gd name="T34" fmla="*/ 153 w 1693"/>
                  <a:gd name="T35" fmla="*/ 1784 h 2535"/>
                  <a:gd name="T36" fmla="*/ 233 w 1693"/>
                  <a:gd name="T37" fmla="*/ 1736 h 2535"/>
                  <a:gd name="T38" fmla="*/ 320 w 1693"/>
                  <a:gd name="T39" fmla="*/ 1721 h 2535"/>
                  <a:gd name="T40" fmla="*/ 436 w 1693"/>
                  <a:gd name="T41" fmla="*/ 1784 h 2535"/>
                  <a:gd name="T42" fmla="*/ 580 w 1693"/>
                  <a:gd name="T43" fmla="*/ 1567 h 2535"/>
                  <a:gd name="T44" fmla="*/ 577 w 1693"/>
                  <a:gd name="T45" fmla="*/ 1716 h 2535"/>
                  <a:gd name="T46" fmla="*/ 519 w 1693"/>
                  <a:gd name="T47" fmla="*/ 1773 h 2535"/>
                  <a:gd name="T48" fmla="*/ 399 w 1693"/>
                  <a:gd name="T49" fmla="*/ 1728 h 2535"/>
                  <a:gd name="T50" fmla="*/ 272 w 1693"/>
                  <a:gd name="T51" fmla="*/ 1681 h 2535"/>
                  <a:gd name="T52" fmla="*/ 139 w 1693"/>
                  <a:gd name="T53" fmla="*/ 1673 h 2535"/>
                  <a:gd name="T54" fmla="*/ 208 w 1693"/>
                  <a:gd name="T55" fmla="*/ 1507 h 2535"/>
                  <a:gd name="T56" fmla="*/ 307 w 1693"/>
                  <a:gd name="T57" fmla="*/ 1459 h 2535"/>
                  <a:gd name="T58" fmla="*/ 427 w 1693"/>
                  <a:gd name="T59" fmla="*/ 1482 h 2535"/>
                  <a:gd name="T60" fmla="*/ 543 w 1693"/>
                  <a:gd name="T61" fmla="*/ 1501 h 2535"/>
                  <a:gd name="T62" fmla="*/ 674 w 1693"/>
                  <a:gd name="T63" fmla="*/ 1121 h 2535"/>
                  <a:gd name="T64" fmla="*/ 665 w 1693"/>
                  <a:gd name="T65" fmla="*/ 1323 h 2535"/>
                  <a:gd name="T66" fmla="*/ 610 w 1693"/>
                  <a:gd name="T67" fmla="*/ 1516 h 2535"/>
                  <a:gd name="T68" fmla="*/ 562 w 1693"/>
                  <a:gd name="T69" fmla="*/ 1455 h 2535"/>
                  <a:gd name="T70" fmla="*/ 443 w 1693"/>
                  <a:gd name="T71" fmla="*/ 1438 h 2535"/>
                  <a:gd name="T72" fmla="*/ 348 w 1693"/>
                  <a:gd name="T73" fmla="*/ 1402 h 2535"/>
                  <a:gd name="T74" fmla="*/ 336 w 1693"/>
                  <a:gd name="T75" fmla="*/ 1196 h 2535"/>
                  <a:gd name="T76" fmla="*/ 424 w 1693"/>
                  <a:gd name="T77" fmla="*/ 1069 h 2535"/>
                  <a:gd name="T78" fmla="*/ 521 w 1693"/>
                  <a:gd name="T79" fmla="*/ 1020 h 2535"/>
                  <a:gd name="T80" fmla="*/ 616 w 1693"/>
                  <a:gd name="T81" fmla="*/ 1056 h 2535"/>
                  <a:gd name="T82" fmla="*/ 844 w 1693"/>
                  <a:gd name="T83" fmla="*/ 939 h 2535"/>
                  <a:gd name="T84" fmla="*/ 833 w 1693"/>
                  <a:gd name="T85" fmla="*/ 1055 h 2535"/>
                  <a:gd name="T86" fmla="*/ 748 w 1693"/>
                  <a:gd name="T87" fmla="*/ 1150 h 2535"/>
                  <a:gd name="T88" fmla="*/ 719 w 1693"/>
                  <a:gd name="T89" fmla="*/ 1099 h 2535"/>
                  <a:gd name="T90" fmla="*/ 648 w 1693"/>
                  <a:gd name="T91" fmla="*/ 1041 h 2535"/>
                  <a:gd name="T92" fmla="*/ 529 w 1693"/>
                  <a:gd name="T93" fmla="*/ 975 h 2535"/>
                  <a:gd name="T94" fmla="*/ 457 w 1693"/>
                  <a:gd name="T95" fmla="*/ 990 h 2535"/>
                  <a:gd name="T96" fmla="*/ 520 w 1693"/>
                  <a:gd name="T97" fmla="*/ 900 h 2535"/>
                  <a:gd name="T98" fmla="*/ 681 w 1693"/>
                  <a:gd name="T99" fmla="*/ 844 h 2535"/>
                  <a:gd name="T100" fmla="*/ 806 w 1693"/>
                  <a:gd name="T101" fmla="*/ 886 h 2535"/>
                  <a:gd name="T102" fmla="*/ 1045 w 1693"/>
                  <a:gd name="T103" fmla="*/ 756 h 2535"/>
                  <a:gd name="T104" fmla="*/ 987 w 1693"/>
                  <a:gd name="T105" fmla="*/ 855 h 2535"/>
                  <a:gd name="T106" fmla="*/ 864 w 1693"/>
                  <a:gd name="T107" fmla="*/ 885 h 2535"/>
                  <a:gd name="T108" fmla="*/ 791 w 1693"/>
                  <a:gd name="T109" fmla="*/ 810 h 2535"/>
                  <a:gd name="T110" fmla="*/ 892 w 1693"/>
                  <a:gd name="T111" fmla="*/ 771 h 2535"/>
                  <a:gd name="T112" fmla="*/ 1192 w 1693"/>
                  <a:gd name="T113" fmla="*/ 378 h 2535"/>
                  <a:gd name="T114" fmla="*/ 1292 w 1693"/>
                  <a:gd name="T115" fmla="*/ 178 h 2535"/>
                  <a:gd name="T116" fmla="*/ 1660 w 1693"/>
                  <a:gd name="T117" fmla="*/ 20 h 2535"/>
                  <a:gd name="T118" fmla="*/ 1403 w 1693"/>
                  <a:gd name="T119" fmla="*/ 196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93" h="2535">
                    <a:moveTo>
                      <a:pt x="521" y="2191"/>
                    </a:moveTo>
                    <a:lnTo>
                      <a:pt x="521" y="2455"/>
                    </a:lnTo>
                    <a:lnTo>
                      <a:pt x="511" y="2444"/>
                    </a:lnTo>
                    <a:lnTo>
                      <a:pt x="502" y="2437"/>
                    </a:lnTo>
                    <a:lnTo>
                      <a:pt x="492" y="2431"/>
                    </a:lnTo>
                    <a:lnTo>
                      <a:pt x="481" y="2428"/>
                    </a:lnTo>
                    <a:lnTo>
                      <a:pt x="470" y="2426"/>
                    </a:lnTo>
                    <a:lnTo>
                      <a:pt x="458" y="2425"/>
                    </a:lnTo>
                    <a:lnTo>
                      <a:pt x="447" y="2426"/>
                    </a:lnTo>
                    <a:lnTo>
                      <a:pt x="435" y="2428"/>
                    </a:lnTo>
                    <a:lnTo>
                      <a:pt x="411" y="2433"/>
                    </a:lnTo>
                    <a:lnTo>
                      <a:pt x="388" y="2441"/>
                    </a:lnTo>
                    <a:lnTo>
                      <a:pt x="367" y="2449"/>
                    </a:lnTo>
                    <a:lnTo>
                      <a:pt x="347" y="2455"/>
                    </a:lnTo>
                    <a:lnTo>
                      <a:pt x="337" y="2457"/>
                    </a:lnTo>
                    <a:lnTo>
                      <a:pt x="327" y="2459"/>
                    </a:lnTo>
                    <a:lnTo>
                      <a:pt x="318" y="2460"/>
                    </a:lnTo>
                    <a:lnTo>
                      <a:pt x="307" y="2461"/>
                    </a:lnTo>
                    <a:lnTo>
                      <a:pt x="287" y="2462"/>
                    </a:lnTo>
                    <a:lnTo>
                      <a:pt x="266" y="2461"/>
                    </a:lnTo>
                    <a:lnTo>
                      <a:pt x="225" y="2459"/>
                    </a:lnTo>
                    <a:lnTo>
                      <a:pt x="183" y="2456"/>
                    </a:lnTo>
                    <a:lnTo>
                      <a:pt x="162" y="2456"/>
                    </a:lnTo>
                    <a:lnTo>
                      <a:pt x="141" y="2457"/>
                    </a:lnTo>
                    <a:lnTo>
                      <a:pt x="131" y="2459"/>
                    </a:lnTo>
                    <a:lnTo>
                      <a:pt x="121" y="2460"/>
                    </a:lnTo>
                    <a:lnTo>
                      <a:pt x="111" y="2463"/>
                    </a:lnTo>
                    <a:lnTo>
                      <a:pt x="101" y="2466"/>
                    </a:lnTo>
                    <a:lnTo>
                      <a:pt x="91" y="2469"/>
                    </a:lnTo>
                    <a:lnTo>
                      <a:pt x="82" y="2474"/>
                    </a:lnTo>
                    <a:lnTo>
                      <a:pt x="73" y="2479"/>
                    </a:lnTo>
                    <a:lnTo>
                      <a:pt x="63" y="2485"/>
                    </a:lnTo>
                    <a:lnTo>
                      <a:pt x="54" y="2492"/>
                    </a:lnTo>
                    <a:lnTo>
                      <a:pt x="46" y="2500"/>
                    </a:lnTo>
                    <a:lnTo>
                      <a:pt x="36" y="2508"/>
                    </a:lnTo>
                    <a:lnTo>
                      <a:pt x="28" y="2518"/>
                    </a:lnTo>
                    <a:lnTo>
                      <a:pt x="11" y="2535"/>
                    </a:lnTo>
                    <a:lnTo>
                      <a:pt x="6" y="2509"/>
                    </a:lnTo>
                    <a:lnTo>
                      <a:pt x="2" y="2482"/>
                    </a:lnTo>
                    <a:lnTo>
                      <a:pt x="0" y="2455"/>
                    </a:lnTo>
                    <a:lnTo>
                      <a:pt x="0" y="2427"/>
                    </a:lnTo>
                    <a:lnTo>
                      <a:pt x="0" y="2400"/>
                    </a:lnTo>
                    <a:lnTo>
                      <a:pt x="2" y="2371"/>
                    </a:lnTo>
                    <a:lnTo>
                      <a:pt x="4" y="2344"/>
                    </a:lnTo>
                    <a:lnTo>
                      <a:pt x="8" y="2316"/>
                    </a:lnTo>
                    <a:lnTo>
                      <a:pt x="17" y="2262"/>
                    </a:lnTo>
                    <a:lnTo>
                      <a:pt x="28" y="2209"/>
                    </a:lnTo>
                    <a:lnTo>
                      <a:pt x="39" y="2159"/>
                    </a:lnTo>
                    <a:lnTo>
                      <a:pt x="50" y="2111"/>
                    </a:lnTo>
                    <a:lnTo>
                      <a:pt x="58" y="2104"/>
                    </a:lnTo>
                    <a:lnTo>
                      <a:pt x="67" y="2098"/>
                    </a:lnTo>
                    <a:lnTo>
                      <a:pt x="76" y="2093"/>
                    </a:lnTo>
                    <a:lnTo>
                      <a:pt x="85" y="2089"/>
                    </a:lnTo>
                    <a:lnTo>
                      <a:pt x="95" y="2086"/>
                    </a:lnTo>
                    <a:lnTo>
                      <a:pt x="104" y="2083"/>
                    </a:lnTo>
                    <a:lnTo>
                      <a:pt x="113" y="2082"/>
                    </a:lnTo>
                    <a:lnTo>
                      <a:pt x="123" y="2080"/>
                    </a:lnTo>
                    <a:lnTo>
                      <a:pt x="141" y="2079"/>
                    </a:lnTo>
                    <a:lnTo>
                      <a:pt x="161" y="2080"/>
                    </a:lnTo>
                    <a:lnTo>
                      <a:pt x="181" y="2081"/>
                    </a:lnTo>
                    <a:lnTo>
                      <a:pt x="201" y="2083"/>
                    </a:lnTo>
                    <a:lnTo>
                      <a:pt x="221" y="2085"/>
                    </a:lnTo>
                    <a:lnTo>
                      <a:pt x="241" y="2087"/>
                    </a:lnTo>
                    <a:lnTo>
                      <a:pt x="262" y="2089"/>
                    </a:lnTo>
                    <a:lnTo>
                      <a:pt x="283" y="2089"/>
                    </a:lnTo>
                    <a:lnTo>
                      <a:pt x="294" y="2088"/>
                    </a:lnTo>
                    <a:lnTo>
                      <a:pt x="304" y="2088"/>
                    </a:lnTo>
                    <a:lnTo>
                      <a:pt x="314" y="2086"/>
                    </a:lnTo>
                    <a:lnTo>
                      <a:pt x="325" y="2084"/>
                    </a:lnTo>
                    <a:lnTo>
                      <a:pt x="335" y="2081"/>
                    </a:lnTo>
                    <a:lnTo>
                      <a:pt x="347" y="2078"/>
                    </a:lnTo>
                    <a:lnTo>
                      <a:pt x="357" y="2073"/>
                    </a:lnTo>
                    <a:lnTo>
                      <a:pt x="368" y="2068"/>
                    </a:lnTo>
                    <a:lnTo>
                      <a:pt x="392" y="2077"/>
                    </a:lnTo>
                    <a:lnTo>
                      <a:pt x="415" y="2086"/>
                    </a:lnTo>
                    <a:lnTo>
                      <a:pt x="427" y="2091"/>
                    </a:lnTo>
                    <a:lnTo>
                      <a:pt x="439" y="2096"/>
                    </a:lnTo>
                    <a:lnTo>
                      <a:pt x="451" y="2103"/>
                    </a:lnTo>
                    <a:lnTo>
                      <a:pt x="461" y="2109"/>
                    </a:lnTo>
                    <a:lnTo>
                      <a:pt x="473" y="2116"/>
                    </a:lnTo>
                    <a:lnTo>
                      <a:pt x="482" y="2125"/>
                    </a:lnTo>
                    <a:lnTo>
                      <a:pt x="492" y="2133"/>
                    </a:lnTo>
                    <a:lnTo>
                      <a:pt x="500" y="2142"/>
                    </a:lnTo>
                    <a:lnTo>
                      <a:pt x="507" y="2154"/>
                    </a:lnTo>
                    <a:lnTo>
                      <a:pt x="513" y="2165"/>
                    </a:lnTo>
                    <a:lnTo>
                      <a:pt x="518" y="2178"/>
                    </a:lnTo>
                    <a:lnTo>
                      <a:pt x="521" y="2191"/>
                    </a:lnTo>
                    <a:close/>
                    <a:moveTo>
                      <a:pt x="537" y="1843"/>
                    </a:moveTo>
                    <a:lnTo>
                      <a:pt x="529" y="1858"/>
                    </a:lnTo>
                    <a:lnTo>
                      <a:pt x="523" y="1871"/>
                    </a:lnTo>
                    <a:lnTo>
                      <a:pt x="519" y="1886"/>
                    </a:lnTo>
                    <a:lnTo>
                      <a:pt x="516" y="1900"/>
                    </a:lnTo>
                    <a:lnTo>
                      <a:pt x="513" y="1915"/>
                    </a:lnTo>
                    <a:lnTo>
                      <a:pt x="513" y="1930"/>
                    </a:lnTo>
                    <a:lnTo>
                      <a:pt x="513" y="1944"/>
                    </a:lnTo>
                    <a:lnTo>
                      <a:pt x="514" y="1960"/>
                    </a:lnTo>
                    <a:lnTo>
                      <a:pt x="519" y="1990"/>
                    </a:lnTo>
                    <a:lnTo>
                      <a:pt x="522" y="2022"/>
                    </a:lnTo>
                    <a:lnTo>
                      <a:pt x="523" y="2038"/>
                    </a:lnTo>
                    <a:lnTo>
                      <a:pt x="523" y="2055"/>
                    </a:lnTo>
                    <a:lnTo>
                      <a:pt x="523" y="2072"/>
                    </a:lnTo>
                    <a:lnTo>
                      <a:pt x="521" y="2089"/>
                    </a:lnTo>
                    <a:lnTo>
                      <a:pt x="509" y="2076"/>
                    </a:lnTo>
                    <a:lnTo>
                      <a:pt x="499" y="2064"/>
                    </a:lnTo>
                    <a:lnTo>
                      <a:pt x="486" y="2055"/>
                    </a:lnTo>
                    <a:lnTo>
                      <a:pt x="474" y="2046"/>
                    </a:lnTo>
                    <a:lnTo>
                      <a:pt x="461" y="2040"/>
                    </a:lnTo>
                    <a:lnTo>
                      <a:pt x="449" y="2035"/>
                    </a:lnTo>
                    <a:lnTo>
                      <a:pt x="435" y="2032"/>
                    </a:lnTo>
                    <a:lnTo>
                      <a:pt x="422" y="2030"/>
                    </a:lnTo>
                    <a:lnTo>
                      <a:pt x="408" y="2028"/>
                    </a:lnTo>
                    <a:lnTo>
                      <a:pt x="394" y="2028"/>
                    </a:lnTo>
                    <a:lnTo>
                      <a:pt x="380" y="2028"/>
                    </a:lnTo>
                    <a:lnTo>
                      <a:pt x="365" y="2029"/>
                    </a:lnTo>
                    <a:lnTo>
                      <a:pt x="336" y="2033"/>
                    </a:lnTo>
                    <a:lnTo>
                      <a:pt x="306" y="2038"/>
                    </a:lnTo>
                    <a:lnTo>
                      <a:pt x="276" y="2044"/>
                    </a:lnTo>
                    <a:lnTo>
                      <a:pt x="247" y="2051"/>
                    </a:lnTo>
                    <a:lnTo>
                      <a:pt x="231" y="2053"/>
                    </a:lnTo>
                    <a:lnTo>
                      <a:pt x="216" y="2055"/>
                    </a:lnTo>
                    <a:lnTo>
                      <a:pt x="202" y="2057"/>
                    </a:lnTo>
                    <a:lnTo>
                      <a:pt x="187" y="2057"/>
                    </a:lnTo>
                    <a:lnTo>
                      <a:pt x="173" y="2057"/>
                    </a:lnTo>
                    <a:lnTo>
                      <a:pt x="159" y="2056"/>
                    </a:lnTo>
                    <a:lnTo>
                      <a:pt x="145" y="2055"/>
                    </a:lnTo>
                    <a:lnTo>
                      <a:pt x="131" y="2052"/>
                    </a:lnTo>
                    <a:lnTo>
                      <a:pt x="117" y="2047"/>
                    </a:lnTo>
                    <a:lnTo>
                      <a:pt x="105" y="2041"/>
                    </a:lnTo>
                    <a:lnTo>
                      <a:pt x="91" y="2034"/>
                    </a:lnTo>
                    <a:lnTo>
                      <a:pt x="79" y="2026"/>
                    </a:lnTo>
                    <a:lnTo>
                      <a:pt x="62" y="2026"/>
                    </a:lnTo>
                    <a:lnTo>
                      <a:pt x="63" y="2003"/>
                    </a:lnTo>
                    <a:lnTo>
                      <a:pt x="65" y="1981"/>
                    </a:lnTo>
                    <a:lnTo>
                      <a:pt x="70" y="1958"/>
                    </a:lnTo>
                    <a:lnTo>
                      <a:pt x="74" y="1935"/>
                    </a:lnTo>
                    <a:lnTo>
                      <a:pt x="80" y="1912"/>
                    </a:lnTo>
                    <a:lnTo>
                      <a:pt x="87" y="1890"/>
                    </a:lnTo>
                    <a:lnTo>
                      <a:pt x="96" y="1868"/>
                    </a:lnTo>
                    <a:lnTo>
                      <a:pt x="106" y="1847"/>
                    </a:lnTo>
                    <a:lnTo>
                      <a:pt x="117" y="1828"/>
                    </a:lnTo>
                    <a:lnTo>
                      <a:pt x="130" y="1809"/>
                    </a:lnTo>
                    <a:lnTo>
                      <a:pt x="137" y="1800"/>
                    </a:lnTo>
                    <a:lnTo>
                      <a:pt x="145" y="1792"/>
                    </a:lnTo>
                    <a:lnTo>
                      <a:pt x="153" y="1784"/>
                    </a:lnTo>
                    <a:lnTo>
                      <a:pt x="161" y="1776"/>
                    </a:lnTo>
                    <a:lnTo>
                      <a:pt x="170" y="1769"/>
                    </a:lnTo>
                    <a:lnTo>
                      <a:pt x="179" y="1762"/>
                    </a:lnTo>
                    <a:lnTo>
                      <a:pt x="189" y="1756"/>
                    </a:lnTo>
                    <a:lnTo>
                      <a:pt x="199" y="1750"/>
                    </a:lnTo>
                    <a:lnTo>
                      <a:pt x="210" y="1745"/>
                    </a:lnTo>
                    <a:lnTo>
                      <a:pt x="221" y="1740"/>
                    </a:lnTo>
                    <a:lnTo>
                      <a:pt x="233" y="1736"/>
                    </a:lnTo>
                    <a:lnTo>
                      <a:pt x="245" y="1733"/>
                    </a:lnTo>
                    <a:lnTo>
                      <a:pt x="256" y="1728"/>
                    </a:lnTo>
                    <a:lnTo>
                      <a:pt x="268" y="1724"/>
                    </a:lnTo>
                    <a:lnTo>
                      <a:pt x="278" y="1722"/>
                    </a:lnTo>
                    <a:lnTo>
                      <a:pt x="288" y="1720"/>
                    </a:lnTo>
                    <a:lnTo>
                      <a:pt x="299" y="1720"/>
                    </a:lnTo>
                    <a:lnTo>
                      <a:pt x="309" y="1720"/>
                    </a:lnTo>
                    <a:lnTo>
                      <a:pt x="320" y="1721"/>
                    </a:lnTo>
                    <a:lnTo>
                      <a:pt x="329" y="1723"/>
                    </a:lnTo>
                    <a:lnTo>
                      <a:pt x="339" y="1726"/>
                    </a:lnTo>
                    <a:lnTo>
                      <a:pt x="349" y="1730"/>
                    </a:lnTo>
                    <a:lnTo>
                      <a:pt x="358" y="1734"/>
                    </a:lnTo>
                    <a:lnTo>
                      <a:pt x="367" y="1738"/>
                    </a:lnTo>
                    <a:lnTo>
                      <a:pt x="385" y="1747"/>
                    </a:lnTo>
                    <a:lnTo>
                      <a:pt x="402" y="1759"/>
                    </a:lnTo>
                    <a:lnTo>
                      <a:pt x="436" y="1784"/>
                    </a:lnTo>
                    <a:lnTo>
                      <a:pt x="470" y="1809"/>
                    </a:lnTo>
                    <a:lnTo>
                      <a:pt x="486" y="1820"/>
                    </a:lnTo>
                    <a:lnTo>
                      <a:pt x="503" y="1830"/>
                    </a:lnTo>
                    <a:lnTo>
                      <a:pt x="511" y="1834"/>
                    </a:lnTo>
                    <a:lnTo>
                      <a:pt x="521" y="1838"/>
                    </a:lnTo>
                    <a:lnTo>
                      <a:pt x="529" y="1841"/>
                    </a:lnTo>
                    <a:lnTo>
                      <a:pt x="537" y="1843"/>
                    </a:lnTo>
                    <a:close/>
                    <a:moveTo>
                      <a:pt x="580" y="1567"/>
                    </a:moveTo>
                    <a:lnTo>
                      <a:pt x="578" y="1595"/>
                    </a:lnTo>
                    <a:lnTo>
                      <a:pt x="579" y="1621"/>
                    </a:lnTo>
                    <a:lnTo>
                      <a:pt x="580" y="1645"/>
                    </a:lnTo>
                    <a:lnTo>
                      <a:pt x="581" y="1669"/>
                    </a:lnTo>
                    <a:lnTo>
                      <a:pt x="581" y="1681"/>
                    </a:lnTo>
                    <a:lnTo>
                      <a:pt x="580" y="1693"/>
                    </a:lnTo>
                    <a:lnTo>
                      <a:pt x="579" y="1705"/>
                    </a:lnTo>
                    <a:lnTo>
                      <a:pt x="577" y="1716"/>
                    </a:lnTo>
                    <a:lnTo>
                      <a:pt x="575" y="1728"/>
                    </a:lnTo>
                    <a:lnTo>
                      <a:pt x="571" y="1739"/>
                    </a:lnTo>
                    <a:lnTo>
                      <a:pt x="566" y="1750"/>
                    </a:lnTo>
                    <a:lnTo>
                      <a:pt x="559" y="1762"/>
                    </a:lnTo>
                    <a:lnTo>
                      <a:pt x="549" y="1767"/>
                    </a:lnTo>
                    <a:lnTo>
                      <a:pt x="538" y="1770"/>
                    </a:lnTo>
                    <a:lnTo>
                      <a:pt x="528" y="1772"/>
                    </a:lnTo>
                    <a:lnTo>
                      <a:pt x="519" y="1773"/>
                    </a:lnTo>
                    <a:lnTo>
                      <a:pt x="508" y="1773"/>
                    </a:lnTo>
                    <a:lnTo>
                      <a:pt x="498" y="1771"/>
                    </a:lnTo>
                    <a:lnTo>
                      <a:pt x="488" y="1770"/>
                    </a:lnTo>
                    <a:lnTo>
                      <a:pt x="478" y="1767"/>
                    </a:lnTo>
                    <a:lnTo>
                      <a:pt x="459" y="1760"/>
                    </a:lnTo>
                    <a:lnTo>
                      <a:pt x="439" y="1750"/>
                    </a:lnTo>
                    <a:lnTo>
                      <a:pt x="420" y="1739"/>
                    </a:lnTo>
                    <a:lnTo>
                      <a:pt x="399" y="1728"/>
                    </a:lnTo>
                    <a:lnTo>
                      <a:pt x="379" y="1716"/>
                    </a:lnTo>
                    <a:lnTo>
                      <a:pt x="358" y="1706"/>
                    </a:lnTo>
                    <a:lnTo>
                      <a:pt x="337" y="1695"/>
                    </a:lnTo>
                    <a:lnTo>
                      <a:pt x="315" y="1688"/>
                    </a:lnTo>
                    <a:lnTo>
                      <a:pt x="305" y="1685"/>
                    </a:lnTo>
                    <a:lnTo>
                      <a:pt x="294" y="1683"/>
                    </a:lnTo>
                    <a:lnTo>
                      <a:pt x="282" y="1682"/>
                    </a:lnTo>
                    <a:lnTo>
                      <a:pt x="272" y="1681"/>
                    </a:lnTo>
                    <a:lnTo>
                      <a:pt x="259" y="1682"/>
                    </a:lnTo>
                    <a:lnTo>
                      <a:pt x="248" y="1683"/>
                    </a:lnTo>
                    <a:lnTo>
                      <a:pt x="235" y="1686"/>
                    </a:lnTo>
                    <a:lnTo>
                      <a:pt x="224" y="1690"/>
                    </a:lnTo>
                    <a:lnTo>
                      <a:pt x="130" y="1741"/>
                    </a:lnTo>
                    <a:lnTo>
                      <a:pt x="132" y="1719"/>
                    </a:lnTo>
                    <a:lnTo>
                      <a:pt x="135" y="1696"/>
                    </a:lnTo>
                    <a:lnTo>
                      <a:pt x="139" y="1673"/>
                    </a:lnTo>
                    <a:lnTo>
                      <a:pt x="145" y="1650"/>
                    </a:lnTo>
                    <a:lnTo>
                      <a:pt x="151" y="1629"/>
                    </a:lnTo>
                    <a:lnTo>
                      <a:pt x="157" y="1607"/>
                    </a:lnTo>
                    <a:lnTo>
                      <a:pt x="165" y="1585"/>
                    </a:lnTo>
                    <a:lnTo>
                      <a:pt x="175" y="1564"/>
                    </a:lnTo>
                    <a:lnTo>
                      <a:pt x="185" y="1544"/>
                    </a:lnTo>
                    <a:lnTo>
                      <a:pt x="196" y="1525"/>
                    </a:lnTo>
                    <a:lnTo>
                      <a:pt x="208" y="1507"/>
                    </a:lnTo>
                    <a:lnTo>
                      <a:pt x="221" y="1490"/>
                    </a:lnTo>
                    <a:lnTo>
                      <a:pt x="235" y="1474"/>
                    </a:lnTo>
                    <a:lnTo>
                      <a:pt x="250" y="1460"/>
                    </a:lnTo>
                    <a:lnTo>
                      <a:pt x="265" y="1446"/>
                    </a:lnTo>
                    <a:lnTo>
                      <a:pt x="283" y="1436"/>
                    </a:lnTo>
                    <a:lnTo>
                      <a:pt x="290" y="1444"/>
                    </a:lnTo>
                    <a:lnTo>
                      <a:pt x="299" y="1452"/>
                    </a:lnTo>
                    <a:lnTo>
                      <a:pt x="307" y="1459"/>
                    </a:lnTo>
                    <a:lnTo>
                      <a:pt x="316" y="1464"/>
                    </a:lnTo>
                    <a:lnTo>
                      <a:pt x="326" y="1468"/>
                    </a:lnTo>
                    <a:lnTo>
                      <a:pt x="336" y="1472"/>
                    </a:lnTo>
                    <a:lnTo>
                      <a:pt x="347" y="1475"/>
                    </a:lnTo>
                    <a:lnTo>
                      <a:pt x="358" y="1477"/>
                    </a:lnTo>
                    <a:lnTo>
                      <a:pt x="381" y="1481"/>
                    </a:lnTo>
                    <a:lnTo>
                      <a:pt x="404" y="1482"/>
                    </a:lnTo>
                    <a:lnTo>
                      <a:pt x="427" y="1482"/>
                    </a:lnTo>
                    <a:lnTo>
                      <a:pt x="451" y="1482"/>
                    </a:lnTo>
                    <a:lnTo>
                      <a:pt x="474" y="1483"/>
                    </a:lnTo>
                    <a:lnTo>
                      <a:pt x="495" y="1485"/>
                    </a:lnTo>
                    <a:lnTo>
                      <a:pt x="505" y="1487"/>
                    </a:lnTo>
                    <a:lnTo>
                      <a:pt x="516" y="1489"/>
                    </a:lnTo>
                    <a:lnTo>
                      <a:pt x="525" y="1492"/>
                    </a:lnTo>
                    <a:lnTo>
                      <a:pt x="534" y="1496"/>
                    </a:lnTo>
                    <a:lnTo>
                      <a:pt x="543" y="1501"/>
                    </a:lnTo>
                    <a:lnTo>
                      <a:pt x="550" y="1507"/>
                    </a:lnTo>
                    <a:lnTo>
                      <a:pt x="557" y="1514"/>
                    </a:lnTo>
                    <a:lnTo>
                      <a:pt x="563" y="1521"/>
                    </a:lnTo>
                    <a:lnTo>
                      <a:pt x="569" y="1531"/>
                    </a:lnTo>
                    <a:lnTo>
                      <a:pt x="574" y="1541"/>
                    </a:lnTo>
                    <a:lnTo>
                      <a:pt x="577" y="1553"/>
                    </a:lnTo>
                    <a:lnTo>
                      <a:pt x="580" y="1567"/>
                    </a:lnTo>
                    <a:close/>
                    <a:moveTo>
                      <a:pt x="674" y="1121"/>
                    </a:moveTo>
                    <a:lnTo>
                      <a:pt x="675" y="1146"/>
                    </a:lnTo>
                    <a:lnTo>
                      <a:pt x="675" y="1171"/>
                    </a:lnTo>
                    <a:lnTo>
                      <a:pt x="675" y="1196"/>
                    </a:lnTo>
                    <a:lnTo>
                      <a:pt x="674" y="1221"/>
                    </a:lnTo>
                    <a:lnTo>
                      <a:pt x="673" y="1247"/>
                    </a:lnTo>
                    <a:lnTo>
                      <a:pt x="671" y="1272"/>
                    </a:lnTo>
                    <a:lnTo>
                      <a:pt x="668" y="1298"/>
                    </a:lnTo>
                    <a:lnTo>
                      <a:pt x="665" y="1323"/>
                    </a:lnTo>
                    <a:lnTo>
                      <a:pt x="659" y="1348"/>
                    </a:lnTo>
                    <a:lnTo>
                      <a:pt x="655" y="1373"/>
                    </a:lnTo>
                    <a:lnTo>
                      <a:pt x="649" y="1398"/>
                    </a:lnTo>
                    <a:lnTo>
                      <a:pt x="643" y="1422"/>
                    </a:lnTo>
                    <a:lnTo>
                      <a:pt x="635" y="1447"/>
                    </a:lnTo>
                    <a:lnTo>
                      <a:pt x="628" y="1470"/>
                    </a:lnTo>
                    <a:lnTo>
                      <a:pt x="619" y="1493"/>
                    </a:lnTo>
                    <a:lnTo>
                      <a:pt x="610" y="1516"/>
                    </a:lnTo>
                    <a:lnTo>
                      <a:pt x="606" y="1505"/>
                    </a:lnTo>
                    <a:lnTo>
                      <a:pt x="602" y="1494"/>
                    </a:lnTo>
                    <a:lnTo>
                      <a:pt x="597" y="1485"/>
                    </a:lnTo>
                    <a:lnTo>
                      <a:pt x="592" y="1477"/>
                    </a:lnTo>
                    <a:lnTo>
                      <a:pt x="584" y="1470"/>
                    </a:lnTo>
                    <a:lnTo>
                      <a:pt x="578" y="1464"/>
                    </a:lnTo>
                    <a:lnTo>
                      <a:pt x="570" y="1459"/>
                    </a:lnTo>
                    <a:lnTo>
                      <a:pt x="562" y="1455"/>
                    </a:lnTo>
                    <a:lnTo>
                      <a:pt x="553" y="1451"/>
                    </a:lnTo>
                    <a:lnTo>
                      <a:pt x="545" y="1448"/>
                    </a:lnTo>
                    <a:lnTo>
                      <a:pt x="535" y="1446"/>
                    </a:lnTo>
                    <a:lnTo>
                      <a:pt x="526" y="1444"/>
                    </a:lnTo>
                    <a:lnTo>
                      <a:pt x="505" y="1442"/>
                    </a:lnTo>
                    <a:lnTo>
                      <a:pt x="484" y="1441"/>
                    </a:lnTo>
                    <a:lnTo>
                      <a:pt x="463" y="1440"/>
                    </a:lnTo>
                    <a:lnTo>
                      <a:pt x="443" y="1438"/>
                    </a:lnTo>
                    <a:lnTo>
                      <a:pt x="421" y="1436"/>
                    </a:lnTo>
                    <a:lnTo>
                      <a:pt x="401" y="1432"/>
                    </a:lnTo>
                    <a:lnTo>
                      <a:pt x="392" y="1428"/>
                    </a:lnTo>
                    <a:lnTo>
                      <a:pt x="382" y="1424"/>
                    </a:lnTo>
                    <a:lnTo>
                      <a:pt x="373" y="1420"/>
                    </a:lnTo>
                    <a:lnTo>
                      <a:pt x="363" y="1415"/>
                    </a:lnTo>
                    <a:lnTo>
                      <a:pt x="356" y="1409"/>
                    </a:lnTo>
                    <a:lnTo>
                      <a:pt x="348" y="1402"/>
                    </a:lnTo>
                    <a:lnTo>
                      <a:pt x="340" y="1394"/>
                    </a:lnTo>
                    <a:lnTo>
                      <a:pt x="334" y="1385"/>
                    </a:lnTo>
                    <a:lnTo>
                      <a:pt x="266" y="1385"/>
                    </a:lnTo>
                    <a:lnTo>
                      <a:pt x="283" y="1332"/>
                    </a:lnTo>
                    <a:lnTo>
                      <a:pt x="303" y="1277"/>
                    </a:lnTo>
                    <a:lnTo>
                      <a:pt x="313" y="1249"/>
                    </a:lnTo>
                    <a:lnTo>
                      <a:pt x="324" y="1222"/>
                    </a:lnTo>
                    <a:lnTo>
                      <a:pt x="336" y="1196"/>
                    </a:lnTo>
                    <a:lnTo>
                      <a:pt x="349" y="1170"/>
                    </a:lnTo>
                    <a:lnTo>
                      <a:pt x="363" y="1145"/>
                    </a:lnTo>
                    <a:lnTo>
                      <a:pt x="378" y="1121"/>
                    </a:lnTo>
                    <a:lnTo>
                      <a:pt x="386" y="1110"/>
                    </a:lnTo>
                    <a:lnTo>
                      <a:pt x="396" y="1099"/>
                    </a:lnTo>
                    <a:lnTo>
                      <a:pt x="404" y="1089"/>
                    </a:lnTo>
                    <a:lnTo>
                      <a:pt x="414" y="1078"/>
                    </a:lnTo>
                    <a:lnTo>
                      <a:pt x="424" y="1069"/>
                    </a:lnTo>
                    <a:lnTo>
                      <a:pt x="434" y="1061"/>
                    </a:lnTo>
                    <a:lnTo>
                      <a:pt x="446" y="1051"/>
                    </a:lnTo>
                    <a:lnTo>
                      <a:pt x="457" y="1044"/>
                    </a:lnTo>
                    <a:lnTo>
                      <a:pt x="469" y="1037"/>
                    </a:lnTo>
                    <a:lnTo>
                      <a:pt x="481" y="1030"/>
                    </a:lnTo>
                    <a:lnTo>
                      <a:pt x="495" y="1024"/>
                    </a:lnTo>
                    <a:lnTo>
                      <a:pt x="508" y="1019"/>
                    </a:lnTo>
                    <a:lnTo>
                      <a:pt x="521" y="1020"/>
                    </a:lnTo>
                    <a:lnTo>
                      <a:pt x="533" y="1021"/>
                    </a:lnTo>
                    <a:lnTo>
                      <a:pt x="546" y="1024"/>
                    </a:lnTo>
                    <a:lnTo>
                      <a:pt x="558" y="1027"/>
                    </a:lnTo>
                    <a:lnTo>
                      <a:pt x="571" y="1031"/>
                    </a:lnTo>
                    <a:lnTo>
                      <a:pt x="582" y="1037"/>
                    </a:lnTo>
                    <a:lnTo>
                      <a:pt x="594" y="1043"/>
                    </a:lnTo>
                    <a:lnTo>
                      <a:pt x="605" y="1049"/>
                    </a:lnTo>
                    <a:lnTo>
                      <a:pt x="616" y="1056"/>
                    </a:lnTo>
                    <a:lnTo>
                      <a:pt x="626" y="1065"/>
                    </a:lnTo>
                    <a:lnTo>
                      <a:pt x="635" y="1073"/>
                    </a:lnTo>
                    <a:lnTo>
                      <a:pt x="645" y="1081"/>
                    </a:lnTo>
                    <a:lnTo>
                      <a:pt x="653" y="1091"/>
                    </a:lnTo>
                    <a:lnTo>
                      <a:pt x="660" y="1101"/>
                    </a:lnTo>
                    <a:lnTo>
                      <a:pt x="668" y="1111"/>
                    </a:lnTo>
                    <a:lnTo>
                      <a:pt x="674" y="1121"/>
                    </a:lnTo>
                    <a:close/>
                    <a:moveTo>
                      <a:pt x="844" y="939"/>
                    </a:moveTo>
                    <a:lnTo>
                      <a:pt x="847" y="955"/>
                    </a:lnTo>
                    <a:lnTo>
                      <a:pt x="849" y="971"/>
                    </a:lnTo>
                    <a:lnTo>
                      <a:pt x="849" y="986"/>
                    </a:lnTo>
                    <a:lnTo>
                      <a:pt x="848" y="1001"/>
                    </a:lnTo>
                    <a:lnTo>
                      <a:pt x="846" y="1015"/>
                    </a:lnTo>
                    <a:lnTo>
                      <a:pt x="843" y="1029"/>
                    </a:lnTo>
                    <a:lnTo>
                      <a:pt x="839" y="1043"/>
                    </a:lnTo>
                    <a:lnTo>
                      <a:pt x="833" y="1055"/>
                    </a:lnTo>
                    <a:lnTo>
                      <a:pt x="827" y="1069"/>
                    </a:lnTo>
                    <a:lnTo>
                      <a:pt x="820" y="1081"/>
                    </a:lnTo>
                    <a:lnTo>
                      <a:pt x="813" y="1093"/>
                    </a:lnTo>
                    <a:lnTo>
                      <a:pt x="803" y="1105"/>
                    </a:lnTo>
                    <a:lnTo>
                      <a:pt x="784" y="1128"/>
                    </a:lnTo>
                    <a:lnTo>
                      <a:pt x="763" y="1151"/>
                    </a:lnTo>
                    <a:lnTo>
                      <a:pt x="755" y="1151"/>
                    </a:lnTo>
                    <a:lnTo>
                      <a:pt x="748" y="1150"/>
                    </a:lnTo>
                    <a:lnTo>
                      <a:pt x="743" y="1147"/>
                    </a:lnTo>
                    <a:lnTo>
                      <a:pt x="739" y="1144"/>
                    </a:lnTo>
                    <a:lnTo>
                      <a:pt x="734" y="1140"/>
                    </a:lnTo>
                    <a:lnTo>
                      <a:pt x="731" y="1136"/>
                    </a:lnTo>
                    <a:lnTo>
                      <a:pt x="729" y="1130"/>
                    </a:lnTo>
                    <a:lnTo>
                      <a:pt x="727" y="1124"/>
                    </a:lnTo>
                    <a:lnTo>
                      <a:pt x="723" y="1112"/>
                    </a:lnTo>
                    <a:lnTo>
                      <a:pt x="719" y="1099"/>
                    </a:lnTo>
                    <a:lnTo>
                      <a:pt x="716" y="1094"/>
                    </a:lnTo>
                    <a:lnTo>
                      <a:pt x="712" y="1088"/>
                    </a:lnTo>
                    <a:lnTo>
                      <a:pt x="708" y="1083"/>
                    </a:lnTo>
                    <a:lnTo>
                      <a:pt x="703" y="1078"/>
                    </a:lnTo>
                    <a:lnTo>
                      <a:pt x="690" y="1071"/>
                    </a:lnTo>
                    <a:lnTo>
                      <a:pt x="675" y="1062"/>
                    </a:lnTo>
                    <a:lnTo>
                      <a:pt x="661" y="1051"/>
                    </a:lnTo>
                    <a:lnTo>
                      <a:pt x="648" y="1041"/>
                    </a:lnTo>
                    <a:lnTo>
                      <a:pt x="620" y="1019"/>
                    </a:lnTo>
                    <a:lnTo>
                      <a:pt x="592" y="999"/>
                    </a:lnTo>
                    <a:lnTo>
                      <a:pt x="577" y="991"/>
                    </a:lnTo>
                    <a:lnTo>
                      <a:pt x="561" y="984"/>
                    </a:lnTo>
                    <a:lnTo>
                      <a:pt x="554" y="980"/>
                    </a:lnTo>
                    <a:lnTo>
                      <a:pt x="546" y="978"/>
                    </a:lnTo>
                    <a:lnTo>
                      <a:pt x="537" y="976"/>
                    </a:lnTo>
                    <a:lnTo>
                      <a:pt x="529" y="975"/>
                    </a:lnTo>
                    <a:lnTo>
                      <a:pt x="521" y="974"/>
                    </a:lnTo>
                    <a:lnTo>
                      <a:pt x="512" y="974"/>
                    </a:lnTo>
                    <a:lnTo>
                      <a:pt x="504" y="974"/>
                    </a:lnTo>
                    <a:lnTo>
                      <a:pt x="495" y="976"/>
                    </a:lnTo>
                    <a:lnTo>
                      <a:pt x="486" y="978"/>
                    </a:lnTo>
                    <a:lnTo>
                      <a:pt x="477" y="981"/>
                    </a:lnTo>
                    <a:lnTo>
                      <a:pt x="467" y="985"/>
                    </a:lnTo>
                    <a:lnTo>
                      <a:pt x="457" y="990"/>
                    </a:lnTo>
                    <a:lnTo>
                      <a:pt x="461" y="975"/>
                    </a:lnTo>
                    <a:lnTo>
                      <a:pt x="467" y="962"/>
                    </a:lnTo>
                    <a:lnTo>
                      <a:pt x="473" y="949"/>
                    </a:lnTo>
                    <a:lnTo>
                      <a:pt x="480" y="938"/>
                    </a:lnTo>
                    <a:lnTo>
                      <a:pt x="488" y="927"/>
                    </a:lnTo>
                    <a:lnTo>
                      <a:pt x="498" y="917"/>
                    </a:lnTo>
                    <a:lnTo>
                      <a:pt x="508" y="909"/>
                    </a:lnTo>
                    <a:lnTo>
                      <a:pt x="520" y="900"/>
                    </a:lnTo>
                    <a:lnTo>
                      <a:pt x="542" y="885"/>
                    </a:lnTo>
                    <a:lnTo>
                      <a:pt x="566" y="871"/>
                    </a:lnTo>
                    <a:lnTo>
                      <a:pt x="588" y="857"/>
                    </a:lnTo>
                    <a:lnTo>
                      <a:pt x="610" y="845"/>
                    </a:lnTo>
                    <a:lnTo>
                      <a:pt x="628" y="844"/>
                    </a:lnTo>
                    <a:lnTo>
                      <a:pt x="646" y="843"/>
                    </a:lnTo>
                    <a:lnTo>
                      <a:pt x="664" y="843"/>
                    </a:lnTo>
                    <a:lnTo>
                      <a:pt x="681" y="844"/>
                    </a:lnTo>
                    <a:lnTo>
                      <a:pt x="699" y="845"/>
                    </a:lnTo>
                    <a:lnTo>
                      <a:pt x="716" y="847"/>
                    </a:lnTo>
                    <a:lnTo>
                      <a:pt x="732" y="851"/>
                    </a:lnTo>
                    <a:lnTo>
                      <a:pt x="749" y="855"/>
                    </a:lnTo>
                    <a:lnTo>
                      <a:pt x="765" y="861"/>
                    </a:lnTo>
                    <a:lnTo>
                      <a:pt x="779" y="868"/>
                    </a:lnTo>
                    <a:lnTo>
                      <a:pt x="793" y="875"/>
                    </a:lnTo>
                    <a:lnTo>
                      <a:pt x="806" y="886"/>
                    </a:lnTo>
                    <a:lnTo>
                      <a:pt x="818" y="896"/>
                    </a:lnTo>
                    <a:lnTo>
                      <a:pt x="827" y="909"/>
                    </a:lnTo>
                    <a:lnTo>
                      <a:pt x="832" y="916"/>
                    </a:lnTo>
                    <a:lnTo>
                      <a:pt x="837" y="923"/>
                    </a:lnTo>
                    <a:lnTo>
                      <a:pt x="841" y="930"/>
                    </a:lnTo>
                    <a:lnTo>
                      <a:pt x="844" y="939"/>
                    </a:lnTo>
                    <a:close/>
                    <a:moveTo>
                      <a:pt x="1047" y="743"/>
                    </a:moveTo>
                    <a:lnTo>
                      <a:pt x="1045" y="756"/>
                    </a:lnTo>
                    <a:lnTo>
                      <a:pt x="1041" y="770"/>
                    </a:lnTo>
                    <a:lnTo>
                      <a:pt x="1036" y="782"/>
                    </a:lnTo>
                    <a:lnTo>
                      <a:pt x="1029" y="796"/>
                    </a:lnTo>
                    <a:lnTo>
                      <a:pt x="1022" y="808"/>
                    </a:lnTo>
                    <a:lnTo>
                      <a:pt x="1015" y="820"/>
                    </a:lnTo>
                    <a:lnTo>
                      <a:pt x="1005" y="832"/>
                    </a:lnTo>
                    <a:lnTo>
                      <a:pt x="996" y="844"/>
                    </a:lnTo>
                    <a:lnTo>
                      <a:pt x="987" y="855"/>
                    </a:lnTo>
                    <a:lnTo>
                      <a:pt x="976" y="867"/>
                    </a:lnTo>
                    <a:lnTo>
                      <a:pt x="966" y="877"/>
                    </a:lnTo>
                    <a:lnTo>
                      <a:pt x="954" y="888"/>
                    </a:lnTo>
                    <a:lnTo>
                      <a:pt x="931" y="907"/>
                    </a:lnTo>
                    <a:lnTo>
                      <a:pt x="907" y="926"/>
                    </a:lnTo>
                    <a:lnTo>
                      <a:pt x="893" y="914"/>
                    </a:lnTo>
                    <a:lnTo>
                      <a:pt x="878" y="899"/>
                    </a:lnTo>
                    <a:lnTo>
                      <a:pt x="864" y="885"/>
                    </a:lnTo>
                    <a:lnTo>
                      <a:pt x="849" y="869"/>
                    </a:lnTo>
                    <a:lnTo>
                      <a:pt x="833" y="853"/>
                    </a:lnTo>
                    <a:lnTo>
                      <a:pt x="818" y="839"/>
                    </a:lnTo>
                    <a:lnTo>
                      <a:pt x="809" y="832"/>
                    </a:lnTo>
                    <a:lnTo>
                      <a:pt x="801" y="826"/>
                    </a:lnTo>
                    <a:lnTo>
                      <a:pt x="793" y="820"/>
                    </a:lnTo>
                    <a:lnTo>
                      <a:pt x="784" y="816"/>
                    </a:lnTo>
                    <a:lnTo>
                      <a:pt x="791" y="810"/>
                    </a:lnTo>
                    <a:lnTo>
                      <a:pt x="797" y="804"/>
                    </a:lnTo>
                    <a:lnTo>
                      <a:pt x="803" y="800"/>
                    </a:lnTo>
                    <a:lnTo>
                      <a:pt x="810" y="795"/>
                    </a:lnTo>
                    <a:lnTo>
                      <a:pt x="825" y="788"/>
                    </a:lnTo>
                    <a:lnTo>
                      <a:pt x="841" y="782"/>
                    </a:lnTo>
                    <a:lnTo>
                      <a:pt x="857" y="777"/>
                    </a:lnTo>
                    <a:lnTo>
                      <a:pt x="874" y="773"/>
                    </a:lnTo>
                    <a:lnTo>
                      <a:pt x="892" y="771"/>
                    </a:lnTo>
                    <a:lnTo>
                      <a:pt x="909" y="768"/>
                    </a:lnTo>
                    <a:lnTo>
                      <a:pt x="946" y="764"/>
                    </a:lnTo>
                    <a:lnTo>
                      <a:pt x="981" y="760"/>
                    </a:lnTo>
                    <a:lnTo>
                      <a:pt x="999" y="757"/>
                    </a:lnTo>
                    <a:lnTo>
                      <a:pt x="1016" y="753"/>
                    </a:lnTo>
                    <a:lnTo>
                      <a:pt x="1031" y="749"/>
                    </a:lnTo>
                    <a:lnTo>
                      <a:pt x="1047" y="743"/>
                    </a:lnTo>
                    <a:close/>
                    <a:moveTo>
                      <a:pt x="1192" y="378"/>
                    </a:moveTo>
                    <a:lnTo>
                      <a:pt x="996" y="356"/>
                    </a:lnTo>
                    <a:lnTo>
                      <a:pt x="1038" y="328"/>
                    </a:lnTo>
                    <a:lnTo>
                      <a:pt x="1078" y="300"/>
                    </a:lnTo>
                    <a:lnTo>
                      <a:pt x="1120" y="274"/>
                    </a:lnTo>
                    <a:lnTo>
                      <a:pt x="1163" y="249"/>
                    </a:lnTo>
                    <a:lnTo>
                      <a:pt x="1205" y="224"/>
                    </a:lnTo>
                    <a:lnTo>
                      <a:pt x="1248" y="201"/>
                    </a:lnTo>
                    <a:lnTo>
                      <a:pt x="1292" y="178"/>
                    </a:lnTo>
                    <a:lnTo>
                      <a:pt x="1335" y="156"/>
                    </a:lnTo>
                    <a:lnTo>
                      <a:pt x="1379" y="135"/>
                    </a:lnTo>
                    <a:lnTo>
                      <a:pt x="1423" y="115"/>
                    </a:lnTo>
                    <a:lnTo>
                      <a:pt x="1468" y="95"/>
                    </a:lnTo>
                    <a:lnTo>
                      <a:pt x="1513" y="75"/>
                    </a:lnTo>
                    <a:lnTo>
                      <a:pt x="1602" y="37"/>
                    </a:lnTo>
                    <a:lnTo>
                      <a:pt x="1693" y="0"/>
                    </a:lnTo>
                    <a:lnTo>
                      <a:pt x="1660" y="20"/>
                    </a:lnTo>
                    <a:lnTo>
                      <a:pt x="1626" y="39"/>
                    </a:lnTo>
                    <a:lnTo>
                      <a:pt x="1594" y="60"/>
                    </a:lnTo>
                    <a:lnTo>
                      <a:pt x="1562" y="81"/>
                    </a:lnTo>
                    <a:lnTo>
                      <a:pt x="1530" y="103"/>
                    </a:lnTo>
                    <a:lnTo>
                      <a:pt x="1497" y="125"/>
                    </a:lnTo>
                    <a:lnTo>
                      <a:pt x="1466" y="148"/>
                    </a:lnTo>
                    <a:lnTo>
                      <a:pt x="1435" y="172"/>
                    </a:lnTo>
                    <a:lnTo>
                      <a:pt x="1403" y="196"/>
                    </a:lnTo>
                    <a:lnTo>
                      <a:pt x="1372" y="220"/>
                    </a:lnTo>
                    <a:lnTo>
                      <a:pt x="1342" y="245"/>
                    </a:lnTo>
                    <a:lnTo>
                      <a:pt x="1312" y="271"/>
                    </a:lnTo>
                    <a:lnTo>
                      <a:pt x="1251" y="323"/>
                    </a:lnTo>
                    <a:lnTo>
                      <a:pt x="1192" y="37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0" name="Freeform 808">
                <a:extLst>
                  <a:ext uri="{FF2B5EF4-FFF2-40B4-BE49-F238E27FC236}">
                    <a16:creationId xmlns:a16="http://schemas.microsoft.com/office/drawing/2014/main" id="{59D8AF1F-ADBB-47E5-BE13-D8BDB8B16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1770"/>
                <a:ext cx="135" cy="150"/>
              </a:xfrm>
              <a:custGeom>
                <a:avLst/>
                <a:gdLst>
                  <a:gd name="T0" fmla="*/ 529 w 945"/>
                  <a:gd name="T1" fmla="*/ 89 h 1051"/>
                  <a:gd name="T2" fmla="*/ 506 w 945"/>
                  <a:gd name="T3" fmla="*/ 112 h 1051"/>
                  <a:gd name="T4" fmla="*/ 417 w 945"/>
                  <a:gd name="T5" fmla="*/ 128 h 1051"/>
                  <a:gd name="T6" fmla="*/ 377 w 945"/>
                  <a:gd name="T7" fmla="*/ 150 h 1051"/>
                  <a:gd name="T8" fmla="*/ 301 w 945"/>
                  <a:gd name="T9" fmla="*/ 275 h 1051"/>
                  <a:gd name="T10" fmla="*/ 247 w 945"/>
                  <a:gd name="T11" fmla="*/ 423 h 1051"/>
                  <a:gd name="T12" fmla="*/ 236 w 945"/>
                  <a:gd name="T13" fmla="*/ 507 h 1051"/>
                  <a:gd name="T14" fmla="*/ 244 w 945"/>
                  <a:gd name="T15" fmla="*/ 591 h 1051"/>
                  <a:gd name="T16" fmla="*/ 272 w 945"/>
                  <a:gd name="T17" fmla="*/ 673 h 1051"/>
                  <a:gd name="T18" fmla="*/ 322 w 945"/>
                  <a:gd name="T19" fmla="*/ 734 h 1051"/>
                  <a:gd name="T20" fmla="*/ 385 w 945"/>
                  <a:gd name="T21" fmla="*/ 781 h 1051"/>
                  <a:gd name="T22" fmla="*/ 459 w 945"/>
                  <a:gd name="T23" fmla="*/ 806 h 1051"/>
                  <a:gd name="T24" fmla="*/ 535 w 945"/>
                  <a:gd name="T25" fmla="*/ 803 h 1051"/>
                  <a:gd name="T26" fmla="*/ 610 w 945"/>
                  <a:gd name="T27" fmla="*/ 780 h 1051"/>
                  <a:gd name="T28" fmla="*/ 678 w 945"/>
                  <a:gd name="T29" fmla="*/ 733 h 1051"/>
                  <a:gd name="T30" fmla="*/ 728 w 945"/>
                  <a:gd name="T31" fmla="*/ 644 h 1051"/>
                  <a:gd name="T32" fmla="*/ 748 w 945"/>
                  <a:gd name="T33" fmla="*/ 527 h 1051"/>
                  <a:gd name="T34" fmla="*/ 746 w 945"/>
                  <a:gd name="T35" fmla="*/ 328 h 1051"/>
                  <a:gd name="T36" fmla="*/ 716 w 945"/>
                  <a:gd name="T37" fmla="*/ 290 h 1051"/>
                  <a:gd name="T38" fmla="*/ 649 w 945"/>
                  <a:gd name="T39" fmla="*/ 257 h 1051"/>
                  <a:gd name="T40" fmla="*/ 552 w 945"/>
                  <a:gd name="T41" fmla="*/ 248 h 1051"/>
                  <a:gd name="T42" fmla="*/ 331 w 945"/>
                  <a:gd name="T43" fmla="*/ 316 h 1051"/>
                  <a:gd name="T44" fmla="*/ 357 w 945"/>
                  <a:gd name="T45" fmla="*/ 223 h 1051"/>
                  <a:gd name="T46" fmla="*/ 412 w 945"/>
                  <a:gd name="T47" fmla="*/ 170 h 1051"/>
                  <a:gd name="T48" fmla="*/ 486 w 945"/>
                  <a:gd name="T49" fmla="*/ 150 h 1051"/>
                  <a:gd name="T50" fmla="*/ 646 w 945"/>
                  <a:gd name="T51" fmla="*/ 144 h 1051"/>
                  <a:gd name="T52" fmla="*/ 766 w 945"/>
                  <a:gd name="T53" fmla="*/ 130 h 1051"/>
                  <a:gd name="T54" fmla="*/ 806 w 945"/>
                  <a:gd name="T55" fmla="*/ 152 h 1051"/>
                  <a:gd name="T56" fmla="*/ 841 w 945"/>
                  <a:gd name="T57" fmla="*/ 235 h 1051"/>
                  <a:gd name="T58" fmla="*/ 868 w 945"/>
                  <a:gd name="T59" fmla="*/ 326 h 1051"/>
                  <a:gd name="T60" fmla="*/ 905 w 945"/>
                  <a:gd name="T61" fmla="*/ 381 h 1051"/>
                  <a:gd name="T62" fmla="*/ 936 w 945"/>
                  <a:gd name="T63" fmla="*/ 418 h 1051"/>
                  <a:gd name="T64" fmla="*/ 945 w 945"/>
                  <a:gd name="T65" fmla="*/ 458 h 1051"/>
                  <a:gd name="T66" fmla="*/ 936 w 945"/>
                  <a:gd name="T67" fmla="*/ 514 h 1051"/>
                  <a:gd name="T68" fmla="*/ 894 w 945"/>
                  <a:gd name="T69" fmla="*/ 627 h 1051"/>
                  <a:gd name="T70" fmla="*/ 904 w 945"/>
                  <a:gd name="T71" fmla="*/ 746 h 1051"/>
                  <a:gd name="T72" fmla="*/ 887 w 945"/>
                  <a:gd name="T73" fmla="*/ 895 h 1051"/>
                  <a:gd name="T74" fmla="*/ 862 w 945"/>
                  <a:gd name="T75" fmla="*/ 1043 h 1051"/>
                  <a:gd name="T76" fmla="*/ 775 w 945"/>
                  <a:gd name="T77" fmla="*/ 982 h 1051"/>
                  <a:gd name="T78" fmla="*/ 681 w 945"/>
                  <a:gd name="T79" fmla="*/ 952 h 1051"/>
                  <a:gd name="T80" fmla="*/ 584 w 945"/>
                  <a:gd name="T81" fmla="*/ 946 h 1051"/>
                  <a:gd name="T82" fmla="*/ 403 w 945"/>
                  <a:gd name="T83" fmla="*/ 969 h 1051"/>
                  <a:gd name="T84" fmla="*/ 168 w 945"/>
                  <a:gd name="T85" fmla="*/ 994 h 1051"/>
                  <a:gd name="T86" fmla="*/ 155 w 945"/>
                  <a:gd name="T87" fmla="*/ 853 h 1051"/>
                  <a:gd name="T88" fmla="*/ 117 w 945"/>
                  <a:gd name="T89" fmla="*/ 713 h 1051"/>
                  <a:gd name="T90" fmla="*/ 29 w 945"/>
                  <a:gd name="T91" fmla="*/ 458 h 1051"/>
                  <a:gd name="T92" fmla="*/ 2 w 945"/>
                  <a:gd name="T93" fmla="*/ 310 h 1051"/>
                  <a:gd name="T94" fmla="*/ 9 w 945"/>
                  <a:gd name="T95" fmla="*/ 157 h 1051"/>
                  <a:gd name="T96" fmla="*/ 89 w 945"/>
                  <a:gd name="T97" fmla="*/ 55 h 1051"/>
                  <a:gd name="T98" fmla="*/ 163 w 945"/>
                  <a:gd name="T99" fmla="*/ 19 h 1051"/>
                  <a:gd name="T100" fmla="*/ 214 w 945"/>
                  <a:gd name="T101" fmla="*/ 19 h 1051"/>
                  <a:gd name="T102" fmla="*/ 259 w 945"/>
                  <a:gd name="T103" fmla="*/ 38 h 1051"/>
                  <a:gd name="T104" fmla="*/ 308 w 945"/>
                  <a:gd name="T105" fmla="*/ 52 h 1051"/>
                  <a:gd name="T106" fmla="*/ 385 w 945"/>
                  <a:gd name="T107" fmla="*/ 27 h 1051"/>
                  <a:gd name="T108" fmla="*/ 457 w 945"/>
                  <a:gd name="T109" fmla="*/ 0 h 1051"/>
                  <a:gd name="T110" fmla="*/ 498 w 945"/>
                  <a:gd name="T111" fmla="*/ 11 h 1051"/>
                  <a:gd name="T112" fmla="*/ 534 w 945"/>
                  <a:gd name="T113" fmla="*/ 61 h 1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45" h="1051">
                    <a:moveTo>
                      <a:pt x="534" y="61"/>
                    </a:moveTo>
                    <a:lnTo>
                      <a:pt x="534" y="69"/>
                    </a:lnTo>
                    <a:lnTo>
                      <a:pt x="533" y="77"/>
                    </a:lnTo>
                    <a:lnTo>
                      <a:pt x="531" y="84"/>
                    </a:lnTo>
                    <a:lnTo>
                      <a:pt x="529" y="89"/>
                    </a:lnTo>
                    <a:lnTo>
                      <a:pt x="527" y="94"/>
                    </a:lnTo>
                    <a:lnTo>
                      <a:pt x="524" y="100"/>
                    </a:lnTo>
                    <a:lnTo>
                      <a:pt x="520" y="104"/>
                    </a:lnTo>
                    <a:lnTo>
                      <a:pt x="516" y="107"/>
                    </a:lnTo>
                    <a:lnTo>
                      <a:pt x="506" y="112"/>
                    </a:lnTo>
                    <a:lnTo>
                      <a:pt x="495" y="116"/>
                    </a:lnTo>
                    <a:lnTo>
                      <a:pt x="482" y="118"/>
                    </a:lnTo>
                    <a:lnTo>
                      <a:pt x="470" y="120"/>
                    </a:lnTo>
                    <a:lnTo>
                      <a:pt x="443" y="124"/>
                    </a:lnTo>
                    <a:lnTo>
                      <a:pt x="417" y="128"/>
                    </a:lnTo>
                    <a:lnTo>
                      <a:pt x="404" y="132"/>
                    </a:lnTo>
                    <a:lnTo>
                      <a:pt x="393" y="137"/>
                    </a:lnTo>
                    <a:lnTo>
                      <a:pt x="387" y="141"/>
                    </a:lnTo>
                    <a:lnTo>
                      <a:pt x="382" y="144"/>
                    </a:lnTo>
                    <a:lnTo>
                      <a:pt x="377" y="150"/>
                    </a:lnTo>
                    <a:lnTo>
                      <a:pt x="373" y="155"/>
                    </a:lnTo>
                    <a:lnTo>
                      <a:pt x="354" y="183"/>
                    </a:lnTo>
                    <a:lnTo>
                      <a:pt x="335" y="212"/>
                    </a:lnTo>
                    <a:lnTo>
                      <a:pt x="318" y="243"/>
                    </a:lnTo>
                    <a:lnTo>
                      <a:pt x="301" y="275"/>
                    </a:lnTo>
                    <a:lnTo>
                      <a:pt x="285" y="307"/>
                    </a:lnTo>
                    <a:lnTo>
                      <a:pt x="272" y="339"/>
                    </a:lnTo>
                    <a:lnTo>
                      <a:pt x="260" y="373"/>
                    </a:lnTo>
                    <a:lnTo>
                      <a:pt x="251" y="406"/>
                    </a:lnTo>
                    <a:lnTo>
                      <a:pt x="247" y="423"/>
                    </a:lnTo>
                    <a:lnTo>
                      <a:pt x="244" y="439"/>
                    </a:lnTo>
                    <a:lnTo>
                      <a:pt x="241" y="456"/>
                    </a:lnTo>
                    <a:lnTo>
                      <a:pt x="238" y="474"/>
                    </a:lnTo>
                    <a:lnTo>
                      <a:pt x="236" y="490"/>
                    </a:lnTo>
                    <a:lnTo>
                      <a:pt x="236" y="507"/>
                    </a:lnTo>
                    <a:lnTo>
                      <a:pt x="236" y="524"/>
                    </a:lnTo>
                    <a:lnTo>
                      <a:pt x="236" y="541"/>
                    </a:lnTo>
                    <a:lnTo>
                      <a:pt x="238" y="558"/>
                    </a:lnTo>
                    <a:lnTo>
                      <a:pt x="241" y="575"/>
                    </a:lnTo>
                    <a:lnTo>
                      <a:pt x="244" y="591"/>
                    </a:lnTo>
                    <a:lnTo>
                      <a:pt x="247" y="608"/>
                    </a:lnTo>
                    <a:lnTo>
                      <a:pt x="252" y="624"/>
                    </a:lnTo>
                    <a:lnTo>
                      <a:pt x="257" y="640"/>
                    </a:lnTo>
                    <a:lnTo>
                      <a:pt x="263" y="657"/>
                    </a:lnTo>
                    <a:lnTo>
                      <a:pt x="272" y="673"/>
                    </a:lnTo>
                    <a:lnTo>
                      <a:pt x="280" y="686"/>
                    </a:lnTo>
                    <a:lnTo>
                      <a:pt x="291" y="699"/>
                    </a:lnTo>
                    <a:lnTo>
                      <a:pt x="300" y="711"/>
                    </a:lnTo>
                    <a:lnTo>
                      <a:pt x="311" y="723"/>
                    </a:lnTo>
                    <a:lnTo>
                      <a:pt x="322" y="734"/>
                    </a:lnTo>
                    <a:lnTo>
                      <a:pt x="334" y="746"/>
                    </a:lnTo>
                    <a:lnTo>
                      <a:pt x="347" y="755"/>
                    </a:lnTo>
                    <a:lnTo>
                      <a:pt x="359" y="764"/>
                    </a:lnTo>
                    <a:lnTo>
                      <a:pt x="372" y="773"/>
                    </a:lnTo>
                    <a:lnTo>
                      <a:pt x="385" y="781"/>
                    </a:lnTo>
                    <a:lnTo>
                      <a:pt x="400" y="788"/>
                    </a:lnTo>
                    <a:lnTo>
                      <a:pt x="415" y="794"/>
                    </a:lnTo>
                    <a:lnTo>
                      <a:pt x="429" y="799"/>
                    </a:lnTo>
                    <a:lnTo>
                      <a:pt x="444" y="803"/>
                    </a:lnTo>
                    <a:lnTo>
                      <a:pt x="459" y="806"/>
                    </a:lnTo>
                    <a:lnTo>
                      <a:pt x="475" y="808"/>
                    </a:lnTo>
                    <a:lnTo>
                      <a:pt x="490" y="808"/>
                    </a:lnTo>
                    <a:lnTo>
                      <a:pt x="504" y="807"/>
                    </a:lnTo>
                    <a:lnTo>
                      <a:pt x="520" y="806"/>
                    </a:lnTo>
                    <a:lnTo>
                      <a:pt x="535" y="803"/>
                    </a:lnTo>
                    <a:lnTo>
                      <a:pt x="550" y="801"/>
                    </a:lnTo>
                    <a:lnTo>
                      <a:pt x="566" y="797"/>
                    </a:lnTo>
                    <a:lnTo>
                      <a:pt x="580" y="791"/>
                    </a:lnTo>
                    <a:lnTo>
                      <a:pt x="596" y="786"/>
                    </a:lnTo>
                    <a:lnTo>
                      <a:pt x="610" y="780"/>
                    </a:lnTo>
                    <a:lnTo>
                      <a:pt x="625" y="773"/>
                    </a:lnTo>
                    <a:lnTo>
                      <a:pt x="639" y="764"/>
                    </a:lnTo>
                    <a:lnTo>
                      <a:pt x="652" y="755"/>
                    </a:lnTo>
                    <a:lnTo>
                      <a:pt x="666" y="745"/>
                    </a:lnTo>
                    <a:lnTo>
                      <a:pt x="678" y="733"/>
                    </a:lnTo>
                    <a:lnTo>
                      <a:pt x="690" y="721"/>
                    </a:lnTo>
                    <a:lnTo>
                      <a:pt x="700" y="707"/>
                    </a:lnTo>
                    <a:lnTo>
                      <a:pt x="712" y="686"/>
                    </a:lnTo>
                    <a:lnTo>
                      <a:pt x="721" y="665"/>
                    </a:lnTo>
                    <a:lnTo>
                      <a:pt x="728" y="644"/>
                    </a:lnTo>
                    <a:lnTo>
                      <a:pt x="735" y="621"/>
                    </a:lnTo>
                    <a:lnTo>
                      <a:pt x="740" y="598"/>
                    </a:lnTo>
                    <a:lnTo>
                      <a:pt x="744" y="575"/>
                    </a:lnTo>
                    <a:lnTo>
                      <a:pt x="746" y="551"/>
                    </a:lnTo>
                    <a:lnTo>
                      <a:pt x="748" y="527"/>
                    </a:lnTo>
                    <a:lnTo>
                      <a:pt x="750" y="479"/>
                    </a:lnTo>
                    <a:lnTo>
                      <a:pt x="750" y="430"/>
                    </a:lnTo>
                    <a:lnTo>
                      <a:pt x="750" y="383"/>
                    </a:lnTo>
                    <a:lnTo>
                      <a:pt x="751" y="337"/>
                    </a:lnTo>
                    <a:lnTo>
                      <a:pt x="746" y="328"/>
                    </a:lnTo>
                    <a:lnTo>
                      <a:pt x="741" y="319"/>
                    </a:lnTo>
                    <a:lnTo>
                      <a:pt x="736" y="311"/>
                    </a:lnTo>
                    <a:lnTo>
                      <a:pt x="729" y="304"/>
                    </a:lnTo>
                    <a:lnTo>
                      <a:pt x="722" y="297"/>
                    </a:lnTo>
                    <a:lnTo>
                      <a:pt x="716" y="290"/>
                    </a:lnTo>
                    <a:lnTo>
                      <a:pt x="708" y="285"/>
                    </a:lnTo>
                    <a:lnTo>
                      <a:pt x="700" y="279"/>
                    </a:lnTo>
                    <a:lnTo>
                      <a:pt x="684" y="269"/>
                    </a:lnTo>
                    <a:lnTo>
                      <a:pt x="668" y="262"/>
                    </a:lnTo>
                    <a:lnTo>
                      <a:pt x="649" y="257"/>
                    </a:lnTo>
                    <a:lnTo>
                      <a:pt x="631" y="253"/>
                    </a:lnTo>
                    <a:lnTo>
                      <a:pt x="612" y="250"/>
                    </a:lnTo>
                    <a:lnTo>
                      <a:pt x="592" y="248"/>
                    </a:lnTo>
                    <a:lnTo>
                      <a:pt x="572" y="248"/>
                    </a:lnTo>
                    <a:lnTo>
                      <a:pt x="552" y="248"/>
                    </a:lnTo>
                    <a:lnTo>
                      <a:pt x="532" y="249"/>
                    </a:lnTo>
                    <a:lnTo>
                      <a:pt x="514" y="251"/>
                    </a:lnTo>
                    <a:lnTo>
                      <a:pt x="494" y="254"/>
                    </a:lnTo>
                    <a:lnTo>
                      <a:pt x="475" y="257"/>
                    </a:lnTo>
                    <a:lnTo>
                      <a:pt x="331" y="316"/>
                    </a:lnTo>
                    <a:lnTo>
                      <a:pt x="333" y="293"/>
                    </a:lnTo>
                    <a:lnTo>
                      <a:pt x="337" y="273"/>
                    </a:lnTo>
                    <a:lnTo>
                      <a:pt x="343" y="254"/>
                    </a:lnTo>
                    <a:lnTo>
                      <a:pt x="350" y="237"/>
                    </a:lnTo>
                    <a:lnTo>
                      <a:pt x="357" y="223"/>
                    </a:lnTo>
                    <a:lnTo>
                      <a:pt x="367" y="209"/>
                    </a:lnTo>
                    <a:lnTo>
                      <a:pt x="376" y="198"/>
                    </a:lnTo>
                    <a:lnTo>
                      <a:pt x="387" y="187"/>
                    </a:lnTo>
                    <a:lnTo>
                      <a:pt x="399" y="178"/>
                    </a:lnTo>
                    <a:lnTo>
                      <a:pt x="412" y="170"/>
                    </a:lnTo>
                    <a:lnTo>
                      <a:pt x="426" y="164"/>
                    </a:lnTo>
                    <a:lnTo>
                      <a:pt x="441" y="159"/>
                    </a:lnTo>
                    <a:lnTo>
                      <a:pt x="455" y="155"/>
                    </a:lnTo>
                    <a:lnTo>
                      <a:pt x="471" y="152"/>
                    </a:lnTo>
                    <a:lnTo>
                      <a:pt x="486" y="150"/>
                    </a:lnTo>
                    <a:lnTo>
                      <a:pt x="503" y="148"/>
                    </a:lnTo>
                    <a:lnTo>
                      <a:pt x="538" y="145"/>
                    </a:lnTo>
                    <a:lnTo>
                      <a:pt x="573" y="144"/>
                    </a:lnTo>
                    <a:lnTo>
                      <a:pt x="609" y="144"/>
                    </a:lnTo>
                    <a:lnTo>
                      <a:pt x="646" y="144"/>
                    </a:lnTo>
                    <a:lnTo>
                      <a:pt x="681" y="142"/>
                    </a:lnTo>
                    <a:lnTo>
                      <a:pt x="717" y="139"/>
                    </a:lnTo>
                    <a:lnTo>
                      <a:pt x="733" y="137"/>
                    </a:lnTo>
                    <a:lnTo>
                      <a:pt x="750" y="134"/>
                    </a:lnTo>
                    <a:lnTo>
                      <a:pt x="766" y="130"/>
                    </a:lnTo>
                    <a:lnTo>
                      <a:pt x="781" y="125"/>
                    </a:lnTo>
                    <a:lnTo>
                      <a:pt x="789" y="131"/>
                    </a:lnTo>
                    <a:lnTo>
                      <a:pt x="795" y="137"/>
                    </a:lnTo>
                    <a:lnTo>
                      <a:pt x="801" y="144"/>
                    </a:lnTo>
                    <a:lnTo>
                      <a:pt x="806" y="152"/>
                    </a:lnTo>
                    <a:lnTo>
                      <a:pt x="816" y="166"/>
                    </a:lnTo>
                    <a:lnTo>
                      <a:pt x="824" y="183"/>
                    </a:lnTo>
                    <a:lnTo>
                      <a:pt x="830" y="200"/>
                    </a:lnTo>
                    <a:lnTo>
                      <a:pt x="836" y="217"/>
                    </a:lnTo>
                    <a:lnTo>
                      <a:pt x="841" y="235"/>
                    </a:lnTo>
                    <a:lnTo>
                      <a:pt x="845" y="254"/>
                    </a:lnTo>
                    <a:lnTo>
                      <a:pt x="850" y="272"/>
                    </a:lnTo>
                    <a:lnTo>
                      <a:pt x="855" y="290"/>
                    </a:lnTo>
                    <a:lnTo>
                      <a:pt x="861" y="308"/>
                    </a:lnTo>
                    <a:lnTo>
                      <a:pt x="868" y="326"/>
                    </a:lnTo>
                    <a:lnTo>
                      <a:pt x="876" y="342"/>
                    </a:lnTo>
                    <a:lnTo>
                      <a:pt x="886" y="359"/>
                    </a:lnTo>
                    <a:lnTo>
                      <a:pt x="892" y="366"/>
                    </a:lnTo>
                    <a:lnTo>
                      <a:pt x="898" y="374"/>
                    </a:lnTo>
                    <a:lnTo>
                      <a:pt x="905" y="381"/>
                    </a:lnTo>
                    <a:lnTo>
                      <a:pt x="913" y="388"/>
                    </a:lnTo>
                    <a:lnTo>
                      <a:pt x="920" y="396"/>
                    </a:lnTo>
                    <a:lnTo>
                      <a:pt x="926" y="404"/>
                    </a:lnTo>
                    <a:lnTo>
                      <a:pt x="931" y="411"/>
                    </a:lnTo>
                    <a:lnTo>
                      <a:pt x="936" y="418"/>
                    </a:lnTo>
                    <a:lnTo>
                      <a:pt x="939" y="427"/>
                    </a:lnTo>
                    <a:lnTo>
                      <a:pt x="942" y="434"/>
                    </a:lnTo>
                    <a:lnTo>
                      <a:pt x="943" y="442"/>
                    </a:lnTo>
                    <a:lnTo>
                      <a:pt x="945" y="450"/>
                    </a:lnTo>
                    <a:lnTo>
                      <a:pt x="945" y="458"/>
                    </a:lnTo>
                    <a:lnTo>
                      <a:pt x="945" y="466"/>
                    </a:lnTo>
                    <a:lnTo>
                      <a:pt x="945" y="474"/>
                    </a:lnTo>
                    <a:lnTo>
                      <a:pt x="944" y="482"/>
                    </a:lnTo>
                    <a:lnTo>
                      <a:pt x="941" y="498"/>
                    </a:lnTo>
                    <a:lnTo>
                      <a:pt x="936" y="514"/>
                    </a:lnTo>
                    <a:lnTo>
                      <a:pt x="923" y="547"/>
                    </a:lnTo>
                    <a:lnTo>
                      <a:pt x="910" y="579"/>
                    </a:lnTo>
                    <a:lnTo>
                      <a:pt x="903" y="595"/>
                    </a:lnTo>
                    <a:lnTo>
                      <a:pt x="898" y="611"/>
                    </a:lnTo>
                    <a:lnTo>
                      <a:pt x="894" y="627"/>
                    </a:lnTo>
                    <a:lnTo>
                      <a:pt x="892" y="642"/>
                    </a:lnTo>
                    <a:lnTo>
                      <a:pt x="898" y="670"/>
                    </a:lnTo>
                    <a:lnTo>
                      <a:pt x="901" y="695"/>
                    </a:lnTo>
                    <a:lnTo>
                      <a:pt x="904" y="721"/>
                    </a:lnTo>
                    <a:lnTo>
                      <a:pt x="904" y="746"/>
                    </a:lnTo>
                    <a:lnTo>
                      <a:pt x="904" y="771"/>
                    </a:lnTo>
                    <a:lnTo>
                      <a:pt x="902" y="796"/>
                    </a:lnTo>
                    <a:lnTo>
                      <a:pt x="899" y="821"/>
                    </a:lnTo>
                    <a:lnTo>
                      <a:pt x="896" y="846"/>
                    </a:lnTo>
                    <a:lnTo>
                      <a:pt x="887" y="895"/>
                    </a:lnTo>
                    <a:lnTo>
                      <a:pt x="877" y="944"/>
                    </a:lnTo>
                    <a:lnTo>
                      <a:pt x="872" y="969"/>
                    </a:lnTo>
                    <a:lnTo>
                      <a:pt x="868" y="993"/>
                    </a:lnTo>
                    <a:lnTo>
                      <a:pt x="865" y="1018"/>
                    </a:lnTo>
                    <a:lnTo>
                      <a:pt x="862" y="1043"/>
                    </a:lnTo>
                    <a:lnTo>
                      <a:pt x="845" y="1027"/>
                    </a:lnTo>
                    <a:lnTo>
                      <a:pt x="827" y="1014"/>
                    </a:lnTo>
                    <a:lnTo>
                      <a:pt x="811" y="1002"/>
                    </a:lnTo>
                    <a:lnTo>
                      <a:pt x="793" y="992"/>
                    </a:lnTo>
                    <a:lnTo>
                      <a:pt x="775" y="982"/>
                    </a:lnTo>
                    <a:lnTo>
                      <a:pt x="756" y="974"/>
                    </a:lnTo>
                    <a:lnTo>
                      <a:pt x="738" y="967"/>
                    </a:lnTo>
                    <a:lnTo>
                      <a:pt x="720" y="961"/>
                    </a:lnTo>
                    <a:lnTo>
                      <a:pt x="701" y="956"/>
                    </a:lnTo>
                    <a:lnTo>
                      <a:pt x="681" y="952"/>
                    </a:lnTo>
                    <a:lnTo>
                      <a:pt x="663" y="949"/>
                    </a:lnTo>
                    <a:lnTo>
                      <a:pt x="643" y="947"/>
                    </a:lnTo>
                    <a:lnTo>
                      <a:pt x="624" y="946"/>
                    </a:lnTo>
                    <a:lnTo>
                      <a:pt x="604" y="945"/>
                    </a:lnTo>
                    <a:lnTo>
                      <a:pt x="584" y="946"/>
                    </a:lnTo>
                    <a:lnTo>
                      <a:pt x="565" y="946"/>
                    </a:lnTo>
                    <a:lnTo>
                      <a:pt x="524" y="950"/>
                    </a:lnTo>
                    <a:lnTo>
                      <a:pt x="484" y="954"/>
                    </a:lnTo>
                    <a:lnTo>
                      <a:pt x="444" y="961"/>
                    </a:lnTo>
                    <a:lnTo>
                      <a:pt x="403" y="969"/>
                    </a:lnTo>
                    <a:lnTo>
                      <a:pt x="322" y="985"/>
                    </a:lnTo>
                    <a:lnTo>
                      <a:pt x="242" y="1000"/>
                    </a:lnTo>
                    <a:lnTo>
                      <a:pt x="161" y="1051"/>
                    </a:lnTo>
                    <a:lnTo>
                      <a:pt x="166" y="1022"/>
                    </a:lnTo>
                    <a:lnTo>
                      <a:pt x="168" y="994"/>
                    </a:lnTo>
                    <a:lnTo>
                      <a:pt x="168" y="965"/>
                    </a:lnTo>
                    <a:lnTo>
                      <a:pt x="167" y="937"/>
                    </a:lnTo>
                    <a:lnTo>
                      <a:pt x="164" y="909"/>
                    </a:lnTo>
                    <a:lnTo>
                      <a:pt x="160" y="881"/>
                    </a:lnTo>
                    <a:lnTo>
                      <a:pt x="155" y="853"/>
                    </a:lnTo>
                    <a:lnTo>
                      <a:pt x="149" y="825"/>
                    </a:lnTo>
                    <a:lnTo>
                      <a:pt x="142" y="797"/>
                    </a:lnTo>
                    <a:lnTo>
                      <a:pt x="134" y="769"/>
                    </a:lnTo>
                    <a:lnTo>
                      <a:pt x="125" y="740"/>
                    </a:lnTo>
                    <a:lnTo>
                      <a:pt x="117" y="713"/>
                    </a:lnTo>
                    <a:lnTo>
                      <a:pt x="97" y="657"/>
                    </a:lnTo>
                    <a:lnTo>
                      <a:pt x="76" y="601"/>
                    </a:lnTo>
                    <a:lnTo>
                      <a:pt x="56" y="543"/>
                    </a:lnTo>
                    <a:lnTo>
                      <a:pt x="37" y="486"/>
                    </a:lnTo>
                    <a:lnTo>
                      <a:pt x="29" y="458"/>
                    </a:lnTo>
                    <a:lnTo>
                      <a:pt x="22" y="429"/>
                    </a:lnTo>
                    <a:lnTo>
                      <a:pt x="15" y="400"/>
                    </a:lnTo>
                    <a:lnTo>
                      <a:pt x="9" y="369"/>
                    </a:lnTo>
                    <a:lnTo>
                      <a:pt x="5" y="340"/>
                    </a:lnTo>
                    <a:lnTo>
                      <a:pt x="2" y="310"/>
                    </a:lnTo>
                    <a:lnTo>
                      <a:pt x="0" y="280"/>
                    </a:lnTo>
                    <a:lnTo>
                      <a:pt x="0" y="250"/>
                    </a:lnTo>
                    <a:lnTo>
                      <a:pt x="1" y="219"/>
                    </a:lnTo>
                    <a:lnTo>
                      <a:pt x="4" y="188"/>
                    </a:lnTo>
                    <a:lnTo>
                      <a:pt x="9" y="157"/>
                    </a:lnTo>
                    <a:lnTo>
                      <a:pt x="16" y="125"/>
                    </a:lnTo>
                    <a:lnTo>
                      <a:pt x="38" y="101"/>
                    </a:lnTo>
                    <a:lnTo>
                      <a:pt x="62" y="77"/>
                    </a:lnTo>
                    <a:lnTo>
                      <a:pt x="76" y="65"/>
                    </a:lnTo>
                    <a:lnTo>
                      <a:pt x="89" y="55"/>
                    </a:lnTo>
                    <a:lnTo>
                      <a:pt x="103" y="45"/>
                    </a:lnTo>
                    <a:lnTo>
                      <a:pt x="118" y="37"/>
                    </a:lnTo>
                    <a:lnTo>
                      <a:pt x="132" y="30"/>
                    </a:lnTo>
                    <a:lnTo>
                      <a:pt x="148" y="24"/>
                    </a:lnTo>
                    <a:lnTo>
                      <a:pt x="163" y="19"/>
                    </a:lnTo>
                    <a:lnTo>
                      <a:pt x="180" y="17"/>
                    </a:lnTo>
                    <a:lnTo>
                      <a:pt x="188" y="17"/>
                    </a:lnTo>
                    <a:lnTo>
                      <a:pt x="197" y="17"/>
                    </a:lnTo>
                    <a:lnTo>
                      <a:pt x="206" y="18"/>
                    </a:lnTo>
                    <a:lnTo>
                      <a:pt x="214" y="19"/>
                    </a:lnTo>
                    <a:lnTo>
                      <a:pt x="223" y="21"/>
                    </a:lnTo>
                    <a:lnTo>
                      <a:pt x="232" y="25"/>
                    </a:lnTo>
                    <a:lnTo>
                      <a:pt x="242" y="28"/>
                    </a:lnTo>
                    <a:lnTo>
                      <a:pt x="250" y="32"/>
                    </a:lnTo>
                    <a:lnTo>
                      <a:pt x="259" y="38"/>
                    </a:lnTo>
                    <a:lnTo>
                      <a:pt x="270" y="44"/>
                    </a:lnTo>
                    <a:lnTo>
                      <a:pt x="279" y="47"/>
                    </a:lnTo>
                    <a:lnTo>
                      <a:pt x="288" y="51"/>
                    </a:lnTo>
                    <a:lnTo>
                      <a:pt x="299" y="52"/>
                    </a:lnTo>
                    <a:lnTo>
                      <a:pt x="308" y="52"/>
                    </a:lnTo>
                    <a:lnTo>
                      <a:pt x="318" y="51"/>
                    </a:lnTo>
                    <a:lnTo>
                      <a:pt x="327" y="50"/>
                    </a:lnTo>
                    <a:lnTo>
                      <a:pt x="347" y="43"/>
                    </a:lnTo>
                    <a:lnTo>
                      <a:pt x="366" y="36"/>
                    </a:lnTo>
                    <a:lnTo>
                      <a:pt x="385" y="27"/>
                    </a:lnTo>
                    <a:lnTo>
                      <a:pt x="404" y="17"/>
                    </a:lnTo>
                    <a:lnTo>
                      <a:pt x="422" y="10"/>
                    </a:lnTo>
                    <a:lnTo>
                      <a:pt x="440" y="4"/>
                    </a:lnTo>
                    <a:lnTo>
                      <a:pt x="449" y="2"/>
                    </a:lnTo>
                    <a:lnTo>
                      <a:pt x="457" y="0"/>
                    </a:lnTo>
                    <a:lnTo>
                      <a:pt x="466" y="0"/>
                    </a:lnTo>
                    <a:lnTo>
                      <a:pt x="474" y="1"/>
                    </a:lnTo>
                    <a:lnTo>
                      <a:pt x="482" y="3"/>
                    </a:lnTo>
                    <a:lnTo>
                      <a:pt x="491" y="6"/>
                    </a:lnTo>
                    <a:lnTo>
                      <a:pt x="498" y="11"/>
                    </a:lnTo>
                    <a:lnTo>
                      <a:pt x="506" y="17"/>
                    </a:lnTo>
                    <a:lnTo>
                      <a:pt x="514" y="26"/>
                    </a:lnTo>
                    <a:lnTo>
                      <a:pt x="521" y="35"/>
                    </a:lnTo>
                    <a:lnTo>
                      <a:pt x="528" y="47"/>
                    </a:lnTo>
                    <a:lnTo>
                      <a:pt x="534" y="61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1" name="Freeform 809">
                <a:extLst>
                  <a:ext uri="{FF2B5EF4-FFF2-40B4-BE49-F238E27FC236}">
                    <a16:creationId xmlns:a16="http://schemas.microsoft.com/office/drawing/2014/main" id="{ADDBF42A-9D78-4AA5-B79D-04D4ECB550A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78" y="1606"/>
                <a:ext cx="510" cy="243"/>
              </a:xfrm>
              <a:custGeom>
                <a:avLst/>
                <a:gdLst>
                  <a:gd name="T0" fmla="*/ 1856 w 3568"/>
                  <a:gd name="T1" fmla="*/ 1382 h 1703"/>
                  <a:gd name="T2" fmla="*/ 1716 w 3568"/>
                  <a:gd name="T3" fmla="*/ 1511 h 1703"/>
                  <a:gd name="T4" fmla="*/ 1623 w 3568"/>
                  <a:gd name="T5" fmla="*/ 1550 h 1703"/>
                  <a:gd name="T6" fmla="*/ 1371 w 3568"/>
                  <a:gd name="T7" fmla="*/ 1605 h 1703"/>
                  <a:gd name="T8" fmla="*/ 720 w 3568"/>
                  <a:gd name="T9" fmla="*/ 1644 h 1703"/>
                  <a:gd name="T10" fmla="*/ 268 w 3568"/>
                  <a:gd name="T11" fmla="*/ 1672 h 1703"/>
                  <a:gd name="T12" fmla="*/ 0 w 3568"/>
                  <a:gd name="T13" fmla="*/ 1703 h 1703"/>
                  <a:gd name="T14" fmla="*/ 86 w 3568"/>
                  <a:gd name="T15" fmla="*/ 1613 h 1703"/>
                  <a:gd name="T16" fmla="*/ 231 w 3568"/>
                  <a:gd name="T17" fmla="*/ 1547 h 1703"/>
                  <a:gd name="T18" fmla="*/ 494 w 3568"/>
                  <a:gd name="T19" fmla="*/ 1457 h 1703"/>
                  <a:gd name="T20" fmla="*/ 835 w 3568"/>
                  <a:gd name="T21" fmla="*/ 1374 h 1703"/>
                  <a:gd name="T22" fmla="*/ 1295 w 3568"/>
                  <a:gd name="T23" fmla="*/ 1210 h 1703"/>
                  <a:gd name="T24" fmla="*/ 1637 w 3568"/>
                  <a:gd name="T25" fmla="*/ 1241 h 1703"/>
                  <a:gd name="T26" fmla="*/ 1874 w 3568"/>
                  <a:gd name="T27" fmla="*/ 1253 h 1703"/>
                  <a:gd name="T28" fmla="*/ 3515 w 3568"/>
                  <a:gd name="T29" fmla="*/ 78 h 1703"/>
                  <a:gd name="T30" fmla="*/ 3355 w 3568"/>
                  <a:gd name="T31" fmla="*/ 187 h 1703"/>
                  <a:gd name="T32" fmla="*/ 3134 w 3568"/>
                  <a:gd name="T33" fmla="*/ 239 h 1703"/>
                  <a:gd name="T34" fmla="*/ 2911 w 3568"/>
                  <a:gd name="T35" fmla="*/ 290 h 1703"/>
                  <a:gd name="T36" fmla="*/ 2693 w 3568"/>
                  <a:gd name="T37" fmla="*/ 403 h 1703"/>
                  <a:gd name="T38" fmla="*/ 2400 w 3568"/>
                  <a:gd name="T39" fmla="*/ 528 h 1703"/>
                  <a:gd name="T40" fmla="*/ 2157 w 3568"/>
                  <a:gd name="T41" fmla="*/ 672 h 1703"/>
                  <a:gd name="T42" fmla="*/ 1948 w 3568"/>
                  <a:gd name="T43" fmla="*/ 856 h 1703"/>
                  <a:gd name="T44" fmla="*/ 1793 w 3568"/>
                  <a:gd name="T45" fmla="*/ 1084 h 1703"/>
                  <a:gd name="T46" fmla="*/ 1787 w 3568"/>
                  <a:gd name="T47" fmla="*/ 1151 h 1703"/>
                  <a:gd name="T48" fmla="*/ 1896 w 3568"/>
                  <a:gd name="T49" fmla="*/ 999 h 1703"/>
                  <a:gd name="T50" fmla="*/ 2066 w 3568"/>
                  <a:gd name="T51" fmla="*/ 812 h 1703"/>
                  <a:gd name="T52" fmla="*/ 2266 w 3568"/>
                  <a:gd name="T53" fmla="*/ 663 h 1703"/>
                  <a:gd name="T54" fmla="*/ 2551 w 3568"/>
                  <a:gd name="T55" fmla="*/ 514 h 1703"/>
                  <a:gd name="T56" fmla="*/ 2625 w 3568"/>
                  <a:gd name="T57" fmla="*/ 681 h 1703"/>
                  <a:gd name="T58" fmla="*/ 2543 w 3568"/>
                  <a:gd name="T59" fmla="*/ 904 h 1703"/>
                  <a:gd name="T60" fmla="*/ 2439 w 3568"/>
                  <a:gd name="T61" fmla="*/ 1029 h 1703"/>
                  <a:gd name="T62" fmla="*/ 2270 w 3568"/>
                  <a:gd name="T63" fmla="*/ 1111 h 1703"/>
                  <a:gd name="T64" fmla="*/ 2055 w 3568"/>
                  <a:gd name="T65" fmla="*/ 1162 h 1703"/>
                  <a:gd name="T66" fmla="*/ 1831 w 3568"/>
                  <a:gd name="T67" fmla="*/ 1184 h 1703"/>
                  <a:gd name="T68" fmla="*/ 1386 w 3568"/>
                  <a:gd name="T69" fmla="*/ 1154 h 1703"/>
                  <a:gd name="T70" fmla="*/ 1371 w 3568"/>
                  <a:gd name="T71" fmla="*/ 1094 h 1703"/>
                  <a:gd name="T72" fmla="*/ 1546 w 3568"/>
                  <a:gd name="T73" fmla="*/ 894 h 1703"/>
                  <a:gd name="T74" fmla="*/ 1736 w 3568"/>
                  <a:gd name="T75" fmla="*/ 715 h 1703"/>
                  <a:gd name="T76" fmla="*/ 2091 w 3568"/>
                  <a:gd name="T77" fmla="*/ 487 h 1703"/>
                  <a:gd name="T78" fmla="*/ 2248 w 3568"/>
                  <a:gd name="T79" fmla="*/ 363 h 1703"/>
                  <a:gd name="T80" fmla="*/ 2223 w 3568"/>
                  <a:gd name="T81" fmla="*/ 310 h 1703"/>
                  <a:gd name="T82" fmla="*/ 2381 w 3568"/>
                  <a:gd name="T83" fmla="*/ 226 h 1703"/>
                  <a:gd name="T84" fmla="*/ 2625 w 3568"/>
                  <a:gd name="T85" fmla="*/ 166 h 1703"/>
                  <a:gd name="T86" fmla="*/ 2577 w 3568"/>
                  <a:gd name="T87" fmla="*/ 213 h 1703"/>
                  <a:gd name="T88" fmla="*/ 2280 w 3568"/>
                  <a:gd name="T89" fmla="*/ 324 h 1703"/>
                  <a:gd name="T90" fmla="*/ 2541 w 3568"/>
                  <a:gd name="T91" fmla="*/ 283 h 1703"/>
                  <a:gd name="T92" fmla="*/ 2784 w 3568"/>
                  <a:gd name="T93" fmla="*/ 191 h 1703"/>
                  <a:gd name="T94" fmla="*/ 2492 w 3568"/>
                  <a:gd name="T95" fmla="*/ 306 h 1703"/>
                  <a:gd name="T96" fmla="*/ 2867 w 3568"/>
                  <a:gd name="T97" fmla="*/ 255 h 1703"/>
                  <a:gd name="T98" fmla="*/ 2903 w 3568"/>
                  <a:gd name="T99" fmla="*/ 227 h 1703"/>
                  <a:gd name="T100" fmla="*/ 2995 w 3568"/>
                  <a:gd name="T101" fmla="*/ 223 h 1703"/>
                  <a:gd name="T102" fmla="*/ 3061 w 3568"/>
                  <a:gd name="T103" fmla="*/ 207 h 1703"/>
                  <a:gd name="T104" fmla="*/ 3129 w 3568"/>
                  <a:gd name="T105" fmla="*/ 139 h 1703"/>
                  <a:gd name="T106" fmla="*/ 3231 w 3568"/>
                  <a:gd name="T107" fmla="*/ 85 h 1703"/>
                  <a:gd name="T108" fmla="*/ 3508 w 3568"/>
                  <a:gd name="T109" fmla="*/ 25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568" h="1703">
                    <a:moveTo>
                      <a:pt x="1929" y="1244"/>
                    </a:moveTo>
                    <a:lnTo>
                      <a:pt x="1921" y="1266"/>
                    </a:lnTo>
                    <a:lnTo>
                      <a:pt x="1911" y="1289"/>
                    </a:lnTo>
                    <a:lnTo>
                      <a:pt x="1901" y="1312"/>
                    </a:lnTo>
                    <a:lnTo>
                      <a:pt x="1887" y="1335"/>
                    </a:lnTo>
                    <a:lnTo>
                      <a:pt x="1873" y="1359"/>
                    </a:lnTo>
                    <a:lnTo>
                      <a:pt x="1856" y="1382"/>
                    </a:lnTo>
                    <a:lnTo>
                      <a:pt x="1838" y="1405"/>
                    </a:lnTo>
                    <a:lnTo>
                      <a:pt x="1819" y="1427"/>
                    </a:lnTo>
                    <a:lnTo>
                      <a:pt x="1798" y="1449"/>
                    </a:lnTo>
                    <a:lnTo>
                      <a:pt x="1776" y="1468"/>
                    </a:lnTo>
                    <a:lnTo>
                      <a:pt x="1753" y="1487"/>
                    </a:lnTo>
                    <a:lnTo>
                      <a:pt x="1729" y="1504"/>
                    </a:lnTo>
                    <a:lnTo>
                      <a:pt x="1716" y="1511"/>
                    </a:lnTo>
                    <a:lnTo>
                      <a:pt x="1703" y="1518"/>
                    </a:lnTo>
                    <a:lnTo>
                      <a:pt x="1690" y="1526"/>
                    </a:lnTo>
                    <a:lnTo>
                      <a:pt x="1677" y="1532"/>
                    </a:lnTo>
                    <a:lnTo>
                      <a:pt x="1664" y="1537"/>
                    </a:lnTo>
                    <a:lnTo>
                      <a:pt x="1651" y="1542"/>
                    </a:lnTo>
                    <a:lnTo>
                      <a:pt x="1636" y="1547"/>
                    </a:lnTo>
                    <a:lnTo>
                      <a:pt x="1623" y="1550"/>
                    </a:lnTo>
                    <a:lnTo>
                      <a:pt x="1588" y="1560"/>
                    </a:lnTo>
                    <a:lnTo>
                      <a:pt x="1553" y="1570"/>
                    </a:lnTo>
                    <a:lnTo>
                      <a:pt x="1517" y="1578"/>
                    </a:lnTo>
                    <a:lnTo>
                      <a:pt x="1481" y="1586"/>
                    </a:lnTo>
                    <a:lnTo>
                      <a:pt x="1444" y="1593"/>
                    </a:lnTo>
                    <a:lnTo>
                      <a:pt x="1408" y="1600"/>
                    </a:lnTo>
                    <a:lnTo>
                      <a:pt x="1371" y="1605"/>
                    </a:lnTo>
                    <a:lnTo>
                      <a:pt x="1334" y="1610"/>
                    </a:lnTo>
                    <a:lnTo>
                      <a:pt x="1258" y="1619"/>
                    </a:lnTo>
                    <a:lnTo>
                      <a:pt x="1182" y="1625"/>
                    </a:lnTo>
                    <a:lnTo>
                      <a:pt x="1106" y="1630"/>
                    </a:lnTo>
                    <a:lnTo>
                      <a:pt x="1029" y="1634"/>
                    </a:lnTo>
                    <a:lnTo>
                      <a:pt x="873" y="1639"/>
                    </a:lnTo>
                    <a:lnTo>
                      <a:pt x="720" y="1644"/>
                    </a:lnTo>
                    <a:lnTo>
                      <a:pt x="644" y="1646"/>
                    </a:lnTo>
                    <a:lnTo>
                      <a:pt x="568" y="1650"/>
                    </a:lnTo>
                    <a:lnTo>
                      <a:pt x="494" y="1654"/>
                    </a:lnTo>
                    <a:lnTo>
                      <a:pt x="421" y="1660"/>
                    </a:lnTo>
                    <a:lnTo>
                      <a:pt x="372" y="1664"/>
                    </a:lnTo>
                    <a:lnTo>
                      <a:pt x="321" y="1669"/>
                    </a:lnTo>
                    <a:lnTo>
                      <a:pt x="268" y="1672"/>
                    </a:lnTo>
                    <a:lnTo>
                      <a:pt x="214" y="1675"/>
                    </a:lnTo>
                    <a:lnTo>
                      <a:pt x="160" y="1680"/>
                    </a:lnTo>
                    <a:lnTo>
                      <a:pt x="105" y="1685"/>
                    </a:lnTo>
                    <a:lnTo>
                      <a:pt x="79" y="1689"/>
                    </a:lnTo>
                    <a:lnTo>
                      <a:pt x="52" y="1692"/>
                    </a:lnTo>
                    <a:lnTo>
                      <a:pt x="26" y="1698"/>
                    </a:lnTo>
                    <a:lnTo>
                      <a:pt x="0" y="1703"/>
                    </a:lnTo>
                    <a:lnTo>
                      <a:pt x="11" y="1687"/>
                    </a:lnTo>
                    <a:lnTo>
                      <a:pt x="21" y="1673"/>
                    </a:lnTo>
                    <a:lnTo>
                      <a:pt x="32" y="1658"/>
                    </a:lnTo>
                    <a:lnTo>
                      <a:pt x="45" y="1646"/>
                    </a:lnTo>
                    <a:lnTo>
                      <a:pt x="57" y="1634"/>
                    </a:lnTo>
                    <a:lnTo>
                      <a:pt x="71" y="1623"/>
                    </a:lnTo>
                    <a:lnTo>
                      <a:pt x="86" y="1613"/>
                    </a:lnTo>
                    <a:lnTo>
                      <a:pt x="100" y="1603"/>
                    </a:lnTo>
                    <a:lnTo>
                      <a:pt x="115" y="1595"/>
                    </a:lnTo>
                    <a:lnTo>
                      <a:pt x="130" y="1586"/>
                    </a:lnTo>
                    <a:lnTo>
                      <a:pt x="146" y="1579"/>
                    </a:lnTo>
                    <a:lnTo>
                      <a:pt x="163" y="1572"/>
                    </a:lnTo>
                    <a:lnTo>
                      <a:pt x="197" y="1558"/>
                    </a:lnTo>
                    <a:lnTo>
                      <a:pt x="231" y="1547"/>
                    </a:lnTo>
                    <a:lnTo>
                      <a:pt x="303" y="1526"/>
                    </a:lnTo>
                    <a:lnTo>
                      <a:pt x="375" y="1505"/>
                    </a:lnTo>
                    <a:lnTo>
                      <a:pt x="411" y="1492"/>
                    </a:lnTo>
                    <a:lnTo>
                      <a:pt x="445" y="1480"/>
                    </a:lnTo>
                    <a:lnTo>
                      <a:pt x="462" y="1473"/>
                    </a:lnTo>
                    <a:lnTo>
                      <a:pt x="478" y="1465"/>
                    </a:lnTo>
                    <a:lnTo>
                      <a:pt x="494" y="1457"/>
                    </a:lnTo>
                    <a:lnTo>
                      <a:pt x="510" y="1448"/>
                    </a:lnTo>
                    <a:lnTo>
                      <a:pt x="566" y="1440"/>
                    </a:lnTo>
                    <a:lnTo>
                      <a:pt x="621" y="1430"/>
                    </a:lnTo>
                    <a:lnTo>
                      <a:pt x="675" y="1418"/>
                    </a:lnTo>
                    <a:lnTo>
                      <a:pt x="730" y="1405"/>
                    </a:lnTo>
                    <a:lnTo>
                      <a:pt x="782" y="1390"/>
                    </a:lnTo>
                    <a:lnTo>
                      <a:pt x="835" y="1374"/>
                    </a:lnTo>
                    <a:lnTo>
                      <a:pt x="887" y="1357"/>
                    </a:lnTo>
                    <a:lnTo>
                      <a:pt x="938" y="1339"/>
                    </a:lnTo>
                    <a:lnTo>
                      <a:pt x="1040" y="1303"/>
                    </a:lnTo>
                    <a:lnTo>
                      <a:pt x="1142" y="1265"/>
                    </a:lnTo>
                    <a:lnTo>
                      <a:pt x="1193" y="1247"/>
                    </a:lnTo>
                    <a:lnTo>
                      <a:pt x="1244" y="1228"/>
                    </a:lnTo>
                    <a:lnTo>
                      <a:pt x="1295" y="1210"/>
                    </a:lnTo>
                    <a:lnTo>
                      <a:pt x="1347" y="1193"/>
                    </a:lnTo>
                    <a:lnTo>
                      <a:pt x="1383" y="1198"/>
                    </a:lnTo>
                    <a:lnTo>
                      <a:pt x="1419" y="1202"/>
                    </a:lnTo>
                    <a:lnTo>
                      <a:pt x="1456" y="1208"/>
                    </a:lnTo>
                    <a:lnTo>
                      <a:pt x="1492" y="1214"/>
                    </a:lnTo>
                    <a:lnTo>
                      <a:pt x="1565" y="1228"/>
                    </a:lnTo>
                    <a:lnTo>
                      <a:pt x="1637" y="1241"/>
                    </a:lnTo>
                    <a:lnTo>
                      <a:pt x="1674" y="1247"/>
                    </a:lnTo>
                    <a:lnTo>
                      <a:pt x="1710" y="1251"/>
                    </a:lnTo>
                    <a:lnTo>
                      <a:pt x="1747" y="1255"/>
                    </a:lnTo>
                    <a:lnTo>
                      <a:pt x="1783" y="1257"/>
                    </a:lnTo>
                    <a:lnTo>
                      <a:pt x="1819" y="1257"/>
                    </a:lnTo>
                    <a:lnTo>
                      <a:pt x="1855" y="1255"/>
                    </a:lnTo>
                    <a:lnTo>
                      <a:pt x="1874" y="1253"/>
                    </a:lnTo>
                    <a:lnTo>
                      <a:pt x="1892" y="1251"/>
                    </a:lnTo>
                    <a:lnTo>
                      <a:pt x="1910" y="1248"/>
                    </a:lnTo>
                    <a:lnTo>
                      <a:pt x="1929" y="1244"/>
                    </a:lnTo>
                    <a:close/>
                    <a:moveTo>
                      <a:pt x="3568" y="0"/>
                    </a:moveTo>
                    <a:lnTo>
                      <a:pt x="3552" y="28"/>
                    </a:lnTo>
                    <a:lnTo>
                      <a:pt x="3534" y="54"/>
                    </a:lnTo>
                    <a:lnTo>
                      <a:pt x="3515" y="78"/>
                    </a:lnTo>
                    <a:lnTo>
                      <a:pt x="3495" y="100"/>
                    </a:lnTo>
                    <a:lnTo>
                      <a:pt x="3475" y="119"/>
                    </a:lnTo>
                    <a:lnTo>
                      <a:pt x="3452" y="136"/>
                    </a:lnTo>
                    <a:lnTo>
                      <a:pt x="3429" y="151"/>
                    </a:lnTo>
                    <a:lnTo>
                      <a:pt x="3405" y="165"/>
                    </a:lnTo>
                    <a:lnTo>
                      <a:pt x="3380" y="176"/>
                    </a:lnTo>
                    <a:lnTo>
                      <a:pt x="3355" y="187"/>
                    </a:lnTo>
                    <a:lnTo>
                      <a:pt x="3329" y="196"/>
                    </a:lnTo>
                    <a:lnTo>
                      <a:pt x="3302" y="205"/>
                    </a:lnTo>
                    <a:lnTo>
                      <a:pt x="3274" y="212"/>
                    </a:lnTo>
                    <a:lnTo>
                      <a:pt x="3246" y="218"/>
                    </a:lnTo>
                    <a:lnTo>
                      <a:pt x="3219" y="223"/>
                    </a:lnTo>
                    <a:lnTo>
                      <a:pt x="3190" y="228"/>
                    </a:lnTo>
                    <a:lnTo>
                      <a:pt x="3134" y="239"/>
                    </a:lnTo>
                    <a:lnTo>
                      <a:pt x="3076" y="248"/>
                    </a:lnTo>
                    <a:lnTo>
                      <a:pt x="3048" y="254"/>
                    </a:lnTo>
                    <a:lnTo>
                      <a:pt x="3020" y="260"/>
                    </a:lnTo>
                    <a:lnTo>
                      <a:pt x="2992" y="266"/>
                    </a:lnTo>
                    <a:lnTo>
                      <a:pt x="2964" y="273"/>
                    </a:lnTo>
                    <a:lnTo>
                      <a:pt x="2937" y="281"/>
                    </a:lnTo>
                    <a:lnTo>
                      <a:pt x="2911" y="290"/>
                    </a:lnTo>
                    <a:lnTo>
                      <a:pt x="2885" y="300"/>
                    </a:lnTo>
                    <a:lnTo>
                      <a:pt x="2859" y="313"/>
                    </a:lnTo>
                    <a:lnTo>
                      <a:pt x="2834" y="326"/>
                    </a:lnTo>
                    <a:lnTo>
                      <a:pt x="2811" y="341"/>
                    </a:lnTo>
                    <a:lnTo>
                      <a:pt x="2788" y="359"/>
                    </a:lnTo>
                    <a:lnTo>
                      <a:pt x="2765" y="377"/>
                    </a:lnTo>
                    <a:lnTo>
                      <a:pt x="2693" y="403"/>
                    </a:lnTo>
                    <a:lnTo>
                      <a:pt x="2620" y="431"/>
                    </a:lnTo>
                    <a:lnTo>
                      <a:pt x="2584" y="445"/>
                    </a:lnTo>
                    <a:lnTo>
                      <a:pt x="2547" y="460"/>
                    </a:lnTo>
                    <a:lnTo>
                      <a:pt x="2510" y="475"/>
                    </a:lnTo>
                    <a:lnTo>
                      <a:pt x="2473" y="492"/>
                    </a:lnTo>
                    <a:lnTo>
                      <a:pt x="2437" y="510"/>
                    </a:lnTo>
                    <a:lnTo>
                      <a:pt x="2400" y="528"/>
                    </a:lnTo>
                    <a:lnTo>
                      <a:pt x="2365" y="545"/>
                    </a:lnTo>
                    <a:lnTo>
                      <a:pt x="2329" y="565"/>
                    </a:lnTo>
                    <a:lnTo>
                      <a:pt x="2294" y="585"/>
                    </a:lnTo>
                    <a:lnTo>
                      <a:pt x="2259" y="606"/>
                    </a:lnTo>
                    <a:lnTo>
                      <a:pt x="2225" y="627"/>
                    </a:lnTo>
                    <a:lnTo>
                      <a:pt x="2191" y="649"/>
                    </a:lnTo>
                    <a:lnTo>
                      <a:pt x="2157" y="672"/>
                    </a:lnTo>
                    <a:lnTo>
                      <a:pt x="2125" y="696"/>
                    </a:lnTo>
                    <a:lnTo>
                      <a:pt x="2094" y="720"/>
                    </a:lnTo>
                    <a:lnTo>
                      <a:pt x="2062" y="746"/>
                    </a:lnTo>
                    <a:lnTo>
                      <a:pt x="2032" y="772"/>
                    </a:lnTo>
                    <a:lnTo>
                      <a:pt x="2003" y="800"/>
                    </a:lnTo>
                    <a:lnTo>
                      <a:pt x="1975" y="828"/>
                    </a:lnTo>
                    <a:lnTo>
                      <a:pt x="1948" y="856"/>
                    </a:lnTo>
                    <a:lnTo>
                      <a:pt x="1922" y="886"/>
                    </a:lnTo>
                    <a:lnTo>
                      <a:pt x="1898" y="916"/>
                    </a:lnTo>
                    <a:lnTo>
                      <a:pt x="1874" y="949"/>
                    </a:lnTo>
                    <a:lnTo>
                      <a:pt x="1851" y="981"/>
                    </a:lnTo>
                    <a:lnTo>
                      <a:pt x="1830" y="1014"/>
                    </a:lnTo>
                    <a:lnTo>
                      <a:pt x="1810" y="1049"/>
                    </a:lnTo>
                    <a:lnTo>
                      <a:pt x="1793" y="1084"/>
                    </a:lnTo>
                    <a:lnTo>
                      <a:pt x="1776" y="1121"/>
                    </a:lnTo>
                    <a:lnTo>
                      <a:pt x="1774" y="1127"/>
                    </a:lnTo>
                    <a:lnTo>
                      <a:pt x="1774" y="1132"/>
                    </a:lnTo>
                    <a:lnTo>
                      <a:pt x="1775" y="1137"/>
                    </a:lnTo>
                    <a:lnTo>
                      <a:pt x="1778" y="1141"/>
                    </a:lnTo>
                    <a:lnTo>
                      <a:pt x="1782" y="1146"/>
                    </a:lnTo>
                    <a:lnTo>
                      <a:pt x="1787" y="1151"/>
                    </a:lnTo>
                    <a:lnTo>
                      <a:pt x="1793" y="1155"/>
                    </a:lnTo>
                    <a:lnTo>
                      <a:pt x="1797" y="1159"/>
                    </a:lnTo>
                    <a:lnTo>
                      <a:pt x="1814" y="1125"/>
                    </a:lnTo>
                    <a:lnTo>
                      <a:pt x="1834" y="1092"/>
                    </a:lnTo>
                    <a:lnTo>
                      <a:pt x="1853" y="1060"/>
                    </a:lnTo>
                    <a:lnTo>
                      <a:pt x="1874" y="1029"/>
                    </a:lnTo>
                    <a:lnTo>
                      <a:pt x="1896" y="999"/>
                    </a:lnTo>
                    <a:lnTo>
                      <a:pt x="1918" y="969"/>
                    </a:lnTo>
                    <a:lnTo>
                      <a:pt x="1941" y="941"/>
                    </a:lnTo>
                    <a:lnTo>
                      <a:pt x="1965" y="913"/>
                    </a:lnTo>
                    <a:lnTo>
                      <a:pt x="1988" y="887"/>
                    </a:lnTo>
                    <a:lnTo>
                      <a:pt x="2013" y="861"/>
                    </a:lnTo>
                    <a:lnTo>
                      <a:pt x="2040" y="836"/>
                    </a:lnTo>
                    <a:lnTo>
                      <a:pt x="2066" y="812"/>
                    </a:lnTo>
                    <a:lnTo>
                      <a:pt x="2093" y="789"/>
                    </a:lnTo>
                    <a:lnTo>
                      <a:pt x="2121" y="766"/>
                    </a:lnTo>
                    <a:lnTo>
                      <a:pt x="2149" y="744"/>
                    </a:lnTo>
                    <a:lnTo>
                      <a:pt x="2177" y="722"/>
                    </a:lnTo>
                    <a:lnTo>
                      <a:pt x="2206" y="703"/>
                    </a:lnTo>
                    <a:lnTo>
                      <a:pt x="2235" y="683"/>
                    </a:lnTo>
                    <a:lnTo>
                      <a:pt x="2266" y="663"/>
                    </a:lnTo>
                    <a:lnTo>
                      <a:pt x="2296" y="644"/>
                    </a:lnTo>
                    <a:lnTo>
                      <a:pt x="2327" y="627"/>
                    </a:lnTo>
                    <a:lnTo>
                      <a:pt x="2358" y="609"/>
                    </a:lnTo>
                    <a:lnTo>
                      <a:pt x="2390" y="592"/>
                    </a:lnTo>
                    <a:lnTo>
                      <a:pt x="2422" y="575"/>
                    </a:lnTo>
                    <a:lnTo>
                      <a:pt x="2487" y="543"/>
                    </a:lnTo>
                    <a:lnTo>
                      <a:pt x="2551" y="514"/>
                    </a:lnTo>
                    <a:lnTo>
                      <a:pt x="2618" y="486"/>
                    </a:lnTo>
                    <a:lnTo>
                      <a:pt x="2685" y="459"/>
                    </a:lnTo>
                    <a:lnTo>
                      <a:pt x="2672" y="500"/>
                    </a:lnTo>
                    <a:lnTo>
                      <a:pt x="2660" y="544"/>
                    </a:lnTo>
                    <a:lnTo>
                      <a:pt x="2648" y="589"/>
                    </a:lnTo>
                    <a:lnTo>
                      <a:pt x="2638" y="635"/>
                    </a:lnTo>
                    <a:lnTo>
                      <a:pt x="2625" y="681"/>
                    </a:lnTo>
                    <a:lnTo>
                      <a:pt x="2613" y="727"/>
                    </a:lnTo>
                    <a:lnTo>
                      <a:pt x="2599" y="773"/>
                    </a:lnTo>
                    <a:lnTo>
                      <a:pt x="2582" y="818"/>
                    </a:lnTo>
                    <a:lnTo>
                      <a:pt x="2574" y="840"/>
                    </a:lnTo>
                    <a:lnTo>
                      <a:pt x="2565" y="862"/>
                    </a:lnTo>
                    <a:lnTo>
                      <a:pt x="2554" y="883"/>
                    </a:lnTo>
                    <a:lnTo>
                      <a:pt x="2543" y="904"/>
                    </a:lnTo>
                    <a:lnTo>
                      <a:pt x="2531" y="923"/>
                    </a:lnTo>
                    <a:lnTo>
                      <a:pt x="2518" y="943"/>
                    </a:lnTo>
                    <a:lnTo>
                      <a:pt x="2504" y="962"/>
                    </a:lnTo>
                    <a:lnTo>
                      <a:pt x="2490" y="980"/>
                    </a:lnTo>
                    <a:lnTo>
                      <a:pt x="2474" y="997"/>
                    </a:lnTo>
                    <a:lnTo>
                      <a:pt x="2457" y="1013"/>
                    </a:lnTo>
                    <a:lnTo>
                      <a:pt x="2439" y="1029"/>
                    </a:lnTo>
                    <a:lnTo>
                      <a:pt x="2420" y="1043"/>
                    </a:lnTo>
                    <a:lnTo>
                      <a:pt x="2399" y="1057"/>
                    </a:lnTo>
                    <a:lnTo>
                      <a:pt x="2376" y="1069"/>
                    </a:lnTo>
                    <a:lnTo>
                      <a:pt x="2353" y="1081"/>
                    </a:lnTo>
                    <a:lnTo>
                      <a:pt x="2328" y="1091"/>
                    </a:lnTo>
                    <a:lnTo>
                      <a:pt x="2299" y="1102"/>
                    </a:lnTo>
                    <a:lnTo>
                      <a:pt x="2270" y="1111"/>
                    </a:lnTo>
                    <a:lnTo>
                      <a:pt x="2240" y="1120"/>
                    </a:lnTo>
                    <a:lnTo>
                      <a:pt x="2210" y="1129"/>
                    </a:lnTo>
                    <a:lnTo>
                      <a:pt x="2179" y="1137"/>
                    </a:lnTo>
                    <a:lnTo>
                      <a:pt x="2149" y="1144"/>
                    </a:lnTo>
                    <a:lnTo>
                      <a:pt x="2118" y="1151"/>
                    </a:lnTo>
                    <a:lnTo>
                      <a:pt x="2087" y="1157"/>
                    </a:lnTo>
                    <a:lnTo>
                      <a:pt x="2055" y="1162"/>
                    </a:lnTo>
                    <a:lnTo>
                      <a:pt x="2024" y="1166"/>
                    </a:lnTo>
                    <a:lnTo>
                      <a:pt x="1993" y="1171"/>
                    </a:lnTo>
                    <a:lnTo>
                      <a:pt x="1960" y="1175"/>
                    </a:lnTo>
                    <a:lnTo>
                      <a:pt x="1928" y="1178"/>
                    </a:lnTo>
                    <a:lnTo>
                      <a:pt x="1896" y="1180"/>
                    </a:lnTo>
                    <a:lnTo>
                      <a:pt x="1863" y="1182"/>
                    </a:lnTo>
                    <a:lnTo>
                      <a:pt x="1831" y="1184"/>
                    </a:lnTo>
                    <a:lnTo>
                      <a:pt x="1767" y="1185"/>
                    </a:lnTo>
                    <a:lnTo>
                      <a:pt x="1702" y="1184"/>
                    </a:lnTo>
                    <a:lnTo>
                      <a:pt x="1637" y="1182"/>
                    </a:lnTo>
                    <a:lnTo>
                      <a:pt x="1574" y="1178"/>
                    </a:lnTo>
                    <a:lnTo>
                      <a:pt x="1510" y="1171"/>
                    </a:lnTo>
                    <a:lnTo>
                      <a:pt x="1448" y="1163"/>
                    </a:lnTo>
                    <a:lnTo>
                      <a:pt x="1386" y="1154"/>
                    </a:lnTo>
                    <a:lnTo>
                      <a:pt x="1326" y="1142"/>
                    </a:lnTo>
                    <a:lnTo>
                      <a:pt x="1295" y="1142"/>
                    </a:lnTo>
                    <a:lnTo>
                      <a:pt x="1309" y="1135"/>
                    </a:lnTo>
                    <a:lnTo>
                      <a:pt x="1323" y="1128"/>
                    </a:lnTo>
                    <a:lnTo>
                      <a:pt x="1335" y="1119"/>
                    </a:lnTo>
                    <a:lnTo>
                      <a:pt x="1347" y="1112"/>
                    </a:lnTo>
                    <a:lnTo>
                      <a:pt x="1371" y="1094"/>
                    </a:lnTo>
                    <a:lnTo>
                      <a:pt x="1392" y="1075"/>
                    </a:lnTo>
                    <a:lnTo>
                      <a:pt x="1413" y="1055"/>
                    </a:lnTo>
                    <a:lnTo>
                      <a:pt x="1434" y="1033"/>
                    </a:lnTo>
                    <a:lnTo>
                      <a:pt x="1453" y="1011"/>
                    </a:lnTo>
                    <a:lnTo>
                      <a:pt x="1472" y="988"/>
                    </a:lnTo>
                    <a:lnTo>
                      <a:pt x="1509" y="941"/>
                    </a:lnTo>
                    <a:lnTo>
                      <a:pt x="1546" y="894"/>
                    </a:lnTo>
                    <a:lnTo>
                      <a:pt x="1564" y="870"/>
                    </a:lnTo>
                    <a:lnTo>
                      <a:pt x="1583" y="847"/>
                    </a:lnTo>
                    <a:lnTo>
                      <a:pt x="1603" y="825"/>
                    </a:lnTo>
                    <a:lnTo>
                      <a:pt x="1623" y="803"/>
                    </a:lnTo>
                    <a:lnTo>
                      <a:pt x="1660" y="772"/>
                    </a:lnTo>
                    <a:lnTo>
                      <a:pt x="1698" y="743"/>
                    </a:lnTo>
                    <a:lnTo>
                      <a:pt x="1736" y="715"/>
                    </a:lnTo>
                    <a:lnTo>
                      <a:pt x="1775" y="687"/>
                    </a:lnTo>
                    <a:lnTo>
                      <a:pt x="1813" y="661"/>
                    </a:lnTo>
                    <a:lnTo>
                      <a:pt x="1853" y="635"/>
                    </a:lnTo>
                    <a:lnTo>
                      <a:pt x="1893" y="610"/>
                    </a:lnTo>
                    <a:lnTo>
                      <a:pt x="1933" y="585"/>
                    </a:lnTo>
                    <a:lnTo>
                      <a:pt x="2012" y="536"/>
                    </a:lnTo>
                    <a:lnTo>
                      <a:pt x="2091" y="487"/>
                    </a:lnTo>
                    <a:lnTo>
                      <a:pt x="2130" y="463"/>
                    </a:lnTo>
                    <a:lnTo>
                      <a:pt x="2168" y="438"/>
                    </a:lnTo>
                    <a:lnTo>
                      <a:pt x="2206" y="412"/>
                    </a:lnTo>
                    <a:lnTo>
                      <a:pt x="2243" y="386"/>
                    </a:lnTo>
                    <a:lnTo>
                      <a:pt x="2246" y="377"/>
                    </a:lnTo>
                    <a:lnTo>
                      <a:pt x="2248" y="370"/>
                    </a:lnTo>
                    <a:lnTo>
                      <a:pt x="2248" y="363"/>
                    </a:lnTo>
                    <a:lnTo>
                      <a:pt x="2248" y="356"/>
                    </a:lnTo>
                    <a:lnTo>
                      <a:pt x="2246" y="349"/>
                    </a:lnTo>
                    <a:lnTo>
                      <a:pt x="2244" y="344"/>
                    </a:lnTo>
                    <a:lnTo>
                      <a:pt x="2241" y="338"/>
                    </a:lnTo>
                    <a:lnTo>
                      <a:pt x="2238" y="333"/>
                    </a:lnTo>
                    <a:lnTo>
                      <a:pt x="2230" y="321"/>
                    </a:lnTo>
                    <a:lnTo>
                      <a:pt x="2223" y="310"/>
                    </a:lnTo>
                    <a:lnTo>
                      <a:pt x="2219" y="304"/>
                    </a:lnTo>
                    <a:lnTo>
                      <a:pt x="2217" y="298"/>
                    </a:lnTo>
                    <a:lnTo>
                      <a:pt x="2215" y="291"/>
                    </a:lnTo>
                    <a:lnTo>
                      <a:pt x="2214" y="285"/>
                    </a:lnTo>
                    <a:lnTo>
                      <a:pt x="2280" y="261"/>
                    </a:lnTo>
                    <a:lnTo>
                      <a:pt x="2347" y="238"/>
                    </a:lnTo>
                    <a:lnTo>
                      <a:pt x="2381" y="226"/>
                    </a:lnTo>
                    <a:lnTo>
                      <a:pt x="2415" y="216"/>
                    </a:lnTo>
                    <a:lnTo>
                      <a:pt x="2449" y="206"/>
                    </a:lnTo>
                    <a:lnTo>
                      <a:pt x="2483" y="196"/>
                    </a:lnTo>
                    <a:lnTo>
                      <a:pt x="2519" y="188"/>
                    </a:lnTo>
                    <a:lnTo>
                      <a:pt x="2554" y="180"/>
                    </a:lnTo>
                    <a:lnTo>
                      <a:pt x="2590" y="172"/>
                    </a:lnTo>
                    <a:lnTo>
                      <a:pt x="2625" y="166"/>
                    </a:lnTo>
                    <a:lnTo>
                      <a:pt x="2662" y="161"/>
                    </a:lnTo>
                    <a:lnTo>
                      <a:pt x="2698" y="157"/>
                    </a:lnTo>
                    <a:lnTo>
                      <a:pt x="2736" y="155"/>
                    </a:lnTo>
                    <a:lnTo>
                      <a:pt x="2774" y="152"/>
                    </a:lnTo>
                    <a:lnTo>
                      <a:pt x="2709" y="172"/>
                    </a:lnTo>
                    <a:lnTo>
                      <a:pt x="2643" y="192"/>
                    </a:lnTo>
                    <a:lnTo>
                      <a:pt x="2577" y="213"/>
                    </a:lnTo>
                    <a:lnTo>
                      <a:pt x="2512" y="233"/>
                    </a:lnTo>
                    <a:lnTo>
                      <a:pt x="2445" y="252"/>
                    </a:lnTo>
                    <a:lnTo>
                      <a:pt x="2378" y="271"/>
                    </a:lnTo>
                    <a:lnTo>
                      <a:pt x="2311" y="289"/>
                    </a:lnTo>
                    <a:lnTo>
                      <a:pt x="2243" y="306"/>
                    </a:lnTo>
                    <a:lnTo>
                      <a:pt x="2243" y="326"/>
                    </a:lnTo>
                    <a:lnTo>
                      <a:pt x="2280" y="324"/>
                    </a:lnTo>
                    <a:lnTo>
                      <a:pt x="2318" y="321"/>
                    </a:lnTo>
                    <a:lnTo>
                      <a:pt x="2355" y="318"/>
                    </a:lnTo>
                    <a:lnTo>
                      <a:pt x="2393" y="313"/>
                    </a:lnTo>
                    <a:lnTo>
                      <a:pt x="2430" y="307"/>
                    </a:lnTo>
                    <a:lnTo>
                      <a:pt x="2467" y="299"/>
                    </a:lnTo>
                    <a:lnTo>
                      <a:pt x="2504" y="291"/>
                    </a:lnTo>
                    <a:lnTo>
                      <a:pt x="2541" y="283"/>
                    </a:lnTo>
                    <a:lnTo>
                      <a:pt x="2577" y="272"/>
                    </a:lnTo>
                    <a:lnTo>
                      <a:pt x="2613" y="261"/>
                    </a:lnTo>
                    <a:lnTo>
                      <a:pt x="2648" y="249"/>
                    </a:lnTo>
                    <a:lnTo>
                      <a:pt x="2684" y="236"/>
                    </a:lnTo>
                    <a:lnTo>
                      <a:pt x="2717" y="222"/>
                    </a:lnTo>
                    <a:lnTo>
                      <a:pt x="2751" y="207"/>
                    </a:lnTo>
                    <a:lnTo>
                      <a:pt x="2784" y="191"/>
                    </a:lnTo>
                    <a:lnTo>
                      <a:pt x="2816" y="174"/>
                    </a:lnTo>
                    <a:lnTo>
                      <a:pt x="2854" y="191"/>
                    </a:lnTo>
                    <a:lnTo>
                      <a:pt x="2783" y="214"/>
                    </a:lnTo>
                    <a:lnTo>
                      <a:pt x="2710" y="237"/>
                    </a:lnTo>
                    <a:lnTo>
                      <a:pt x="2637" y="260"/>
                    </a:lnTo>
                    <a:lnTo>
                      <a:pt x="2564" y="283"/>
                    </a:lnTo>
                    <a:lnTo>
                      <a:pt x="2492" y="306"/>
                    </a:lnTo>
                    <a:lnTo>
                      <a:pt x="2421" y="331"/>
                    </a:lnTo>
                    <a:lnTo>
                      <a:pt x="2387" y="344"/>
                    </a:lnTo>
                    <a:lnTo>
                      <a:pt x="2352" y="358"/>
                    </a:lnTo>
                    <a:lnTo>
                      <a:pt x="2319" y="371"/>
                    </a:lnTo>
                    <a:lnTo>
                      <a:pt x="2285" y="386"/>
                    </a:lnTo>
                    <a:lnTo>
                      <a:pt x="2306" y="408"/>
                    </a:lnTo>
                    <a:lnTo>
                      <a:pt x="2867" y="255"/>
                    </a:lnTo>
                    <a:lnTo>
                      <a:pt x="2871" y="248"/>
                    </a:lnTo>
                    <a:lnTo>
                      <a:pt x="2876" y="243"/>
                    </a:lnTo>
                    <a:lnTo>
                      <a:pt x="2881" y="239"/>
                    </a:lnTo>
                    <a:lnTo>
                      <a:pt x="2886" y="235"/>
                    </a:lnTo>
                    <a:lnTo>
                      <a:pt x="2891" y="232"/>
                    </a:lnTo>
                    <a:lnTo>
                      <a:pt x="2897" y="230"/>
                    </a:lnTo>
                    <a:lnTo>
                      <a:pt x="2903" y="227"/>
                    </a:lnTo>
                    <a:lnTo>
                      <a:pt x="2910" y="225"/>
                    </a:lnTo>
                    <a:lnTo>
                      <a:pt x="2922" y="223"/>
                    </a:lnTo>
                    <a:lnTo>
                      <a:pt x="2936" y="222"/>
                    </a:lnTo>
                    <a:lnTo>
                      <a:pt x="2950" y="222"/>
                    </a:lnTo>
                    <a:lnTo>
                      <a:pt x="2965" y="223"/>
                    </a:lnTo>
                    <a:lnTo>
                      <a:pt x="2981" y="223"/>
                    </a:lnTo>
                    <a:lnTo>
                      <a:pt x="2995" y="223"/>
                    </a:lnTo>
                    <a:lnTo>
                      <a:pt x="3011" y="222"/>
                    </a:lnTo>
                    <a:lnTo>
                      <a:pt x="3025" y="220"/>
                    </a:lnTo>
                    <a:lnTo>
                      <a:pt x="3033" y="218"/>
                    </a:lnTo>
                    <a:lnTo>
                      <a:pt x="3040" y="216"/>
                    </a:lnTo>
                    <a:lnTo>
                      <a:pt x="3047" y="214"/>
                    </a:lnTo>
                    <a:lnTo>
                      <a:pt x="3054" y="211"/>
                    </a:lnTo>
                    <a:lnTo>
                      <a:pt x="3061" y="207"/>
                    </a:lnTo>
                    <a:lnTo>
                      <a:pt x="3067" y="202"/>
                    </a:lnTo>
                    <a:lnTo>
                      <a:pt x="3073" y="197"/>
                    </a:lnTo>
                    <a:lnTo>
                      <a:pt x="3080" y="191"/>
                    </a:lnTo>
                    <a:lnTo>
                      <a:pt x="3091" y="176"/>
                    </a:lnTo>
                    <a:lnTo>
                      <a:pt x="3103" y="163"/>
                    </a:lnTo>
                    <a:lnTo>
                      <a:pt x="3115" y="150"/>
                    </a:lnTo>
                    <a:lnTo>
                      <a:pt x="3129" y="139"/>
                    </a:lnTo>
                    <a:lnTo>
                      <a:pt x="3142" y="128"/>
                    </a:lnTo>
                    <a:lnTo>
                      <a:pt x="3156" y="119"/>
                    </a:lnTo>
                    <a:lnTo>
                      <a:pt x="3170" y="111"/>
                    </a:lnTo>
                    <a:lnTo>
                      <a:pt x="3185" y="103"/>
                    </a:lnTo>
                    <a:lnTo>
                      <a:pt x="3199" y="96"/>
                    </a:lnTo>
                    <a:lnTo>
                      <a:pt x="3215" y="90"/>
                    </a:lnTo>
                    <a:lnTo>
                      <a:pt x="3231" y="85"/>
                    </a:lnTo>
                    <a:lnTo>
                      <a:pt x="3246" y="81"/>
                    </a:lnTo>
                    <a:lnTo>
                      <a:pt x="3279" y="72"/>
                    </a:lnTo>
                    <a:lnTo>
                      <a:pt x="3311" y="65"/>
                    </a:lnTo>
                    <a:lnTo>
                      <a:pt x="3378" y="54"/>
                    </a:lnTo>
                    <a:lnTo>
                      <a:pt x="3444" y="42"/>
                    </a:lnTo>
                    <a:lnTo>
                      <a:pt x="3477" y="35"/>
                    </a:lnTo>
                    <a:lnTo>
                      <a:pt x="3508" y="25"/>
                    </a:lnTo>
                    <a:lnTo>
                      <a:pt x="3524" y="20"/>
                    </a:lnTo>
                    <a:lnTo>
                      <a:pt x="3538" y="14"/>
                    </a:lnTo>
                    <a:lnTo>
                      <a:pt x="3554" y="8"/>
                    </a:lnTo>
                    <a:lnTo>
                      <a:pt x="356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2" name="Freeform 810">
                <a:extLst>
                  <a:ext uri="{FF2B5EF4-FFF2-40B4-BE49-F238E27FC236}">
                    <a16:creationId xmlns:a16="http://schemas.microsoft.com/office/drawing/2014/main" id="{4C27E2F5-D725-4EA8-BABF-DF2A42363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9" y="1824"/>
                <a:ext cx="23" cy="19"/>
              </a:xfrm>
              <a:custGeom>
                <a:avLst/>
                <a:gdLst>
                  <a:gd name="T0" fmla="*/ 166 w 166"/>
                  <a:gd name="T1" fmla="*/ 52 h 132"/>
                  <a:gd name="T2" fmla="*/ 166 w 166"/>
                  <a:gd name="T3" fmla="*/ 62 h 132"/>
                  <a:gd name="T4" fmla="*/ 165 w 166"/>
                  <a:gd name="T5" fmla="*/ 74 h 132"/>
                  <a:gd name="T6" fmla="*/ 164 w 166"/>
                  <a:gd name="T7" fmla="*/ 84 h 132"/>
                  <a:gd name="T8" fmla="*/ 162 w 166"/>
                  <a:gd name="T9" fmla="*/ 95 h 132"/>
                  <a:gd name="T10" fmla="*/ 159 w 166"/>
                  <a:gd name="T11" fmla="*/ 105 h 132"/>
                  <a:gd name="T12" fmla="*/ 154 w 166"/>
                  <a:gd name="T13" fmla="*/ 114 h 132"/>
                  <a:gd name="T14" fmla="*/ 150 w 166"/>
                  <a:gd name="T15" fmla="*/ 124 h 132"/>
                  <a:gd name="T16" fmla="*/ 144 w 166"/>
                  <a:gd name="T17" fmla="*/ 132 h 132"/>
                  <a:gd name="T18" fmla="*/ 144 w 166"/>
                  <a:gd name="T19" fmla="*/ 121 h 132"/>
                  <a:gd name="T20" fmla="*/ 141 w 166"/>
                  <a:gd name="T21" fmla="*/ 109 h 132"/>
                  <a:gd name="T22" fmla="*/ 137 w 166"/>
                  <a:gd name="T23" fmla="*/ 98 h 132"/>
                  <a:gd name="T24" fmla="*/ 132 w 166"/>
                  <a:gd name="T25" fmla="*/ 86 h 132"/>
                  <a:gd name="T26" fmla="*/ 124 w 166"/>
                  <a:gd name="T27" fmla="*/ 75 h 132"/>
                  <a:gd name="T28" fmla="*/ 117 w 166"/>
                  <a:gd name="T29" fmla="*/ 63 h 132"/>
                  <a:gd name="T30" fmla="*/ 108 w 166"/>
                  <a:gd name="T31" fmla="*/ 53 h 132"/>
                  <a:gd name="T32" fmla="*/ 98 w 166"/>
                  <a:gd name="T33" fmla="*/ 43 h 132"/>
                  <a:gd name="T34" fmla="*/ 87 w 166"/>
                  <a:gd name="T35" fmla="*/ 33 h 132"/>
                  <a:gd name="T36" fmla="*/ 75 w 166"/>
                  <a:gd name="T37" fmla="*/ 25 h 132"/>
                  <a:gd name="T38" fmla="*/ 64 w 166"/>
                  <a:gd name="T39" fmla="*/ 18 h 132"/>
                  <a:gd name="T40" fmla="*/ 51 w 166"/>
                  <a:gd name="T41" fmla="*/ 11 h 132"/>
                  <a:gd name="T42" fmla="*/ 39 w 166"/>
                  <a:gd name="T43" fmla="*/ 6 h 132"/>
                  <a:gd name="T44" fmla="*/ 25 w 166"/>
                  <a:gd name="T45" fmla="*/ 3 h 132"/>
                  <a:gd name="T46" fmla="*/ 13 w 166"/>
                  <a:gd name="T47" fmla="*/ 1 h 132"/>
                  <a:gd name="T48" fmla="*/ 0 w 166"/>
                  <a:gd name="T49" fmla="*/ 1 h 132"/>
                  <a:gd name="T50" fmla="*/ 24 w 166"/>
                  <a:gd name="T51" fmla="*/ 0 h 132"/>
                  <a:gd name="T52" fmla="*/ 47 w 166"/>
                  <a:gd name="T53" fmla="*/ 0 h 132"/>
                  <a:gd name="T54" fmla="*/ 70 w 166"/>
                  <a:gd name="T55" fmla="*/ 0 h 132"/>
                  <a:gd name="T56" fmla="*/ 92 w 166"/>
                  <a:gd name="T57" fmla="*/ 2 h 132"/>
                  <a:gd name="T58" fmla="*/ 103 w 166"/>
                  <a:gd name="T59" fmla="*/ 4 h 132"/>
                  <a:gd name="T60" fmla="*/ 113 w 166"/>
                  <a:gd name="T61" fmla="*/ 7 h 132"/>
                  <a:gd name="T62" fmla="*/ 123 w 166"/>
                  <a:gd name="T63" fmla="*/ 11 h 132"/>
                  <a:gd name="T64" fmla="*/ 133 w 166"/>
                  <a:gd name="T65" fmla="*/ 17 h 132"/>
                  <a:gd name="T66" fmla="*/ 142 w 166"/>
                  <a:gd name="T67" fmla="*/ 23 h 132"/>
                  <a:gd name="T68" fmla="*/ 150 w 166"/>
                  <a:gd name="T69" fmla="*/ 31 h 132"/>
                  <a:gd name="T70" fmla="*/ 159 w 166"/>
                  <a:gd name="T71" fmla="*/ 40 h 132"/>
                  <a:gd name="T72" fmla="*/ 166 w 166"/>
                  <a:gd name="T73" fmla="*/ 5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6" h="132">
                    <a:moveTo>
                      <a:pt x="166" y="52"/>
                    </a:moveTo>
                    <a:lnTo>
                      <a:pt x="166" y="62"/>
                    </a:lnTo>
                    <a:lnTo>
                      <a:pt x="165" y="74"/>
                    </a:lnTo>
                    <a:lnTo>
                      <a:pt x="164" y="84"/>
                    </a:lnTo>
                    <a:lnTo>
                      <a:pt x="162" y="95"/>
                    </a:lnTo>
                    <a:lnTo>
                      <a:pt x="159" y="105"/>
                    </a:lnTo>
                    <a:lnTo>
                      <a:pt x="154" y="114"/>
                    </a:lnTo>
                    <a:lnTo>
                      <a:pt x="150" y="124"/>
                    </a:lnTo>
                    <a:lnTo>
                      <a:pt x="144" y="132"/>
                    </a:lnTo>
                    <a:lnTo>
                      <a:pt x="144" y="121"/>
                    </a:lnTo>
                    <a:lnTo>
                      <a:pt x="141" y="109"/>
                    </a:lnTo>
                    <a:lnTo>
                      <a:pt x="137" y="98"/>
                    </a:lnTo>
                    <a:lnTo>
                      <a:pt x="132" y="86"/>
                    </a:lnTo>
                    <a:lnTo>
                      <a:pt x="124" y="75"/>
                    </a:lnTo>
                    <a:lnTo>
                      <a:pt x="117" y="63"/>
                    </a:lnTo>
                    <a:lnTo>
                      <a:pt x="108" y="53"/>
                    </a:lnTo>
                    <a:lnTo>
                      <a:pt x="98" y="43"/>
                    </a:lnTo>
                    <a:lnTo>
                      <a:pt x="87" y="33"/>
                    </a:lnTo>
                    <a:lnTo>
                      <a:pt x="75" y="25"/>
                    </a:lnTo>
                    <a:lnTo>
                      <a:pt x="64" y="18"/>
                    </a:lnTo>
                    <a:lnTo>
                      <a:pt x="51" y="11"/>
                    </a:lnTo>
                    <a:lnTo>
                      <a:pt x="39" y="6"/>
                    </a:lnTo>
                    <a:lnTo>
                      <a:pt x="25" y="3"/>
                    </a:lnTo>
                    <a:lnTo>
                      <a:pt x="13" y="1"/>
                    </a:lnTo>
                    <a:lnTo>
                      <a:pt x="0" y="1"/>
                    </a:lnTo>
                    <a:lnTo>
                      <a:pt x="24" y="0"/>
                    </a:lnTo>
                    <a:lnTo>
                      <a:pt x="47" y="0"/>
                    </a:lnTo>
                    <a:lnTo>
                      <a:pt x="70" y="0"/>
                    </a:lnTo>
                    <a:lnTo>
                      <a:pt x="92" y="2"/>
                    </a:lnTo>
                    <a:lnTo>
                      <a:pt x="103" y="4"/>
                    </a:lnTo>
                    <a:lnTo>
                      <a:pt x="113" y="7"/>
                    </a:lnTo>
                    <a:lnTo>
                      <a:pt x="123" y="11"/>
                    </a:lnTo>
                    <a:lnTo>
                      <a:pt x="133" y="17"/>
                    </a:lnTo>
                    <a:lnTo>
                      <a:pt x="142" y="23"/>
                    </a:lnTo>
                    <a:lnTo>
                      <a:pt x="150" y="31"/>
                    </a:lnTo>
                    <a:lnTo>
                      <a:pt x="159" y="40"/>
                    </a:lnTo>
                    <a:lnTo>
                      <a:pt x="166" y="5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3" name="Freeform 811">
                <a:extLst>
                  <a:ext uri="{FF2B5EF4-FFF2-40B4-BE49-F238E27FC236}">
                    <a16:creationId xmlns:a16="http://schemas.microsoft.com/office/drawing/2014/main" id="{4A6F1D59-D3A2-45E4-ACA4-75A518A4F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1" y="1829"/>
                <a:ext cx="20" cy="32"/>
              </a:xfrm>
              <a:custGeom>
                <a:avLst/>
                <a:gdLst>
                  <a:gd name="T0" fmla="*/ 45 w 139"/>
                  <a:gd name="T1" fmla="*/ 153 h 225"/>
                  <a:gd name="T2" fmla="*/ 139 w 139"/>
                  <a:gd name="T3" fmla="*/ 213 h 225"/>
                  <a:gd name="T4" fmla="*/ 132 w 139"/>
                  <a:gd name="T5" fmla="*/ 217 h 225"/>
                  <a:gd name="T6" fmla="*/ 127 w 139"/>
                  <a:gd name="T7" fmla="*/ 220 h 225"/>
                  <a:gd name="T8" fmla="*/ 121 w 139"/>
                  <a:gd name="T9" fmla="*/ 222 h 225"/>
                  <a:gd name="T10" fmla="*/ 116 w 139"/>
                  <a:gd name="T11" fmla="*/ 224 h 225"/>
                  <a:gd name="T12" fmla="*/ 111 w 139"/>
                  <a:gd name="T13" fmla="*/ 225 h 225"/>
                  <a:gd name="T14" fmla="*/ 105 w 139"/>
                  <a:gd name="T15" fmla="*/ 225 h 225"/>
                  <a:gd name="T16" fmla="*/ 100 w 139"/>
                  <a:gd name="T17" fmla="*/ 225 h 225"/>
                  <a:gd name="T18" fmla="*/ 95 w 139"/>
                  <a:gd name="T19" fmla="*/ 224 h 225"/>
                  <a:gd name="T20" fmla="*/ 86 w 139"/>
                  <a:gd name="T21" fmla="*/ 221 h 225"/>
                  <a:gd name="T22" fmla="*/ 76 w 139"/>
                  <a:gd name="T23" fmla="*/ 216 h 225"/>
                  <a:gd name="T24" fmla="*/ 68 w 139"/>
                  <a:gd name="T25" fmla="*/ 208 h 225"/>
                  <a:gd name="T26" fmla="*/ 60 w 139"/>
                  <a:gd name="T27" fmla="*/ 201 h 225"/>
                  <a:gd name="T28" fmla="*/ 44 w 139"/>
                  <a:gd name="T29" fmla="*/ 183 h 225"/>
                  <a:gd name="T30" fmla="*/ 29 w 139"/>
                  <a:gd name="T31" fmla="*/ 164 h 225"/>
                  <a:gd name="T32" fmla="*/ 16 w 139"/>
                  <a:gd name="T33" fmla="*/ 146 h 225"/>
                  <a:gd name="T34" fmla="*/ 3 w 139"/>
                  <a:gd name="T35" fmla="*/ 132 h 225"/>
                  <a:gd name="T36" fmla="*/ 1 w 139"/>
                  <a:gd name="T37" fmla="*/ 122 h 225"/>
                  <a:gd name="T38" fmla="*/ 0 w 139"/>
                  <a:gd name="T39" fmla="*/ 113 h 225"/>
                  <a:gd name="T40" fmla="*/ 0 w 139"/>
                  <a:gd name="T41" fmla="*/ 102 h 225"/>
                  <a:gd name="T42" fmla="*/ 1 w 139"/>
                  <a:gd name="T43" fmla="*/ 94 h 225"/>
                  <a:gd name="T44" fmla="*/ 3 w 139"/>
                  <a:gd name="T45" fmla="*/ 84 h 225"/>
                  <a:gd name="T46" fmla="*/ 5 w 139"/>
                  <a:gd name="T47" fmla="*/ 76 h 225"/>
                  <a:gd name="T48" fmla="*/ 8 w 139"/>
                  <a:gd name="T49" fmla="*/ 68 h 225"/>
                  <a:gd name="T50" fmla="*/ 13 w 139"/>
                  <a:gd name="T51" fmla="*/ 59 h 225"/>
                  <a:gd name="T52" fmla="*/ 21 w 139"/>
                  <a:gd name="T53" fmla="*/ 44 h 225"/>
                  <a:gd name="T54" fmla="*/ 31 w 139"/>
                  <a:gd name="T55" fmla="*/ 29 h 225"/>
                  <a:gd name="T56" fmla="*/ 43 w 139"/>
                  <a:gd name="T57" fmla="*/ 15 h 225"/>
                  <a:gd name="T58" fmla="*/ 54 w 139"/>
                  <a:gd name="T59" fmla="*/ 0 h 225"/>
                  <a:gd name="T60" fmla="*/ 50 w 139"/>
                  <a:gd name="T61" fmla="*/ 4 h 225"/>
                  <a:gd name="T62" fmla="*/ 46 w 139"/>
                  <a:gd name="T63" fmla="*/ 9 h 225"/>
                  <a:gd name="T64" fmla="*/ 42 w 139"/>
                  <a:gd name="T65" fmla="*/ 17 h 225"/>
                  <a:gd name="T66" fmla="*/ 39 w 139"/>
                  <a:gd name="T67" fmla="*/ 25 h 225"/>
                  <a:gd name="T68" fmla="*/ 36 w 139"/>
                  <a:gd name="T69" fmla="*/ 34 h 225"/>
                  <a:gd name="T70" fmla="*/ 32 w 139"/>
                  <a:gd name="T71" fmla="*/ 44 h 225"/>
                  <a:gd name="T72" fmla="*/ 30 w 139"/>
                  <a:gd name="T73" fmla="*/ 54 h 225"/>
                  <a:gd name="T74" fmla="*/ 29 w 139"/>
                  <a:gd name="T75" fmla="*/ 66 h 225"/>
                  <a:gd name="T76" fmla="*/ 28 w 139"/>
                  <a:gd name="T77" fmla="*/ 77 h 225"/>
                  <a:gd name="T78" fmla="*/ 27 w 139"/>
                  <a:gd name="T79" fmla="*/ 89 h 225"/>
                  <a:gd name="T80" fmla="*/ 28 w 139"/>
                  <a:gd name="T81" fmla="*/ 100 h 225"/>
                  <a:gd name="T82" fmla="*/ 29 w 139"/>
                  <a:gd name="T83" fmla="*/ 112 h 225"/>
                  <a:gd name="T84" fmla="*/ 31 w 139"/>
                  <a:gd name="T85" fmla="*/ 123 h 225"/>
                  <a:gd name="T86" fmla="*/ 36 w 139"/>
                  <a:gd name="T87" fmla="*/ 134 h 225"/>
                  <a:gd name="T88" fmla="*/ 40 w 139"/>
                  <a:gd name="T89" fmla="*/ 144 h 225"/>
                  <a:gd name="T90" fmla="*/ 45 w 139"/>
                  <a:gd name="T91" fmla="*/ 153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9" h="225">
                    <a:moveTo>
                      <a:pt x="45" y="153"/>
                    </a:moveTo>
                    <a:lnTo>
                      <a:pt x="139" y="213"/>
                    </a:lnTo>
                    <a:lnTo>
                      <a:pt x="132" y="217"/>
                    </a:lnTo>
                    <a:lnTo>
                      <a:pt x="127" y="220"/>
                    </a:lnTo>
                    <a:lnTo>
                      <a:pt x="121" y="222"/>
                    </a:lnTo>
                    <a:lnTo>
                      <a:pt x="116" y="224"/>
                    </a:lnTo>
                    <a:lnTo>
                      <a:pt x="111" y="225"/>
                    </a:lnTo>
                    <a:lnTo>
                      <a:pt x="105" y="225"/>
                    </a:lnTo>
                    <a:lnTo>
                      <a:pt x="100" y="225"/>
                    </a:lnTo>
                    <a:lnTo>
                      <a:pt x="95" y="224"/>
                    </a:lnTo>
                    <a:lnTo>
                      <a:pt x="86" y="221"/>
                    </a:lnTo>
                    <a:lnTo>
                      <a:pt x="76" y="216"/>
                    </a:lnTo>
                    <a:lnTo>
                      <a:pt x="68" y="208"/>
                    </a:lnTo>
                    <a:lnTo>
                      <a:pt x="60" y="201"/>
                    </a:lnTo>
                    <a:lnTo>
                      <a:pt x="44" y="183"/>
                    </a:lnTo>
                    <a:lnTo>
                      <a:pt x="29" y="164"/>
                    </a:lnTo>
                    <a:lnTo>
                      <a:pt x="16" y="146"/>
                    </a:lnTo>
                    <a:lnTo>
                      <a:pt x="3" y="132"/>
                    </a:lnTo>
                    <a:lnTo>
                      <a:pt x="1" y="122"/>
                    </a:lnTo>
                    <a:lnTo>
                      <a:pt x="0" y="113"/>
                    </a:lnTo>
                    <a:lnTo>
                      <a:pt x="0" y="102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6"/>
                    </a:lnTo>
                    <a:lnTo>
                      <a:pt x="8" y="68"/>
                    </a:lnTo>
                    <a:lnTo>
                      <a:pt x="13" y="59"/>
                    </a:lnTo>
                    <a:lnTo>
                      <a:pt x="21" y="44"/>
                    </a:lnTo>
                    <a:lnTo>
                      <a:pt x="31" y="29"/>
                    </a:lnTo>
                    <a:lnTo>
                      <a:pt x="43" y="15"/>
                    </a:lnTo>
                    <a:lnTo>
                      <a:pt x="54" y="0"/>
                    </a:lnTo>
                    <a:lnTo>
                      <a:pt x="50" y="4"/>
                    </a:lnTo>
                    <a:lnTo>
                      <a:pt x="46" y="9"/>
                    </a:lnTo>
                    <a:lnTo>
                      <a:pt x="42" y="17"/>
                    </a:lnTo>
                    <a:lnTo>
                      <a:pt x="39" y="25"/>
                    </a:lnTo>
                    <a:lnTo>
                      <a:pt x="36" y="34"/>
                    </a:lnTo>
                    <a:lnTo>
                      <a:pt x="32" y="44"/>
                    </a:lnTo>
                    <a:lnTo>
                      <a:pt x="30" y="54"/>
                    </a:lnTo>
                    <a:lnTo>
                      <a:pt x="29" y="66"/>
                    </a:lnTo>
                    <a:lnTo>
                      <a:pt x="28" y="77"/>
                    </a:lnTo>
                    <a:lnTo>
                      <a:pt x="27" y="89"/>
                    </a:lnTo>
                    <a:lnTo>
                      <a:pt x="28" y="100"/>
                    </a:lnTo>
                    <a:lnTo>
                      <a:pt x="29" y="112"/>
                    </a:lnTo>
                    <a:lnTo>
                      <a:pt x="31" y="123"/>
                    </a:lnTo>
                    <a:lnTo>
                      <a:pt x="36" y="134"/>
                    </a:lnTo>
                    <a:lnTo>
                      <a:pt x="40" y="144"/>
                    </a:lnTo>
                    <a:lnTo>
                      <a:pt x="45" y="15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4" name="Freeform 812">
                <a:extLst>
                  <a:ext uri="{FF2B5EF4-FFF2-40B4-BE49-F238E27FC236}">
                    <a16:creationId xmlns:a16="http://schemas.microsoft.com/office/drawing/2014/main" id="{7E02850B-1DFF-406D-AE06-00C5328FC1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36" y="1917"/>
                <a:ext cx="57" cy="37"/>
              </a:xfrm>
              <a:custGeom>
                <a:avLst/>
                <a:gdLst>
                  <a:gd name="T0" fmla="*/ 360 w 401"/>
                  <a:gd name="T1" fmla="*/ 60 h 258"/>
                  <a:gd name="T2" fmla="*/ 367 w 401"/>
                  <a:gd name="T3" fmla="*/ 80 h 258"/>
                  <a:gd name="T4" fmla="*/ 383 w 401"/>
                  <a:gd name="T5" fmla="*/ 108 h 258"/>
                  <a:gd name="T6" fmla="*/ 395 w 401"/>
                  <a:gd name="T7" fmla="*/ 138 h 258"/>
                  <a:gd name="T8" fmla="*/ 401 w 401"/>
                  <a:gd name="T9" fmla="*/ 156 h 258"/>
                  <a:gd name="T10" fmla="*/ 398 w 401"/>
                  <a:gd name="T11" fmla="*/ 175 h 258"/>
                  <a:gd name="T12" fmla="*/ 388 w 401"/>
                  <a:gd name="T13" fmla="*/ 195 h 258"/>
                  <a:gd name="T14" fmla="*/ 361 w 401"/>
                  <a:gd name="T15" fmla="*/ 216 h 258"/>
                  <a:gd name="T16" fmla="*/ 322 w 401"/>
                  <a:gd name="T17" fmla="*/ 240 h 258"/>
                  <a:gd name="T18" fmla="*/ 292 w 401"/>
                  <a:gd name="T19" fmla="*/ 253 h 258"/>
                  <a:gd name="T20" fmla="*/ 271 w 401"/>
                  <a:gd name="T21" fmla="*/ 257 h 258"/>
                  <a:gd name="T22" fmla="*/ 250 w 401"/>
                  <a:gd name="T23" fmla="*/ 258 h 258"/>
                  <a:gd name="T24" fmla="*/ 229 w 401"/>
                  <a:gd name="T25" fmla="*/ 252 h 258"/>
                  <a:gd name="T26" fmla="*/ 206 w 401"/>
                  <a:gd name="T27" fmla="*/ 221 h 258"/>
                  <a:gd name="T28" fmla="*/ 182 w 401"/>
                  <a:gd name="T29" fmla="*/ 171 h 258"/>
                  <a:gd name="T30" fmla="*/ 160 w 401"/>
                  <a:gd name="T31" fmla="*/ 121 h 258"/>
                  <a:gd name="T32" fmla="*/ 146 w 401"/>
                  <a:gd name="T33" fmla="*/ 82 h 258"/>
                  <a:gd name="T34" fmla="*/ 139 w 401"/>
                  <a:gd name="T35" fmla="*/ 56 h 258"/>
                  <a:gd name="T36" fmla="*/ 135 w 401"/>
                  <a:gd name="T37" fmla="*/ 37 h 258"/>
                  <a:gd name="T38" fmla="*/ 134 w 401"/>
                  <a:gd name="T39" fmla="*/ 28 h 258"/>
                  <a:gd name="T40" fmla="*/ 135 w 401"/>
                  <a:gd name="T41" fmla="*/ 21 h 258"/>
                  <a:gd name="T42" fmla="*/ 138 w 401"/>
                  <a:gd name="T43" fmla="*/ 17 h 258"/>
                  <a:gd name="T44" fmla="*/ 146 w 401"/>
                  <a:gd name="T45" fmla="*/ 13 h 258"/>
                  <a:gd name="T46" fmla="*/ 160 w 401"/>
                  <a:gd name="T47" fmla="*/ 5 h 258"/>
                  <a:gd name="T48" fmla="*/ 193 w 401"/>
                  <a:gd name="T49" fmla="*/ 1 h 258"/>
                  <a:gd name="T50" fmla="*/ 247 w 401"/>
                  <a:gd name="T51" fmla="*/ 1 h 258"/>
                  <a:gd name="T52" fmla="*/ 286 w 401"/>
                  <a:gd name="T53" fmla="*/ 5 h 258"/>
                  <a:gd name="T54" fmla="*/ 309 w 401"/>
                  <a:gd name="T55" fmla="*/ 13 h 258"/>
                  <a:gd name="T56" fmla="*/ 331 w 401"/>
                  <a:gd name="T57" fmla="*/ 23 h 258"/>
                  <a:gd name="T58" fmla="*/ 349 w 401"/>
                  <a:gd name="T59" fmla="*/ 41 h 258"/>
                  <a:gd name="T60" fmla="*/ 94 w 401"/>
                  <a:gd name="T61" fmla="*/ 94 h 258"/>
                  <a:gd name="T62" fmla="*/ 82 w 401"/>
                  <a:gd name="T63" fmla="*/ 91 h 258"/>
                  <a:gd name="T64" fmla="*/ 70 w 401"/>
                  <a:gd name="T65" fmla="*/ 85 h 258"/>
                  <a:gd name="T66" fmla="*/ 49 w 401"/>
                  <a:gd name="T67" fmla="*/ 73 h 258"/>
                  <a:gd name="T68" fmla="*/ 26 w 401"/>
                  <a:gd name="T69" fmla="*/ 59 h 258"/>
                  <a:gd name="T70" fmla="*/ 14 w 401"/>
                  <a:gd name="T71" fmla="*/ 54 h 258"/>
                  <a:gd name="T72" fmla="*/ 0 w 401"/>
                  <a:gd name="T73" fmla="*/ 51 h 258"/>
                  <a:gd name="T74" fmla="*/ 70 w 401"/>
                  <a:gd name="T75" fmla="*/ 30 h 258"/>
                  <a:gd name="T76" fmla="*/ 77 w 401"/>
                  <a:gd name="T77" fmla="*/ 48 h 258"/>
                  <a:gd name="T78" fmla="*/ 84 w 401"/>
                  <a:gd name="T79" fmla="*/ 67 h 258"/>
                  <a:gd name="T80" fmla="*/ 90 w 401"/>
                  <a:gd name="T81" fmla="*/ 85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01" h="258">
                    <a:moveTo>
                      <a:pt x="358" y="51"/>
                    </a:moveTo>
                    <a:lnTo>
                      <a:pt x="360" y="60"/>
                    </a:lnTo>
                    <a:lnTo>
                      <a:pt x="363" y="71"/>
                    </a:lnTo>
                    <a:lnTo>
                      <a:pt x="367" y="80"/>
                    </a:lnTo>
                    <a:lnTo>
                      <a:pt x="372" y="90"/>
                    </a:lnTo>
                    <a:lnTo>
                      <a:pt x="383" y="108"/>
                    </a:lnTo>
                    <a:lnTo>
                      <a:pt x="392" y="128"/>
                    </a:lnTo>
                    <a:lnTo>
                      <a:pt x="395" y="138"/>
                    </a:lnTo>
                    <a:lnTo>
                      <a:pt x="398" y="147"/>
                    </a:lnTo>
                    <a:lnTo>
                      <a:pt x="401" y="156"/>
                    </a:lnTo>
                    <a:lnTo>
                      <a:pt x="399" y="166"/>
                    </a:lnTo>
                    <a:lnTo>
                      <a:pt x="398" y="175"/>
                    </a:lnTo>
                    <a:lnTo>
                      <a:pt x="394" y="186"/>
                    </a:lnTo>
                    <a:lnTo>
                      <a:pt x="388" y="195"/>
                    </a:lnTo>
                    <a:lnTo>
                      <a:pt x="379" y="204"/>
                    </a:lnTo>
                    <a:lnTo>
                      <a:pt x="361" y="216"/>
                    </a:lnTo>
                    <a:lnTo>
                      <a:pt x="342" y="228"/>
                    </a:lnTo>
                    <a:lnTo>
                      <a:pt x="322" y="240"/>
                    </a:lnTo>
                    <a:lnTo>
                      <a:pt x="303" y="249"/>
                    </a:lnTo>
                    <a:lnTo>
                      <a:pt x="292" y="253"/>
                    </a:lnTo>
                    <a:lnTo>
                      <a:pt x="283" y="256"/>
                    </a:lnTo>
                    <a:lnTo>
                      <a:pt x="271" y="257"/>
                    </a:lnTo>
                    <a:lnTo>
                      <a:pt x="261" y="258"/>
                    </a:lnTo>
                    <a:lnTo>
                      <a:pt x="250" y="258"/>
                    </a:lnTo>
                    <a:lnTo>
                      <a:pt x="239" y="255"/>
                    </a:lnTo>
                    <a:lnTo>
                      <a:pt x="229" y="252"/>
                    </a:lnTo>
                    <a:lnTo>
                      <a:pt x="217" y="247"/>
                    </a:lnTo>
                    <a:lnTo>
                      <a:pt x="206" y="221"/>
                    </a:lnTo>
                    <a:lnTo>
                      <a:pt x="194" y="196"/>
                    </a:lnTo>
                    <a:lnTo>
                      <a:pt x="182" y="171"/>
                    </a:lnTo>
                    <a:lnTo>
                      <a:pt x="170" y="146"/>
                    </a:lnTo>
                    <a:lnTo>
                      <a:pt x="160" y="121"/>
                    </a:lnTo>
                    <a:lnTo>
                      <a:pt x="150" y="96"/>
                    </a:lnTo>
                    <a:lnTo>
                      <a:pt x="146" y="82"/>
                    </a:lnTo>
                    <a:lnTo>
                      <a:pt x="143" y="70"/>
                    </a:lnTo>
                    <a:lnTo>
                      <a:pt x="139" y="56"/>
                    </a:lnTo>
                    <a:lnTo>
                      <a:pt x="137" y="43"/>
                    </a:lnTo>
                    <a:lnTo>
                      <a:pt x="135" y="37"/>
                    </a:lnTo>
                    <a:lnTo>
                      <a:pt x="134" y="32"/>
                    </a:lnTo>
                    <a:lnTo>
                      <a:pt x="134" y="28"/>
                    </a:lnTo>
                    <a:lnTo>
                      <a:pt x="134" y="24"/>
                    </a:lnTo>
                    <a:lnTo>
                      <a:pt x="135" y="21"/>
                    </a:lnTo>
                    <a:lnTo>
                      <a:pt x="136" y="19"/>
                    </a:lnTo>
                    <a:lnTo>
                      <a:pt x="138" y="17"/>
                    </a:lnTo>
                    <a:lnTo>
                      <a:pt x="140" y="16"/>
                    </a:lnTo>
                    <a:lnTo>
                      <a:pt x="146" y="13"/>
                    </a:lnTo>
                    <a:lnTo>
                      <a:pt x="153" y="9"/>
                    </a:lnTo>
                    <a:lnTo>
                      <a:pt x="160" y="5"/>
                    </a:lnTo>
                    <a:lnTo>
                      <a:pt x="166" y="0"/>
                    </a:lnTo>
                    <a:lnTo>
                      <a:pt x="193" y="1"/>
                    </a:lnTo>
                    <a:lnTo>
                      <a:pt x="221" y="1"/>
                    </a:lnTo>
                    <a:lnTo>
                      <a:pt x="247" y="1"/>
                    </a:lnTo>
                    <a:lnTo>
                      <a:pt x="273" y="3"/>
                    </a:lnTo>
                    <a:lnTo>
                      <a:pt x="286" y="5"/>
                    </a:lnTo>
                    <a:lnTo>
                      <a:pt x="297" y="8"/>
                    </a:lnTo>
                    <a:lnTo>
                      <a:pt x="309" y="13"/>
                    </a:lnTo>
                    <a:lnTo>
                      <a:pt x="320" y="17"/>
                    </a:lnTo>
                    <a:lnTo>
                      <a:pt x="331" y="23"/>
                    </a:lnTo>
                    <a:lnTo>
                      <a:pt x="340" y="31"/>
                    </a:lnTo>
                    <a:lnTo>
                      <a:pt x="349" y="41"/>
                    </a:lnTo>
                    <a:lnTo>
                      <a:pt x="358" y="51"/>
                    </a:lnTo>
                    <a:close/>
                    <a:moveTo>
                      <a:pt x="94" y="94"/>
                    </a:moveTo>
                    <a:lnTo>
                      <a:pt x="88" y="93"/>
                    </a:lnTo>
                    <a:lnTo>
                      <a:pt x="82" y="91"/>
                    </a:lnTo>
                    <a:lnTo>
                      <a:pt x="76" y="89"/>
                    </a:lnTo>
                    <a:lnTo>
                      <a:pt x="70" y="85"/>
                    </a:lnTo>
                    <a:lnTo>
                      <a:pt x="60" y="79"/>
                    </a:lnTo>
                    <a:lnTo>
                      <a:pt x="49" y="73"/>
                    </a:lnTo>
                    <a:lnTo>
                      <a:pt x="38" y="66"/>
                    </a:lnTo>
                    <a:lnTo>
                      <a:pt x="26" y="59"/>
                    </a:lnTo>
                    <a:lnTo>
                      <a:pt x="21" y="56"/>
                    </a:lnTo>
                    <a:lnTo>
                      <a:pt x="14" y="54"/>
                    </a:lnTo>
                    <a:lnTo>
                      <a:pt x="8" y="52"/>
                    </a:lnTo>
                    <a:lnTo>
                      <a:pt x="0" y="51"/>
                    </a:lnTo>
                    <a:lnTo>
                      <a:pt x="65" y="22"/>
                    </a:lnTo>
                    <a:lnTo>
                      <a:pt x="70" y="30"/>
                    </a:lnTo>
                    <a:lnTo>
                      <a:pt x="74" y="39"/>
                    </a:lnTo>
                    <a:lnTo>
                      <a:pt x="77" y="48"/>
                    </a:lnTo>
                    <a:lnTo>
                      <a:pt x="81" y="57"/>
                    </a:lnTo>
                    <a:lnTo>
                      <a:pt x="84" y="67"/>
                    </a:lnTo>
                    <a:lnTo>
                      <a:pt x="87" y="76"/>
                    </a:lnTo>
                    <a:lnTo>
                      <a:pt x="90" y="85"/>
                    </a:lnTo>
                    <a:lnTo>
                      <a:pt x="94" y="9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5" name="Freeform 813">
                <a:extLst>
                  <a:ext uri="{FF2B5EF4-FFF2-40B4-BE49-F238E27FC236}">
                    <a16:creationId xmlns:a16="http://schemas.microsoft.com/office/drawing/2014/main" id="{B2114612-7988-4BAB-A95C-D3A6A32805B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68" y="2492"/>
                <a:ext cx="302" cy="432"/>
              </a:xfrm>
              <a:custGeom>
                <a:avLst/>
                <a:gdLst>
                  <a:gd name="T0" fmla="*/ 1539 w 2111"/>
                  <a:gd name="T1" fmla="*/ 77 h 3020"/>
                  <a:gd name="T2" fmla="*/ 1454 w 2111"/>
                  <a:gd name="T3" fmla="*/ 189 h 3020"/>
                  <a:gd name="T4" fmla="*/ 1258 w 2111"/>
                  <a:gd name="T5" fmla="*/ 460 h 3020"/>
                  <a:gd name="T6" fmla="*/ 1060 w 2111"/>
                  <a:gd name="T7" fmla="*/ 735 h 3020"/>
                  <a:gd name="T8" fmla="*/ 991 w 2111"/>
                  <a:gd name="T9" fmla="*/ 876 h 3020"/>
                  <a:gd name="T10" fmla="*/ 872 w 2111"/>
                  <a:gd name="T11" fmla="*/ 1109 h 3020"/>
                  <a:gd name="T12" fmla="*/ 651 w 2111"/>
                  <a:gd name="T13" fmla="*/ 1403 h 3020"/>
                  <a:gd name="T14" fmla="*/ 537 w 2111"/>
                  <a:gd name="T15" fmla="*/ 1626 h 3020"/>
                  <a:gd name="T16" fmla="*/ 403 w 2111"/>
                  <a:gd name="T17" fmla="*/ 1778 h 3020"/>
                  <a:gd name="T18" fmla="*/ 252 w 2111"/>
                  <a:gd name="T19" fmla="*/ 1954 h 3020"/>
                  <a:gd name="T20" fmla="*/ 161 w 2111"/>
                  <a:gd name="T21" fmla="*/ 2013 h 3020"/>
                  <a:gd name="T22" fmla="*/ 328 w 2111"/>
                  <a:gd name="T23" fmla="*/ 1737 h 3020"/>
                  <a:gd name="T24" fmla="*/ 1021 w 2111"/>
                  <a:gd name="T25" fmla="*/ 730 h 3020"/>
                  <a:gd name="T26" fmla="*/ 1384 w 2111"/>
                  <a:gd name="T27" fmla="*/ 236 h 3020"/>
                  <a:gd name="T28" fmla="*/ 2111 w 2111"/>
                  <a:gd name="T29" fmla="*/ 1490 h 3020"/>
                  <a:gd name="T30" fmla="*/ 1727 w 2111"/>
                  <a:gd name="T31" fmla="*/ 2098 h 3020"/>
                  <a:gd name="T32" fmla="*/ 1430 w 2111"/>
                  <a:gd name="T33" fmla="*/ 2549 h 3020"/>
                  <a:gd name="T34" fmla="*/ 1310 w 2111"/>
                  <a:gd name="T35" fmla="*/ 2698 h 3020"/>
                  <a:gd name="T36" fmla="*/ 1264 w 2111"/>
                  <a:gd name="T37" fmla="*/ 2702 h 3020"/>
                  <a:gd name="T38" fmla="*/ 1138 w 2111"/>
                  <a:gd name="T39" fmla="*/ 2806 h 3020"/>
                  <a:gd name="T40" fmla="*/ 952 w 2111"/>
                  <a:gd name="T41" fmla="*/ 2936 h 3020"/>
                  <a:gd name="T42" fmla="*/ 748 w 2111"/>
                  <a:gd name="T43" fmla="*/ 3019 h 3020"/>
                  <a:gd name="T44" fmla="*/ 679 w 2111"/>
                  <a:gd name="T45" fmla="*/ 3013 h 3020"/>
                  <a:gd name="T46" fmla="*/ 641 w 2111"/>
                  <a:gd name="T47" fmla="*/ 2985 h 3020"/>
                  <a:gd name="T48" fmla="*/ 682 w 2111"/>
                  <a:gd name="T49" fmla="*/ 2819 h 3020"/>
                  <a:gd name="T50" fmla="*/ 836 w 2111"/>
                  <a:gd name="T51" fmla="*/ 2544 h 3020"/>
                  <a:gd name="T52" fmla="*/ 1569 w 2111"/>
                  <a:gd name="T53" fmla="*/ 1606 h 3020"/>
                  <a:gd name="T54" fmla="*/ 1802 w 2111"/>
                  <a:gd name="T55" fmla="*/ 1506 h 3020"/>
                  <a:gd name="T56" fmla="*/ 1991 w 2111"/>
                  <a:gd name="T57" fmla="*/ 1405 h 3020"/>
                  <a:gd name="T58" fmla="*/ 1980 w 2111"/>
                  <a:gd name="T59" fmla="*/ 1484 h 3020"/>
                  <a:gd name="T60" fmla="*/ 1986 w 2111"/>
                  <a:gd name="T61" fmla="*/ 1530 h 3020"/>
                  <a:gd name="T62" fmla="*/ 968 w 2111"/>
                  <a:gd name="T63" fmla="*/ 1550 h 3020"/>
                  <a:gd name="T64" fmla="*/ 800 w 2111"/>
                  <a:gd name="T65" fmla="*/ 1756 h 3020"/>
                  <a:gd name="T66" fmla="*/ 560 w 2111"/>
                  <a:gd name="T67" fmla="*/ 2131 h 3020"/>
                  <a:gd name="T68" fmla="*/ 237 w 2111"/>
                  <a:gd name="T69" fmla="*/ 2664 h 3020"/>
                  <a:gd name="T70" fmla="*/ 98 w 2111"/>
                  <a:gd name="T71" fmla="*/ 2719 h 3020"/>
                  <a:gd name="T72" fmla="*/ 38 w 2111"/>
                  <a:gd name="T73" fmla="*/ 2698 h 3020"/>
                  <a:gd name="T74" fmla="*/ 93 w 2111"/>
                  <a:gd name="T75" fmla="*/ 2537 h 3020"/>
                  <a:gd name="T76" fmla="*/ 262 w 2111"/>
                  <a:gd name="T77" fmla="*/ 2255 h 3020"/>
                  <a:gd name="T78" fmla="*/ 562 w 2111"/>
                  <a:gd name="T79" fmla="*/ 1851 h 3020"/>
                  <a:gd name="T80" fmla="*/ 790 w 2111"/>
                  <a:gd name="T81" fmla="*/ 1597 h 3020"/>
                  <a:gd name="T82" fmla="*/ 847 w 2111"/>
                  <a:gd name="T83" fmla="*/ 1587 h 3020"/>
                  <a:gd name="T84" fmla="*/ 941 w 2111"/>
                  <a:gd name="T85" fmla="*/ 1550 h 3020"/>
                  <a:gd name="T86" fmla="*/ 606 w 2111"/>
                  <a:gd name="T87" fmla="*/ 2830 h 3020"/>
                  <a:gd name="T88" fmla="*/ 555 w 2111"/>
                  <a:gd name="T89" fmla="*/ 2877 h 3020"/>
                  <a:gd name="T90" fmla="*/ 455 w 2111"/>
                  <a:gd name="T91" fmla="*/ 2906 h 3020"/>
                  <a:gd name="T92" fmla="*/ 311 w 2111"/>
                  <a:gd name="T93" fmla="*/ 2921 h 3020"/>
                  <a:gd name="T94" fmla="*/ 438 w 2111"/>
                  <a:gd name="T95" fmla="*/ 2449 h 3020"/>
                  <a:gd name="T96" fmla="*/ 693 w 2111"/>
                  <a:gd name="T97" fmla="*/ 2020 h 3020"/>
                  <a:gd name="T98" fmla="*/ 896 w 2111"/>
                  <a:gd name="T99" fmla="*/ 1751 h 3020"/>
                  <a:gd name="T100" fmla="*/ 944 w 2111"/>
                  <a:gd name="T101" fmla="*/ 1749 h 3020"/>
                  <a:gd name="T102" fmla="*/ 1069 w 2111"/>
                  <a:gd name="T103" fmla="*/ 1668 h 3020"/>
                  <a:gd name="T104" fmla="*/ 1250 w 2111"/>
                  <a:gd name="T105" fmla="*/ 1591 h 3020"/>
                  <a:gd name="T106" fmla="*/ 1174 w 2111"/>
                  <a:gd name="T107" fmla="*/ 1831 h 3020"/>
                  <a:gd name="T108" fmla="*/ 1058 w 2111"/>
                  <a:gd name="T109" fmla="*/ 2064 h 3020"/>
                  <a:gd name="T110" fmla="*/ 751 w 2111"/>
                  <a:gd name="T111" fmla="*/ 2563 h 3020"/>
                  <a:gd name="T112" fmla="*/ 697 w 2111"/>
                  <a:gd name="T113" fmla="*/ 1592 h 3020"/>
                  <a:gd name="T114" fmla="*/ 259 w 2111"/>
                  <a:gd name="T115" fmla="*/ 2158 h 3020"/>
                  <a:gd name="T116" fmla="*/ 97 w 2111"/>
                  <a:gd name="T117" fmla="*/ 2377 h 3020"/>
                  <a:gd name="T118" fmla="*/ 0 w 2111"/>
                  <a:gd name="T119" fmla="*/ 2408 h 3020"/>
                  <a:gd name="T120" fmla="*/ 219 w 2111"/>
                  <a:gd name="T121" fmla="*/ 2078 h 3020"/>
                  <a:gd name="T122" fmla="*/ 481 w 2111"/>
                  <a:gd name="T123" fmla="*/ 1771 h 3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11" h="3020">
                    <a:moveTo>
                      <a:pt x="1579" y="0"/>
                    </a:moveTo>
                    <a:lnTo>
                      <a:pt x="1576" y="14"/>
                    </a:lnTo>
                    <a:lnTo>
                      <a:pt x="1570" y="27"/>
                    </a:lnTo>
                    <a:lnTo>
                      <a:pt x="1564" y="41"/>
                    </a:lnTo>
                    <a:lnTo>
                      <a:pt x="1557" y="52"/>
                    </a:lnTo>
                    <a:lnTo>
                      <a:pt x="1539" y="77"/>
                    </a:lnTo>
                    <a:lnTo>
                      <a:pt x="1519" y="100"/>
                    </a:lnTo>
                    <a:lnTo>
                      <a:pt x="1498" y="124"/>
                    </a:lnTo>
                    <a:lnTo>
                      <a:pt x="1478" y="149"/>
                    </a:lnTo>
                    <a:lnTo>
                      <a:pt x="1470" y="162"/>
                    </a:lnTo>
                    <a:lnTo>
                      <a:pt x="1462" y="175"/>
                    </a:lnTo>
                    <a:lnTo>
                      <a:pt x="1454" y="189"/>
                    </a:lnTo>
                    <a:lnTo>
                      <a:pt x="1448" y="203"/>
                    </a:lnTo>
                    <a:lnTo>
                      <a:pt x="1419" y="248"/>
                    </a:lnTo>
                    <a:lnTo>
                      <a:pt x="1388" y="292"/>
                    </a:lnTo>
                    <a:lnTo>
                      <a:pt x="1356" y="335"/>
                    </a:lnTo>
                    <a:lnTo>
                      <a:pt x="1324" y="377"/>
                    </a:lnTo>
                    <a:lnTo>
                      <a:pt x="1258" y="460"/>
                    </a:lnTo>
                    <a:lnTo>
                      <a:pt x="1194" y="542"/>
                    </a:lnTo>
                    <a:lnTo>
                      <a:pt x="1163" y="584"/>
                    </a:lnTo>
                    <a:lnTo>
                      <a:pt x="1131" y="627"/>
                    </a:lnTo>
                    <a:lnTo>
                      <a:pt x="1102" y="669"/>
                    </a:lnTo>
                    <a:lnTo>
                      <a:pt x="1074" y="713"/>
                    </a:lnTo>
                    <a:lnTo>
                      <a:pt x="1060" y="735"/>
                    </a:lnTo>
                    <a:lnTo>
                      <a:pt x="1047" y="758"/>
                    </a:lnTo>
                    <a:lnTo>
                      <a:pt x="1034" y="781"/>
                    </a:lnTo>
                    <a:lnTo>
                      <a:pt x="1023" y="804"/>
                    </a:lnTo>
                    <a:lnTo>
                      <a:pt x="1012" y="828"/>
                    </a:lnTo>
                    <a:lnTo>
                      <a:pt x="1001" y="852"/>
                    </a:lnTo>
                    <a:lnTo>
                      <a:pt x="991" y="876"/>
                    </a:lnTo>
                    <a:lnTo>
                      <a:pt x="981" y="901"/>
                    </a:lnTo>
                    <a:lnTo>
                      <a:pt x="1002" y="968"/>
                    </a:lnTo>
                    <a:lnTo>
                      <a:pt x="968" y="1003"/>
                    </a:lnTo>
                    <a:lnTo>
                      <a:pt x="934" y="1038"/>
                    </a:lnTo>
                    <a:lnTo>
                      <a:pt x="903" y="1074"/>
                    </a:lnTo>
                    <a:lnTo>
                      <a:pt x="872" y="1109"/>
                    </a:lnTo>
                    <a:lnTo>
                      <a:pt x="843" y="1144"/>
                    </a:lnTo>
                    <a:lnTo>
                      <a:pt x="815" y="1181"/>
                    </a:lnTo>
                    <a:lnTo>
                      <a:pt x="787" y="1217"/>
                    </a:lnTo>
                    <a:lnTo>
                      <a:pt x="760" y="1255"/>
                    </a:lnTo>
                    <a:lnTo>
                      <a:pt x="706" y="1329"/>
                    </a:lnTo>
                    <a:lnTo>
                      <a:pt x="651" y="1403"/>
                    </a:lnTo>
                    <a:lnTo>
                      <a:pt x="623" y="1439"/>
                    </a:lnTo>
                    <a:lnTo>
                      <a:pt x="594" y="1477"/>
                    </a:lnTo>
                    <a:lnTo>
                      <a:pt x="562" y="1513"/>
                    </a:lnTo>
                    <a:lnTo>
                      <a:pt x="531" y="1550"/>
                    </a:lnTo>
                    <a:lnTo>
                      <a:pt x="552" y="1614"/>
                    </a:lnTo>
                    <a:lnTo>
                      <a:pt x="537" y="1626"/>
                    </a:lnTo>
                    <a:lnTo>
                      <a:pt x="524" y="1638"/>
                    </a:lnTo>
                    <a:lnTo>
                      <a:pt x="510" y="1652"/>
                    </a:lnTo>
                    <a:lnTo>
                      <a:pt x="497" y="1664"/>
                    </a:lnTo>
                    <a:lnTo>
                      <a:pt x="472" y="1691"/>
                    </a:lnTo>
                    <a:lnTo>
                      <a:pt x="449" y="1720"/>
                    </a:lnTo>
                    <a:lnTo>
                      <a:pt x="403" y="1778"/>
                    </a:lnTo>
                    <a:lnTo>
                      <a:pt x="359" y="1835"/>
                    </a:lnTo>
                    <a:lnTo>
                      <a:pt x="337" y="1863"/>
                    </a:lnTo>
                    <a:lnTo>
                      <a:pt x="314" y="1890"/>
                    </a:lnTo>
                    <a:lnTo>
                      <a:pt x="290" y="1916"/>
                    </a:lnTo>
                    <a:lnTo>
                      <a:pt x="264" y="1941"/>
                    </a:lnTo>
                    <a:lnTo>
                      <a:pt x="252" y="1954"/>
                    </a:lnTo>
                    <a:lnTo>
                      <a:pt x="238" y="1964"/>
                    </a:lnTo>
                    <a:lnTo>
                      <a:pt x="224" y="1976"/>
                    </a:lnTo>
                    <a:lnTo>
                      <a:pt x="209" y="1986"/>
                    </a:lnTo>
                    <a:lnTo>
                      <a:pt x="193" y="1996"/>
                    </a:lnTo>
                    <a:lnTo>
                      <a:pt x="178" y="2005"/>
                    </a:lnTo>
                    <a:lnTo>
                      <a:pt x="161" y="2013"/>
                    </a:lnTo>
                    <a:lnTo>
                      <a:pt x="144" y="2022"/>
                    </a:lnTo>
                    <a:lnTo>
                      <a:pt x="144" y="1979"/>
                    </a:lnTo>
                    <a:lnTo>
                      <a:pt x="191" y="1920"/>
                    </a:lnTo>
                    <a:lnTo>
                      <a:pt x="237" y="1859"/>
                    </a:lnTo>
                    <a:lnTo>
                      <a:pt x="283" y="1799"/>
                    </a:lnTo>
                    <a:lnTo>
                      <a:pt x="328" y="1737"/>
                    </a:lnTo>
                    <a:lnTo>
                      <a:pt x="416" y="1614"/>
                    </a:lnTo>
                    <a:lnTo>
                      <a:pt x="504" y="1489"/>
                    </a:lnTo>
                    <a:lnTo>
                      <a:pt x="677" y="1237"/>
                    </a:lnTo>
                    <a:lnTo>
                      <a:pt x="848" y="983"/>
                    </a:lnTo>
                    <a:lnTo>
                      <a:pt x="933" y="857"/>
                    </a:lnTo>
                    <a:lnTo>
                      <a:pt x="1021" y="730"/>
                    </a:lnTo>
                    <a:lnTo>
                      <a:pt x="1108" y="605"/>
                    </a:lnTo>
                    <a:lnTo>
                      <a:pt x="1198" y="481"/>
                    </a:lnTo>
                    <a:lnTo>
                      <a:pt x="1244" y="418"/>
                    </a:lnTo>
                    <a:lnTo>
                      <a:pt x="1290" y="358"/>
                    </a:lnTo>
                    <a:lnTo>
                      <a:pt x="1337" y="296"/>
                    </a:lnTo>
                    <a:lnTo>
                      <a:pt x="1384" y="236"/>
                    </a:lnTo>
                    <a:lnTo>
                      <a:pt x="1431" y="176"/>
                    </a:lnTo>
                    <a:lnTo>
                      <a:pt x="1480" y="117"/>
                    </a:lnTo>
                    <a:lnTo>
                      <a:pt x="1529" y="59"/>
                    </a:lnTo>
                    <a:lnTo>
                      <a:pt x="1579" y="0"/>
                    </a:lnTo>
                    <a:close/>
                    <a:moveTo>
                      <a:pt x="2009" y="1550"/>
                    </a:moveTo>
                    <a:lnTo>
                      <a:pt x="2111" y="1490"/>
                    </a:lnTo>
                    <a:lnTo>
                      <a:pt x="2059" y="1565"/>
                    </a:lnTo>
                    <a:lnTo>
                      <a:pt x="2009" y="1640"/>
                    </a:lnTo>
                    <a:lnTo>
                      <a:pt x="1961" y="1715"/>
                    </a:lnTo>
                    <a:lnTo>
                      <a:pt x="1913" y="1791"/>
                    </a:lnTo>
                    <a:lnTo>
                      <a:pt x="1820" y="1945"/>
                    </a:lnTo>
                    <a:lnTo>
                      <a:pt x="1727" y="2098"/>
                    </a:lnTo>
                    <a:lnTo>
                      <a:pt x="1682" y="2174"/>
                    </a:lnTo>
                    <a:lnTo>
                      <a:pt x="1634" y="2250"/>
                    </a:lnTo>
                    <a:lnTo>
                      <a:pt x="1586" y="2326"/>
                    </a:lnTo>
                    <a:lnTo>
                      <a:pt x="1536" y="2401"/>
                    </a:lnTo>
                    <a:lnTo>
                      <a:pt x="1484" y="2475"/>
                    </a:lnTo>
                    <a:lnTo>
                      <a:pt x="1430" y="2549"/>
                    </a:lnTo>
                    <a:lnTo>
                      <a:pt x="1403" y="2584"/>
                    </a:lnTo>
                    <a:lnTo>
                      <a:pt x="1375" y="2621"/>
                    </a:lnTo>
                    <a:lnTo>
                      <a:pt x="1346" y="2657"/>
                    </a:lnTo>
                    <a:lnTo>
                      <a:pt x="1317" y="2693"/>
                    </a:lnTo>
                    <a:lnTo>
                      <a:pt x="1313" y="2695"/>
                    </a:lnTo>
                    <a:lnTo>
                      <a:pt x="1310" y="2698"/>
                    </a:lnTo>
                    <a:lnTo>
                      <a:pt x="1305" y="2700"/>
                    </a:lnTo>
                    <a:lnTo>
                      <a:pt x="1301" y="2701"/>
                    </a:lnTo>
                    <a:lnTo>
                      <a:pt x="1293" y="2702"/>
                    </a:lnTo>
                    <a:lnTo>
                      <a:pt x="1283" y="2703"/>
                    </a:lnTo>
                    <a:lnTo>
                      <a:pt x="1274" y="2703"/>
                    </a:lnTo>
                    <a:lnTo>
                      <a:pt x="1264" y="2702"/>
                    </a:lnTo>
                    <a:lnTo>
                      <a:pt x="1254" y="2701"/>
                    </a:lnTo>
                    <a:lnTo>
                      <a:pt x="1244" y="2701"/>
                    </a:lnTo>
                    <a:lnTo>
                      <a:pt x="1219" y="2728"/>
                    </a:lnTo>
                    <a:lnTo>
                      <a:pt x="1193" y="2755"/>
                    </a:lnTo>
                    <a:lnTo>
                      <a:pt x="1166" y="2781"/>
                    </a:lnTo>
                    <a:lnTo>
                      <a:pt x="1138" y="2806"/>
                    </a:lnTo>
                    <a:lnTo>
                      <a:pt x="1108" y="2830"/>
                    </a:lnTo>
                    <a:lnTo>
                      <a:pt x="1078" y="2853"/>
                    </a:lnTo>
                    <a:lnTo>
                      <a:pt x="1048" y="2876"/>
                    </a:lnTo>
                    <a:lnTo>
                      <a:pt x="1017" y="2897"/>
                    </a:lnTo>
                    <a:lnTo>
                      <a:pt x="984" y="2917"/>
                    </a:lnTo>
                    <a:lnTo>
                      <a:pt x="952" y="2936"/>
                    </a:lnTo>
                    <a:lnTo>
                      <a:pt x="919" y="2953"/>
                    </a:lnTo>
                    <a:lnTo>
                      <a:pt x="885" y="2969"/>
                    </a:lnTo>
                    <a:lnTo>
                      <a:pt x="851" y="2983"/>
                    </a:lnTo>
                    <a:lnTo>
                      <a:pt x="817" y="2997"/>
                    </a:lnTo>
                    <a:lnTo>
                      <a:pt x="782" y="3010"/>
                    </a:lnTo>
                    <a:lnTo>
                      <a:pt x="748" y="3019"/>
                    </a:lnTo>
                    <a:lnTo>
                      <a:pt x="730" y="3020"/>
                    </a:lnTo>
                    <a:lnTo>
                      <a:pt x="712" y="3020"/>
                    </a:lnTo>
                    <a:lnTo>
                      <a:pt x="703" y="3019"/>
                    </a:lnTo>
                    <a:lnTo>
                      <a:pt x="695" y="3018"/>
                    </a:lnTo>
                    <a:lnTo>
                      <a:pt x="686" y="3016"/>
                    </a:lnTo>
                    <a:lnTo>
                      <a:pt x="679" y="3013"/>
                    </a:lnTo>
                    <a:lnTo>
                      <a:pt x="672" y="3010"/>
                    </a:lnTo>
                    <a:lnTo>
                      <a:pt x="664" y="3006"/>
                    </a:lnTo>
                    <a:lnTo>
                      <a:pt x="657" y="3002"/>
                    </a:lnTo>
                    <a:lnTo>
                      <a:pt x="651" y="2997"/>
                    </a:lnTo>
                    <a:lnTo>
                      <a:pt x="646" y="2991"/>
                    </a:lnTo>
                    <a:lnTo>
                      <a:pt x="641" y="2985"/>
                    </a:lnTo>
                    <a:lnTo>
                      <a:pt x="636" y="2977"/>
                    </a:lnTo>
                    <a:lnTo>
                      <a:pt x="632" y="2969"/>
                    </a:lnTo>
                    <a:lnTo>
                      <a:pt x="643" y="2930"/>
                    </a:lnTo>
                    <a:lnTo>
                      <a:pt x="654" y="2892"/>
                    </a:lnTo>
                    <a:lnTo>
                      <a:pt x="668" y="2855"/>
                    </a:lnTo>
                    <a:lnTo>
                      <a:pt x="682" y="2819"/>
                    </a:lnTo>
                    <a:lnTo>
                      <a:pt x="699" y="2783"/>
                    </a:lnTo>
                    <a:lnTo>
                      <a:pt x="717" y="2748"/>
                    </a:lnTo>
                    <a:lnTo>
                      <a:pt x="735" y="2713"/>
                    </a:lnTo>
                    <a:lnTo>
                      <a:pt x="754" y="2678"/>
                    </a:lnTo>
                    <a:lnTo>
                      <a:pt x="795" y="2610"/>
                    </a:lnTo>
                    <a:lnTo>
                      <a:pt x="836" y="2544"/>
                    </a:lnTo>
                    <a:lnTo>
                      <a:pt x="878" y="2476"/>
                    </a:lnTo>
                    <a:lnTo>
                      <a:pt x="918" y="2408"/>
                    </a:lnTo>
                    <a:lnTo>
                      <a:pt x="1368" y="1674"/>
                    </a:lnTo>
                    <a:lnTo>
                      <a:pt x="1448" y="1648"/>
                    </a:lnTo>
                    <a:lnTo>
                      <a:pt x="1528" y="1620"/>
                    </a:lnTo>
                    <a:lnTo>
                      <a:pt x="1569" y="1606"/>
                    </a:lnTo>
                    <a:lnTo>
                      <a:pt x="1609" y="1590"/>
                    </a:lnTo>
                    <a:lnTo>
                      <a:pt x="1648" y="1576"/>
                    </a:lnTo>
                    <a:lnTo>
                      <a:pt x="1687" y="1559"/>
                    </a:lnTo>
                    <a:lnTo>
                      <a:pt x="1725" y="1542"/>
                    </a:lnTo>
                    <a:lnTo>
                      <a:pt x="1764" y="1525"/>
                    </a:lnTo>
                    <a:lnTo>
                      <a:pt x="1802" y="1506"/>
                    </a:lnTo>
                    <a:lnTo>
                      <a:pt x="1840" y="1486"/>
                    </a:lnTo>
                    <a:lnTo>
                      <a:pt x="1878" y="1465"/>
                    </a:lnTo>
                    <a:lnTo>
                      <a:pt x="1915" y="1444"/>
                    </a:lnTo>
                    <a:lnTo>
                      <a:pt x="1951" y="1422"/>
                    </a:lnTo>
                    <a:lnTo>
                      <a:pt x="1988" y="1398"/>
                    </a:lnTo>
                    <a:lnTo>
                      <a:pt x="1991" y="1405"/>
                    </a:lnTo>
                    <a:lnTo>
                      <a:pt x="1993" y="1413"/>
                    </a:lnTo>
                    <a:lnTo>
                      <a:pt x="1993" y="1423"/>
                    </a:lnTo>
                    <a:lnTo>
                      <a:pt x="1992" y="1432"/>
                    </a:lnTo>
                    <a:lnTo>
                      <a:pt x="1988" y="1453"/>
                    </a:lnTo>
                    <a:lnTo>
                      <a:pt x="1982" y="1474"/>
                    </a:lnTo>
                    <a:lnTo>
                      <a:pt x="1980" y="1484"/>
                    </a:lnTo>
                    <a:lnTo>
                      <a:pt x="1979" y="1496"/>
                    </a:lnTo>
                    <a:lnTo>
                      <a:pt x="1979" y="1505"/>
                    </a:lnTo>
                    <a:lnTo>
                      <a:pt x="1981" y="1515"/>
                    </a:lnTo>
                    <a:lnTo>
                      <a:pt x="1982" y="1521"/>
                    </a:lnTo>
                    <a:lnTo>
                      <a:pt x="1984" y="1525"/>
                    </a:lnTo>
                    <a:lnTo>
                      <a:pt x="1986" y="1530"/>
                    </a:lnTo>
                    <a:lnTo>
                      <a:pt x="1989" y="1534"/>
                    </a:lnTo>
                    <a:lnTo>
                      <a:pt x="1993" y="1538"/>
                    </a:lnTo>
                    <a:lnTo>
                      <a:pt x="1997" y="1542"/>
                    </a:lnTo>
                    <a:lnTo>
                      <a:pt x="2003" y="1547"/>
                    </a:lnTo>
                    <a:lnTo>
                      <a:pt x="2009" y="1550"/>
                    </a:lnTo>
                    <a:close/>
                    <a:moveTo>
                      <a:pt x="968" y="1550"/>
                    </a:moveTo>
                    <a:lnTo>
                      <a:pt x="939" y="1583"/>
                    </a:lnTo>
                    <a:lnTo>
                      <a:pt x="909" y="1616"/>
                    </a:lnTo>
                    <a:lnTo>
                      <a:pt x="881" y="1651"/>
                    </a:lnTo>
                    <a:lnTo>
                      <a:pt x="853" y="1685"/>
                    </a:lnTo>
                    <a:lnTo>
                      <a:pt x="826" y="1721"/>
                    </a:lnTo>
                    <a:lnTo>
                      <a:pt x="800" y="1756"/>
                    </a:lnTo>
                    <a:lnTo>
                      <a:pt x="774" y="1792"/>
                    </a:lnTo>
                    <a:lnTo>
                      <a:pt x="749" y="1829"/>
                    </a:lnTo>
                    <a:lnTo>
                      <a:pt x="700" y="1903"/>
                    </a:lnTo>
                    <a:lnTo>
                      <a:pt x="652" y="1978"/>
                    </a:lnTo>
                    <a:lnTo>
                      <a:pt x="605" y="2055"/>
                    </a:lnTo>
                    <a:lnTo>
                      <a:pt x="560" y="2131"/>
                    </a:lnTo>
                    <a:lnTo>
                      <a:pt x="471" y="2285"/>
                    </a:lnTo>
                    <a:lnTo>
                      <a:pt x="380" y="2440"/>
                    </a:lnTo>
                    <a:lnTo>
                      <a:pt x="334" y="2515"/>
                    </a:lnTo>
                    <a:lnTo>
                      <a:pt x="286" y="2590"/>
                    </a:lnTo>
                    <a:lnTo>
                      <a:pt x="262" y="2627"/>
                    </a:lnTo>
                    <a:lnTo>
                      <a:pt x="237" y="2664"/>
                    </a:lnTo>
                    <a:lnTo>
                      <a:pt x="212" y="2699"/>
                    </a:lnTo>
                    <a:lnTo>
                      <a:pt x="187" y="2734"/>
                    </a:lnTo>
                    <a:lnTo>
                      <a:pt x="164" y="2729"/>
                    </a:lnTo>
                    <a:lnTo>
                      <a:pt x="141" y="2726"/>
                    </a:lnTo>
                    <a:lnTo>
                      <a:pt x="119" y="2723"/>
                    </a:lnTo>
                    <a:lnTo>
                      <a:pt x="98" y="2719"/>
                    </a:lnTo>
                    <a:lnTo>
                      <a:pt x="87" y="2717"/>
                    </a:lnTo>
                    <a:lnTo>
                      <a:pt x="77" y="2715"/>
                    </a:lnTo>
                    <a:lnTo>
                      <a:pt x="66" y="2712"/>
                    </a:lnTo>
                    <a:lnTo>
                      <a:pt x="57" y="2707"/>
                    </a:lnTo>
                    <a:lnTo>
                      <a:pt x="48" y="2703"/>
                    </a:lnTo>
                    <a:lnTo>
                      <a:pt x="38" y="2698"/>
                    </a:lnTo>
                    <a:lnTo>
                      <a:pt x="29" y="2692"/>
                    </a:lnTo>
                    <a:lnTo>
                      <a:pt x="21" y="2684"/>
                    </a:lnTo>
                    <a:lnTo>
                      <a:pt x="38" y="2647"/>
                    </a:lnTo>
                    <a:lnTo>
                      <a:pt x="56" y="2610"/>
                    </a:lnTo>
                    <a:lnTo>
                      <a:pt x="74" y="2574"/>
                    </a:lnTo>
                    <a:lnTo>
                      <a:pt x="93" y="2537"/>
                    </a:lnTo>
                    <a:lnTo>
                      <a:pt x="112" y="2502"/>
                    </a:lnTo>
                    <a:lnTo>
                      <a:pt x="132" y="2466"/>
                    </a:lnTo>
                    <a:lnTo>
                      <a:pt x="153" y="2430"/>
                    </a:lnTo>
                    <a:lnTo>
                      <a:pt x="174" y="2395"/>
                    </a:lnTo>
                    <a:lnTo>
                      <a:pt x="217" y="2324"/>
                    </a:lnTo>
                    <a:lnTo>
                      <a:pt x="262" y="2255"/>
                    </a:lnTo>
                    <a:lnTo>
                      <a:pt x="309" y="2185"/>
                    </a:lnTo>
                    <a:lnTo>
                      <a:pt x="358" y="2118"/>
                    </a:lnTo>
                    <a:lnTo>
                      <a:pt x="407" y="2050"/>
                    </a:lnTo>
                    <a:lnTo>
                      <a:pt x="458" y="1983"/>
                    </a:lnTo>
                    <a:lnTo>
                      <a:pt x="509" y="1916"/>
                    </a:lnTo>
                    <a:lnTo>
                      <a:pt x="562" y="1851"/>
                    </a:lnTo>
                    <a:lnTo>
                      <a:pt x="615" y="1785"/>
                    </a:lnTo>
                    <a:lnTo>
                      <a:pt x="669" y="1721"/>
                    </a:lnTo>
                    <a:lnTo>
                      <a:pt x="723" y="1656"/>
                    </a:lnTo>
                    <a:lnTo>
                      <a:pt x="777" y="1592"/>
                    </a:lnTo>
                    <a:lnTo>
                      <a:pt x="783" y="1595"/>
                    </a:lnTo>
                    <a:lnTo>
                      <a:pt x="790" y="1597"/>
                    </a:lnTo>
                    <a:lnTo>
                      <a:pt x="796" y="1598"/>
                    </a:lnTo>
                    <a:lnTo>
                      <a:pt x="802" y="1598"/>
                    </a:lnTo>
                    <a:lnTo>
                      <a:pt x="813" y="1597"/>
                    </a:lnTo>
                    <a:lnTo>
                      <a:pt x="825" y="1595"/>
                    </a:lnTo>
                    <a:lnTo>
                      <a:pt x="836" y="1591"/>
                    </a:lnTo>
                    <a:lnTo>
                      <a:pt x="847" y="1587"/>
                    </a:lnTo>
                    <a:lnTo>
                      <a:pt x="858" y="1582"/>
                    </a:lnTo>
                    <a:lnTo>
                      <a:pt x="870" y="1576"/>
                    </a:lnTo>
                    <a:lnTo>
                      <a:pt x="892" y="1564"/>
                    </a:lnTo>
                    <a:lnTo>
                      <a:pt x="916" y="1555"/>
                    </a:lnTo>
                    <a:lnTo>
                      <a:pt x="928" y="1552"/>
                    </a:lnTo>
                    <a:lnTo>
                      <a:pt x="941" y="1550"/>
                    </a:lnTo>
                    <a:lnTo>
                      <a:pt x="954" y="1549"/>
                    </a:lnTo>
                    <a:lnTo>
                      <a:pt x="968" y="1550"/>
                    </a:lnTo>
                    <a:close/>
                    <a:moveTo>
                      <a:pt x="624" y="2794"/>
                    </a:moveTo>
                    <a:lnTo>
                      <a:pt x="619" y="2807"/>
                    </a:lnTo>
                    <a:lnTo>
                      <a:pt x="612" y="2819"/>
                    </a:lnTo>
                    <a:lnTo>
                      <a:pt x="606" y="2830"/>
                    </a:lnTo>
                    <a:lnTo>
                      <a:pt x="599" y="2841"/>
                    </a:lnTo>
                    <a:lnTo>
                      <a:pt x="590" y="2849"/>
                    </a:lnTo>
                    <a:lnTo>
                      <a:pt x="582" y="2857"/>
                    </a:lnTo>
                    <a:lnTo>
                      <a:pt x="574" y="2865"/>
                    </a:lnTo>
                    <a:lnTo>
                      <a:pt x="564" y="2872"/>
                    </a:lnTo>
                    <a:lnTo>
                      <a:pt x="555" y="2877"/>
                    </a:lnTo>
                    <a:lnTo>
                      <a:pt x="545" y="2882"/>
                    </a:lnTo>
                    <a:lnTo>
                      <a:pt x="534" y="2888"/>
                    </a:lnTo>
                    <a:lnTo>
                      <a:pt x="524" y="2892"/>
                    </a:lnTo>
                    <a:lnTo>
                      <a:pt x="502" y="2898"/>
                    </a:lnTo>
                    <a:lnTo>
                      <a:pt x="479" y="2903"/>
                    </a:lnTo>
                    <a:lnTo>
                      <a:pt x="455" y="2906"/>
                    </a:lnTo>
                    <a:lnTo>
                      <a:pt x="431" y="2909"/>
                    </a:lnTo>
                    <a:lnTo>
                      <a:pt x="406" y="2912"/>
                    </a:lnTo>
                    <a:lnTo>
                      <a:pt x="382" y="2914"/>
                    </a:lnTo>
                    <a:lnTo>
                      <a:pt x="357" y="2915"/>
                    </a:lnTo>
                    <a:lnTo>
                      <a:pt x="334" y="2918"/>
                    </a:lnTo>
                    <a:lnTo>
                      <a:pt x="311" y="2921"/>
                    </a:lnTo>
                    <a:lnTo>
                      <a:pt x="288" y="2926"/>
                    </a:lnTo>
                    <a:lnTo>
                      <a:pt x="204" y="2888"/>
                    </a:lnTo>
                    <a:lnTo>
                      <a:pt x="281" y="2741"/>
                    </a:lnTo>
                    <a:lnTo>
                      <a:pt x="359" y="2595"/>
                    </a:lnTo>
                    <a:lnTo>
                      <a:pt x="399" y="2522"/>
                    </a:lnTo>
                    <a:lnTo>
                      <a:pt x="438" y="2449"/>
                    </a:lnTo>
                    <a:lnTo>
                      <a:pt x="479" y="2376"/>
                    </a:lnTo>
                    <a:lnTo>
                      <a:pt x="521" y="2304"/>
                    </a:lnTo>
                    <a:lnTo>
                      <a:pt x="562" y="2232"/>
                    </a:lnTo>
                    <a:lnTo>
                      <a:pt x="605" y="2160"/>
                    </a:lnTo>
                    <a:lnTo>
                      <a:pt x="649" y="2089"/>
                    </a:lnTo>
                    <a:lnTo>
                      <a:pt x="693" y="2020"/>
                    </a:lnTo>
                    <a:lnTo>
                      <a:pt x="737" y="1950"/>
                    </a:lnTo>
                    <a:lnTo>
                      <a:pt x="784" y="1881"/>
                    </a:lnTo>
                    <a:lnTo>
                      <a:pt x="831" y="1812"/>
                    </a:lnTo>
                    <a:lnTo>
                      <a:pt x="879" y="1746"/>
                    </a:lnTo>
                    <a:lnTo>
                      <a:pt x="887" y="1749"/>
                    </a:lnTo>
                    <a:lnTo>
                      <a:pt x="896" y="1751"/>
                    </a:lnTo>
                    <a:lnTo>
                      <a:pt x="904" y="1752"/>
                    </a:lnTo>
                    <a:lnTo>
                      <a:pt x="911" y="1753"/>
                    </a:lnTo>
                    <a:lnTo>
                      <a:pt x="920" y="1753"/>
                    </a:lnTo>
                    <a:lnTo>
                      <a:pt x="928" y="1752"/>
                    </a:lnTo>
                    <a:lnTo>
                      <a:pt x="936" y="1751"/>
                    </a:lnTo>
                    <a:lnTo>
                      <a:pt x="944" y="1749"/>
                    </a:lnTo>
                    <a:lnTo>
                      <a:pt x="959" y="1742"/>
                    </a:lnTo>
                    <a:lnTo>
                      <a:pt x="975" y="1735"/>
                    </a:lnTo>
                    <a:lnTo>
                      <a:pt x="991" y="1726"/>
                    </a:lnTo>
                    <a:lnTo>
                      <a:pt x="1006" y="1715"/>
                    </a:lnTo>
                    <a:lnTo>
                      <a:pt x="1038" y="1692"/>
                    </a:lnTo>
                    <a:lnTo>
                      <a:pt x="1069" y="1668"/>
                    </a:lnTo>
                    <a:lnTo>
                      <a:pt x="1084" y="1657"/>
                    </a:lnTo>
                    <a:lnTo>
                      <a:pt x="1101" y="1647"/>
                    </a:lnTo>
                    <a:lnTo>
                      <a:pt x="1117" y="1638"/>
                    </a:lnTo>
                    <a:lnTo>
                      <a:pt x="1133" y="1631"/>
                    </a:lnTo>
                    <a:lnTo>
                      <a:pt x="1257" y="1550"/>
                    </a:lnTo>
                    <a:lnTo>
                      <a:pt x="1250" y="1591"/>
                    </a:lnTo>
                    <a:lnTo>
                      <a:pt x="1241" y="1632"/>
                    </a:lnTo>
                    <a:lnTo>
                      <a:pt x="1230" y="1672"/>
                    </a:lnTo>
                    <a:lnTo>
                      <a:pt x="1219" y="1712"/>
                    </a:lnTo>
                    <a:lnTo>
                      <a:pt x="1205" y="1752"/>
                    </a:lnTo>
                    <a:lnTo>
                      <a:pt x="1191" y="1791"/>
                    </a:lnTo>
                    <a:lnTo>
                      <a:pt x="1174" y="1831"/>
                    </a:lnTo>
                    <a:lnTo>
                      <a:pt x="1157" y="1871"/>
                    </a:lnTo>
                    <a:lnTo>
                      <a:pt x="1140" y="1910"/>
                    </a:lnTo>
                    <a:lnTo>
                      <a:pt x="1120" y="1949"/>
                    </a:lnTo>
                    <a:lnTo>
                      <a:pt x="1100" y="1987"/>
                    </a:lnTo>
                    <a:lnTo>
                      <a:pt x="1079" y="2026"/>
                    </a:lnTo>
                    <a:lnTo>
                      <a:pt x="1058" y="2064"/>
                    </a:lnTo>
                    <a:lnTo>
                      <a:pt x="1035" y="2103"/>
                    </a:lnTo>
                    <a:lnTo>
                      <a:pt x="1014" y="2142"/>
                    </a:lnTo>
                    <a:lnTo>
                      <a:pt x="990" y="2180"/>
                    </a:lnTo>
                    <a:lnTo>
                      <a:pt x="894" y="2333"/>
                    </a:lnTo>
                    <a:lnTo>
                      <a:pt x="798" y="2485"/>
                    </a:lnTo>
                    <a:lnTo>
                      <a:pt x="751" y="2563"/>
                    </a:lnTo>
                    <a:lnTo>
                      <a:pt x="706" y="2640"/>
                    </a:lnTo>
                    <a:lnTo>
                      <a:pt x="684" y="2678"/>
                    </a:lnTo>
                    <a:lnTo>
                      <a:pt x="663" y="2717"/>
                    </a:lnTo>
                    <a:lnTo>
                      <a:pt x="644" y="2755"/>
                    </a:lnTo>
                    <a:lnTo>
                      <a:pt x="624" y="2794"/>
                    </a:lnTo>
                    <a:close/>
                    <a:moveTo>
                      <a:pt x="697" y="1592"/>
                    </a:moveTo>
                    <a:lnTo>
                      <a:pt x="617" y="1689"/>
                    </a:lnTo>
                    <a:lnTo>
                      <a:pt x="542" y="1784"/>
                    </a:lnTo>
                    <a:lnTo>
                      <a:pt x="468" y="1877"/>
                    </a:lnTo>
                    <a:lnTo>
                      <a:pt x="397" y="1970"/>
                    </a:lnTo>
                    <a:lnTo>
                      <a:pt x="328" y="2063"/>
                    </a:lnTo>
                    <a:lnTo>
                      <a:pt x="259" y="2158"/>
                    </a:lnTo>
                    <a:lnTo>
                      <a:pt x="191" y="2256"/>
                    </a:lnTo>
                    <a:lnTo>
                      <a:pt x="123" y="2357"/>
                    </a:lnTo>
                    <a:lnTo>
                      <a:pt x="116" y="2363"/>
                    </a:lnTo>
                    <a:lnTo>
                      <a:pt x="110" y="2369"/>
                    </a:lnTo>
                    <a:lnTo>
                      <a:pt x="103" y="2373"/>
                    </a:lnTo>
                    <a:lnTo>
                      <a:pt x="97" y="2377"/>
                    </a:lnTo>
                    <a:lnTo>
                      <a:pt x="82" y="2384"/>
                    </a:lnTo>
                    <a:lnTo>
                      <a:pt x="66" y="2391"/>
                    </a:lnTo>
                    <a:lnTo>
                      <a:pt x="51" y="2395"/>
                    </a:lnTo>
                    <a:lnTo>
                      <a:pt x="34" y="2399"/>
                    </a:lnTo>
                    <a:lnTo>
                      <a:pt x="17" y="2403"/>
                    </a:lnTo>
                    <a:lnTo>
                      <a:pt x="0" y="2408"/>
                    </a:lnTo>
                    <a:lnTo>
                      <a:pt x="33" y="2353"/>
                    </a:lnTo>
                    <a:lnTo>
                      <a:pt x="68" y="2298"/>
                    </a:lnTo>
                    <a:lnTo>
                      <a:pt x="104" y="2243"/>
                    </a:lnTo>
                    <a:lnTo>
                      <a:pt x="141" y="2187"/>
                    </a:lnTo>
                    <a:lnTo>
                      <a:pt x="180" y="2132"/>
                    </a:lnTo>
                    <a:lnTo>
                      <a:pt x="219" y="2078"/>
                    </a:lnTo>
                    <a:lnTo>
                      <a:pt x="260" y="2025"/>
                    </a:lnTo>
                    <a:lnTo>
                      <a:pt x="303" y="1972"/>
                    </a:lnTo>
                    <a:lnTo>
                      <a:pt x="346" y="1920"/>
                    </a:lnTo>
                    <a:lnTo>
                      <a:pt x="389" y="1869"/>
                    </a:lnTo>
                    <a:lnTo>
                      <a:pt x="435" y="1819"/>
                    </a:lnTo>
                    <a:lnTo>
                      <a:pt x="481" y="1771"/>
                    </a:lnTo>
                    <a:lnTo>
                      <a:pt x="528" y="1723"/>
                    </a:lnTo>
                    <a:lnTo>
                      <a:pt x="577" y="1678"/>
                    </a:lnTo>
                    <a:lnTo>
                      <a:pt x="625" y="1634"/>
                    </a:lnTo>
                    <a:lnTo>
                      <a:pt x="675" y="1592"/>
                    </a:lnTo>
                    <a:lnTo>
                      <a:pt x="697" y="159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448519" name="Text Box 7">
              <a:extLst>
                <a:ext uri="{FF2B5EF4-FFF2-40B4-BE49-F238E27FC236}">
                  <a16:creationId xmlns:a16="http://schemas.microsoft.com/office/drawing/2014/main" id="{6C00831A-31F9-4536-BE22-D3430AAA3D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102"/>
              <a:ext cx="1239" cy="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marL="101600" indent="-101600"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9pPr>
            </a:lstStyle>
            <a:p>
              <a:r>
                <a:rPr lang="en-US" altLang="de-DE" sz="1600" b="1"/>
                <a:t>Bird</a:t>
              </a:r>
              <a:endParaRPr lang="en-US" altLang="de-DE" sz="1600"/>
            </a:p>
            <a:p>
              <a:endParaRPr lang="en-US" altLang="de-DE" sz="1600"/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High tech software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Services</a:t>
              </a:r>
            </a:p>
            <a:p>
              <a:endParaRPr lang="en-US" altLang="de-DE" sz="1600"/>
            </a:p>
          </p:txBody>
        </p:sp>
      </p:grpSp>
      <p:sp>
        <p:nvSpPr>
          <p:cNvPr id="448520" name="Text Box 8">
            <a:extLst>
              <a:ext uri="{FF2B5EF4-FFF2-40B4-BE49-F238E27FC236}">
                <a16:creationId xmlns:a16="http://schemas.microsoft.com/office/drawing/2014/main" id="{C89155B3-617A-412D-8B85-F9DA25043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1673225"/>
            <a:ext cx="37782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de-DE" b="1"/>
              <a:t>high</a:t>
            </a:r>
          </a:p>
        </p:txBody>
      </p:sp>
      <p:sp>
        <p:nvSpPr>
          <p:cNvPr id="448521" name="Text Box 9">
            <a:extLst>
              <a:ext uri="{FF2B5EF4-FFF2-40B4-BE49-F238E27FC236}">
                <a16:creationId xmlns:a16="http://schemas.microsoft.com/office/drawing/2014/main" id="{5E32042A-D9C8-404E-BB02-D0963C66B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4889500"/>
            <a:ext cx="3063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de-DE" b="1"/>
              <a:t>low</a:t>
            </a:r>
          </a:p>
        </p:txBody>
      </p:sp>
      <p:sp>
        <p:nvSpPr>
          <p:cNvPr id="448522" name="Text Box 10">
            <a:extLst>
              <a:ext uri="{FF2B5EF4-FFF2-40B4-BE49-F238E27FC236}">
                <a16:creationId xmlns:a16="http://schemas.microsoft.com/office/drawing/2014/main" id="{409ECBF4-6B1D-4D14-8CB4-0AF774BE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400" y="5397500"/>
            <a:ext cx="20796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de-DE" b="1"/>
              <a:t>Ease of unbundling intangible physical assets</a:t>
            </a:r>
          </a:p>
        </p:txBody>
      </p:sp>
      <p:sp>
        <p:nvSpPr>
          <p:cNvPr id="448524" name="Text Box 12">
            <a:extLst>
              <a:ext uri="{FF2B5EF4-FFF2-40B4-BE49-F238E27FC236}">
                <a16:creationId xmlns:a16="http://schemas.microsoft.com/office/drawing/2014/main" id="{BE429D0C-379D-4EC8-ABF6-23473433B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14986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de-DE" b="1"/>
              <a:t>Volume of interactions</a:t>
            </a:r>
          </a:p>
        </p:txBody>
      </p:sp>
      <p:sp>
        <p:nvSpPr>
          <p:cNvPr id="448525" name="Line 13">
            <a:extLst>
              <a:ext uri="{FF2B5EF4-FFF2-40B4-BE49-F238E27FC236}">
                <a16:creationId xmlns:a16="http://schemas.microsoft.com/office/drawing/2014/main" id="{F50EE9E5-0646-438D-973F-B79FC77F0C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7300" y="3343275"/>
            <a:ext cx="5181600" cy="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CH"/>
          </a:p>
        </p:txBody>
      </p:sp>
      <p:grpSp>
        <p:nvGrpSpPr>
          <p:cNvPr id="449335" name="Group 823">
            <a:extLst>
              <a:ext uri="{FF2B5EF4-FFF2-40B4-BE49-F238E27FC236}">
                <a16:creationId xmlns:a16="http://schemas.microsoft.com/office/drawing/2014/main" id="{B330873E-59A8-4EFC-929C-5D50B41C9D8C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3467100"/>
            <a:ext cx="2376488" cy="1641475"/>
            <a:chOff x="1712" y="2184"/>
            <a:chExt cx="1497" cy="1034"/>
          </a:xfrm>
        </p:grpSpPr>
        <p:grpSp>
          <p:nvGrpSpPr>
            <p:cNvPr id="448574" name="Group 62">
              <a:extLst>
                <a:ext uri="{FF2B5EF4-FFF2-40B4-BE49-F238E27FC236}">
                  <a16:creationId xmlns:a16="http://schemas.microsoft.com/office/drawing/2014/main" id="{2C26206F-51B6-44DA-876C-4A1832012F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2201"/>
              <a:ext cx="1497" cy="1017"/>
              <a:chOff x="1130" y="873"/>
              <a:chExt cx="3783" cy="2569"/>
            </a:xfrm>
          </p:grpSpPr>
          <p:grpSp>
            <p:nvGrpSpPr>
              <p:cNvPr id="448575" name="Group 63">
                <a:extLst>
                  <a:ext uri="{FF2B5EF4-FFF2-40B4-BE49-F238E27FC236}">
                    <a16:creationId xmlns:a16="http://schemas.microsoft.com/office/drawing/2014/main" id="{07CB3A16-EDC9-4001-A979-F432662873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30" y="873"/>
                <a:ext cx="3783" cy="2569"/>
                <a:chOff x="1130" y="873"/>
                <a:chExt cx="3783" cy="2569"/>
              </a:xfrm>
            </p:grpSpPr>
            <p:sp>
              <p:nvSpPr>
                <p:cNvPr id="448576" name="Freeform 64">
                  <a:extLst>
                    <a:ext uri="{FF2B5EF4-FFF2-40B4-BE49-F238E27FC236}">
                      <a16:creationId xmlns:a16="http://schemas.microsoft.com/office/drawing/2014/main" id="{D3E1952E-64FD-4876-AFB2-C9CC120819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35" y="887"/>
                  <a:ext cx="3759" cy="2550"/>
                </a:xfrm>
                <a:custGeom>
                  <a:avLst/>
                  <a:gdLst>
                    <a:gd name="T0" fmla="*/ 1114 w 3759"/>
                    <a:gd name="T1" fmla="*/ 10 h 2550"/>
                    <a:gd name="T2" fmla="*/ 941 w 3759"/>
                    <a:gd name="T3" fmla="*/ 154 h 2550"/>
                    <a:gd name="T4" fmla="*/ 792 w 3759"/>
                    <a:gd name="T5" fmla="*/ 341 h 2550"/>
                    <a:gd name="T6" fmla="*/ 744 w 3759"/>
                    <a:gd name="T7" fmla="*/ 461 h 2550"/>
                    <a:gd name="T8" fmla="*/ 725 w 3759"/>
                    <a:gd name="T9" fmla="*/ 668 h 2550"/>
                    <a:gd name="T10" fmla="*/ 590 w 3759"/>
                    <a:gd name="T11" fmla="*/ 1115 h 2550"/>
                    <a:gd name="T12" fmla="*/ 446 w 3759"/>
                    <a:gd name="T13" fmla="*/ 1379 h 2550"/>
                    <a:gd name="T14" fmla="*/ 182 w 3759"/>
                    <a:gd name="T15" fmla="*/ 1566 h 2550"/>
                    <a:gd name="T16" fmla="*/ 14 w 3759"/>
                    <a:gd name="T17" fmla="*/ 1820 h 2550"/>
                    <a:gd name="T18" fmla="*/ 57 w 3759"/>
                    <a:gd name="T19" fmla="*/ 2133 h 2550"/>
                    <a:gd name="T20" fmla="*/ 192 w 3759"/>
                    <a:gd name="T21" fmla="*/ 2281 h 2550"/>
                    <a:gd name="T22" fmla="*/ 201 w 3759"/>
                    <a:gd name="T23" fmla="*/ 2171 h 2550"/>
                    <a:gd name="T24" fmla="*/ 125 w 3759"/>
                    <a:gd name="T25" fmla="*/ 2013 h 2550"/>
                    <a:gd name="T26" fmla="*/ 177 w 3759"/>
                    <a:gd name="T27" fmla="*/ 1739 h 2550"/>
                    <a:gd name="T28" fmla="*/ 638 w 3759"/>
                    <a:gd name="T29" fmla="*/ 1436 h 2550"/>
                    <a:gd name="T30" fmla="*/ 931 w 3759"/>
                    <a:gd name="T31" fmla="*/ 1057 h 2550"/>
                    <a:gd name="T32" fmla="*/ 1037 w 3759"/>
                    <a:gd name="T33" fmla="*/ 990 h 2550"/>
                    <a:gd name="T34" fmla="*/ 1123 w 3759"/>
                    <a:gd name="T35" fmla="*/ 956 h 2550"/>
                    <a:gd name="T36" fmla="*/ 1306 w 3759"/>
                    <a:gd name="T37" fmla="*/ 951 h 2550"/>
                    <a:gd name="T38" fmla="*/ 1368 w 3759"/>
                    <a:gd name="T39" fmla="*/ 1071 h 2550"/>
                    <a:gd name="T40" fmla="*/ 1440 w 3759"/>
                    <a:gd name="T41" fmla="*/ 1268 h 2550"/>
                    <a:gd name="T42" fmla="*/ 1455 w 3759"/>
                    <a:gd name="T43" fmla="*/ 1441 h 2550"/>
                    <a:gd name="T44" fmla="*/ 1575 w 3759"/>
                    <a:gd name="T45" fmla="*/ 1806 h 2550"/>
                    <a:gd name="T46" fmla="*/ 1536 w 3759"/>
                    <a:gd name="T47" fmla="*/ 2224 h 2550"/>
                    <a:gd name="T48" fmla="*/ 1382 w 3759"/>
                    <a:gd name="T49" fmla="*/ 2498 h 2550"/>
                    <a:gd name="T50" fmla="*/ 1527 w 3759"/>
                    <a:gd name="T51" fmla="*/ 2546 h 2550"/>
                    <a:gd name="T52" fmla="*/ 1704 w 3759"/>
                    <a:gd name="T53" fmla="*/ 2531 h 2550"/>
                    <a:gd name="T54" fmla="*/ 1829 w 3759"/>
                    <a:gd name="T55" fmla="*/ 2454 h 2550"/>
                    <a:gd name="T56" fmla="*/ 1906 w 3759"/>
                    <a:gd name="T57" fmla="*/ 2320 h 2550"/>
                    <a:gd name="T58" fmla="*/ 1882 w 3759"/>
                    <a:gd name="T59" fmla="*/ 2099 h 2550"/>
                    <a:gd name="T60" fmla="*/ 1863 w 3759"/>
                    <a:gd name="T61" fmla="*/ 1830 h 2550"/>
                    <a:gd name="T62" fmla="*/ 2007 w 3759"/>
                    <a:gd name="T63" fmla="*/ 1528 h 2550"/>
                    <a:gd name="T64" fmla="*/ 2208 w 3759"/>
                    <a:gd name="T65" fmla="*/ 1552 h 2550"/>
                    <a:gd name="T66" fmla="*/ 2429 w 3759"/>
                    <a:gd name="T67" fmla="*/ 1672 h 2550"/>
                    <a:gd name="T68" fmla="*/ 2535 w 3759"/>
                    <a:gd name="T69" fmla="*/ 1989 h 2550"/>
                    <a:gd name="T70" fmla="*/ 2535 w 3759"/>
                    <a:gd name="T71" fmla="*/ 2190 h 2550"/>
                    <a:gd name="T72" fmla="*/ 2477 w 3759"/>
                    <a:gd name="T73" fmla="*/ 2339 h 2550"/>
                    <a:gd name="T74" fmla="*/ 2544 w 3759"/>
                    <a:gd name="T75" fmla="*/ 2397 h 2550"/>
                    <a:gd name="T76" fmla="*/ 2506 w 3759"/>
                    <a:gd name="T77" fmla="*/ 2488 h 2550"/>
                    <a:gd name="T78" fmla="*/ 2727 w 3759"/>
                    <a:gd name="T79" fmla="*/ 2488 h 2550"/>
                    <a:gd name="T80" fmla="*/ 2871 w 3759"/>
                    <a:gd name="T81" fmla="*/ 2459 h 2550"/>
                    <a:gd name="T82" fmla="*/ 2871 w 3759"/>
                    <a:gd name="T83" fmla="*/ 2344 h 2550"/>
                    <a:gd name="T84" fmla="*/ 2948 w 3759"/>
                    <a:gd name="T85" fmla="*/ 2003 h 2550"/>
                    <a:gd name="T86" fmla="*/ 3087 w 3759"/>
                    <a:gd name="T87" fmla="*/ 1624 h 2550"/>
                    <a:gd name="T88" fmla="*/ 3269 w 3759"/>
                    <a:gd name="T89" fmla="*/ 1095 h 2550"/>
                    <a:gd name="T90" fmla="*/ 3346 w 3759"/>
                    <a:gd name="T91" fmla="*/ 1134 h 2550"/>
                    <a:gd name="T92" fmla="*/ 3466 w 3759"/>
                    <a:gd name="T93" fmla="*/ 1508 h 2550"/>
                    <a:gd name="T94" fmla="*/ 3634 w 3759"/>
                    <a:gd name="T95" fmla="*/ 1696 h 2550"/>
                    <a:gd name="T96" fmla="*/ 3745 w 3759"/>
                    <a:gd name="T97" fmla="*/ 1792 h 2550"/>
                    <a:gd name="T98" fmla="*/ 3759 w 3759"/>
                    <a:gd name="T99" fmla="*/ 1724 h 2550"/>
                    <a:gd name="T100" fmla="*/ 3567 w 3759"/>
                    <a:gd name="T101" fmla="*/ 1561 h 2550"/>
                    <a:gd name="T102" fmla="*/ 3418 w 3759"/>
                    <a:gd name="T103" fmla="*/ 1235 h 2550"/>
                    <a:gd name="T104" fmla="*/ 3245 w 3759"/>
                    <a:gd name="T105" fmla="*/ 884 h 2550"/>
                    <a:gd name="T106" fmla="*/ 3068 w 3759"/>
                    <a:gd name="T107" fmla="*/ 567 h 2550"/>
                    <a:gd name="T108" fmla="*/ 2813 w 3759"/>
                    <a:gd name="T109" fmla="*/ 313 h 2550"/>
                    <a:gd name="T110" fmla="*/ 2367 w 3759"/>
                    <a:gd name="T111" fmla="*/ 183 h 2550"/>
                    <a:gd name="T112" fmla="*/ 2069 w 3759"/>
                    <a:gd name="T113" fmla="*/ 144 h 2550"/>
                    <a:gd name="T114" fmla="*/ 1743 w 3759"/>
                    <a:gd name="T115" fmla="*/ 111 h 2550"/>
                    <a:gd name="T116" fmla="*/ 1527 w 3759"/>
                    <a:gd name="T117" fmla="*/ 53 h 25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3759" h="2550">
                      <a:moveTo>
                        <a:pt x="1358" y="0"/>
                      </a:moveTo>
                      <a:lnTo>
                        <a:pt x="1330" y="5"/>
                      </a:lnTo>
                      <a:lnTo>
                        <a:pt x="1306" y="5"/>
                      </a:lnTo>
                      <a:lnTo>
                        <a:pt x="1272" y="5"/>
                      </a:lnTo>
                      <a:lnTo>
                        <a:pt x="1243" y="5"/>
                      </a:lnTo>
                      <a:lnTo>
                        <a:pt x="1186" y="0"/>
                      </a:lnTo>
                      <a:lnTo>
                        <a:pt x="1157" y="0"/>
                      </a:lnTo>
                      <a:lnTo>
                        <a:pt x="1147" y="0"/>
                      </a:lnTo>
                      <a:lnTo>
                        <a:pt x="1128" y="5"/>
                      </a:lnTo>
                      <a:lnTo>
                        <a:pt x="1114" y="10"/>
                      </a:lnTo>
                      <a:lnTo>
                        <a:pt x="1104" y="15"/>
                      </a:lnTo>
                      <a:lnTo>
                        <a:pt x="1090" y="24"/>
                      </a:lnTo>
                      <a:lnTo>
                        <a:pt x="1080" y="34"/>
                      </a:lnTo>
                      <a:lnTo>
                        <a:pt x="1056" y="53"/>
                      </a:lnTo>
                      <a:lnTo>
                        <a:pt x="1046" y="68"/>
                      </a:lnTo>
                      <a:lnTo>
                        <a:pt x="1032" y="77"/>
                      </a:lnTo>
                      <a:lnTo>
                        <a:pt x="1003" y="101"/>
                      </a:lnTo>
                      <a:lnTo>
                        <a:pt x="974" y="120"/>
                      </a:lnTo>
                      <a:lnTo>
                        <a:pt x="950" y="144"/>
                      </a:lnTo>
                      <a:lnTo>
                        <a:pt x="941" y="154"/>
                      </a:lnTo>
                      <a:lnTo>
                        <a:pt x="931" y="168"/>
                      </a:lnTo>
                      <a:lnTo>
                        <a:pt x="912" y="197"/>
                      </a:lnTo>
                      <a:lnTo>
                        <a:pt x="898" y="231"/>
                      </a:lnTo>
                      <a:lnTo>
                        <a:pt x="878" y="265"/>
                      </a:lnTo>
                      <a:lnTo>
                        <a:pt x="864" y="289"/>
                      </a:lnTo>
                      <a:lnTo>
                        <a:pt x="850" y="303"/>
                      </a:lnTo>
                      <a:lnTo>
                        <a:pt x="835" y="313"/>
                      </a:lnTo>
                      <a:lnTo>
                        <a:pt x="821" y="322"/>
                      </a:lnTo>
                      <a:lnTo>
                        <a:pt x="806" y="332"/>
                      </a:lnTo>
                      <a:lnTo>
                        <a:pt x="792" y="341"/>
                      </a:lnTo>
                      <a:lnTo>
                        <a:pt x="773" y="356"/>
                      </a:lnTo>
                      <a:lnTo>
                        <a:pt x="758" y="370"/>
                      </a:lnTo>
                      <a:lnTo>
                        <a:pt x="744" y="389"/>
                      </a:lnTo>
                      <a:lnTo>
                        <a:pt x="744" y="399"/>
                      </a:lnTo>
                      <a:lnTo>
                        <a:pt x="739" y="409"/>
                      </a:lnTo>
                      <a:lnTo>
                        <a:pt x="739" y="413"/>
                      </a:lnTo>
                      <a:lnTo>
                        <a:pt x="739" y="423"/>
                      </a:lnTo>
                      <a:lnTo>
                        <a:pt x="744" y="442"/>
                      </a:lnTo>
                      <a:lnTo>
                        <a:pt x="744" y="452"/>
                      </a:lnTo>
                      <a:lnTo>
                        <a:pt x="744" y="461"/>
                      </a:lnTo>
                      <a:lnTo>
                        <a:pt x="734" y="500"/>
                      </a:lnTo>
                      <a:lnTo>
                        <a:pt x="730" y="538"/>
                      </a:lnTo>
                      <a:lnTo>
                        <a:pt x="730" y="557"/>
                      </a:lnTo>
                      <a:lnTo>
                        <a:pt x="730" y="577"/>
                      </a:lnTo>
                      <a:lnTo>
                        <a:pt x="734" y="596"/>
                      </a:lnTo>
                      <a:lnTo>
                        <a:pt x="739" y="601"/>
                      </a:lnTo>
                      <a:lnTo>
                        <a:pt x="744" y="610"/>
                      </a:lnTo>
                      <a:lnTo>
                        <a:pt x="739" y="625"/>
                      </a:lnTo>
                      <a:lnTo>
                        <a:pt x="734" y="644"/>
                      </a:lnTo>
                      <a:lnTo>
                        <a:pt x="725" y="668"/>
                      </a:lnTo>
                      <a:lnTo>
                        <a:pt x="715" y="697"/>
                      </a:lnTo>
                      <a:lnTo>
                        <a:pt x="701" y="735"/>
                      </a:lnTo>
                      <a:lnTo>
                        <a:pt x="691" y="778"/>
                      </a:lnTo>
                      <a:lnTo>
                        <a:pt x="662" y="879"/>
                      </a:lnTo>
                      <a:lnTo>
                        <a:pt x="638" y="961"/>
                      </a:lnTo>
                      <a:lnTo>
                        <a:pt x="619" y="1038"/>
                      </a:lnTo>
                      <a:lnTo>
                        <a:pt x="610" y="1057"/>
                      </a:lnTo>
                      <a:lnTo>
                        <a:pt x="605" y="1076"/>
                      </a:lnTo>
                      <a:lnTo>
                        <a:pt x="595" y="1095"/>
                      </a:lnTo>
                      <a:lnTo>
                        <a:pt x="590" y="1115"/>
                      </a:lnTo>
                      <a:lnTo>
                        <a:pt x="576" y="1148"/>
                      </a:lnTo>
                      <a:lnTo>
                        <a:pt x="571" y="1167"/>
                      </a:lnTo>
                      <a:lnTo>
                        <a:pt x="566" y="1177"/>
                      </a:lnTo>
                      <a:lnTo>
                        <a:pt x="552" y="1211"/>
                      </a:lnTo>
                      <a:lnTo>
                        <a:pt x="538" y="1239"/>
                      </a:lnTo>
                      <a:lnTo>
                        <a:pt x="509" y="1297"/>
                      </a:lnTo>
                      <a:lnTo>
                        <a:pt x="490" y="1326"/>
                      </a:lnTo>
                      <a:lnTo>
                        <a:pt x="470" y="1350"/>
                      </a:lnTo>
                      <a:lnTo>
                        <a:pt x="456" y="1364"/>
                      </a:lnTo>
                      <a:lnTo>
                        <a:pt x="446" y="1379"/>
                      </a:lnTo>
                      <a:lnTo>
                        <a:pt x="432" y="1393"/>
                      </a:lnTo>
                      <a:lnTo>
                        <a:pt x="417" y="1403"/>
                      </a:lnTo>
                      <a:lnTo>
                        <a:pt x="389" y="1427"/>
                      </a:lnTo>
                      <a:lnTo>
                        <a:pt x="365" y="1436"/>
                      </a:lnTo>
                      <a:lnTo>
                        <a:pt x="317" y="1470"/>
                      </a:lnTo>
                      <a:lnTo>
                        <a:pt x="288" y="1484"/>
                      </a:lnTo>
                      <a:lnTo>
                        <a:pt x="259" y="1504"/>
                      </a:lnTo>
                      <a:lnTo>
                        <a:pt x="235" y="1523"/>
                      </a:lnTo>
                      <a:lnTo>
                        <a:pt x="206" y="1547"/>
                      </a:lnTo>
                      <a:lnTo>
                        <a:pt x="182" y="1566"/>
                      </a:lnTo>
                      <a:lnTo>
                        <a:pt x="163" y="1585"/>
                      </a:lnTo>
                      <a:lnTo>
                        <a:pt x="139" y="1609"/>
                      </a:lnTo>
                      <a:lnTo>
                        <a:pt x="120" y="1633"/>
                      </a:lnTo>
                      <a:lnTo>
                        <a:pt x="101" y="1657"/>
                      </a:lnTo>
                      <a:lnTo>
                        <a:pt x="86" y="1681"/>
                      </a:lnTo>
                      <a:lnTo>
                        <a:pt x="53" y="1724"/>
                      </a:lnTo>
                      <a:lnTo>
                        <a:pt x="43" y="1748"/>
                      </a:lnTo>
                      <a:lnTo>
                        <a:pt x="29" y="1772"/>
                      </a:lnTo>
                      <a:lnTo>
                        <a:pt x="24" y="1796"/>
                      </a:lnTo>
                      <a:lnTo>
                        <a:pt x="14" y="1820"/>
                      </a:lnTo>
                      <a:lnTo>
                        <a:pt x="9" y="1849"/>
                      </a:lnTo>
                      <a:lnTo>
                        <a:pt x="5" y="1878"/>
                      </a:lnTo>
                      <a:lnTo>
                        <a:pt x="0" y="1912"/>
                      </a:lnTo>
                      <a:lnTo>
                        <a:pt x="5" y="1941"/>
                      </a:lnTo>
                      <a:lnTo>
                        <a:pt x="5" y="1969"/>
                      </a:lnTo>
                      <a:lnTo>
                        <a:pt x="9" y="2003"/>
                      </a:lnTo>
                      <a:lnTo>
                        <a:pt x="19" y="2032"/>
                      </a:lnTo>
                      <a:lnTo>
                        <a:pt x="29" y="2065"/>
                      </a:lnTo>
                      <a:lnTo>
                        <a:pt x="38" y="2099"/>
                      </a:lnTo>
                      <a:lnTo>
                        <a:pt x="57" y="2133"/>
                      </a:lnTo>
                      <a:lnTo>
                        <a:pt x="72" y="2166"/>
                      </a:lnTo>
                      <a:lnTo>
                        <a:pt x="96" y="2200"/>
                      </a:lnTo>
                      <a:lnTo>
                        <a:pt x="144" y="2267"/>
                      </a:lnTo>
                      <a:lnTo>
                        <a:pt x="153" y="2272"/>
                      </a:lnTo>
                      <a:lnTo>
                        <a:pt x="168" y="2281"/>
                      </a:lnTo>
                      <a:lnTo>
                        <a:pt x="177" y="2286"/>
                      </a:lnTo>
                      <a:lnTo>
                        <a:pt x="182" y="2286"/>
                      </a:lnTo>
                      <a:lnTo>
                        <a:pt x="187" y="2286"/>
                      </a:lnTo>
                      <a:lnTo>
                        <a:pt x="187" y="2286"/>
                      </a:lnTo>
                      <a:lnTo>
                        <a:pt x="192" y="2281"/>
                      </a:lnTo>
                      <a:lnTo>
                        <a:pt x="192" y="2277"/>
                      </a:lnTo>
                      <a:lnTo>
                        <a:pt x="187" y="2267"/>
                      </a:lnTo>
                      <a:lnTo>
                        <a:pt x="187" y="2257"/>
                      </a:lnTo>
                      <a:lnTo>
                        <a:pt x="187" y="2253"/>
                      </a:lnTo>
                      <a:lnTo>
                        <a:pt x="187" y="2253"/>
                      </a:lnTo>
                      <a:lnTo>
                        <a:pt x="182" y="2219"/>
                      </a:lnTo>
                      <a:lnTo>
                        <a:pt x="192" y="2200"/>
                      </a:lnTo>
                      <a:lnTo>
                        <a:pt x="211" y="2195"/>
                      </a:lnTo>
                      <a:lnTo>
                        <a:pt x="206" y="2176"/>
                      </a:lnTo>
                      <a:lnTo>
                        <a:pt x="201" y="2171"/>
                      </a:lnTo>
                      <a:lnTo>
                        <a:pt x="197" y="2161"/>
                      </a:lnTo>
                      <a:lnTo>
                        <a:pt x="177" y="2142"/>
                      </a:lnTo>
                      <a:lnTo>
                        <a:pt x="173" y="2133"/>
                      </a:lnTo>
                      <a:lnTo>
                        <a:pt x="163" y="2118"/>
                      </a:lnTo>
                      <a:lnTo>
                        <a:pt x="153" y="2099"/>
                      </a:lnTo>
                      <a:lnTo>
                        <a:pt x="144" y="2075"/>
                      </a:lnTo>
                      <a:lnTo>
                        <a:pt x="139" y="2061"/>
                      </a:lnTo>
                      <a:lnTo>
                        <a:pt x="134" y="2046"/>
                      </a:lnTo>
                      <a:lnTo>
                        <a:pt x="129" y="2032"/>
                      </a:lnTo>
                      <a:lnTo>
                        <a:pt x="125" y="2013"/>
                      </a:lnTo>
                      <a:lnTo>
                        <a:pt x="120" y="1993"/>
                      </a:lnTo>
                      <a:lnTo>
                        <a:pt x="120" y="1969"/>
                      </a:lnTo>
                      <a:lnTo>
                        <a:pt x="120" y="1926"/>
                      </a:lnTo>
                      <a:lnTo>
                        <a:pt x="125" y="1897"/>
                      </a:lnTo>
                      <a:lnTo>
                        <a:pt x="125" y="1864"/>
                      </a:lnTo>
                      <a:lnTo>
                        <a:pt x="134" y="1835"/>
                      </a:lnTo>
                      <a:lnTo>
                        <a:pt x="139" y="1811"/>
                      </a:lnTo>
                      <a:lnTo>
                        <a:pt x="149" y="1782"/>
                      </a:lnTo>
                      <a:lnTo>
                        <a:pt x="163" y="1758"/>
                      </a:lnTo>
                      <a:lnTo>
                        <a:pt x="177" y="1739"/>
                      </a:lnTo>
                      <a:lnTo>
                        <a:pt x="192" y="1720"/>
                      </a:lnTo>
                      <a:lnTo>
                        <a:pt x="206" y="1705"/>
                      </a:lnTo>
                      <a:lnTo>
                        <a:pt x="225" y="1691"/>
                      </a:lnTo>
                      <a:lnTo>
                        <a:pt x="264" y="1672"/>
                      </a:lnTo>
                      <a:lnTo>
                        <a:pt x="341" y="1628"/>
                      </a:lnTo>
                      <a:lnTo>
                        <a:pt x="398" y="1595"/>
                      </a:lnTo>
                      <a:lnTo>
                        <a:pt x="456" y="1556"/>
                      </a:lnTo>
                      <a:lnTo>
                        <a:pt x="518" y="1518"/>
                      </a:lnTo>
                      <a:lnTo>
                        <a:pt x="586" y="1470"/>
                      </a:lnTo>
                      <a:lnTo>
                        <a:pt x="638" y="1436"/>
                      </a:lnTo>
                      <a:lnTo>
                        <a:pt x="662" y="1412"/>
                      </a:lnTo>
                      <a:lnTo>
                        <a:pt x="686" y="1393"/>
                      </a:lnTo>
                      <a:lnTo>
                        <a:pt x="710" y="1369"/>
                      </a:lnTo>
                      <a:lnTo>
                        <a:pt x="730" y="1345"/>
                      </a:lnTo>
                      <a:lnTo>
                        <a:pt x="754" y="1316"/>
                      </a:lnTo>
                      <a:lnTo>
                        <a:pt x="778" y="1283"/>
                      </a:lnTo>
                      <a:lnTo>
                        <a:pt x="835" y="1196"/>
                      </a:lnTo>
                      <a:lnTo>
                        <a:pt x="902" y="1100"/>
                      </a:lnTo>
                      <a:lnTo>
                        <a:pt x="917" y="1081"/>
                      </a:lnTo>
                      <a:lnTo>
                        <a:pt x="931" y="1057"/>
                      </a:lnTo>
                      <a:lnTo>
                        <a:pt x="946" y="1038"/>
                      </a:lnTo>
                      <a:lnTo>
                        <a:pt x="955" y="1028"/>
                      </a:lnTo>
                      <a:lnTo>
                        <a:pt x="970" y="1018"/>
                      </a:lnTo>
                      <a:lnTo>
                        <a:pt x="984" y="1014"/>
                      </a:lnTo>
                      <a:lnTo>
                        <a:pt x="994" y="1014"/>
                      </a:lnTo>
                      <a:lnTo>
                        <a:pt x="1003" y="1009"/>
                      </a:lnTo>
                      <a:lnTo>
                        <a:pt x="1027" y="1009"/>
                      </a:lnTo>
                      <a:lnTo>
                        <a:pt x="1032" y="1004"/>
                      </a:lnTo>
                      <a:lnTo>
                        <a:pt x="1037" y="1004"/>
                      </a:lnTo>
                      <a:lnTo>
                        <a:pt x="1037" y="990"/>
                      </a:lnTo>
                      <a:lnTo>
                        <a:pt x="1042" y="980"/>
                      </a:lnTo>
                      <a:lnTo>
                        <a:pt x="1046" y="975"/>
                      </a:lnTo>
                      <a:lnTo>
                        <a:pt x="1051" y="970"/>
                      </a:lnTo>
                      <a:lnTo>
                        <a:pt x="1056" y="966"/>
                      </a:lnTo>
                      <a:lnTo>
                        <a:pt x="1066" y="966"/>
                      </a:lnTo>
                      <a:lnTo>
                        <a:pt x="1090" y="966"/>
                      </a:lnTo>
                      <a:lnTo>
                        <a:pt x="1109" y="961"/>
                      </a:lnTo>
                      <a:lnTo>
                        <a:pt x="1118" y="961"/>
                      </a:lnTo>
                      <a:lnTo>
                        <a:pt x="1123" y="961"/>
                      </a:lnTo>
                      <a:lnTo>
                        <a:pt x="1123" y="956"/>
                      </a:lnTo>
                      <a:lnTo>
                        <a:pt x="1176" y="966"/>
                      </a:lnTo>
                      <a:lnTo>
                        <a:pt x="1200" y="970"/>
                      </a:lnTo>
                      <a:lnTo>
                        <a:pt x="1205" y="970"/>
                      </a:lnTo>
                      <a:lnTo>
                        <a:pt x="1214" y="970"/>
                      </a:lnTo>
                      <a:lnTo>
                        <a:pt x="1229" y="966"/>
                      </a:lnTo>
                      <a:lnTo>
                        <a:pt x="1238" y="961"/>
                      </a:lnTo>
                      <a:lnTo>
                        <a:pt x="1267" y="951"/>
                      </a:lnTo>
                      <a:lnTo>
                        <a:pt x="1282" y="951"/>
                      </a:lnTo>
                      <a:lnTo>
                        <a:pt x="1291" y="951"/>
                      </a:lnTo>
                      <a:lnTo>
                        <a:pt x="1306" y="951"/>
                      </a:lnTo>
                      <a:lnTo>
                        <a:pt x="1310" y="956"/>
                      </a:lnTo>
                      <a:lnTo>
                        <a:pt x="1320" y="961"/>
                      </a:lnTo>
                      <a:lnTo>
                        <a:pt x="1315" y="980"/>
                      </a:lnTo>
                      <a:lnTo>
                        <a:pt x="1315" y="990"/>
                      </a:lnTo>
                      <a:lnTo>
                        <a:pt x="1320" y="999"/>
                      </a:lnTo>
                      <a:lnTo>
                        <a:pt x="1320" y="1009"/>
                      </a:lnTo>
                      <a:lnTo>
                        <a:pt x="1330" y="1023"/>
                      </a:lnTo>
                      <a:lnTo>
                        <a:pt x="1339" y="1033"/>
                      </a:lnTo>
                      <a:lnTo>
                        <a:pt x="1354" y="1052"/>
                      </a:lnTo>
                      <a:lnTo>
                        <a:pt x="1368" y="1071"/>
                      </a:lnTo>
                      <a:lnTo>
                        <a:pt x="1378" y="1081"/>
                      </a:lnTo>
                      <a:lnTo>
                        <a:pt x="1382" y="1081"/>
                      </a:lnTo>
                      <a:lnTo>
                        <a:pt x="1392" y="1086"/>
                      </a:lnTo>
                      <a:lnTo>
                        <a:pt x="1397" y="1134"/>
                      </a:lnTo>
                      <a:lnTo>
                        <a:pt x="1402" y="1172"/>
                      </a:lnTo>
                      <a:lnTo>
                        <a:pt x="1406" y="1196"/>
                      </a:lnTo>
                      <a:lnTo>
                        <a:pt x="1416" y="1215"/>
                      </a:lnTo>
                      <a:lnTo>
                        <a:pt x="1431" y="1254"/>
                      </a:lnTo>
                      <a:lnTo>
                        <a:pt x="1435" y="1263"/>
                      </a:lnTo>
                      <a:lnTo>
                        <a:pt x="1440" y="1268"/>
                      </a:lnTo>
                      <a:lnTo>
                        <a:pt x="1445" y="1278"/>
                      </a:lnTo>
                      <a:lnTo>
                        <a:pt x="1450" y="1287"/>
                      </a:lnTo>
                      <a:lnTo>
                        <a:pt x="1450" y="1307"/>
                      </a:lnTo>
                      <a:lnTo>
                        <a:pt x="1445" y="1316"/>
                      </a:lnTo>
                      <a:lnTo>
                        <a:pt x="1440" y="1331"/>
                      </a:lnTo>
                      <a:lnTo>
                        <a:pt x="1440" y="1345"/>
                      </a:lnTo>
                      <a:lnTo>
                        <a:pt x="1440" y="1369"/>
                      </a:lnTo>
                      <a:lnTo>
                        <a:pt x="1445" y="1393"/>
                      </a:lnTo>
                      <a:lnTo>
                        <a:pt x="1450" y="1417"/>
                      </a:lnTo>
                      <a:lnTo>
                        <a:pt x="1455" y="1441"/>
                      </a:lnTo>
                      <a:lnTo>
                        <a:pt x="1474" y="1494"/>
                      </a:lnTo>
                      <a:lnTo>
                        <a:pt x="1493" y="1542"/>
                      </a:lnTo>
                      <a:lnTo>
                        <a:pt x="1517" y="1595"/>
                      </a:lnTo>
                      <a:lnTo>
                        <a:pt x="1546" y="1657"/>
                      </a:lnTo>
                      <a:lnTo>
                        <a:pt x="1560" y="1691"/>
                      </a:lnTo>
                      <a:lnTo>
                        <a:pt x="1570" y="1724"/>
                      </a:lnTo>
                      <a:lnTo>
                        <a:pt x="1579" y="1753"/>
                      </a:lnTo>
                      <a:lnTo>
                        <a:pt x="1584" y="1782"/>
                      </a:lnTo>
                      <a:lnTo>
                        <a:pt x="1579" y="1792"/>
                      </a:lnTo>
                      <a:lnTo>
                        <a:pt x="1575" y="1806"/>
                      </a:lnTo>
                      <a:lnTo>
                        <a:pt x="1570" y="1820"/>
                      </a:lnTo>
                      <a:lnTo>
                        <a:pt x="1560" y="1844"/>
                      </a:lnTo>
                      <a:lnTo>
                        <a:pt x="1555" y="1873"/>
                      </a:lnTo>
                      <a:lnTo>
                        <a:pt x="1546" y="1907"/>
                      </a:lnTo>
                      <a:lnTo>
                        <a:pt x="1541" y="1945"/>
                      </a:lnTo>
                      <a:lnTo>
                        <a:pt x="1536" y="1998"/>
                      </a:lnTo>
                      <a:lnTo>
                        <a:pt x="1536" y="2046"/>
                      </a:lnTo>
                      <a:lnTo>
                        <a:pt x="1536" y="2142"/>
                      </a:lnTo>
                      <a:lnTo>
                        <a:pt x="1536" y="2185"/>
                      </a:lnTo>
                      <a:lnTo>
                        <a:pt x="1536" y="2224"/>
                      </a:lnTo>
                      <a:lnTo>
                        <a:pt x="1531" y="2262"/>
                      </a:lnTo>
                      <a:lnTo>
                        <a:pt x="1527" y="2291"/>
                      </a:lnTo>
                      <a:lnTo>
                        <a:pt x="1522" y="2305"/>
                      </a:lnTo>
                      <a:lnTo>
                        <a:pt x="1517" y="2320"/>
                      </a:lnTo>
                      <a:lnTo>
                        <a:pt x="1493" y="2354"/>
                      </a:lnTo>
                      <a:lnTo>
                        <a:pt x="1474" y="2382"/>
                      </a:lnTo>
                      <a:lnTo>
                        <a:pt x="1450" y="2411"/>
                      </a:lnTo>
                      <a:lnTo>
                        <a:pt x="1406" y="2464"/>
                      </a:lnTo>
                      <a:lnTo>
                        <a:pt x="1387" y="2488"/>
                      </a:lnTo>
                      <a:lnTo>
                        <a:pt x="1382" y="2498"/>
                      </a:lnTo>
                      <a:lnTo>
                        <a:pt x="1373" y="2517"/>
                      </a:lnTo>
                      <a:lnTo>
                        <a:pt x="1373" y="2517"/>
                      </a:lnTo>
                      <a:lnTo>
                        <a:pt x="1373" y="2522"/>
                      </a:lnTo>
                      <a:lnTo>
                        <a:pt x="1373" y="2526"/>
                      </a:lnTo>
                      <a:lnTo>
                        <a:pt x="1378" y="2526"/>
                      </a:lnTo>
                      <a:lnTo>
                        <a:pt x="1387" y="2531"/>
                      </a:lnTo>
                      <a:lnTo>
                        <a:pt x="1406" y="2536"/>
                      </a:lnTo>
                      <a:lnTo>
                        <a:pt x="1445" y="2541"/>
                      </a:lnTo>
                      <a:lnTo>
                        <a:pt x="1488" y="2541"/>
                      </a:lnTo>
                      <a:lnTo>
                        <a:pt x="1527" y="2546"/>
                      </a:lnTo>
                      <a:lnTo>
                        <a:pt x="1541" y="2546"/>
                      </a:lnTo>
                      <a:lnTo>
                        <a:pt x="1555" y="2550"/>
                      </a:lnTo>
                      <a:lnTo>
                        <a:pt x="1575" y="2546"/>
                      </a:lnTo>
                      <a:lnTo>
                        <a:pt x="1594" y="2546"/>
                      </a:lnTo>
                      <a:lnTo>
                        <a:pt x="1613" y="2541"/>
                      </a:lnTo>
                      <a:lnTo>
                        <a:pt x="1632" y="2536"/>
                      </a:lnTo>
                      <a:lnTo>
                        <a:pt x="1671" y="2536"/>
                      </a:lnTo>
                      <a:lnTo>
                        <a:pt x="1690" y="2536"/>
                      </a:lnTo>
                      <a:lnTo>
                        <a:pt x="1695" y="2536"/>
                      </a:lnTo>
                      <a:lnTo>
                        <a:pt x="1704" y="2531"/>
                      </a:lnTo>
                      <a:lnTo>
                        <a:pt x="1714" y="2531"/>
                      </a:lnTo>
                      <a:lnTo>
                        <a:pt x="1719" y="2526"/>
                      </a:lnTo>
                      <a:lnTo>
                        <a:pt x="1728" y="2517"/>
                      </a:lnTo>
                      <a:lnTo>
                        <a:pt x="1743" y="2507"/>
                      </a:lnTo>
                      <a:lnTo>
                        <a:pt x="1752" y="2498"/>
                      </a:lnTo>
                      <a:lnTo>
                        <a:pt x="1776" y="2488"/>
                      </a:lnTo>
                      <a:lnTo>
                        <a:pt x="1800" y="2483"/>
                      </a:lnTo>
                      <a:lnTo>
                        <a:pt x="1815" y="2469"/>
                      </a:lnTo>
                      <a:lnTo>
                        <a:pt x="1824" y="2464"/>
                      </a:lnTo>
                      <a:lnTo>
                        <a:pt x="1829" y="2454"/>
                      </a:lnTo>
                      <a:lnTo>
                        <a:pt x="1810" y="2397"/>
                      </a:lnTo>
                      <a:lnTo>
                        <a:pt x="1819" y="2392"/>
                      </a:lnTo>
                      <a:lnTo>
                        <a:pt x="1829" y="2387"/>
                      </a:lnTo>
                      <a:lnTo>
                        <a:pt x="1839" y="2382"/>
                      </a:lnTo>
                      <a:lnTo>
                        <a:pt x="1848" y="2382"/>
                      </a:lnTo>
                      <a:lnTo>
                        <a:pt x="1863" y="2368"/>
                      </a:lnTo>
                      <a:lnTo>
                        <a:pt x="1877" y="2349"/>
                      </a:lnTo>
                      <a:lnTo>
                        <a:pt x="1896" y="2334"/>
                      </a:lnTo>
                      <a:lnTo>
                        <a:pt x="1901" y="2325"/>
                      </a:lnTo>
                      <a:lnTo>
                        <a:pt x="1906" y="2320"/>
                      </a:lnTo>
                      <a:lnTo>
                        <a:pt x="1906" y="2320"/>
                      </a:lnTo>
                      <a:lnTo>
                        <a:pt x="1906" y="2310"/>
                      </a:lnTo>
                      <a:lnTo>
                        <a:pt x="1906" y="2301"/>
                      </a:lnTo>
                      <a:lnTo>
                        <a:pt x="1906" y="2286"/>
                      </a:lnTo>
                      <a:lnTo>
                        <a:pt x="1901" y="2267"/>
                      </a:lnTo>
                      <a:lnTo>
                        <a:pt x="1891" y="2243"/>
                      </a:lnTo>
                      <a:lnTo>
                        <a:pt x="1887" y="2214"/>
                      </a:lnTo>
                      <a:lnTo>
                        <a:pt x="1887" y="2181"/>
                      </a:lnTo>
                      <a:lnTo>
                        <a:pt x="1887" y="2137"/>
                      </a:lnTo>
                      <a:lnTo>
                        <a:pt x="1882" y="2099"/>
                      </a:lnTo>
                      <a:lnTo>
                        <a:pt x="1877" y="2065"/>
                      </a:lnTo>
                      <a:lnTo>
                        <a:pt x="1872" y="2027"/>
                      </a:lnTo>
                      <a:lnTo>
                        <a:pt x="1863" y="1998"/>
                      </a:lnTo>
                      <a:lnTo>
                        <a:pt x="1853" y="1974"/>
                      </a:lnTo>
                      <a:lnTo>
                        <a:pt x="1848" y="1955"/>
                      </a:lnTo>
                      <a:lnTo>
                        <a:pt x="1848" y="1931"/>
                      </a:lnTo>
                      <a:lnTo>
                        <a:pt x="1848" y="1902"/>
                      </a:lnTo>
                      <a:lnTo>
                        <a:pt x="1848" y="1878"/>
                      </a:lnTo>
                      <a:lnTo>
                        <a:pt x="1853" y="1854"/>
                      </a:lnTo>
                      <a:lnTo>
                        <a:pt x="1863" y="1830"/>
                      </a:lnTo>
                      <a:lnTo>
                        <a:pt x="1867" y="1811"/>
                      </a:lnTo>
                      <a:lnTo>
                        <a:pt x="1887" y="1763"/>
                      </a:lnTo>
                      <a:lnTo>
                        <a:pt x="1930" y="1672"/>
                      </a:lnTo>
                      <a:lnTo>
                        <a:pt x="1954" y="1624"/>
                      </a:lnTo>
                      <a:lnTo>
                        <a:pt x="1959" y="1604"/>
                      </a:lnTo>
                      <a:lnTo>
                        <a:pt x="1963" y="1600"/>
                      </a:lnTo>
                      <a:lnTo>
                        <a:pt x="1973" y="1571"/>
                      </a:lnTo>
                      <a:lnTo>
                        <a:pt x="1983" y="1552"/>
                      </a:lnTo>
                      <a:lnTo>
                        <a:pt x="1997" y="1532"/>
                      </a:lnTo>
                      <a:lnTo>
                        <a:pt x="2007" y="1528"/>
                      </a:lnTo>
                      <a:lnTo>
                        <a:pt x="2016" y="1518"/>
                      </a:lnTo>
                      <a:lnTo>
                        <a:pt x="2026" y="1513"/>
                      </a:lnTo>
                      <a:lnTo>
                        <a:pt x="2035" y="1508"/>
                      </a:lnTo>
                      <a:lnTo>
                        <a:pt x="2050" y="1508"/>
                      </a:lnTo>
                      <a:lnTo>
                        <a:pt x="2059" y="1508"/>
                      </a:lnTo>
                      <a:lnTo>
                        <a:pt x="2083" y="1508"/>
                      </a:lnTo>
                      <a:lnTo>
                        <a:pt x="2107" y="1518"/>
                      </a:lnTo>
                      <a:lnTo>
                        <a:pt x="2131" y="1523"/>
                      </a:lnTo>
                      <a:lnTo>
                        <a:pt x="2179" y="1542"/>
                      </a:lnTo>
                      <a:lnTo>
                        <a:pt x="2208" y="1552"/>
                      </a:lnTo>
                      <a:lnTo>
                        <a:pt x="2237" y="1561"/>
                      </a:lnTo>
                      <a:lnTo>
                        <a:pt x="2285" y="1566"/>
                      </a:lnTo>
                      <a:lnTo>
                        <a:pt x="2333" y="1571"/>
                      </a:lnTo>
                      <a:lnTo>
                        <a:pt x="2372" y="1576"/>
                      </a:lnTo>
                      <a:lnTo>
                        <a:pt x="2400" y="1580"/>
                      </a:lnTo>
                      <a:lnTo>
                        <a:pt x="2405" y="1600"/>
                      </a:lnTo>
                      <a:lnTo>
                        <a:pt x="2410" y="1614"/>
                      </a:lnTo>
                      <a:lnTo>
                        <a:pt x="2415" y="1628"/>
                      </a:lnTo>
                      <a:lnTo>
                        <a:pt x="2420" y="1648"/>
                      </a:lnTo>
                      <a:lnTo>
                        <a:pt x="2429" y="1672"/>
                      </a:lnTo>
                      <a:lnTo>
                        <a:pt x="2444" y="1696"/>
                      </a:lnTo>
                      <a:lnTo>
                        <a:pt x="2458" y="1715"/>
                      </a:lnTo>
                      <a:lnTo>
                        <a:pt x="2468" y="1744"/>
                      </a:lnTo>
                      <a:lnTo>
                        <a:pt x="2477" y="1777"/>
                      </a:lnTo>
                      <a:lnTo>
                        <a:pt x="2487" y="1816"/>
                      </a:lnTo>
                      <a:lnTo>
                        <a:pt x="2496" y="1854"/>
                      </a:lnTo>
                      <a:lnTo>
                        <a:pt x="2506" y="1888"/>
                      </a:lnTo>
                      <a:lnTo>
                        <a:pt x="2520" y="1941"/>
                      </a:lnTo>
                      <a:lnTo>
                        <a:pt x="2530" y="1965"/>
                      </a:lnTo>
                      <a:lnTo>
                        <a:pt x="2535" y="1989"/>
                      </a:lnTo>
                      <a:lnTo>
                        <a:pt x="2535" y="2008"/>
                      </a:lnTo>
                      <a:lnTo>
                        <a:pt x="2535" y="2027"/>
                      </a:lnTo>
                      <a:lnTo>
                        <a:pt x="2530" y="2046"/>
                      </a:lnTo>
                      <a:lnTo>
                        <a:pt x="2530" y="2056"/>
                      </a:lnTo>
                      <a:lnTo>
                        <a:pt x="2530" y="2070"/>
                      </a:lnTo>
                      <a:lnTo>
                        <a:pt x="2530" y="2104"/>
                      </a:lnTo>
                      <a:lnTo>
                        <a:pt x="2535" y="2137"/>
                      </a:lnTo>
                      <a:lnTo>
                        <a:pt x="2535" y="2157"/>
                      </a:lnTo>
                      <a:lnTo>
                        <a:pt x="2540" y="2176"/>
                      </a:lnTo>
                      <a:lnTo>
                        <a:pt x="2535" y="2190"/>
                      </a:lnTo>
                      <a:lnTo>
                        <a:pt x="2535" y="2209"/>
                      </a:lnTo>
                      <a:lnTo>
                        <a:pt x="2525" y="2229"/>
                      </a:lnTo>
                      <a:lnTo>
                        <a:pt x="2516" y="2248"/>
                      </a:lnTo>
                      <a:lnTo>
                        <a:pt x="2492" y="2281"/>
                      </a:lnTo>
                      <a:lnTo>
                        <a:pt x="2482" y="2301"/>
                      </a:lnTo>
                      <a:lnTo>
                        <a:pt x="2477" y="2315"/>
                      </a:lnTo>
                      <a:lnTo>
                        <a:pt x="2477" y="2320"/>
                      </a:lnTo>
                      <a:lnTo>
                        <a:pt x="2477" y="2325"/>
                      </a:lnTo>
                      <a:lnTo>
                        <a:pt x="2477" y="2334"/>
                      </a:lnTo>
                      <a:lnTo>
                        <a:pt x="2477" y="2339"/>
                      </a:lnTo>
                      <a:lnTo>
                        <a:pt x="2487" y="2344"/>
                      </a:lnTo>
                      <a:lnTo>
                        <a:pt x="2501" y="2354"/>
                      </a:lnTo>
                      <a:lnTo>
                        <a:pt x="2520" y="2358"/>
                      </a:lnTo>
                      <a:lnTo>
                        <a:pt x="2530" y="2363"/>
                      </a:lnTo>
                      <a:lnTo>
                        <a:pt x="2544" y="2368"/>
                      </a:lnTo>
                      <a:lnTo>
                        <a:pt x="2549" y="2373"/>
                      </a:lnTo>
                      <a:lnTo>
                        <a:pt x="2549" y="2378"/>
                      </a:lnTo>
                      <a:lnTo>
                        <a:pt x="2549" y="2387"/>
                      </a:lnTo>
                      <a:lnTo>
                        <a:pt x="2549" y="2392"/>
                      </a:lnTo>
                      <a:lnTo>
                        <a:pt x="2544" y="2397"/>
                      </a:lnTo>
                      <a:lnTo>
                        <a:pt x="2540" y="2406"/>
                      </a:lnTo>
                      <a:lnTo>
                        <a:pt x="2520" y="2421"/>
                      </a:lnTo>
                      <a:lnTo>
                        <a:pt x="2511" y="2426"/>
                      </a:lnTo>
                      <a:lnTo>
                        <a:pt x="2506" y="2435"/>
                      </a:lnTo>
                      <a:lnTo>
                        <a:pt x="2496" y="2445"/>
                      </a:lnTo>
                      <a:lnTo>
                        <a:pt x="2492" y="2454"/>
                      </a:lnTo>
                      <a:lnTo>
                        <a:pt x="2492" y="2464"/>
                      </a:lnTo>
                      <a:lnTo>
                        <a:pt x="2487" y="2474"/>
                      </a:lnTo>
                      <a:lnTo>
                        <a:pt x="2496" y="2483"/>
                      </a:lnTo>
                      <a:lnTo>
                        <a:pt x="2506" y="2488"/>
                      </a:lnTo>
                      <a:lnTo>
                        <a:pt x="2520" y="2493"/>
                      </a:lnTo>
                      <a:lnTo>
                        <a:pt x="2540" y="2493"/>
                      </a:lnTo>
                      <a:lnTo>
                        <a:pt x="2559" y="2493"/>
                      </a:lnTo>
                      <a:lnTo>
                        <a:pt x="2578" y="2493"/>
                      </a:lnTo>
                      <a:lnTo>
                        <a:pt x="2626" y="2488"/>
                      </a:lnTo>
                      <a:lnTo>
                        <a:pt x="2660" y="2493"/>
                      </a:lnTo>
                      <a:lnTo>
                        <a:pt x="2688" y="2498"/>
                      </a:lnTo>
                      <a:lnTo>
                        <a:pt x="2703" y="2498"/>
                      </a:lnTo>
                      <a:lnTo>
                        <a:pt x="2717" y="2493"/>
                      </a:lnTo>
                      <a:lnTo>
                        <a:pt x="2727" y="2488"/>
                      </a:lnTo>
                      <a:lnTo>
                        <a:pt x="2732" y="2483"/>
                      </a:lnTo>
                      <a:lnTo>
                        <a:pt x="2751" y="2488"/>
                      </a:lnTo>
                      <a:lnTo>
                        <a:pt x="2770" y="2493"/>
                      </a:lnTo>
                      <a:lnTo>
                        <a:pt x="2789" y="2493"/>
                      </a:lnTo>
                      <a:lnTo>
                        <a:pt x="2808" y="2488"/>
                      </a:lnTo>
                      <a:lnTo>
                        <a:pt x="2823" y="2483"/>
                      </a:lnTo>
                      <a:lnTo>
                        <a:pt x="2837" y="2474"/>
                      </a:lnTo>
                      <a:lnTo>
                        <a:pt x="2847" y="2469"/>
                      </a:lnTo>
                      <a:lnTo>
                        <a:pt x="2856" y="2459"/>
                      </a:lnTo>
                      <a:lnTo>
                        <a:pt x="2871" y="2459"/>
                      </a:lnTo>
                      <a:lnTo>
                        <a:pt x="2885" y="2459"/>
                      </a:lnTo>
                      <a:lnTo>
                        <a:pt x="2895" y="2454"/>
                      </a:lnTo>
                      <a:lnTo>
                        <a:pt x="2909" y="2454"/>
                      </a:lnTo>
                      <a:lnTo>
                        <a:pt x="2914" y="2440"/>
                      </a:lnTo>
                      <a:lnTo>
                        <a:pt x="2919" y="2426"/>
                      </a:lnTo>
                      <a:lnTo>
                        <a:pt x="2919" y="2411"/>
                      </a:lnTo>
                      <a:lnTo>
                        <a:pt x="2914" y="2402"/>
                      </a:lnTo>
                      <a:lnTo>
                        <a:pt x="2909" y="2387"/>
                      </a:lnTo>
                      <a:lnTo>
                        <a:pt x="2900" y="2373"/>
                      </a:lnTo>
                      <a:lnTo>
                        <a:pt x="2871" y="2344"/>
                      </a:lnTo>
                      <a:lnTo>
                        <a:pt x="2866" y="2334"/>
                      </a:lnTo>
                      <a:lnTo>
                        <a:pt x="2866" y="2320"/>
                      </a:lnTo>
                      <a:lnTo>
                        <a:pt x="2866" y="2301"/>
                      </a:lnTo>
                      <a:lnTo>
                        <a:pt x="2866" y="2286"/>
                      </a:lnTo>
                      <a:lnTo>
                        <a:pt x="2876" y="2248"/>
                      </a:lnTo>
                      <a:lnTo>
                        <a:pt x="2885" y="2209"/>
                      </a:lnTo>
                      <a:lnTo>
                        <a:pt x="2900" y="2166"/>
                      </a:lnTo>
                      <a:lnTo>
                        <a:pt x="2914" y="2118"/>
                      </a:lnTo>
                      <a:lnTo>
                        <a:pt x="2943" y="2027"/>
                      </a:lnTo>
                      <a:lnTo>
                        <a:pt x="2948" y="2003"/>
                      </a:lnTo>
                      <a:lnTo>
                        <a:pt x="2952" y="1979"/>
                      </a:lnTo>
                      <a:lnTo>
                        <a:pt x="2957" y="1931"/>
                      </a:lnTo>
                      <a:lnTo>
                        <a:pt x="2962" y="1883"/>
                      </a:lnTo>
                      <a:lnTo>
                        <a:pt x="2967" y="1859"/>
                      </a:lnTo>
                      <a:lnTo>
                        <a:pt x="2972" y="1849"/>
                      </a:lnTo>
                      <a:lnTo>
                        <a:pt x="2976" y="1835"/>
                      </a:lnTo>
                      <a:lnTo>
                        <a:pt x="3005" y="1772"/>
                      </a:lnTo>
                      <a:lnTo>
                        <a:pt x="3034" y="1715"/>
                      </a:lnTo>
                      <a:lnTo>
                        <a:pt x="3063" y="1662"/>
                      </a:lnTo>
                      <a:lnTo>
                        <a:pt x="3087" y="1624"/>
                      </a:lnTo>
                      <a:lnTo>
                        <a:pt x="3106" y="1600"/>
                      </a:lnTo>
                      <a:lnTo>
                        <a:pt x="3120" y="1571"/>
                      </a:lnTo>
                      <a:lnTo>
                        <a:pt x="3140" y="1542"/>
                      </a:lnTo>
                      <a:lnTo>
                        <a:pt x="3154" y="1508"/>
                      </a:lnTo>
                      <a:lnTo>
                        <a:pt x="3178" y="1446"/>
                      </a:lnTo>
                      <a:lnTo>
                        <a:pt x="3202" y="1374"/>
                      </a:lnTo>
                      <a:lnTo>
                        <a:pt x="3221" y="1307"/>
                      </a:lnTo>
                      <a:lnTo>
                        <a:pt x="3240" y="1235"/>
                      </a:lnTo>
                      <a:lnTo>
                        <a:pt x="3260" y="1163"/>
                      </a:lnTo>
                      <a:lnTo>
                        <a:pt x="3269" y="1095"/>
                      </a:lnTo>
                      <a:lnTo>
                        <a:pt x="3269" y="1086"/>
                      </a:lnTo>
                      <a:lnTo>
                        <a:pt x="3269" y="1071"/>
                      </a:lnTo>
                      <a:lnTo>
                        <a:pt x="3264" y="1047"/>
                      </a:lnTo>
                      <a:lnTo>
                        <a:pt x="3260" y="1018"/>
                      </a:lnTo>
                      <a:lnTo>
                        <a:pt x="3260" y="1009"/>
                      </a:lnTo>
                      <a:lnTo>
                        <a:pt x="3260" y="994"/>
                      </a:lnTo>
                      <a:lnTo>
                        <a:pt x="3288" y="1033"/>
                      </a:lnTo>
                      <a:lnTo>
                        <a:pt x="3313" y="1067"/>
                      </a:lnTo>
                      <a:lnTo>
                        <a:pt x="3332" y="1100"/>
                      </a:lnTo>
                      <a:lnTo>
                        <a:pt x="3346" y="1134"/>
                      </a:lnTo>
                      <a:lnTo>
                        <a:pt x="3356" y="1163"/>
                      </a:lnTo>
                      <a:lnTo>
                        <a:pt x="3370" y="1196"/>
                      </a:lnTo>
                      <a:lnTo>
                        <a:pt x="3385" y="1254"/>
                      </a:lnTo>
                      <a:lnTo>
                        <a:pt x="3394" y="1307"/>
                      </a:lnTo>
                      <a:lnTo>
                        <a:pt x="3409" y="1364"/>
                      </a:lnTo>
                      <a:lnTo>
                        <a:pt x="3418" y="1398"/>
                      </a:lnTo>
                      <a:lnTo>
                        <a:pt x="3428" y="1427"/>
                      </a:lnTo>
                      <a:lnTo>
                        <a:pt x="3442" y="1455"/>
                      </a:lnTo>
                      <a:lnTo>
                        <a:pt x="3457" y="1489"/>
                      </a:lnTo>
                      <a:lnTo>
                        <a:pt x="3466" y="1508"/>
                      </a:lnTo>
                      <a:lnTo>
                        <a:pt x="3481" y="1523"/>
                      </a:lnTo>
                      <a:lnTo>
                        <a:pt x="3514" y="1561"/>
                      </a:lnTo>
                      <a:lnTo>
                        <a:pt x="3553" y="1600"/>
                      </a:lnTo>
                      <a:lnTo>
                        <a:pt x="3596" y="1638"/>
                      </a:lnTo>
                      <a:lnTo>
                        <a:pt x="3605" y="1652"/>
                      </a:lnTo>
                      <a:lnTo>
                        <a:pt x="3610" y="1667"/>
                      </a:lnTo>
                      <a:lnTo>
                        <a:pt x="3620" y="1681"/>
                      </a:lnTo>
                      <a:lnTo>
                        <a:pt x="3625" y="1691"/>
                      </a:lnTo>
                      <a:lnTo>
                        <a:pt x="3629" y="1696"/>
                      </a:lnTo>
                      <a:lnTo>
                        <a:pt x="3634" y="1696"/>
                      </a:lnTo>
                      <a:lnTo>
                        <a:pt x="3649" y="1700"/>
                      </a:lnTo>
                      <a:lnTo>
                        <a:pt x="3658" y="1705"/>
                      </a:lnTo>
                      <a:lnTo>
                        <a:pt x="3663" y="1710"/>
                      </a:lnTo>
                      <a:lnTo>
                        <a:pt x="3687" y="1748"/>
                      </a:lnTo>
                      <a:lnTo>
                        <a:pt x="3697" y="1763"/>
                      </a:lnTo>
                      <a:lnTo>
                        <a:pt x="3706" y="1772"/>
                      </a:lnTo>
                      <a:lnTo>
                        <a:pt x="3716" y="1782"/>
                      </a:lnTo>
                      <a:lnTo>
                        <a:pt x="3725" y="1787"/>
                      </a:lnTo>
                      <a:lnTo>
                        <a:pt x="3735" y="1792"/>
                      </a:lnTo>
                      <a:lnTo>
                        <a:pt x="3745" y="1792"/>
                      </a:lnTo>
                      <a:lnTo>
                        <a:pt x="3754" y="1782"/>
                      </a:lnTo>
                      <a:lnTo>
                        <a:pt x="3759" y="1777"/>
                      </a:lnTo>
                      <a:lnTo>
                        <a:pt x="3759" y="1772"/>
                      </a:lnTo>
                      <a:lnTo>
                        <a:pt x="3759" y="1768"/>
                      </a:lnTo>
                      <a:lnTo>
                        <a:pt x="3749" y="1753"/>
                      </a:lnTo>
                      <a:lnTo>
                        <a:pt x="3749" y="1748"/>
                      </a:lnTo>
                      <a:lnTo>
                        <a:pt x="3749" y="1739"/>
                      </a:lnTo>
                      <a:lnTo>
                        <a:pt x="3749" y="1734"/>
                      </a:lnTo>
                      <a:lnTo>
                        <a:pt x="3754" y="1729"/>
                      </a:lnTo>
                      <a:lnTo>
                        <a:pt x="3759" y="1724"/>
                      </a:lnTo>
                      <a:lnTo>
                        <a:pt x="3759" y="1724"/>
                      </a:lnTo>
                      <a:lnTo>
                        <a:pt x="3754" y="1705"/>
                      </a:lnTo>
                      <a:lnTo>
                        <a:pt x="3749" y="1686"/>
                      </a:lnTo>
                      <a:lnTo>
                        <a:pt x="3740" y="1662"/>
                      </a:lnTo>
                      <a:lnTo>
                        <a:pt x="3716" y="1633"/>
                      </a:lnTo>
                      <a:lnTo>
                        <a:pt x="3701" y="1619"/>
                      </a:lnTo>
                      <a:lnTo>
                        <a:pt x="3682" y="1609"/>
                      </a:lnTo>
                      <a:lnTo>
                        <a:pt x="3625" y="1585"/>
                      </a:lnTo>
                      <a:lnTo>
                        <a:pt x="3596" y="1576"/>
                      </a:lnTo>
                      <a:lnTo>
                        <a:pt x="3567" y="1561"/>
                      </a:lnTo>
                      <a:lnTo>
                        <a:pt x="3543" y="1542"/>
                      </a:lnTo>
                      <a:lnTo>
                        <a:pt x="3519" y="1523"/>
                      </a:lnTo>
                      <a:lnTo>
                        <a:pt x="3495" y="1499"/>
                      </a:lnTo>
                      <a:lnTo>
                        <a:pt x="3476" y="1475"/>
                      </a:lnTo>
                      <a:lnTo>
                        <a:pt x="3466" y="1446"/>
                      </a:lnTo>
                      <a:lnTo>
                        <a:pt x="3452" y="1412"/>
                      </a:lnTo>
                      <a:lnTo>
                        <a:pt x="3447" y="1379"/>
                      </a:lnTo>
                      <a:lnTo>
                        <a:pt x="3437" y="1345"/>
                      </a:lnTo>
                      <a:lnTo>
                        <a:pt x="3428" y="1268"/>
                      </a:lnTo>
                      <a:lnTo>
                        <a:pt x="3418" y="1235"/>
                      </a:lnTo>
                      <a:lnTo>
                        <a:pt x="3413" y="1201"/>
                      </a:lnTo>
                      <a:lnTo>
                        <a:pt x="3389" y="1134"/>
                      </a:lnTo>
                      <a:lnTo>
                        <a:pt x="3380" y="1100"/>
                      </a:lnTo>
                      <a:lnTo>
                        <a:pt x="3365" y="1071"/>
                      </a:lnTo>
                      <a:lnTo>
                        <a:pt x="3341" y="1014"/>
                      </a:lnTo>
                      <a:lnTo>
                        <a:pt x="3313" y="966"/>
                      </a:lnTo>
                      <a:lnTo>
                        <a:pt x="3284" y="922"/>
                      </a:lnTo>
                      <a:lnTo>
                        <a:pt x="3269" y="908"/>
                      </a:lnTo>
                      <a:lnTo>
                        <a:pt x="3255" y="894"/>
                      </a:lnTo>
                      <a:lnTo>
                        <a:pt x="3245" y="884"/>
                      </a:lnTo>
                      <a:lnTo>
                        <a:pt x="3231" y="874"/>
                      </a:lnTo>
                      <a:lnTo>
                        <a:pt x="3221" y="850"/>
                      </a:lnTo>
                      <a:lnTo>
                        <a:pt x="3212" y="831"/>
                      </a:lnTo>
                      <a:lnTo>
                        <a:pt x="3197" y="807"/>
                      </a:lnTo>
                      <a:lnTo>
                        <a:pt x="3183" y="778"/>
                      </a:lnTo>
                      <a:lnTo>
                        <a:pt x="3159" y="726"/>
                      </a:lnTo>
                      <a:lnTo>
                        <a:pt x="3130" y="668"/>
                      </a:lnTo>
                      <a:lnTo>
                        <a:pt x="3101" y="610"/>
                      </a:lnTo>
                      <a:lnTo>
                        <a:pt x="3087" y="586"/>
                      </a:lnTo>
                      <a:lnTo>
                        <a:pt x="3068" y="567"/>
                      </a:lnTo>
                      <a:lnTo>
                        <a:pt x="3024" y="514"/>
                      </a:lnTo>
                      <a:lnTo>
                        <a:pt x="2981" y="471"/>
                      </a:lnTo>
                      <a:lnTo>
                        <a:pt x="2943" y="437"/>
                      </a:lnTo>
                      <a:lnTo>
                        <a:pt x="2928" y="423"/>
                      </a:lnTo>
                      <a:lnTo>
                        <a:pt x="2914" y="413"/>
                      </a:lnTo>
                      <a:lnTo>
                        <a:pt x="2880" y="375"/>
                      </a:lnTo>
                      <a:lnTo>
                        <a:pt x="2866" y="361"/>
                      </a:lnTo>
                      <a:lnTo>
                        <a:pt x="2852" y="341"/>
                      </a:lnTo>
                      <a:lnTo>
                        <a:pt x="2832" y="327"/>
                      </a:lnTo>
                      <a:lnTo>
                        <a:pt x="2813" y="313"/>
                      </a:lnTo>
                      <a:lnTo>
                        <a:pt x="2789" y="298"/>
                      </a:lnTo>
                      <a:lnTo>
                        <a:pt x="2765" y="284"/>
                      </a:lnTo>
                      <a:lnTo>
                        <a:pt x="2736" y="269"/>
                      </a:lnTo>
                      <a:lnTo>
                        <a:pt x="2703" y="260"/>
                      </a:lnTo>
                      <a:lnTo>
                        <a:pt x="2674" y="245"/>
                      </a:lnTo>
                      <a:lnTo>
                        <a:pt x="2636" y="236"/>
                      </a:lnTo>
                      <a:lnTo>
                        <a:pt x="2568" y="221"/>
                      </a:lnTo>
                      <a:lnTo>
                        <a:pt x="2492" y="212"/>
                      </a:lnTo>
                      <a:lnTo>
                        <a:pt x="2429" y="197"/>
                      </a:lnTo>
                      <a:lnTo>
                        <a:pt x="2367" y="183"/>
                      </a:lnTo>
                      <a:lnTo>
                        <a:pt x="2347" y="178"/>
                      </a:lnTo>
                      <a:lnTo>
                        <a:pt x="2328" y="178"/>
                      </a:lnTo>
                      <a:lnTo>
                        <a:pt x="2290" y="178"/>
                      </a:lnTo>
                      <a:lnTo>
                        <a:pt x="2256" y="178"/>
                      </a:lnTo>
                      <a:lnTo>
                        <a:pt x="2237" y="178"/>
                      </a:lnTo>
                      <a:lnTo>
                        <a:pt x="2218" y="178"/>
                      </a:lnTo>
                      <a:lnTo>
                        <a:pt x="2179" y="168"/>
                      </a:lnTo>
                      <a:lnTo>
                        <a:pt x="2141" y="159"/>
                      </a:lnTo>
                      <a:lnTo>
                        <a:pt x="2103" y="149"/>
                      </a:lnTo>
                      <a:lnTo>
                        <a:pt x="2069" y="144"/>
                      </a:lnTo>
                      <a:lnTo>
                        <a:pt x="2045" y="140"/>
                      </a:lnTo>
                      <a:lnTo>
                        <a:pt x="2021" y="140"/>
                      </a:lnTo>
                      <a:lnTo>
                        <a:pt x="1983" y="140"/>
                      </a:lnTo>
                      <a:lnTo>
                        <a:pt x="1896" y="144"/>
                      </a:lnTo>
                      <a:lnTo>
                        <a:pt x="1867" y="140"/>
                      </a:lnTo>
                      <a:lnTo>
                        <a:pt x="1843" y="130"/>
                      </a:lnTo>
                      <a:lnTo>
                        <a:pt x="1815" y="120"/>
                      </a:lnTo>
                      <a:lnTo>
                        <a:pt x="1786" y="116"/>
                      </a:lnTo>
                      <a:lnTo>
                        <a:pt x="1762" y="111"/>
                      </a:lnTo>
                      <a:lnTo>
                        <a:pt x="1743" y="111"/>
                      </a:lnTo>
                      <a:lnTo>
                        <a:pt x="1719" y="111"/>
                      </a:lnTo>
                      <a:lnTo>
                        <a:pt x="1699" y="111"/>
                      </a:lnTo>
                      <a:lnTo>
                        <a:pt x="1671" y="106"/>
                      </a:lnTo>
                      <a:lnTo>
                        <a:pt x="1647" y="96"/>
                      </a:lnTo>
                      <a:lnTo>
                        <a:pt x="1618" y="87"/>
                      </a:lnTo>
                      <a:lnTo>
                        <a:pt x="1594" y="82"/>
                      </a:lnTo>
                      <a:lnTo>
                        <a:pt x="1579" y="82"/>
                      </a:lnTo>
                      <a:lnTo>
                        <a:pt x="1570" y="77"/>
                      </a:lnTo>
                      <a:lnTo>
                        <a:pt x="1546" y="68"/>
                      </a:lnTo>
                      <a:lnTo>
                        <a:pt x="1527" y="53"/>
                      </a:lnTo>
                      <a:lnTo>
                        <a:pt x="1503" y="39"/>
                      </a:lnTo>
                      <a:lnTo>
                        <a:pt x="1464" y="24"/>
                      </a:lnTo>
                      <a:lnTo>
                        <a:pt x="1431" y="15"/>
                      </a:lnTo>
                      <a:lnTo>
                        <a:pt x="1392" y="5"/>
                      </a:lnTo>
                      <a:lnTo>
                        <a:pt x="135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77" name="Freeform 65">
                  <a:extLst>
                    <a:ext uri="{FF2B5EF4-FFF2-40B4-BE49-F238E27FC236}">
                      <a16:creationId xmlns:a16="http://schemas.microsoft.com/office/drawing/2014/main" id="{BCB4783E-249F-42A2-9BFE-326F334768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5" y="2256"/>
                  <a:ext cx="879" cy="860"/>
                </a:xfrm>
                <a:custGeom>
                  <a:avLst/>
                  <a:gdLst>
                    <a:gd name="T0" fmla="*/ 730 w 879"/>
                    <a:gd name="T1" fmla="*/ 816 h 860"/>
                    <a:gd name="T2" fmla="*/ 725 w 879"/>
                    <a:gd name="T3" fmla="*/ 653 h 860"/>
                    <a:gd name="T4" fmla="*/ 692 w 879"/>
                    <a:gd name="T5" fmla="*/ 495 h 860"/>
                    <a:gd name="T6" fmla="*/ 644 w 879"/>
                    <a:gd name="T7" fmla="*/ 336 h 860"/>
                    <a:gd name="T8" fmla="*/ 596 w 879"/>
                    <a:gd name="T9" fmla="*/ 216 h 860"/>
                    <a:gd name="T10" fmla="*/ 466 w 879"/>
                    <a:gd name="T11" fmla="*/ 202 h 860"/>
                    <a:gd name="T12" fmla="*/ 331 w 879"/>
                    <a:gd name="T13" fmla="*/ 163 h 860"/>
                    <a:gd name="T14" fmla="*/ 240 w 879"/>
                    <a:gd name="T15" fmla="*/ 144 h 860"/>
                    <a:gd name="T16" fmla="*/ 178 w 879"/>
                    <a:gd name="T17" fmla="*/ 202 h 860"/>
                    <a:gd name="T18" fmla="*/ 159 w 879"/>
                    <a:gd name="T19" fmla="*/ 259 h 860"/>
                    <a:gd name="T20" fmla="*/ 67 w 879"/>
                    <a:gd name="T21" fmla="*/ 466 h 860"/>
                    <a:gd name="T22" fmla="*/ 53 w 879"/>
                    <a:gd name="T23" fmla="*/ 552 h 860"/>
                    <a:gd name="T24" fmla="*/ 87 w 879"/>
                    <a:gd name="T25" fmla="*/ 692 h 860"/>
                    <a:gd name="T26" fmla="*/ 96 w 879"/>
                    <a:gd name="T27" fmla="*/ 812 h 860"/>
                    <a:gd name="T28" fmla="*/ 101 w 879"/>
                    <a:gd name="T29" fmla="*/ 860 h 860"/>
                    <a:gd name="T30" fmla="*/ 58 w 879"/>
                    <a:gd name="T31" fmla="*/ 807 h 860"/>
                    <a:gd name="T32" fmla="*/ 58 w 879"/>
                    <a:gd name="T33" fmla="*/ 754 h 860"/>
                    <a:gd name="T34" fmla="*/ 48 w 879"/>
                    <a:gd name="T35" fmla="*/ 802 h 860"/>
                    <a:gd name="T36" fmla="*/ 43 w 879"/>
                    <a:gd name="T37" fmla="*/ 783 h 860"/>
                    <a:gd name="T38" fmla="*/ 29 w 879"/>
                    <a:gd name="T39" fmla="*/ 773 h 860"/>
                    <a:gd name="T40" fmla="*/ 15 w 879"/>
                    <a:gd name="T41" fmla="*/ 788 h 860"/>
                    <a:gd name="T42" fmla="*/ 24 w 879"/>
                    <a:gd name="T43" fmla="*/ 696 h 860"/>
                    <a:gd name="T44" fmla="*/ 43 w 879"/>
                    <a:gd name="T45" fmla="*/ 567 h 860"/>
                    <a:gd name="T46" fmla="*/ 48 w 879"/>
                    <a:gd name="T47" fmla="*/ 442 h 860"/>
                    <a:gd name="T48" fmla="*/ 139 w 879"/>
                    <a:gd name="T49" fmla="*/ 250 h 860"/>
                    <a:gd name="T50" fmla="*/ 135 w 879"/>
                    <a:gd name="T51" fmla="*/ 207 h 860"/>
                    <a:gd name="T52" fmla="*/ 96 w 879"/>
                    <a:gd name="T53" fmla="*/ 245 h 860"/>
                    <a:gd name="T54" fmla="*/ 111 w 879"/>
                    <a:gd name="T55" fmla="*/ 211 h 860"/>
                    <a:gd name="T56" fmla="*/ 135 w 879"/>
                    <a:gd name="T57" fmla="*/ 187 h 860"/>
                    <a:gd name="T58" fmla="*/ 149 w 879"/>
                    <a:gd name="T59" fmla="*/ 144 h 860"/>
                    <a:gd name="T60" fmla="*/ 130 w 879"/>
                    <a:gd name="T61" fmla="*/ 139 h 860"/>
                    <a:gd name="T62" fmla="*/ 111 w 879"/>
                    <a:gd name="T63" fmla="*/ 120 h 860"/>
                    <a:gd name="T64" fmla="*/ 120 w 879"/>
                    <a:gd name="T65" fmla="*/ 86 h 860"/>
                    <a:gd name="T66" fmla="*/ 130 w 879"/>
                    <a:gd name="T67" fmla="*/ 101 h 860"/>
                    <a:gd name="T68" fmla="*/ 139 w 879"/>
                    <a:gd name="T69" fmla="*/ 86 h 860"/>
                    <a:gd name="T70" fmla="*/ 144 w 879"/>
                    <a:gd name="T71" fmla="*/ 106 h 860"/>
                    <a:gd name="T72" fmla="*/ 159 w 879"/>
                    <a:gd name="T73" fmla="*/ 67 h 860"/>
                    <a:gd name="T74" fmla="*/ 154 w 879"/>
                    <a:gd name="T75" fmla="*/ 110 h 860"/>
                    <a:gd name="T76" fmla="*/ 173 w 879"/>
                    <a:gd name="T77" fmla="*/ 77 h 860"/>
                    <a:gd name="T78" fmla="*/ 173 w 879"/>
                    <a:gd name="T79" fmla="*/ 38 h 860"/>
                    <a:gd name="T80" fmla="*/ 183 w 879"/>
                    <a:gd name="T81" fmla="*/ 101 h 860"/>
                    <a:gd name="T82" fmla="*/ 197 w 879"/>
                    <a:gd name="T83" fmla="*/ 43 h 860"/>
                    <a:gd name="T84" fmla="*/ 202 w 879"/>
                    <a:gd name="T85" fmla="*/ 67 h 860"/>
                    <a:gd name="T86" fmla="*/ 207 w 879"/>
                    <a:gd name="T87" fmla="*/ 82 h 860"/>
                    <a:gd name="T88" fmla="*/ 207 w 879"/>
                    <a:gd name="T89" fmla="*/ 91 h 860"/>
                    <a:gd name="T90" fmla="*/ 159 w 879"/>
                    <a:gd name="T91" fmla="*/ 149 h 860"/>
                    <a:gd name="T92" fmla="*/ 163 w 879"/>
                    <a:gd name="T93" fmla="*/ 163 h 860"/>
                    <a:gd name="T94" fmla="*/ 159 w 879"/>
                    <a:gd name="T95" fmla="*/ 178 h 860"/>
                    <a:gd name="T96" fmla="*/ 173 w 879"/>
                    <a:gd name="T97" fmla="*/ 178 h 860"/>
                    <a:gd name="T98" fmla="*/ 211 w 879"/>
                    <a:gd name="T99" fmla="*/ 139 h 860"/>
                    <a:gd name="T100" fmla="*/ 255 w 879"/>
                    <a:gd name="T101" fmla="*/ 62 h 860"/>
                    <a:gd name="T102" fmla="*/ 355 w 879"/>
                    <a:gd name="T103" fmla="*/ 29 h 860"/>
                    <a:gd name="T104" fmla="*/ 874 w 879"/>
                    <a:gd name="T105" fmla="*/ 384 h 860"/>
                    <a:gd name="T106" fmla="*/ 874 w 879"/>
                    <a:gd name="T107" fmla="*/ 538 h 860"/>
                    <a:gd name="T108" fmla="*/ 850 w 879"/>
                    <a:gd name="T109" fmla="*/ 615 h 860"/>
                    <a:gd name="T110" fmla="*/ 831 w 879"/>
                    <a:gd name="T111" fmla="*/ 677 h 860"/>
                    <a:gd name="T112" fmla="*/ 845 w 879"/>
                    <a:gd name="T113" fmla="*/ 648 h 860"/>
                    <a:gd name="T114" fmla="*/ 860 w 879"/>
                    <a:gd name="T115" fmla="*/ 653 h 860"/>
                    <a:gd name="T116" fmla="*/ 836 w 879"/>
                    <a:gd name="T117" fmla="*/ 744 h 8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79" h="860">
                      <a:moveTo>
                        <a:pt x="716" y="860"/>
                      </a:moveTo>
                      <a:lnTo>
                        <a:pt x="725" y="840"/>
                      </a:lnTo>
                      <a:lnTo>
                        <a:pt x="730" y="836"/>
                      </a:lnTo>
                      <a:lnTo>
                        <a:pt x="730" y="826"/>
                      </a:lnTo>
                      <a:lnTo>
                        <a:pt x="730" y="816"/>
                      </a:lnTo>
                      <a:lnTo>
                        <a:pt x="730" y="797"/>
                      </a:lnTo>
                      <a:lnTo>
                        <a:pt x="725" y="749"/>
                      </a:lnTo>
                      <a:lnTo>
                        <a:pt x="720" y="720"/>
                      </a:lnTo>
                      <a:lnTo>
                        <a:pt x="720" y="692"/>
                      </a:lnTo>
                      <a:lnTo>
                        <a:pt x="725" y="653"/>
                      </a:lnTo>
                      <a:lnTo>
                        <a:pt x="730" y="615"/>
                      </a:lnTo>
                      <a:lnTo>
                        <a:pt x="720" y="576"/>
                      </a:lnTo>
                      <a:lnTo>
                        <a:pt x="706" y="538"/>
                      </a:lnTo>
                      <a:lnTo>
                        <a:pt x="701" y="514"/>
                      </a:lnTo>
                      <a:lnTo>
                        <a:pt x="692" y="495"/>
                      </a:lnTo>
                      <a:lnTo>
                        <a:pt x="687" y="456"/>
                      </a:lnTo>
                      <a:lnTo>
                        <a:pt x="677" y="418"/>
                      </a:lnTo>
                      <a:lnTo>
                        <a:pt x="668" y="384"/>
                      </a:lnTo>
                      <a:lnTo>
                        <a:pt x="658" y="360"/>
                      </a:lnTo>
                      <a:lnTo>
                        <a:pt x="644" y="336"/>
                      </a:lnTo>
                      <a:lnTo>
                        <a:pt x="620" y="303"/>
                      </a:lnTo>
                      <a:lnTo>
                        <a:pt x="610" y="283"/>
                      </a:lnTo>
                      <a:lnTo>
                        <a:pt x="605" y="264"/>
                      </a:lnTo>
                      <a:lnTo>
                        <a:pt x="600" y="245"/>
                      </a:lnTo>
                      <a:lnTo>
                        <a:pt x="596" y="216"/>
                      </a:lnTo>
                      <a:lnTo>
                        <a:pt x="572" y="216"/>
                      </a:lnTo>
                      <a:lnTo>
                        <a:pt x="543" y="211"/>
                      </a:lnTo>
                      <a:lnTo>
                        <a:pt x="519" y="207"/>
                      </a:lnTo>
                      <a:lnTo>
                        <a:pt x="490" y="202"/>
                      </a:lnTo>
                      <a:lnTo>
                        <a:pt x="466" y="202"/>
                      </a:lnTo>
                      <a:lnTo>
                        <a:pt x="442" y="202"/>
                      </a:lnTo>
                      <a:lnTo>
                        <a:pt x="408" y="192"/>
                      </a:lnTo>
                      <a:lnTo>
                        <a:pt x="379" y="183"/>
                      </a:lnTo>
                      <a:lnTo>
                        <a:pt x="351" y="173"/>
                      </a:lnTo>
                      <a:lnTo>
                        <a:pt x="331" y="163"/>
                      </a:lnTo>
                      <a:lnTo>
                        <a:pt x="288" y="149"/>
                      </a:lnTo>
                      <a:lnTo>
                        <a:pt x="274" y="144"/>
                      </a:lnTo>
                      <a:lnTo>
                        <a:pt x="259" y="144"/>
                      </a:lnTo>
                      <a:lnTo>
                        <a:pt x="250" y="144"/>
                      </a:lnTo>
                      <a:lnTo>
                        <a:pt x="240" y="144"/>
                      </a:lnTo>
                      <a:lnTo>
                        <a:pt x="226" y="154"/>
                      </a:lnTo>
                      <a:lnTo>
                        <a:pt x="207" y="168"/>
                      </a:lnTo>
                      <a:lnTo>
                        <a:pt x="192" y="183"/>
                      </a:lnTo>
                      <a:lnTo>
                        <a:pt x="187" y="192"/>
                      </a:lnTo>
                      <a:lnTo>
                        <a:pt x="178" y="202"/>
                      </a:lnTo>
                      <a:lnTo>
                        <a:pt x="178" y="207"/>
                      </a:lnTo>
                      <a:lnTo>
                        <a:pt x="178" y="211"/>
                      </a:lnTo>
                      <a:lnTo>
                        <a:pt x="178" y="216"/>
                      </a:lnTo>
                      <a:lnTo>
                        <a:pt x="178" y="226"/>
                      </a:lnTo>
                      <a:lnTo>
                        <a:pt x="159" y="259"/>
                      </a:lnTo>
                      <a:lnTo>
                        <a:pt x="144" y="298"/>
                      </a:lnTo>
                      <a:lnTo>
                        <a:pt x="111" y="370"/>
                      </a:lnTo>
                      <a:lnTo>
                        <a:pt x="87" y="427"/>
                      </a:lnTo>
                      <a:lnTo>
                        <a:pt x="72" y="456"/>
                      </a:lnTo>
                      <a:lnTo>
                        <a:pt x="67" y="466"/>
                      </a:lnTo>
                      <a:lnTo>
                        <a:pt x="63" y="475"/>
                      </a:lnTo>
                      <a:lnTo>
                        <a:pt x="58" y="495"/>
                      </a:lnTo>
                      <a:lnTo>
                        <a:pt x="53" y="519"/>
                      </a:lnTo>
                      <a:lnTo>
                        <a:pt x="53" y="538"/>
                      </a:lnTo>
                      <a:lnTo>
                        <a:pt x="53" y="552"/>
                      </a:lnTo>
                      <a:lnTo>
                        <a:pt x="48" y="572"/>
                      </a:lnTo>
                      <a:lnTo>
                        <a:pt x="63" y="600"/>
                      </a:lnTo>
                      <a:lnTo>
                        <a:pt x="72" y="634"/>
                      </a:lnTo>
                      <a:lnTo>
                        <a:pt x="87" y="672"/>
                      </a:lnTo>
                      <a:lnTo>
                        <a:pt x="87" y="692"/>
                      </a:lnTo>
                      <a:lnTo>
                        <a:pt x="87" y="711"/>
                      </a:lnTo>
                      <a:lnTo>
                        <a:pt x="91" y="744"/>
                      </a:lnTo>
                      <a:lnTo>
                        <a:pt x="91" y="764"/>
                      </a:lnTo>
                      <a:lnTo>
                        <a:pt x="96" y="802"/>
                      </a:lnTo>
                      <a:lnTo>
                        <a:pt x="96" y="812"/>
                      </a:lnTo>
                      <a:lnTo>
                        <a:pt x="91" y="816"/>
                      </a:lnTo>
                      <a:lnTo>
                        <a:pt x="91" y="821"/>
                      </a:lnTo>
                      <a:lnTo>
                        <a:pt x="91" y="836"/>
                      </a:lnTo>
                      <a:lnTo>
                        <a:pt x="96" y="845"/>
                      </a:lnTo>
                      <a:lnTo>
                        <a:pt x="101" y="860"/>
                      </a:lnTo>
                      <a:lnTo>
                        <a:pt x="91" y="860"/>
                      </a:lnTo>
                      <a:lnTo>
                        <a:pt x="77" y="840"/>
                      </a:lnTo>
                      <a:lnTo>
                        <a:pt x="67" y="826"/>
                      </a:lnTo>
                      <a:lnTo>
                        <a:pt x="63" y="816"/>
                      </a:lnTo>
                      <a:lnTo>
                        <a:pt x="58" y="807"/>
                      </a:lnTo>
                      <a:lnTo>
                        <a:pt x="58" y="797"/>
                      </a:lnTo>
                      <a:lnTo>
                        <a:pt x="58" y="783"/>
                      </a:lnTo>
                      <a:lnTo>
                        <a:pt x="63" y="749"/>
                      </a:lnTo>
                      <a:lnTo>
                        <a:pt x="58" y="749"/>
                      </a:lnTo>
                      <a:lnTo>
                        <a:pt x="58" y="754"/>
                      </a:lnTo>
                      <a:lnTo>
                        <a:pt x="53" y="764"/>
                      </a:lnTo>
                      <a:lnTo>
                        <a:pt x="53" y="778"/>
                      </a:lnTo>
                      <a:lnTo>
                        <a:pt x="53" y="797"/>
                      </a:lnTo>
                      <a:lnTo>
                        <a:pt x="48" y="802"/>
                      </a:lnTo>
                      <a:lnTo>
                        <a:pt x="48" y="802"/>
                      </a:lnTo>
                      <a:lnTo>
                        <a:pt x="43" y="807"/>
                      </a:lnTo>
                      <a:lnTo>
                        <a:pt x="43" y="802"/>
                      </a:lnTo>
                      <a:lnTo>
                        <a:pt x="43" y="797"/>
                      </a:lnTo>
                      <a:lnTo>
                        <a:pt x="43" y="792"/>
                      </a:lnTo>
                      <a:lnTo>
                        <a:pt x="43" y="783"/>
                      </a:lnTo>
                      <a:lnTo>
                        <a:pt x="43" y="778"/>
                      </a:lnTo>
                      <a:lnTo>
                        <a:pt x="39" y="783"/>
                      </a:lnTo>
                      <a:lnTo>
                        <a:pt x="34" y="783"/>
                      </a:lnTo>
                      <a:lnTo>
                        <a:pt x="29" y="778"/>
                      </a:lnTo>
                      <a:lnTo>
                        <a:pt x="29" y="773"/>
                      </a:lnTo>
                      <a:lnTo>
                        <a:pt x="29" y="768"/>
                      </a:lnTo>
                      <a:lnTo>
                        <a:pt x="24" y="768"/>
                      </a:lnTo>
                      <a:lnTo>
                        <a:pt x="19" y="768"/>
                      </a:lnTo>
                      <a:lnTo>
                        <a:pt x="15" y="778"/>
                      </a:lnTo>
                      <a:lnTo>
                        <a:pt x="15" y="788"/>
                      </a:lnTo>
                      <a:lnTo>
                        <a:pt x="10" y="792"/>
                      </a:lnTo>
                      <a:lnTo>
                        <a:pt x="10" y="797"/>
                      </a:lnTo>
                      <a:lnTo>
                        <a:pt x="5" y="797"/>
                      </a:lnTo>
                      <a:lnTo>
                        <a:pt x="0" y="797"/>
                      </a:lnTo>
                      <a:lnTo>
                        <a:pt x="24" y="696"/>
                      </a:lnTo>
                      <a:lnTo>
                        <a:pt x="34" y="644"/>
                      </a:lnTo>
                      <a:lnTo>
                        <a:pt x="34" y="624"/>
                      </a:lnTo>
                      <a:lnTo>
                        <a:pt x="39" y="620"/>
                      </a:lnTo>
                      <a:lnTo>
                        <a:pt x="39" y="591"/>
                      </a:lnTo>
                      <a:lnTo>
                        <a:pt x="43" y="567"/>
                      </a:lnTo>
                      <a:lnTo>
                        <a:pt x="43" y="538"/>
                      </a:lnTo>
                      <a:lnTo>
                        <a:pt x="29" y="538"/>
                      </a:lnTo>
                      <a:lnTo>
                        <a:pt x="34" y="504"/>
                      </a:lnTo>
                      <a:lnTo>
                        <a:pt x="39" y="471"/>
                      </a:lnTo>
                      <a:lnTo>
                        <a:pt x="48" y="442"/>
                      </a:lnTo>
                      <a:lnTo>
                        <a:pt x="58" y="427"/>
                      </a:lnTo>
                      <a:lnTo>
                        <a:pt x="63" y="413"/>
                      </a:lnTo>
                      <a:lnTo>
                        <a:pt x="87" y="360"/>
                      </a:lnTo>
                      <a:lnTo>
                        <a:pt x="111" y="307"/>
                      </a:lnTo>
                      <a:lnTo>
                        <a:pt x="139" y="250"/>
                      </a:lnTo>
                      <a:lnTo>
                        <a:pt x="149" y="226"/>
                      </a:lnTo>
                      <a:lnTo>
                        <a:pt x="159" y="197"/>
                      </a:lnTo>
                      <a:lnTo>
                        <a:pt x="154" y="192"/>
                      </a:lnTo>
                      <a:lnTo>
                        <a:pt x="144" y="202"/>
                      </a:lnTo>
                      <a:lnTo>
                        <a:pt x="135" y="207"/>
                      </a:lnTo>
                      <a:lnTo>
                        <a:pt x="120" y="226"/>
                      </a:lnTo>
                      <a:lnTo>
                        <a:pt x="106" y="240"/>
                      </a:lnTo>
                      <a:lnTo>
                        <a:pt x="91" y="259"/>
                      </a:lnTo>
                      <a:lnTo>
                        <a:pt x="91" y="250"/>
                      </a:lnTo>
                      <a:lnTo>
                        <a:pt x="96" y="245"/>
                      </a:lnTo>
                      <a:lnTo>
                        <a:pt x="101" y="235"/>
                      </a:lnTo>
                      <a:lnTo>
                        <a:pt x="111" y="221"/>
                      </a:lnTo>
                      <a:lnTo>
                        <a:pt x="111" y="216"/>
                      </a:lnTo>
                      <a:lnTo>
                        <a:pt x="111" y="216"/>
                      </a:lnTo>
                      <a:lnTo>
                        <a:pt x="111" y="211"/>
                      </a:lnTo>
                      <a:lnTo>
                        <a:pt x="111" y="207"/>
                      </a:lnTo>
                      <a:lnTo>
                        <a:pt x="115" y="202"/>
                      </a:lnTo>
                      <a:lnTo>
                        <a:pt x="120" y="197"/>
                      </a:lnTo>
                      <a:lnTo>
                        <a:pt x="130" y="192"/>
                      </a:lnTo>
                      <a:lnTo>
                        <a:pt x="135" y="187"/>
                      </a:lnTo>
                      <a:lnTo>
                        <a:pt x="130" y="183"/>
                      </a:lnTo>
                      <a:lnTo>
                        <a:pt x="135" y="173"/>
                      </a:lnTo>
                      <a:lnTo>
                        <a:pt x="144" y="163"/>
                      </a:lnTo>
                      <a:lnTo>
                        <a:pt x="135" y="163"/>
                      </a:lnTo>
                      <a:lnTo>
                        <a:pt x="149" y="144"/>
                      </a:lnTo>
                      <a:lnTo>
                        <a:pt x="144" y="139"/>
                      </a:lnTo>
                      <a:lnTo>
                        <a:pt x="139" y="135"/>
                      </a:lnTo>
                      <a:lnTo>
                        <a:pt x="135" y="139"/>
                      </a:lnTo>
                      <a:lnTo>
                        <a:pt x="130" y="139"/>
                      </a:lnTo>
                      <a:lnTo>
                        <a:pt x="130" y="139"/>
                      </a:lnTo>
                      <a:lnTo>
                        <a:pt x="125" y="139"/>
                      </a:lnTo>
                      <a:lnTo>
                        <a:pt x="120" y="139"/>
                      </a:lnTo>
                      <a:lnTo>
                        <a:pt x="120" y="135"/>
                      </a:lnTo>
                      <a:lnTo>
                        <a:pt x="111" y="125"/>
                      </a:lnTo>
                      <a:lnTo>
                        <a:pt x="111" y="120"/>
                      </a:lnTo>
                      <a:lnTo>
                        <a:pt x="111" y="115"/>
                      </a:lnTo>
                      <a:lnTo>
                        <a:pt x="111" y="106"/>
                      </a:lnTo>
                      <a:lnTo>
                        <a:pt x="115" y="96"/>
                      </a:lnTo>
                      <a:lnTo>
                        <a:pt x="115" y="91"/>
                      </a:lnTo>
                      <a:lnTo>
                        <a:pt x="120" y="86"/>
                      </a:lnTo>
                      <a:lnTo>
                        <a:pt x="125" y="91"/>
                      </a:lnTo>
                      <a:lnTo>
                        <a:pt x="125" y="96"/>
                      </a:lnTo>
                      <a:lnTo>
                        <a:pt x="120" y="106"/>
                      </a:lnTo>
                      <a:lnTo>
                        <a:pt x="125" y="106"/>
                      </a:lnTo>
                      <a:lnTo>
                        <a:pt x="130" y="101"/>
                      </a:lnTo>
                      <a:lnTo>
                        <a:pt x="130" y="91"/>
                      </a:lnTo>
                      <a:lnTo>
                        <a:pt x="135" y="82"/>
                      </a:lnTo>
                      <a:lnTo>
                        <a:pt x="139" y="77"/>
                      </a:lnTo>
                      <a:lnTo>
                        <a:pt x="144" y="77"/>
                      </a:lnTo>
                      <a:lnTo>
                        <a:pt x="139" y="86"/>
                      </a:lnTo>
                      <a:lnTo>
                        <a:pt x="135" y="96"/>
                      </a:lnTo>
                      <a:lnTo>
                        <a:pt x="135" y="110"/>
                      </a:lnTo>
                      <a:lnTo>
                        <a:pt x="135" y="115"/>
                      </a:lnTo>
                      <a:lnTo>
                        <a:pt x="135" y="120"/>
                      </a:lnTo>
                      <a:lnTo>
                        <a:pt x="144" y="106"/>
                      </a:lnTo>
                      <a:lnTo>
                        <a:pt x="149" y="86"/>
                      </a:lnTo>
                      <a:lnTo>
                        <a:pt x="154" y="72"/>
                      </a:lnTo>
                      <a:lnTo>
                        <a:pt x="154" y="53"/>
                      </a:lnTo>
                      <a:lnTo>
                        <a:pt x="163" y="62"/>
                      </a:lnTo>
                      <a:lnTo>
                        <a:pt x="159" y="67"/>
                      </a:lnTo>
                      <a:lnTo>
                        <a:pt x="159" y="72"/>
                      </a:lnTo>
                      <a:lnTo>
                        <a:pt x="159" y="86"/>
                      </a:lnTo>
                      <a:lnTo>
                        <a:pt x="159" y="96"/>
                      </a:lnTo>
                      <a:lnTo>
                        <a:pt x="159" y="106"/>
                      </a:lnTo>
                      <a:lnTo>
                        <a:pt x="154" y="110"/>
                      </a:lnTo>
                      <a:lnTo>
                        <a:pt x="159" y="106"/>
                      </a:lnTo>
                      <a:lnTo>
                        <a:pt x="163" y="106"/>
                      </a:lnTo>
                      <a:lnTo>
                        <a:pt x="163" y="96"/>
                      </a:lnTo>
                      <a:lnTo>
                        <a:pt x="168" y="86"/>
                      </a:lnTo>
                      <a:lnTo>
                        <a:pt x="173" y="77"/>
                      </a:lnTo>
                      <a:lnTo>
                        <a:pt x="173" y="72"/>
                      </a:lnTo>
                      <a:lnTo>
                        <a:pt x="173" y="62"/>
                      </a:lnTo>
                      <a:lnTo>
                        <a:pt x="173" y="48"/>
                      </a:lnTo>
                      <a:lnTo>
                        <a:pt x="173" y="43"/>
                      </a:lnTo>
                      <a:lnTo>
                        <a:pt x="173" y="38"/>
                      </a:lnTo>
                      <a:lnTo>
                        <a:pt x="178" y="34"/>
                      </a:lnTo>
                      <a:lnTo>
                        <a:pt x="183" y="34"/>
                      </a:lnTo>
                      <a:lnTo>
                        <a:pt x="183" y="67"/>
                      </a:lnTo>
                      <a:lnTo>
                        <a:pt x="178" y="101"/>
                      </a:lnTo>
                      <a:lnTo>
                        <a:pt x="183" y="101"/>
                      </a:lnTo>
                      <a:lnTo>
                        <a:pt x="187" y="96"/>
                      </a:lnTo>
                      <a:lnTo>
                        <a:pt x="187" y="86"/>
                      </a:lnTo>
                      <a:lnTo>
                        <a:pt x="192" y="67"/>
                      </a:lnTo>
                      <a:lnTo>
                        <a:pt x="192" y="53"/>
                      </a:lnTo>
                      <a:lnTo>
                        <a:pt x="197" y="43"/>
                      </a:lnTo>
                      <a:lnTo>
                        <a:pt x="197" y="38"/>
                      </a:lnTo>
                      <a:lnTo>
                        <a:pt x="202" y="43"/>
                      </a:lnTo>
                      <a:lnTo>
                        <a:pt x="202" y="53"/>
                      </a:lnTo>
                      <a:lnTo>
                        <a:pt x="202" y="62"/>
                      </a:lnTo>
                      <a:lnTo>
                        <a:pt x="202" y="67"/>
                      </a:lnTo>
                      <a:lnTo>
                        <a:pt x="197" y="86"/>
                      </a:lnTo>
                      <a:lnTo>
                        <a:pt x="192" y="101"/>
                      </a:lnTo>
                      <a:lnTo>
                        <a:pt x="197" y="96"/>
                      </a:lnTo>
                      <a:lnTo>
                        <a:pt x="202" y="91"/>
                      </a:lnTo>
                      <a:lnTo>
                        <a:pt x="207" y="82"/>
                      </a:lnTo>
                      <a:lnTo>
                        <a:pt x="211" y="77"/>
                      </a:lnTo>
                      <a:lnTo>
                        <a:pt x="211" y="77"/>
                      </a:lnTo>
                      <a:lnTo>
                        <a:pt x="216" y="82"/>
                      </a:lnTo>
                      <a:lnTo>
                        <a:pt x="211" y="86"/>
                      </a:lnTo>
                      <a:lnTo>
                        <a:pt x="207" y="91"/>
                      </a:lnTo>
                      <a:lnTo>
                        <a:pt x="207" y="96"/>
                      </a:lnTo>
                      <a:lnTo>
                        <a:pt x="207" y="101"/>
                      </a:lnTo>
                      <a:lnTo>
                        <a:pt x="192" y="115"/>
                      </a:lnTo>
                      <a:lnTo>
                        <a:pt x="173" y="135"/>
                      </a:lnTo>
                      <a:lnTo>
                        <a:pt x="159" y="149"/>
                      </a:lnTo>
                      <a:lnTo>
                        <a:pt x="144" y="163"/>
                      </a:lnTo>
                      <a:lnTo>
                        <a:pt x="173" y="149"/>
                      </a:lnTo>
                      <a:lnTo>
                        <a:pt x="173" y="154"/>
                      </a:lnTo>
                      <a:lnTo>
                        <a:pt x="168" y="159"/>
                      </a:lnTo>
                      <a:lnTo>
                        <a:pt x="163" y="163"/>
                      </a:lnTo>
                      <a:lnTo>
                        <a:pt x="154" y="168"/>
                      </a:lnTo>
                      <a:lnTo>
                        <a:pt x="149" y="173"/>
                      </a:lnTo>
                      <a:lnTo>
                        <a:pt x="144" y="178"/>
                      </a:lnTo>
                      <a:lnTo>
                        <a:pt x="154" y="178"/>
                      </a:lnTo>
                      <a:lnTo>
                        <a:pt x="159" y="178"/>
                      </a:lnTo>
                      <a:lnTo>
                        <a:pt x="159" y="178"/>
                      </a:lnTo>
                      <a:lnTo>
                        <a:pt x="159" y="178"/>
                      </a:lnTo>
                      <a:lnTo>
                        <a:pt x="159" y="183"/>
                      </a:lnTo>
                      <a:lnTo>
                        <a:pt x="163" y="183"/>
                      </a:lnTo>
                      <a:lnTo>
                        <a:pt x="173" y="178"/>
                      </a:lnTo>
                      <a:lnTo>
                        <a:pt x="173" y="178"/>
                      </a:lnTo>
                      <a:lnTo>
                        <a:pt x="178" y="173"/>
                      </a:lnTo>
                      <a:lnTo>
                        <a:pt x="183" y="159"/>
                      </a:lnTo>
                      <a:lnTo>
                        <a:pt x="192" y="149"/>
                      </a:lnTo>
                      <a:lnTo>
                        <a:pt x="211" y="139"/>
                      </a:lnTo>
                      <a:lnTo>
                        <a:pt x="226" y="120"/>
                      </a:lnTo>
                      <a:lnTo>
                        <a:pt x="240" y="106"/>
                      </a:lnTo>
                      <a:lnTo>
                        <a:pt x="250" y="86"/>
                      </a:lnTo>
                      <a:lnTo>
                        <a:pt x="250" y="72"/>
                      </a:lnTo>
                      <a:lnTo>
                        <a:pt x="255" y="62"/>
                      </a:lnTo>
                      <a:lnTo>
                        <a:pt x="255" y="38"/>
                      </a:lnTo>
                      <a:lnTo>
                        <a:pt x="255" y="19"/>
                      </a:lnTo>
                      <a:lnTo>
                        <a:pt x="259" y="10"/>
                      </a:lnTo>
                      <a:lnTo>
                        <a:pt x="259" y="0"/>
                      </a:lnTo>
                      <a:lnTo>
                        <a:pt x="355" y="29"/>
                      </a:lnTo>
                      <a:lnTo>
                        <a:pt x="466" y="120"/>
                      </a:lnTo>
                      <a:lnTo>
                        <a:pt x="720" y="197"/>
                      </a:lnTo>
                      <a:lnTo>
                        <a:pt x="855" y="298"/>
                      </a:lnTo>
                      <a:lnTo>
                        <a:pt x="864" y="355"/>
                      </a:lnTo>
                      <a:lnTo>
                        <a:pt x="874" y="384"/>
                      </a:lnTo>
                      <a:lnTo>
                        <a:pt x="874" y="413"/>
                      </a:lnTo>
                      <a:lnTo>
                        <a:pt x="879" y="447"/>
                      </a:lnTo>
                      <a:lnTo>
                        <a:pt x="879" y="475"/>
                      </a:lnTo>
                      <a:lnTo>
                        <a:pt x="879" y="504"/>
                      </a:lnTo>
                      <a:lnTo>
                        <a:pt x="874" y="538"/>
                      </a:lnTo>
                      <a:lnTo>
                        <a:pt x="869" y="581"/>
                      </a:lnTo>
                      <a:lnTo>
                        <a:pt x="864" y="605"/>
                      </a:lnTo>
                      <a:lnTo>
                        <a:pt x="860" y="615"/>
                      </a:lnTo>
                      <a:lnTo>
                        <a:pt x="855" y="624"/>
                      </a:lnTo>
                      <a:lnTo>
                        <a:pt x="850" y="615"/>
                      </a:lnTo>
                      <a:lnTo>
                        <a:pt x="836" y="648"/>
                      </a:lnTo>
                      <a:lnTo>
                        <a:pt x="831" y="663"/>
                      </a:lnTo>
                      <a:lnTo>
                        <a:pt x="826" y="668"/>
                      </a:lnTo>
                      <a:lnTo>
                        <a:pt x="826" y="677"/>
                      </a:lnTo>
                      <a:lnTo>
                        <a:pt x="831" y="677"/>
                      </a:lnTo>
                      <a:lnTo>
                        <a:pt x="831" y="672"/>
                      </a:lnTo>
                      <a:lnTo>
                        <a:pt x="836" y="663"/>
                      </a:lnTo>
                      <a:lnTo>
                        <a:pt x="836" y="658"/>
                      </a:lnTo>
                      <a:lnTo>
                        <a:pt x="840" y="653"/>
                      </a:lnTo>
                      <a:lnTo>
                        <a:pt x="845" y="648"/>
                      </a:lnTo>
                      <a:lnTo>
                        <a:pt x="850" y="648"/>
                      </a:lnTo>
                      <a:lnTo>
                        <a:pt x="850" y="639"/>
                      </a:lnTo>
                      <a:lnTo>
                        <a:pt x="855" y="634"/>
                      </a:lnTo>
                      <a:lnTo>
                        <a:pt x="860" y="634"/>
                      </a:lnTo>
                      <a:lnTo>
                        <a:pt x="860" y="653"/>
                      </a:lnTo>
                      <a:lnTo>
                        <a:pt x="855" y="672"/>
                      </a:lnTo>
                      <a:lnTo>
                        <a:pt x="850" y="687"/>
                      </a:lnTo>
                      <a:lnTo>
                        <a:pt x="845" y="701"/>
                      </a:lnTo>
                      <a:lnTo>
                        <a:pt x="840" y="725"/>
                      </a:lnTo>
                      <a:lnTo>
                        <a:pt x="836" y="744"/>
                      </a:lnTo>
                      <a:lnTo>
                        <a:pt x="836" y="783"/>
                      </a:lnTo>
                      <a:lnTo>
                        <a:pt x="836" y="821"/>
                      </a:lnTo>
                      <a:lnTo>
                        <a:pt x="831" y="860"/>
                      </a:lnTo>
                      <a:lnTo>
                        <a:pt x="716" y="86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78" name="Freeform 66">
                  <a:extLst>
                    <a:ext uri="{FF2B5EF4-FFF2-40B4-BE49-F238E27FC236}">
                      <a16:creationId xmlns:a16="http://schemas.microsoft.com/office/drawing/2014/main" id="{F6AF3860-3F17-4E2F-BFAD-B6B75EA8B1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30" y="2155"/>
                  <a:ext cx="802" cy="1023"/>
                </a:xfrm>
                <a:custGeom>
                  <a:avLst/>
                  <a:gdLst>
                    <a:gd name="T0" fmla="*/ 754 w 802"/>
                    <a:gd name="T1" fmla="*/ 63 h 1023"/>
                    <a:gd name="T2" fmla="*/ 591 w 802"/>
                    <a:gd name="T3" fmla="*/ 221 h 1023"/>
                    <a:gd name="T4" fmla="*/ 485 w 802"/>
                    <a:gd name="T5" fmla="*/ 284 h 1023"/>
                    <a:gd name="T6" fmla="*/ 346 w 802"/>
                    <a:gd name="T7" fmla="*/ 360 h 1023"/>
                    <a:gd name="T8" fmla="*/ 288 w 802"/>
                    <a:gd name="T9" fmla="*/ 399 h 1023"/>
                    <a:gd name="T10" fmla="*/ 245 w 802"/>
                    <a:gd name="T11" fmla="*/ 428 h 1023"/>
                    <a:gd name="T12" fmla="*/ 197 w 802"/>
                    <a:gd name="T13" fmla="*/ 471 h 1023"/>
                    <a:gd name="T14" fmla="*/ 144 w 802"/>
                    <a:gd name="T15" fmla="*/ 548 h 1023"/>
                    <a:gd name="T16" fmla="*/ 134 w 802"/>
                    <a:gd name="T17" fmla="*/ 644 h 1023"/>
                    <a:gd name="T18" fmla="*/ 139 w 802"/>
                    <a:gd name="T19" fmla="*/ 764 h 1023"/>
                    <a:gd name="T20" fmla="*/ 163 w 802"/>
                    <a:gd name="T21" fmla="*/ 831 h 1023"/>
                    <a:gd name="T22" fmla="*/ 221 w 802"/>
                    <a:gd name="T23" fmla="*/ 903 h 1023"/>
                    <a:gd name="T24" fmla="*/ 202 w 802"/>
                    <a:gd name="T25" fmla="*/ 937 h 1023"/>
                    <a:gd name="T26" fmla="*/ 192 w 802"/>
                    <a:gd name="T27" fmla="*/ 985 h 1023"/>
                    <a:gd name="T28" fmla="*/ 211 w 802"/>
                    <a:gd name="T29" fmla="*/ 1018 h 1023"/>
                    <a:gd name="T30" fmla="*/ 134 w 802"/>
                    <a:gd name="T31" fmla="*/ 989 h 1023"/>
                    <a:gd name="T32" fmla="*/ 24 w 802"/>
                    <a:gd name="T33" fmla="*/ 788 h 1023"/>
                    <a:gd name="T34" fmla="*/ 5 w 802"/>
                    <a:gd name="T35" fmla="*/ 600 h 1023"/>
                    <a:gd name="T36" fmla="*/ 19 w 802"/>
                    <a:gd name="T37" fmla="*/ 524 h 1023"/>
                    <a:gd name="T38" fmla="*/ 53 w 802"/>
                    <a:gd name="T39" fmla="*/ 447 h 1023"/>
                    <a:gd name="T40" fmla="*/ 110 w 802"/>
                    <a:gd name="T41" fmla="*/ 365 h 1023"/>
                    <a:gd name="T42" fmla="*/ 192 w 802"/>
                    <a:gd name="T43" fmla="*/ 293 h 1023"/>
                    <a:gd name="T44" fmla="*/ 355 w 802"/>
                    <a:gd name="T45" fmla="*/ 173 h 1023"/>
                    <a:gd name="T46" fmla="*/ 466 w 802"/>
                    <a:gd name="T47" fmla="*/ 82 h 1023"/>
                    <a:gd name="T48" fmla="*/ 538 w 802"/>
                    <a:gd name="T49" fmla="*/ 0 h 1023"/>
                    <a:gd name="T50" fmla="*/ 437 w 802"/>
                    <a:gd name="T51" fmla="*/ 135 h 1023"/>
                    <a:gd name="T52" fmla="*/ 317 w 802"/>
                    <a:gd name="T53" fmla="*/ 211 h 1023"/>
                    <a:gd name="T54" fmla="*/ 154 w 802"/>
                    <a:gd name="T55" fmla="*/ 351 h 1023"/>
                    <a:gd name="T56" fmla="*/ 96 w 802"/>
                    <a:gd name="T57" fmla="*/ 408 h 1023"/>
                    <a:gd name="T58" fmla="*/ 29 w 802"/>
                    <a:gd name="T59" fmla="*/ 562 h 1023"/>
                    <a:gd name="T60" fmla="*/ 19 w 802"/>
                    <a:gd name="T61" fmla="*/ 687 h 1023"/>
                    <a:gd name="T62" fmla="*/ 58 w 802"/>
                    <a:gd name="T63" fmla="*/ 836 h 1023"/>
                    <a:gd name="T64" fmla="*/ 139 w 802"/>
                    <a:gd name="T65" fmla="*/ 917 h 1023"/>
                    <a:gd name="T66" fmla="*/ 115 w 802"/>
                    <a:gd name="T67" fmla="*/ 941 h 1023"/>
                    <a:gd name="T68" fmla="*/ 187 w 802"/>
                    <a:gd name="T69" fmla="*/ 1009 h 1023"/>
                    <a:gd name="T70" fmla="*/ 173 w 802"/>
                    <a:gd name="T71" fmla="*/ 961 h 1023"/>
                    <a:gd name="T72" fmla="*/ 202 w 802"/>
                    <a:gd name="T73" fmla="*/ 922 h 1023"/>
                    <a:gd name="T74" fmla="*/ 206 w 802"/>
                    <a:gd name="T75" fmla="*/ 898 h 1023"/>
                    <a:gd name="T76" fmla="*/ 163 w 802"/>
                    <a:gd name="T77" fmla="*/ 879 h 1023"/>
                    <a:gd name="T78" fmla="*/ 149 w 802"/>
                    <a:gd name="T79" fmla="*/ 817 h 1023"/>
                    <a:gd name="T80" fmla="*/ 110 w 802"/>
                    <a:gd name="T81" fmla="*/ 759 h 1023"/>
                    <a:gd name="T82" fmla="*/ 67 w 802"/>
                    <a:gd name="T83" fmla="*/ 769 h 1023"/>
                    <a:gd name="T84" fmla="*/ 77 w 802"/>
                    <a:gd name="T85" fmla="*/ 759 h 1023"/>
                    <a:gd name="T86" fmla="*/ 120 w 802"/>
                    <a:gd name="T87" fmla="*/ 740 h 1023"/>
                    <a:gd name="T88" fmla="*/ 130 w 802"/>
                    <a:gd name="T89" fmla="*/ 567 h 1023"/>
                    <a:gd name="T90" fmla="*/ 178 w 802"/>
                    <a:gd name="T91" fmla="*/ 466 h 1023"/>
                    <a:gd name="T92" fmla="*/ 312 w 802"/>
                    <a:gd name="T93" fmla="*/ 375 h 1023"/>
                    <a:gd name="T94" fmla="*/ 394 w 802"/>
                    <a:gd name="T95" fmla="*/ 322 h 1023"/>
                    <a:gd name="T96" fmla="*/ 456 w 802"/>
                    <a:gd name="T97" fmla="*/ 279 h 1023"/>
                    <a:gd name="T98" fmla="*/ 475 w 802"/>
                    <a:gd name="T99" fmla="*/ 279 h 1023"/>
                    <a:gd name="T100" fmla="*/ 547 w 802"/>
                    <a:gd name="T101" fmla="*/ 231 h 1023"/>
                    <a:gd name="T102" fmla="*/ 672 w 802"/>
                    <a:gd name="T103" fmla="*/ 130 h 1023"/>
                    <a:gd name="T104" fmla="*/ 744 w 802"/>
                    <a:gd name="T105" fmla="*/ 48 h 1023"/>
                    <a:gd name="T106" fmla="*/ 754 w 802"/>
                    <a:gd name="T107" fmla="*/ 10 h 1023"/>
                    <a:gd name="T108" fmla="*/ 739 w 802"/>
                    <a:gd name="T109" fmla="*/ 5 h 1023"/>
                    <a:gd name="T110" fmla="*/ 773 w 802"/>
                    <a:gd name="T111" fmla="*/ 15 h 1023"/>
                    <a:gd name="T112" fmla="*/ 787 w 802"/>
                    <a:gd name="T113" fmla="*/ 5 h 10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802" h="1023">
                      <a:moveTo>
                        <a:pt x="802" y="0"/>
                      </a:moveTo>
                      <a:lnTo>
                        <a:pt x="783" y="24"/>
                      </a:lnTo>
                      <a:lnTo>
                        <a:pt x="768" y="48"/>
                      </a:lnTo>
                      <a:lnTo>
                        <a:pt x="763" y="53"/>
                      </a:lnTo>
                      <a:lnTo>
                        <a:pt x="759" y="53"/>
                      </a:lnTo>
                      <a:lnTo>
                        <a:pt x="754" y="63"/>
                      </a:lnTo>
                      <a:lnTo>
                        <a:pt x="749" y="72"/>
                      </a:lnTo>
                      <a:lnTo>
                        <a:pt x="744" y="77"/>
                      </a:lnTo>
                      <a:lnTo>
                        <a:pt x="735" y="77"/>
                      </a:lnTo>
                      <a:lnTo>
                        <a:pt x="706" y="115"/>
                      </a:lnTo>
                      <a:lnTo>
                        <a:pt x="667" y="154"/>
                      </a:lnTo>
                      <a:lnTo>
                        <a:pt x="591" y="221"/>
                      </a:lnTo>
                      <a:lnTo>
                        <a:pt x="571" y="226"/>
                      </a:lnTo>
                      <a:lnTo>
                        <a:pt x="557" y="236"/>
                      </a:lnTo>
                      <a:lnTo>
                        <a:pt x="528" y="255"/>
                      </a:lnTo>
                      <a:lnTo>
                        <a:pt x="514" y="264"/>
                      </a:lnTo>
                      <a:lnTo>
                        <a:pt x="499" y="274"/>
                      </a:lnTo>
                      <a:lnTo>
                        <a:pt x="485" y="284"/>
                      </a:lnTo>
                      <a:lnTo>
                        <a:pt x="466" y="288"/>
                      </a:lnTo>
                      <a:lnTo>
                        <a:pt x="446" y="303"/>
                      </a:lnTo>
                      <a:lnTo>
                        <a:pt x="427" y="317"/>
                      </a:lnTo>
                      <a:lnTo>
                        <a:pt x="408" y="332"/>
                      </a:lnTo>
                      <a:lnTo>
                        <a:pt x="389" y="341"/>
                      </a:lnTo>
                      <a:lnTo>
                        <a:pt x="346" y="360"/>
                      </a:lnTo>
                      <a:lnTo>
                        <a:pt x="326" y="375"/>
                      </a:lnTo>
                      <a:lnTo>
                        <a:pt x="317" y="380"/>
                      </a:lnTo>
                      <a:lnTo>
                        <a:pt x="307" y="394"/>
                      </a:lnTo>
                      <a:lnTo>
                        <a:pt x="302" y="389"/>
                      </a:lnTo>
                      <a:lnTo>
                        <a:pt x="298" y="394"/>
                      </a:lnTo>
                      <a:lnTo>
                        <a:pt x="288" y="399"/>
                      </a:lnTo>
                      <a:lnTo>
                        <a:pt x="283" y="408"/>
                      </a:lnTo>
                      <a:lnTo>
                        <a:pt x="278" y="408"/>
                      </a:lnTo>
                      <a:lnTo>
                        <a:pt x="274" y="413"/>
                      </a:lnTo>
                      <a:lnTo>
                        <a:pt x="264" y="413"/>
                      </a:lnTo>
                      <a:lnTo>
                        <a:pt x="259" y="418"/>
                      </a:lnTo>
                      <a:lnTo>
                        <a:pt x="245" y="428"/>
                      </a:lnTo>
                      <a:lnTo>
                        <a:pt x="235" y="432"/>
                      </a:lnTo>
                      <a:lnTo>
                        <a:pt x="226" y="437"/>
                      </a:lnTo>
                      <a:lnTo>
                        <a:pt x="221" y="437"/>
                      </a:lnTo>
                      <a:lnTo>
                        <a:pt x="211" y="452"/>
                      </a:lnTo>
                      <a:lnTo>
                        <a:pt x="202" y="461"/>
                      </a:lnTo>
                      <a:lnTo>
                        <a:pt x="197" y="471"/>
                      </a:lnTo>
                      <a:lnTo>
                        <a:pt x="187" y="485"/>
                      </a:lnTo>
                      <a:lnTo>
                        <a:pt x="178" y="495"/>
                      </a:lnTo>
                      <a:lnTo>
                        <a:pt x="168" y="500"/>
                      </a:lnTo>
                      <a:lnTo>
                        <a:pt x="163" y="514"/>
                      </a:lnTo>
                      <a:lnTo>
                        <a:pt x="158" y="524"/>
                      </a:lnTo>
                      <a:lnTo>
                        <a:pt x="144" y="548"/>
                      </a:lnTo>
                      <a:lnTo>
                        <a:pt x="139" y="576"/>
                      </a:lnTo>
                      <a:lnTo>
                        <a:pt x="134" y="586"/>
                      </a:lnTo>
                      <a:lnTo>
                        <a:pt x="134" y="596"/>
                      </a:lnTo>
                      <a:lnTo>
                        <a:pt x="134" y="615"/>
                      </a:lnTo>
                      <a:lnTo>
                        <a:pt x="134" y="634"/>
                      </a:lnTo>
                      <a:lnTo>
                        <a:pt x="134" y="644"/>
                      </a:lnTo>
                      <a:lnTo>
                        <a:pt x="134" y="649"/>
                      </a:lnTo>
                      <a:lnTo>
                        <a:pt x="130" y="653"/>
                      </a:lnTo>
                      <a:lnTo>
                        <a:pt x="134" y="721"/>
                      </a:lnTo>
                      <a:lnTo>
                        <a:pt x="134" y="735"/>
                      </a:lnTo>
                      <a:lnTo>
                        <a:pt x="139" y="754"/>
                      </a:lnTo>
                      <a:lnTo>
                        <a:pt x="139" y="764"/>
                      </a:lnTo>
                      <a:lnTo>
                        <a:pt x="149" y="783"/>
                      </a:lnTo>
                      <a:lnTo>
                        <a:pt x="149" y="788"/>
                      </a:lnTo>
                      <a:lnTo>
                        <a:pt x="154" y="797"/>
                      </a:lnTo>
                      <a:lnTo>
                        <a:pt x="158" y="802"/>
                      </a:lnTo>
                      <a:lnTo>
                        <a:pt x="154" y="812"/>
                      </a:lnTo>
                      <a:lnTo>
                        <a:pt x="163" y="831"/>
                      </a:lnTo>
                      <a:lnTo>
                        <a:pt x="173" y="845"/>
                      </a:lnTo>
                      <a:lnTo>
                        <a:pt x="182" y="860"/>
                      </a:lnTo>
                      <a:lnTo>
                        <a:pt x="197" y="869"/>
                      </a:lnTo>
                      <a:lnTo>
                        <a:pt x="206" y="884"/>
                      </a:lnTo>
                      <a:lnTo>
                        <a:pt x="216" y="898"/>
                      </a:lnTo>
                      <a:lnTo>
                        <a:pt x="221" y="903"/>
                      </a:lnTo>
                      <a:lnTo>
                        <a:pt x="226" y="913"/>
                      </a:lnTo>
                      <a:lnTo>
                        <a:pt x="226" y="922"/>
                      </a:lnTo>
                      <a:lnTo>
                        <a:pt x="226" y="932"/>
                      </a:lnTo>
                      <a:lnTo>
                        <a:pt x="221" y="937"/>
                      </a:lnTo>
                      <a:lnTo>
                        <a:pt x="211" y="941"/>
                      </a:lnTo>
                      <a:lnTo>
                        <a:pt x="202" y="937"/>
                      </a:lnTo>
                      <a:lnTo>
                        <a:pt x="192" y="937"/>
                      </a:lnTo>
                      <a:lnTo>
                        <a:pt x="192" y="937"/>
                      </a:lnTo>
                      <a:lnTo>
                        <a:pt x="187" y="941"/>
                      </a:lnTo>
                      <a:lnTo>
                        <a:pt x="187" y="951"/>
                      </a:lnTo>
                      <a:lnTo>
                        <a:pt x="187" y="970"/>
                      </a:lnTo>
                      <a:lnTo>
                        <a:pt x="192" y="985"/>
                      </a:lnTo>
                      <a:lnTo>
                        <a:pt x="197" y="989"/>
                      </a:lnTo>
                      <a:lnTo>
                        <a:pt x="202" y="999"/>
                      </a:lnTo>
                      <a:lnTo>
                        <a:pt x="206" y="1004"/>
                      </a:lnTo>
                      <a:lnTo>
                        <a:pt x="211" y="1004"/>
                      </a:lnTo>
                      <a:lnTo>
                        <a:pt x="216" y="1013"/>
                      </a:lnTo>
                      <a:lnTo>
                        <a:pt x="211" y="1018"/>
                      </a:lnTo>
                      <a:lnTo>
                        <a:pt x="206" y="1023"/>
                      </a:lnTo>
                      <a:lnTo>
                        <a:pt x="197" y="1023"/>
                      </a:lnTo>
                      <a:lnTo>
                        <a:pt x="192" y="1023"/>
                      </a:lnTo>
                      <a:lnTo>
                        <a:pt x="178" y="1018"/>
                      </a:lnTo>
                      <a:lnTo>
                        <a:pt x="163" y="1013"/>
                      </a:lnTo>
                      <a:lnTo>
                        <a:pt x="134" y="989"/>
                      </a:lnTo>
                      <a:lnTo>
                        <a:pt x="110" y="961"/>
                      </a:lnTo>
                      <a:lnTo>
                        <a:pt x="86" y="927"/>
                      </a:lnTo>
                      <a:lnTo>
                        <a:pt x="67" y="893"/>
                      </a:lnTo>
                      <a:lnTo>
                        <a:pt x="53" y="860"/>
                      </a:lnTo>
                      <a:lnTo>
                        <a:pt x="34" y="826"/>
                      </a:lnTo>
                      <a:lnTo>
                        <a:pt x="24" y="788"/>
                      </a:lnTo>
                      <a:lnTo>
                        <a:pt x="10" y="754"/>
                      </a:lnTo>
                      <a:lnTo>
                        <a:pt x="5" y="697"/>
                      </a:lnTo>
                      <a:lnTo>
                        <a:pt x="0" y="673"/>
                      </a:lnTo>
                      <a:lnTo>
                        <a:pt x="0" y="649"/>
                      </a:lnTo>
                      <a:lnTo>
                        <a:pt x="0" y="624"/>
                      </a:lnTo>
                      <a:lnTo>
                        <a:pt x="5" y="600"/>
                      </a:lnTo>
                      <a:lnTo>
                        <a:pt x="10" y="572"/>
                      </a:lnTo>
                      <a:lnTo>
                        <a:pt x="14" y="548"/>
                      </a:lnTo>
                      <a:lnTo>
                        <a:pt x="14" y="543"/>
                      </a:lnTo>
                      <a:lnTo>
                        <a:pt x="14" y="538"/>
                      </a:lnTo>
                      <a:lnTo>
                        <a:pt x="14" y="533"/>
                      </a:lnTo>
                      <a:lnTo>
                        <a:pt x="19" y="524"/>
                      </a:lnTo>
                      <a:lnTo>
                        <a:pt x="24" y="519"/>
                      </a:lnTo>
                      <a:lnTo>
                        <a:pt x="24" y="514"/>
                      </a:lnTo>
                      <a:lnTo>
                        <a:pt x="29" y="504"/>
                      </a:lnTo>
                      <a:lnTo>
                        <a:pt x="34" y="495"/>
                      </a:lnTo>
                      <a:lnTo>
                        <a:pt x="43" y="471"/>
                      </a:lnTo>
                      <a:lnTo>
                        <a:pt x="53" y="447"/>
                      </a:lnTo>
                      <a:lnTo>
                        <a:pt x="58" y="437"/>
                      </a:lnTo>
                      <a:lnTo>
                        <a:pt x="67" y="423"/>
                      </a:lnTo>
                      <a:lnTo>
                        <a:pt x="82" y="404"/>
                      </a:lnTo>
                      <a:lnTo>
                        <a:pt x="96" y="380"/>
                      </a:lnTo>
                      <a:lnTo>
                        <a:pt x="101" y="370"/>
                      </a:lnTo>
                      <a:lnTo>
                        <a:pt x="110" y="365"/>
                      </a:lnTo>
                      <a:lnTo>
                        <a:pt x="120" y="356"/>
                      </a:lnTo>
                      <a:lnTo>
                        <a:pt x="134" y="351"/>
                      </a:lnTo>
                      <a:lnTo>
                        <a:pt x="144" y="341"/>
                      </a:lnTo>
                      <a:lnTo>
                        <a:pt x="154" y="332"/>
                      </a:lnTo>
                      <a:lnTo>
                        <a:pt x="178" y="312"/>
                      </a:lnTo>
                      <a:lnTo>
                        <a:pt x="192" y="293"/>
                      </a:lnTo>
                      <a:lnTo>
                        <a:pt x="211" y="274"/>
                      </a:lnTo>
                      <a:lnTo>
                        <a:pt x="254" y="240"/>
                      </a:lnTo>
                      <a:lnTo>
                        <a:pt x="298" y="211"/>
                      </a:lnTo>
                      <a:lnTo>
                        <a:pt x="336" y="173"/>
                      </a:lnTo>
                      <a:lnTo>
                        <a:pt x="346" y="173"/>
                      </a:lnTo>
                      <a:lnTo>
                        <a:pt x="355" y="173"/>
                      </a:lnTo>
                      <a:lnTo>
                        <a:pt x="370" y="159"/>
                      </a:lnTo>
                      <a:lnTo>
                        <a:pt x="384" y="149"/>
                      </a:lnTo>
                      <a:lnTo>
                        <a:pt x="394" y="144"/>
                      </a:lnTo>
                      <a:lnTo>
                        <a:pt x="403" y="144"/>
                      </a:lnTo>
                      <a:lnTo>
                        <a:pt x="437" y="111"/>
                      </a:lnTo>
                      <a:lnTo>
                        <a:pt x="466" y="82"/>
                      </a:lnTo>
                      <a:lnTo>
                        <a:pt x="495" y="48"/>
                      </a:lnTo>
                      <a:lnTo>
                        <a:pt x="509" y="29"/>
                      </a:lnTo>
                      <a:lnTo>
                        <a:pt x="519" y="10"/>
                      </a:lnTo>
                      <a:lnTo>
                        <a:pt x="519" y="5"/>
                      </a:lnTo>
                      <a:lnTo>
                        <a:pt x="523" y="0"/>
                      </a:lnTo>
                      <a:lnTo>
                        <a:pt x="538" y="0"/>
                      </a:lnTo>
                      <a:lnTo>
                        <a:pt x="514" y="43"/>
                      </a:lnTo>
                      <a:lnTo>
                        <a:pt x="499" y="67"/>
                      </a:lnTo>
                      <a:lnTo>
                        <a:pt x="495" y="72"/>
                      </a:lnTo>
                      <a:lnTo>
                        <a:pt x="480" y="82"/>
                      </a:lnTo>
                      <a:lnTo>
                        <a:pt x="461" y="106"/>
                      </a:lnTo>
                      <a:lnTo>
                        <a:pt x="437" y="135"/>
                      </a:lnTo>
                      <a:lnTo>
                        <a:pt x="422" y="144"/>
                      </a:lnTo>
                      <a:lnTo>
                        <a:pt x="413" y="154"/>
                      </a:lnTo>
                      <a:lnTo>
                        <a:pt x="398" y="163"/>
                      </a:lnTo>
                      <a:lnTo>
                        <a:pt x="384" y="168"/>
                      </a:lnTo>
                      <a:lnTo>
                        <a:pt x="336" y="197"/>
                      </a:lnTo>
                      <a:lnTo>
                        <a:pt x="317" y="211"/>
                      </a:lnTo>
                      <a:lnTo>
                        <a:pt x="307" y="216"/>
                      </a:lnTo>
                      <a:lnTo>
                        <a:pt x="293" y="226"/>
                      </a:lnTo>
                      <a:lnTo>
                        <a:pt x="254" y="255"/>
                      </a:lnTo>
                      <a:lnTo>
                        <a:pt x="221" y="284"/>
                      </a:lnTo>
                      <a:lnTo>
                        <a:pt x="187" y="317"/>
                      </a:lnTo>
                      <a:lnTo>
                        <a:pt x="154" y="351"/>
                      </a:lnTo>
                      <a:lnTo>
                        <a:pt x="139" y="356"/>
                      </a:lnTo>
                      <a:lnTo>
                        <a:pt x="134" y="365"/>
                      </a:lnTo>
                      <a:lnTo>
                        <a:pt x="134" y="365"/>
                      </a:lnTo>
                      <a:lnTo>
                        <a:pt x="139" y="370"/>
                      </a:lnTo>
                      <a:lnTo>
                        <a:pt x="115" y="389"/>
                      </a:lnTo>
                      <a:lnTo>
                        <a:pt x="96" y="408"/>
                      </a:lnTo>
                      <a:lnTo>
                        <a:pt x="82" y="428"/>
                      </a:lnTo>
                      <a:lnTo>
                        <a:pt x="62" y="452"/>
                      </a:lnTo>
                      <a:lnTo>
                        <a:pt x="53" y="476"/>
                      </a:lnTo>
                      <a:lnTo>
                        <a:pt x="43" y="504"/>
                      </a:lnTo>
                      <a:lnTo>
                        <a:pt x="34" y="533"/>
                      </a:lnTo>
                      <a:lnTo>
                        <a:pt x="29" y="562"/>
                      </a:lnTo>
                      <a:lnTo>
                        <a:pt x="24" y="572"/>
                      </a:lnTo>
                      <a:lnTo>
                        <a:pt x="19" y="581"/>
                      </a:lnTo>
                      <a:lnTo>
                        <a:pt x="14" y="600"/>
                      </a:lnTo>
                      <a:lnTo>
                        <a:pt x="14" y="620"/>
                      </a:lnTo>
                      <a:lnTo>
                        <a:pt x="14" y="644"/>
                      </a:lnTo>
                      <a:lnTo>
                        <a:pt x="19" y="687"/>
                      </a:lnTo>
                      <a:lnTo>
                        <a:pt x="19" y="706"/>
                      </a:lnTo>
                      <a:lnTo>
                        <a:pt x="19" y="725"/>
                      </a:lnTo>
                      <a:lnTo>
                        <a:pt x="29" y="754"/>
                      </a:lnTo>
                      <a:lnTo>
                        <a:pt x="34" y="783"/>
                      </a:lnTo>
                      <a:lnTo>
                        <a:pt x="48" y="807"/>
                      </a:lnTo>
                      <a:lnTo>
                        <a:pt x="58" y="836"/>
                      </a:lnTo>
                      <a:lnTo>
                        <a:pt x="86" y="889"/>
                      </a:lnTo>
                      <a:lnTo>
                        <a:pt x="115" y="941"/>
                      </a:lnTo>
                      <a:lnTo>
                        <a:pt x="125" y="927"/>
                      </a:lnTo>
                      <a:lnTo>
                        <a:pt x="130" y="917"/>
                      </a:lnTo>
                      <a:lnTo>
                        <a:pt x="134" y="917"/>
                      </a:lnTo>
                      <a:lnTo>
                        <a:pt x="139" y="917"/>
                      </a:lnTo>
                      <a:lnTo>
                        <a:pt x="149" y="917"/>
                      </a:lnTo>
                      <a:lnTo>
                        <a:pt x="144" y="917"/>
                      </a:lnTo>
                      <a:lnTo>
                        <a:pt x="139" y="922"/>
                      </a:lnTo>
                      <a:lnTo>
                        <a:pt x="130" y="932"/>
                      </a:lnTo>
                      <a:lnTo>
                        <a:pt x="125" y="937"/>
                      </a:lnTo>
                      <a:lnTo>
                        <a:pt x="115" y="941"/>
                      </a:lnTo>
                      <a:lnTo>
                        <a:pt x="130" y="965"/>
                      </a:lnTo>
                      <a:lnTo>
                        <a:pt x="149" y="985"/>
                      </a:lnTo>
                      <a:lnTo>
                        <a:pt x="158" y="989"/>
                      </a:lnTo>
                      <a:lnTo>
                        <a:pt x="168" y="999"/>
                      </a:lnTo>
                      <a:lnTo>
                        <a:pt x="178" y="1004"/>
                      </a:lnTo>
                      <a:lnTo>
                        <a:pt x="187" y="1009"/>
                      </a:lnTo>
                      <a:lnTo>
                        <a:pt x="187" y="1004"/>
                      </a:lnTo>
                      <a:lnTo>
                        <a:pt x="182" y="994"/>
                      </a:lnTo>
                      <a:lnTo>
                        <a:pt x="178" y="989"/>
                      </a:lnTo>
                      <a:lnTo>
                        <a:pt x="178" y="985"/>
                      </a:lnTo>
                      <a:lnTo>
                        <a:pt x="173" y="975"/>
                      </a:lnTo>
                      <a:lnTo>
                        <a:pt x="173" y="961"/>
                      </a:lnTo>
                      <a:lnTo>
                        <a:pt x="173" y="951"/>
                      </a:lnTo>
                      <a:lnTo>
                        <a:pt x="173" y="941"/>
                      </a:lnTo>
                      <a:lnTo>
                        <a:pt x="182" y="932"/>
                      </a:lnTo>
                      <a:lnTo>
                        <a:pt x="192" y="922"/>
                      </a:lnTo>
                      <a:lnTo>
                        <a:pt x="197" y="922"/>
                      </a:lnTo>
                      <a:lnTo>
                        <a:pt x="202" y="922"/>
                      </a:lnTo>
                      <a:lnTo>
                        <a:pt x="206" y="922"/>
                      </a:lnTo>
                      <a:lnTo>
                        <a:pt x="211" y="927"/>
                      </a:lnTo>
                      <a:lnTo>
                        <a:pt x="211" y="917"/>
                      </a:lnTo>
                      <a:lnTo>
                        <a:pt x="211" y="913"/>
                      </a:lnTo>
                      <a:lnTo>
                        <a:pt x="206" y="903"/>
                      </a:lnTo>
                      <a:lnTo>
                        <a:pt x="206" y="898"/>
                      </a:lnTo>
                      <a:lnTo>
                        <a:pt x="197" y="884"/>
                      </a:lnTo>
                      <a:lnTo>
                        <a:pt x="187" y="874"/>
                      </a:lnTo>
                      <a:lnTo>
                        <a:pt x="182" y="874"/>
                      </a:lnTo>
                      <a:lnTo>
                        <a:pt x="178" y="869"/>
                      </a:lnTo>
                      <a:lnTo>
                        <a:pt x="168" y="874"/>
                      </a:lnTo>
                      <a:lnTo>
                        <a:pt x="163" y="879"/>
                      </a:lnTo>
                      <a:lnTo>
                        <a:pt x="158" y="874"/>
                      </a:lnTo>
                      <a:lnTo>
                        <a:pt x="158" y="874"/>
                      </a:lnTo>
                      <a:lnTo>
                        <a:pt x="154" y="869"/>
                      </a:lnTo>
                      <a:lnTo>
                        <a:pt x="173" y="865"/>
                      </a:lnTo>
                      <a:lnTo>
                        <a:pt x="158" y="841"/>
                      </a:lnTo>
                      <a:lnTo>
                        <a:pt x="149" y="817"/>
                      </a:lnTo>
                      <a:lnTo>
                        <a:pt x="130" y="764"/>
                      </a:lnTo>
                      <a:lnTo>
                        <a:pt x="125" y="773"/>
                      </a:lnTo>
                      <a:lnTo>
                        <a:pt x="120" y="764"/>
                      </a:lnTo>
                      <a:lnTo>
                        <a:pt x="120" y="764"/>
                      </a:lnTo>
                      <a:lnTo>
                        <a:pt x="115" y="759"/>
                      </a:lnTo>
                      <a:lnTo>
                        <a:pt x="110" y="759"/>
                      </a:lnTo>
                      <a:lnTo>
                        <a:pt x="101" y="759"/>
                      </a:lnTo>
                      <a:lnTo>
                        <a:pt x="96" y="759"/>
                      </a:lnTo>
                      <a:lnTo>
                        <a:pt x="86" y="764"/>
                      </a:lnTo>
                      <a:lnTo>
                        <a:pt x="82" y="769"/>
                      </a:lnTo>
                      <a:lnTo>
                        <a:pt x="77" y="769"/>
                      </a:lnTo>
                      <a:lnTo>
                        <a:pt x="67" y="769"/>
                      </a:lnTo>
                      <a:lnTo>
                        <a:pt x="67" y="769"/>
                      </a:lnTo>
                      <a:lnTo>
                        <a:pt x="67" y="764"/>
                      </a:lnTo>
                      <a:lnTo>
                        <a:pt x="67" y="759"/>
                      </a:lnTo>
                      <a:lnTo>
                        <a:pt x="67" y="759"/>
                      </a:lnTo>
                      <a:lnTo>
                        <a:pt x="77" y="749"/>
                      </a:lnTo>
                      <a:lnTo>
                        <a:pt x="77" y="759"/>
                      </a:lnTo>
                      <a:lnTo>
                        <a:pt x="86" y="759"/>
                      </a:lnTo>
                      <a:lnTo>
                        <a:pt x="101" y="754"/>
                      </a:lnTo>
                      <a:lnTo>
                        <a:pt x="110" y="754"/>
                      </a:lnTo>
                      <a:lnTo>
                        <a:pt x="120" y="754"/>
                      </a:lnTo>
                      <a:lnTo>
                        <a:pt x="125" y="759"/>
                      </a:lnTo>
                      <a:lnTo>
                        <a:pt x="120" y="740"/>
                      </a:lnTo>
                      <a:lnTo>
                        <a:pt x="120" y="716"/>
                      </a:lnTo>
                      <a:lnTo>
                        <a:pt x="120" y="697"/>
                      </a:lnTo>
                      <a:lnTo>
                        <a:pt x="120" y="673"/>
                      </a:lnTo>
                      <a:lnTo>
                        <a:pt x="120" y="629"/>
                      </a:lnTo>
                      <a:lnTo>
                        <a:pt x="120" y="586"/>
                      </a:lnTo>
                      <a:lnTo>
                        <a:pt x="130" y="567"/>
                      </a:lnTo>
                      <a:lnTo>
                        <a:pt x="139" y="543"/>
                      </a:lnTo>
                      <a:lnTo>
                        <a:pt x="144" y="519"/>
                      </a:lnTo>
                      <a:lnTo>
                        <a:pt x="149" y="509"/>
                      </a:lnTo>
                      <a:lnTo>
                        <a:pt x="158" y="495"/>
                      </a:lnTo>
                      <a:lnTo>
                        <a:pt x="168" y="480"/>
                      </a:lnTo>
                      <a:lnTo>
                        <a:pt x="178" y="466"/>
                      </a:lnTo>
                      <a:lnTo>
                        <a:pt x="192" y="447"/>
                      </a:lnTo>
                      <a:lnTo>
                        <a:pt x="202" y="437"/>
                      </a:lnTo>
                      <a:lnTo>
                        <a:pt x="230" y="418"/>
                      </a:lnTo>
                      <a:lnTo>
                        <a:pt x="254" y="399"/>
                      </a:lnTo>
                      <a:lnTo>
                        <a:pt x="283" y="384"/>
                      </a:lnTo>
                      <a:lnTo>
                        <a:pt x="312" y="375"/>
                      </a:lnTo>
                      <a:lnTo>
                        <a:pt x="317" y="370"/>
                      </a:lnTo>
                      <a:lnTo>
                        <a:pt x="317" y="365"/>
                      </a:lnTo>
                      <a:lnTo>
                        <a:pt x="326" y="360"/>
                      </a:lnTo>
                      <a:lnTo>
                        <a:pt x="336" y="356"/>
                      </a:lnTo>
                      <a:lnTo>
                        <a:pt x="346" y="356"/>
                      </a:lnTo>
                      <a:lnTo>
                        <a:pt x="394" y="322"/>
                      </a:lnTo>
                      <a:lnTo>
                        <a:pt x="418" y="308"/>
                      </a:lnTo>
                      <a:lnTo>
                        <a:pt x="442" y="293"/>
                      </a:lnTo>
                      <a:lnTo>
                        <a:pt x="446" y="288"/>
                      </a:lnTo>
                      <a:lnTo>
                        <a:pt x="451" y="284"/>
                      </a:lnTo>
                      <a:lnTo>
                        <a:pt x="456" y="279"/>
                      </a:lnTo>
                      <a:lnTo>
                        <a:pt x="456" y="279"/>
                      </a:lnTo>
                      <a:lnTo>
                        <a:pt x="451" y="274"/>
                      </a:lnTo>
                      <a:lnTo>
                        <a:pt x="451" y="269"/>
                      </a:lnTo>
                      <a:lnTo>
                        <a:pt x="456" y="274"/>
                      </a:lnTo>
                      <a:lnTo>
                        <a:pt x="456" y="279"/>
                      </a:lnTo>
                      <a:lnTo>
                        <a:pt x="466" y="279"/>
                      </a:lnTo>
                      <a:lnTo>
                        <a:pt x="475" y="279"/>
                      </a:lnTo>
                      <a:lnTo>
                        <a:pt x="480" y="274"/>
                      </a:lnTo>
                      <a:lnTo>
                        <a:pt x="495" y="264"/>
                      </a:lnTo>
                      <a:lnTo>
                        <a:pt x="504" y="260"/>
                      </a:lnTo>
                      <a:lnTo>
                        <a:pt x="514" y="260"/>
                      </a:lnTo>
                      <a:lnTo>
                        <a:pt x="528" y="245"/>
                      </a:lnTo>
                      <a:lnTo>
                        <a:pt x="547" y="231"/>
                      </a:lnTo>
                      <a:lnTo>
                        <a:pt x="591" y="202"/>
                      </a:lnTo>
                      <a:lnTo>
                        <a:pt x="610" y="187"/>
                      </a:lnTo>
                      <a:lnTo>
                        <a:pt x="629" y="168"/>
                      </a:lnTo>
                      <a:lnTo>
                        <a:pt x="648" y="154"/>
                      </a:lnTo>
                      <a:lnTo>
                        <a:pt x="663" y="135"/>
                      </a:lnTo>
                      <a:lnTo>
                        <a:pt x="672" y="130"/>
                      </a:lnTo>
                      <a:lnTo>
                        <a:pt x="677" y="125"/>
                      </a:lnTo>
                      <a:lnTo>
                        <a:pt x="687" y="115"/>
                      </a:lnTo>
                      <a:lnTo>
                        <a:pt x="701" y="106"/>
                      </a:lnTo>
                      <a:lnTo>
                        <a:pt x="711" y="91"/>
                      </a:lnTo>
                      <a:lnTo>
                        <a:pt x="730" y="72"/>
                      </a:lnTo>
                      <a:lnTo>
                        <a:pt x="744" y="48"/>
                      </a:lnTo>
                      <a:lnTo>
                        <a:pt x="754" y="34"/>
                      </a:lnTo>
                      <a:lnTo>
                        <a:pt x="768" y="24"/>
                      </a:lnTo>
                      <a:lnTo>
                        <a:pt x="763" y="24"/>
                      </a:lnTo>
                      <a:lnTo>
                        <a:pt x="759" y="24"/>
                      </a:lnTo>
                      <a:lnTo>
                        <a:pt x="759" y="15"/>
                      </a:lnTo>
                      <a:lnTo>
                        <a:pt x="754" y="10"/>
                      </a:lnTo>
                      <a:lnTo>
                        <a:pt x="754" y="10"/>
                      </a:lnTo>
                      <a:lnTo>
                        <a:pt x="749" y="10"/>
                      </a:lnTo>
                      <a:lnTo>
                        <a:pt x="744" y="10"/>
                      </a:lnTo>
                      <a:lnTo>
                        <a:pt x="739" y="10"/>
                      </a:lnTo>
                      <a:lnTo>
                        <a:pt x="739" y="5"/>
                      </a:lnTo>
                      <a:lnTo>
                        <a:pt x="739" y="5"/>
                      </a:lnTo>
                      <a:lnTo>
                        <a:pt x="739" y="0"/>
                      </a:lnTo>
                      <a:lnTo>
                        <a:pt x="759" y="0"/>
                      </a:lnTo>
                      <a:lnTo>
                        <a:pt x="759" y="5"/>
                      </a:lnTo>
                      <a:lnTo>
                        <a:pt x="759" y="10"/>
                      </a:lnTo>
                      <a:lnTo>
                        <a:pt x="768" y="24"/>
                      </a:lnTo>
                      <a:lnTo>
                        <a:pt x="773" y="15"/>
                      </a:lnTo>
                      <a:lnTo>
                        <a:pt x="778" y="10"/>
                      </a:lnTo>
                      <a:lnTo>
                        <a:pt x="773" y="5"/>
                      </a:lnTo>
                      <a:lnTo>
                        <a:pt x="773" y="0"/>
                      </a:lnTo>
                      <a:lnTo>
                        <a:pt x="778" y="0"/>
                      </a:lnTo>
                      <a:lnTo>
                        <a:pt x="778" y="10"/>
                      </a:lnTo>
                      <a:lnTo>
                        <a:pt x="787" y="5"/>
                      </a:lnTo>
                      <a:lnTo>
                        <a:pt x="787" y="0"/>
                      </a:lnTo>
                      <a:lnTo>
                        <a:pt x="80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79" name="Freeform 67">
                  <a:extLst>
                    <a:ext uri="{FF2B5EF4-FFF2-40B4-BE49-F238E27FC236}">
                      <a16:creationId xmlns:a16="http://schemas.microsoft.com/office/drawing/2014/main" id="{0C0D60FD-4215-4237-A6DF-E83391F2F7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8" y="3274"/>
                  <a:ext cx="480" cy="168"/>
                </a:xfrm>
                <a:custGeom>
                  <a:avLst/>
                  <a:gdLst>
                    <a:gd name="T0" fmla="*/ 456 w 480"/>
                    <a:gd name="T1" fmla="*/ 15 h 168"/>
                    <a:gd name="T2" fmla="*/ 471 w 480"/>
                    <a:gd name="T3" fmla="*/ 53 h 168"/>
                    <a:gd name="T4" fmla="*/ 476 w 480"/>
                    <a:gd name="T5" fmla="*/ 72 h 168"/>
                    <a:gd name="T6" fmla="*/ 413 w 480"/>
                    <a:gd name="T7" fmla="*/ 111 h 168"/>
                    <a:gd name="T8" fmla="*/ 360 w 480"/>
                    <a:gd name="T9" fmla="*/ 144 h 168"/>
                    <a:gd name="T10" fmla="*/ 322 w 480"/>
                    <a:gd name="T11" fmla="*/ 159 h 168"/>
                    <a:gd name="T12" fmla="*/ 269 w 480"/>
                    <a:gd name="T13" fmla="*/ 159 h 168"/>
                    <a:gd name="T14" fmla="*/ 202 w 480"/>
                    <a:gd name="T15" fmla="*/ 168 h 168"/>
                    <a:gd name="T16" fmla="*/ 96 w 480"/>
                    <a:gd name="T17" fmla="*/ 159 h 168"/>
                    <a:gd name="T18" fmla="*/ 43 w 480"/>
                    <a:gd name="T19" fmla="*/ 159 h 168"/>
                    <a:gd name="T20" fmla="*/ 15 w 480"/>
                    <a:gd name="T21" fmla="*/ 149 h 168"/>
                    <a:gd name="T22" fmla="*/ 0 w 480"/>
                    <a:gd name="T23" fmla="*/ 135 h 168"/>
                    <a:gd name="T24" fmla="*/ 5 w 480"/>
                    <a:gd name="T25" fmla="*/ 111 h 168"/>
                    <a:gd name="T26" fmla="*/ 43 w 480"/>
                    <a:gd name="T27" fmla="*/ 67 h 168"/>
                    <a:gd name="T28" fmla="*/ 96 w 480"/>
                    <a:gd name="T29" fmla="*/ 0 h 168"/>
                    <a:gd name="T30" fmla="*/ 68 w 480"/>
                    <a:gd name="T31" fmla="*/ 58 h 168"/>
                    <a:gd name="T32" fmla="*/ 87 w 480"/>
                    <a:gd name="T33" fmla="*/ 72 h 168"/>
                    <a:gd name="T34" fmla="*/ 111 w 480"/>
                    <a:gd name="T35" fmla="*/ 87 h 168"/>
                    <a:gd name="T36" fmla="*/ 120 w 480"/>
                    <a:gd name="T37" fmla="*/ 91 h 168"/>
                    <a:gd name="T38" fmla="*/ 130 w 480"/>
                    <a:gd name="T39" fmla="*/ 91 h 168"/>
                    <a:gd name="T40" fmla="*/ 120 w 480"/>
                    <a:gd name="T41" fmla="*/ 72 h 168"/>
                    <a:gd name="T42" fmla="*/ 135 w 480"/>
                    <a:gd name="T43" fmla="*/ 82 h 168"/>
                    <a:gd name="T44" fmla="*/ 140 w 480"/>
                    <a:gd name="T45" fmla="*/ 77 h 168"/>
                    <a:gd name="T46" fmla="*/ 135 w 480"/>
                    <a:gd name="T47" fmla="*/ 58 h 168"/>
                    <a:gd name="T48" fmla="*/ 154 w 480"/>
                    <a:gd name="T49" fmla="*/ 72 h 168"/>
                    <a:gd name="T50" fmla="*/ 154 w 480"/>
                    <a:gd name="T51" fmla="*/ 87 h 168"/>
                    <a:gd name="T52" fmla="*/ 140 w 480"/>
                    <a:gd name="T53" fmla="*/ 101 h 168"/>
                    <a:gd name="T54" fmla="*/ 135 w 480"/>
                    <a:gd name="T55" fmla="*/ 111 h 168"/>
                    <a:gd name="T56" fmla="*/ 149 w 480"/>
                    <a:gd name="T57" fmla="*/ 130 h 168"/>
                    <a:gd name="T58" fmla="*/ 159 w 480"/>
                    <a:gd name="T59" fmla="*/ 115 h 168"/>
                    <a:gd name="T60" fmla="*/ 168 w 480"/>
                    <a:gd name="T61" fmla="*/ 96 h 168"/>
                    <a:gd name="T62" fmla="*/ 197 w 480"/>
                    <a:gd name="T63" fmla="*/ 87 h 168"/>
                    <a:gd name="T64" fmla="*/ 236 w 480"/>
                    <a:gd name="T65" fmla="*/ 96 h 168"/>
                    <a:gd name="T66" fmla="*/ 264 w 480"/>
                    <a:gd name="T67" fmla="*/ 111 h 168"/>
                    <a:gd name="T68" fmla="*/ 240 w 480"/>
                    <a:gd name="T69" fmla="*/ 120 h 168"/>
                    <a:gd name="T70" fmla="*/ 250 w 480"/>
                    <a:gd name="T71" fmla="*/ 115 h 168"/>
                    <a:gd name="T72" fmla="*/ 226 w 480"/>
                    <a:gd name="T73" fmla="*/ 101 h 168"/>
                    <a:gd name="T74" fmla="*/ 178 w 480"/>
                    <a:gd name="T75" fmla="*/ 106 h 168"/>
                    <a:gd name="T76" fmla="*/ 168 w 480"/>
                    <a:gd name="T77" fmla="*/ 120 h 168"/>
                    <a:gd name="T78" fmla="*/ 154 w 480"/>
                    <a:gd name="T79" fmla="*/ 139 h 168"/>
                    <a:gd name="T80" fmla="*/ 188 w 480"/>
                    <a:gd name="T81" fmla="*/ 159 h 168"/>
                    <a:gd name="T82" fmla="*/ 226 w 480"/>
                    <a:gd name="T83" fmla="*/ 154 h 168"/>
                    <a:gd name="T84" fmla="*/ 264 w 480"/>
                    <a:gd name="T85" fmla="*/ 139 h 168"/>
                    <a:gd name="T86" fmla="*/ 322 w 480"/>
                    <a:gd name="T87" fmla="*/ 144 h 168"/>
                    <a:gd name="T88" fmla="*/ 365 w 480"/>
                    <a:gd name="T89" fmla="*/ 125 h 168"/>
                    <a:gd name="T90" fmla="*/ 356 w 480"/>
                    <a:gd name="T91" fmla="*/ 111 h 168"/>
                    <a:gd name="T92" fmla="*/ 317 w 480"/>
                    <a:gd name="T93" fmla="*/ 96 h 168"/>
                    <a:gd name="T94" fmla="*/ 298 w 480"/>
                    <a:gd name="T95" fmla="*/ 106 h 168"/>
                    <a:gd name="T96" fmla="*/ 317 w 480"/>
                    <a:gd name="T97" fmla="*/ 91 h 168"/>
                    <a:gd name="T98" fmla="*/ 356 w 480"/>
                    <a:gd name="T99" fmla="*/ 96 h 168"/>
                    <a:gd name="T100" fmla="*/ 399 w 480"/>
                    <a:gd name="T101" fmla="*/ 101 h 168"/>
                    <a:gd name="T102" fmla="*/ 418 w 480"/>
                    <a:gd name="T103" fmla="*/ 96 h 168"/>
                    <a:gd name="T104" fmla="*/ 432 w 480"/>
                    <a:gd name="T105" fmla="*/ 82 h 168"/>
                    <a:gd name="T106" fmla="*/ 418 w 480"/>
                    <a:gd name="T107" fmla="*/ 82 h 168"/>
                    <a:gd name="T108" fmla="*/ 418 w 480"/>
                    <a:gd name="T109" fmla="*/ 67 h 168"/>
                    <a:gd name="T110" fmla="*/ 447 w 480"/>
                    <a:gd name="T111" fmla="*/ 63 h 168"/>
                    <a:gd name="T112" fmla="*/ 452 w 480"/>
                    <a:gd name="T113" fmla="*/ 48 h 168"/>
                    <a:gd name="T114" fmla="*/ 480 w 480"/>
                    <a:gd name="T115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480" h="168">
                      <a:moveTo>
                        <a:pt x="480" y="0"/>
                      </a:moveTo>
                      <a:lnTo>
                        <a:pt x="471" y="10"/>
                      </a:lnTo>
                      <a:lnTo>
                        <a:pt x="456" y="15"/>
                      </a:lnTo>
                      <a:lnTo>
                        <a:pt x="456" y="24"/>
                      </a:lnTo>
                      <a:lnTo>
                        <a:pt x="461" y="34"/>
                      </a:lnTo>
                      <a:lnTo>
                        <a:pt x="471" y="53"/>
                      </a:lnTo>
                      <a:lnTo>
                        <a:pt x="476" y="58"/>
                      </a:lnTo>
                      <a:lnTo>
                        <a:pt x="480" y="67"/>
                      </a:lnTo>
                      <a:lnTo>
                        <a:pt x="476" y="72"/>
                      </a:lnTo>
                      <a:lnTo>
                        <a:pt x="471" y="82"/>
                      </a:lnTo>
                      <a:lnTo>
                        <a:pt x="447" y="96"/>
                      </a:lnTo>
                      <a:lnTo>
                        <a:pt x="413" y="111"/>
                      </a:lnTo>
                      <a:lnTo>
                        <a:pt x="384" y="125"/>
                      </a:lnTo>
                      <a:lnTo>
                        <a:pt x="370" y="135"/>
                      </a:lnTo>
                      <a:lnTo>
                        <a:pt x="360" y="144"/>
                      </a:lnTo>
                      <a:lnTo>
                        <a:pt x="346" y="154"/>
                      </a:lnTo>
                      <a:lnTo>
                        <a:pt x="336" y="154"/>
                      </a:lnTo>
                      <a:lnTo>
                        <a:pt x="322" y="159"/>
                      </a:lnTo>
                      <a:lnTo>
                        <a:pt x="308" y="159"/>
                      </a:lnTo>
                      <a:lnTo>
                        <a:pt x="284" y="159"/>
                      </a:lnTo>
                      <a:lnTo>
                        <a:pt x="269" y="159"/>
                      </a:lnTo>
                      <a:lnTo>
                        <a:pt x="255" y="163"/>
                      </a:lnTo>
                      <a:lnTo>
                        <a:pt x="231" y="163"/>
                      </a:lnTo>
                      <a:lnTo>
                        <a:pt x="202" y="168"/>
                      </a:lnTo>
                      <a:lnTo>
                        <a:pt x="178" y="163"/>
                      </a:lnTo>
                      <a:lnTo>
                        <a:pt x="149" y="163"/>
                      </a:lnTo>
                      <a:lnTo>
                        <a:pt x="96" y="159"/>
                      </a:lnTo>
                      <a:lnTo>
                        <a:pt x="68" y="159"/>
                      </a:lnTo>
                      <a:lnTo>
                        <a:pt x="58" y="159"/>
                      </a:lnTo>
                      <a:lnTo>
                        <a:pt x="43" y="159"/>
                      </a:lnTo>
                      <a:lnTo>
                        <a:pt x="34" y="154"/>
                      </a:lnTo>
                      <a:lnTo>
                        <a:pt x="24" y="154"/>
                      </a:lnTo>
                      <a:lnTo>
                        <a:pt x="15" y="149"/>
                      </a:lnTo>
                      <a:lnTo>
                        <a:pt x="10" y="144"/>
                      </a:lnTo>
                      <a:lnTo>
                        <a:pt x="5" y="139"/>
                      </a:lnTo>
                      <a:lnTo>
                        <a:pt x="0" y="135"/>
                      </a:lnTo>
                      <a:lnTo>
                        <a:pt x="0" y="125"/>
                      </a:lnTo>
                      <a:lnTo>
                        <a:pt x="5" y="120"/>
                      </a:lnTo>
                      <a:lnTo>
                        <a:pt x="5" y="111"/>
                      </a:lnTo>
                      <a:lnTo>
                        <a:pt x="15" y="101"/>
                      </a:lnTo>
                      <a:lnTo>
                        <a:pt x="24" y="87"/>
                      </a:lnTo>
                      <a:lnTo>
                        <a:pt x="43" y="67"/>
                      </a:lnTo>
                      <a:lnTo>
                        <a:pt x="58" y="53"/>
                      </a:lnTo>
                      <a:lnTo>
                        <a:pt x="92" y="10"/>
                      </a:lnTo>
                      <a:lnTo>
                        <a:pt x="96" y="0"/>
                      </a:lnTo>
                      <a:lnTo>
                        <a:pt x="111" y="0"/>
                      </a:lnTo>
                      <a:lnTo>
                        <a:pt x="92" y="29"/>
                      </a:lnTo>
                      <a:lnTo>
                        <a:pt x="68" y="58"/>
                      </a:lnTo>
                      <a:lnTo>
                        <a:pt x="72" y="63"/>
                      </a:lnTo>
                      <a:lnTo>
                        <a:pt x="77" y="67"/>
                      </a:lnTo>
                      <a:lnTo>
                        <a:pt x="87" y="72"/>
                      </a:lnTo>
                      <a:lnTo>
                        <a:pt x="101" y="77"/>
                      </a:lnTo>
                      <a:lnTo>
                        <a:pt x="106" y="82"/>
                      </a:lnTo>
                      <a:lnTo>
                        <a:pt x="111" y="87"/>
                      </a:lnTo>
                      <a:lnTo>
                        <a:pt x="116" y="87"/>
                      </a:lnTo>
                      <a:lnTo>
                        <a:pt x="116" y="87"/>
                      </a:lnTo>
                      <a:lnTo>
                        <a:pt x="120" y="91"/>
                      </a:lnTo>
                      <a:lnTo>
                        <a:pt x="125" y="91"/>
                      </a:lnTo>
                      <a:lnTo>
                        <a:pt x="130" y="91"/>
                      </a:lnTo>
                      <a:lnTo>
                        <a:pt x="130" y="91"/>
                      </a:lnTo>
                      <a:lnTo>
                        <a:pt x="125" y="87"/>
                      </a:lnTo>
                      <a:lnTo>
                        <a:pt x="120" y="77"/>
                      </a:lnTo>
                      <a:lnTo>
                        <a:pt x="120" y="72"/>
                      </a:lnTo>
                      <a:lnTo>
                        <a:pt x="125" y="72"/>
                      </a:lnTo>
                      <a:lnTo>
                        <a:pt x="130" y="77"/>
                      </a:lnTo>
                      <a:lnTo>
                        <a:pt x="135" y="82"/>
                      </a:lnTo>
                      <a:lnTo>
                        <a:pt x="140" y="82"/>
                      </a:lnTo>
                      <a:lnTo>
                        <a:pt x="140" y="82"/>
                      </a:lnTo>
                      <a:lnTo>
                        <a:pt x="140" y="77"/>
                      </a:lnTo>
                      <a:lnTo>
                        <a:pt x="135" y="67"/>
                      </a:lnTo>
                      <a:lnTo>
                        <a:pt x="130" y="63"/>
                      </a:lnTo>
                      <a:lnTo>
                        <a:pt x="135" y="58"/>
                      </a:lnTo>
                      <a:lnTo>
                        <a:pt x="135" y="58"/>
                      </a:lnTo>
                      <a:lnTo>
                        <a:pt x="149" y="67"/>
                      </a:lnTo>
                      <a:lnTo>
                        <a:pt x="154" y="72"/>
                      </a:lnTo>
                      <a:lnTo>
                        <a:pt x="154" y="77"/>
                      </a:lnTo>
                      <a:lnTo>
                        <a:pt x="159" y="82"/>
                      </a:lnTo>
                      <a:lnTo>
                        <a:pt x="154" y="87"/>
                      </a:lnTo>
                      <a:lnTo>
                        <a:pt x="140" y="87"/>
                      </a:lnTo>
                      <a:lnTo>
                        <a:pt x="144" y="101"/>
                      </a:lnTo>
                      <a:lnTo>
                        <a:pt x="140" y="101"/>
                      </a:lnTo>
                      <a:lnTo>
                        <a:pt x="135" y="106"/>
                      </a:lnTo>
                      <a:lnTo>
                        <a:pt x="135" y="106"/>
                      </a:lnTo>
                      <a:lnTo>
                        <a:pt x="135" y="111"/>
                      </a:lnTo>
                      <a:lnTo>
                        <a:pt x="140" y="120"/>
                      </a:lnTo>
                      <a:lnTo>
                        <a:pt x="140" y="130"/>
                      </a:lnTo>
                      <a:lnTo>
                        <a:pt x="149" y="130"/>
                      </a:lnTo>
                      <a:lnTo>
                        <a:pt x="154" y="130"/>
                      </a:lnTo>
                      <a:lnTo>
                        <a:pt x="154" y="125"/>
                      </a:lnTo>
                      <a:lnTo>
                        <a:pt x="159" y="115"/>
                      </a:lnTo>
                      <a:lnTo>
                        <a:pt x="164" y="106"/>
                      </a:lnTo>
                      <a:lnTo>
                        <a:pt x="168" y="96"/>
                      </a:lnTo>
                      <a:lnTo>
                        <a:pt x="168" y="96"/>
                      </a:lnTo>
                      <a:lnTo>
                        <a:pt x="173" y="91"/>
                      </a:lnTo>
                      <a:lnTo>
                        <a:pt x="188" y="91"/>
                      </a:lnTo>
                      <a:lnTo>
                        <a:pt x="197" y="87"/>
                      </a:lnTo>
                      <a:lnTo>
                        <a:pt x="212" y="87"/>
                      </a:lnTo>
                      <a:lnTo>
                        <a:pt x="221" y="91"/>
                      </a:lnTo>
                      <a:lnTo>
                        <a:pt x="236" y="96"/>
                      </a:lnTo>
                      <a:lnTo>
                        <a:pt x="245" y="101"/>
                      </a:lnTo>
                      <a:lnTo>
                        <a:pt x="255" y="106"/>
                      </a:lnTo>
                      <a:lnTo>
                        <a:pt x="264" y="111"/>
                      </a:lnTo>
                      <a:lnTo>
                        <a:pt x="264" y="120"/>
                      </a:lnTo>
                      <a:lnTo>
                        <a:pt x="250" y="120"/>
                      </a:lnTo>
                      <a:lnTo>
                        <a:pt x="240" y="120"/>
                      </a:lnTo>
                      <a:lnTo>
                        <a:pt x="231" y="115"/>
                      </a:lnTo>
                      <a:lnTo>
                        <a:pt x="231" y="115"/>
                      </a:lnTo>
                      <a:lnTo>
                        <a:pt x="250" y="115"/>
                      </a:lnTo>
                      <a:lnTo>
                        <a:pt x="245" y="111"/>
                      </a:lnTo>
                      <a:lnTo>
                        <a:pt x="236" y="106"/>
                      </a:lnTo>
                      <a:lnTo>
                        <a:pt x="226" y="101"/>
                      </a:lnTo>
                      <a:lnTo>
                        <a:pt x="216" y="101"/>
                      </a:lnTo>
                      <a:lnTo>
                        <a:pt x="197" y="101"/>
                      </a:lnTo>
                      <a:lnTo>
                        <a:pt x="178" y="106"/>
                      </a:lnTo>
                      <a:lnTo>
                        <a:pt x="173" y="106"/>
                      </a:lnTo>
                      <a:lnTo>
                        <a:pt x="173" y="111"/>
                      </a:lnTo>
                      <a:lnTo>
                        <a:pt x="168" y="120"/>
                      </a:lnTo>
                      <a:lnTo>
                        <a:pt x="164" y="130"/>
                      </a:lnTo>
                      <a:lnTo>
                        <a:pt x="154" y="135"/>
                      </a:lnTo>
                      <a:lnTo>
                        <a:pt x="154" y="139"/>
                      </a:lnTo>
                      <a:lnTo>
                        <a:pt x="159" y="144"/>
                      </a:lnTo>
                      <a:lnTo>
                        <a:pt x="168" y="149"/>
                      </a:lnTo>
                      <a:lnTo>
                        <a:pt x="188" y="159"/>
                      </a:lnTo>
                      <a:lnTo>
                        <a:pt x="197" y="154"/>
                      </a:lnTo>
                      <a:lnTo>
                        <a:pt x="207" y="154"/>
                      </a:lnTo>
                      <a:lnTo>
                        <a:pt x="226" y="154"/>
                      </a:lnTo>
                      <a:lnTo>
                        <a:pt x="245" y="149"/>
                      </a:lnTo>
                      <a:lnTo>
                        <a:pt x="255" y="144"/>
                      </a:lnTo>
                      <a:lnTo>
                        <a:pt x="264" y="139"/>
                      </a:lnTo>
                      <a:lnTo>
                        <a:pt x="293" y="144"/>
                      </a:lnTo>
                      <a:lnTo>
                        <a:pt x="308" y="144"/>
                      </a:lnTo>
                      <a:lnTo>
                        <a:pt x="322" y="144"/>
                      </a:lnTo>
                      <a:lnTo>
                        <a:pt x="341" y="139"/>
                      </a:lnTo>
                      <a:lnTo>
                        <a:pt x="351" y="135"/>
                      </a:lnTo>
                      <a:lnTo>
                        <a:pt x="365" y="125"/>
                      </a:lnTo>
                      <a:lnTo>
                        <a:pt x="375" y="115"/>
                      </a:lnTo>
                      <a:lnTo>
                        <a:pt x="365" y="111"/>
                      </a:lnTo>
                      <a:lnTo>
                        <a:pt x="356" y="111"/>
                      </a:lnTo>
                      <a:lnTo>
                        <a:pt x="336" y="101"/>
                      </a:lnTo>
                      <a:lnTo>
                        <a:pt x="327" y="96"/>
                      </a:lnTo>
                      <a:lnTo>
                        <a:pt x="317" y="96"/>
                      </a:lnTo>
                      <a:lnTo>
                        <a:pt x="308" y="96"/>
                      </a:lnTo>
                      <a:lnTo>
                        <a:pt x="303" y="101"/>
                      </a:lnTo>
                      <a:lnTo>
                        <a:pt x="298" y="106"/>
                      </a:lnTo>
                      <a:lnTo>
                        <a:pt x="303" y="101"/>
                      </a:lnTo>
                      <a:lnTo>
                        <a:pt x="308" y="96"/>
                      </a:lnTo>
                      <a:lnTo>
                        <a:pt x="317" y="91"/>
                      </a:lnTo>
                      <a:lnTo>
                        <a:pt x="332" y="87"/>
                      </a:lnTo>
                      <a:lnTo>
                        <a:pt x="346" y="87"/>
                      </a:lnTo>
                      <a:lnTo>
                        <a:pt x="356" y="96"/>
                      </a:lnTo>
                      <a:lnTo>
                        <a:pt x="370" y="101"/>
                      </a:lnTo>
                      <a:lnTo>
                        <a:pt x="384" y="101"/>
                      </a:lnTo>
                      <a:lnTo>
                        <a:pt x="399" y="101"/>
                      </a:lnTo>
                      <a:lnTo>
                        <a:pt x="404" y="96"/>
                      </a:lnTo>
                      <a:lnTo>
                        <a:pt x="408" y="96"/>
                      </a:lnTo>
                      <a:lnTo>
                        <a:pt x="418" y="96"/>
                      </a:lnTo>
                      <a:lnTo>
                        <a:pt x="423" y="91"/>
                      </a:lnTo>
                      <a:lnTo>
                        <a:pt x="428" y="87"/>
                      </a:lnTo>
                      <a:lnTo>
                        <a:pt x="432" y="82"/>
                      </a:lnTo>
                      <a:lnTo>
                        <a:pt x="428" y="82"/>
                      </a:lnTo>
                      <a:lnTo>
                        <a:pt x="423" y="82"/>
                      </a:lnTo>
                      <a:lnTo>
                        <a:pt x="418" y="82"/>
                      </a:lnTo>
                      <a:lnTo>
                        <a:pt x="413" y="77"/>
                      </a:lnTo>
                      <a:lnTo>
                        <a:pt x="413" y="77"/>
                      </a:lnTo>
                      <a:lnTo>
                        <a:pt x="418" y="67"/>
                      </a:lnTo>
                      <a:lnTo>
                        <a:pt x="418" y="67"/>
                      </a:lnTo>
                      <a:lnTo>
                        <a:pt x="432" y="63"/>
                      </a:lnTo>
                      <a:lnTo>
                        <a:pt x="447" y="63"/>
                      </a:lnTo>
                      <a:lnTo>
                        <a:pt x="452" y="58"/>
                      </a:lnTo>
                      <a:lnTo>
                        <a:pt x="452" y="53"/>
                      </a:lnTo>
                      <a:lnTo>
                        <a:pt x="452" y="48"/>
                      </a:lnTo>
                      <a:lnTo>
                        <a:pt x="442" y="29"/>
                      </a:lnTo>
                      <a:lnTo>
                        <a:pt x="432" y="0"/>
                      </a:lnTo>
                      <a:lnTo>
                        <a:pt x="48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0" name="Freeform 68">
                  <a:extLst>
                    <a:ext uri="{FF2B5EF4-FFF2-40B4-BE49-F238E27FC236}">
                      <a16:creationId xmlns:a16="http://schemas.microsoft.com/office/drawing/2014/main" id="{C4C4B1A1-C89B-40C2-B607-BD025EDA5C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7" y="3274"/>
                  <a:ext cx="452" cy="120"/>
                </a:xfrm>
                <a:custGeom>
                  <a:avLst/>
                  <a:gdLst>
                    <a:gd name="T0" fmla="*/ 452 w 452"/>
                    <a:gd name="T1" fmla="*/ 24 h 120"/>
                    <a:gd name="T2" fmla="*/ 432 w 452"/>
                    <a:gd name="T3" fmla="*/ 72 h 120"/>
                    <a:gd name="T4" fmla="*/ 399 w 452"/>
                    <a:gd name="T5" fmla="*/ 82 h 120"/>
                    <a:gd name="T6" fmla="*/ 375 w 452"/>
                    <a:gd name="T7" fmla="*/ 91 h 120"/>
                    <a:gd name="T8" fmla="*/ 332 w 452"/>
                    <a:gd name="T9" fmla="*/ 111 h 120"/>
                    <a:gd name="T10" fmla="*/ 284 w 452"/>
                    <a:gd name="T11" fmla="*/ 111 h 120"/>
                    <a:gd name="T12" fmla="*/ 255 w 452"/>
                    <a:gd name="T13" fmla="*/ 111 h 120"/>
                    <a:gd name="T14" fmla="*/ 245 w 452"/>
                    <a:gd name="T15" fmla="*/ 115 h 120"/>
                    <a:gd name="T16" fmla="*/ 197 w 452"/>
                    <a:gd name="T17" fmla="*/ 115 h 120"/>
                    <a:gd name="T18" fmla="*/ 125 w 452"/>
                    <a:gd name="T19" fmla="*/ 111 h 120"/>
                    <a:gd name="T20" fmla="*/ 48 w 452"/>
                    <a:gd name="T21" fmla="*/ 111 h 120"/>
                    <a:gd name="T22" fmla="*/ 0 w 452"/>
                    <a:gd name="T23" fmla="*/ 91 h 120"/>
                    <a:gd name="T24" fmla="*/ 24 w 452"/>
                    <a:gd name="T25" fmla="*/ 48 h 120"/>
                    <a:gd name="T26" fmla="*/ 63 w 452"/>
                    <a:gd name="T27" fmla="*/ 15 h 120"/>
                    <a:gd name="T28" fmla="*/ 87 w 452"/>
                    <a:gd name="T29" fmla="*/ 0 h 120"/>
                    <a:gd name="T30" fmla="*/ 77 w 452"/>
                    <a:gd name="T31" fmla="*/ 24 h 120"/>
                    <a:gd name="T32" fmla="*/ 53 w 452"/>
                    <a:gd name="T33" fmla="*/ 39 h 120"/>
                    <a:gd name="T34" fmla="*/ 34 w 452"/>
                    <a:gd name="T35" fmla="*/ 58 h 120"/>
                    <a:gd name="T36" fmla="*/ 24 w 452"/>
                    <a:gd name="T37" fmla="*/ 82 h 120"/>
                    <a:gd name="T38" fmla="*/ 29 w 452"/>
                    <a:gd name="T39" fmla="*/ 91 h 120"/>
                    <a:gd name="T40" fmla="*/ 48 w 452"/>
                    <a:gd name="T41" fmla="*/ 87 h 120"/>
                    <a:gd name="T42" fmla="*/ 72 w 452"/>
                    <a:gd name="T43" fmla="*/ 96 h 120"/>
                    <a:gd name="T44" fmla="*/ 125 w 452"/>
                    <a:gd name="T45" fmla="*/ 91 h 120"/>
                    <a:gd name="T46" fmla="*/ 140 w 452"/>
                    <a:gd name="T47" fmla="*/ 77 h 120"/>
                    <a:gd name="T48" fmla="*/ 120 w 452"/>
                    <a:gd name="T49" fmla="*/ 72 h 120"/>
                    <a:gd name="T50" fmla="*/ 111 w 452"/>
                    <a:gd name="T51" fmla="*/ 77 h 120"/>
                    <a:gd name="T52" fmla="*/ 101 w 452"/>
                    <a:gd name="T53" fmla="*/ 82 h 120"/>
                    <a:gd name="T54" fmla="*/ 92 w 452"/>
                    <a:gd name="T55" fmla="*/ 82 h 120"/>
                    <a:gd name="T56" fmla="*/ 111 w 452"/>
                    <a:gd name="T57" fmla="*/ 58 h 120"/>
                    <a:gd name="T58" fmla="*/ 120 w 452"/>
                    <a:gd name="T59" fmla="*/ 48 h 120"/>
                    <a:gd name="T60" fmla="*/ 82 w 452"/>
                    <a:gd name="T61" fmla="*/ 29 h 120"/>
                    <a:gd name="T62" fmla="*/ 106 w 452"/>
                    <a:gd name="T63" fmla="*/ 29 h 120"/>
                    <a:gd name="T64" fmla="*/ 144 w 452"/>
                    <a:gd name="T65" fmla="*/ 48 h 120"/>
                    <a:gd name="T66" fmla="*/ 144 w 452"/>
                    <a:gd name="T67" fmla="*/ 19 h 120"/>
                    <a:gd name="T68" fmla="*/ 154 w 452"/>
                    <a:gd name="T69" fmla="*/ 24 h 120"/>
                    <a:gd name="T70" fmla="*/ 159 w 452"/>
                    <a:gd name="T71" fmla="*/ 39 h 120"/>
                    <a:gd name="T72" fmla="*/ 159 w 452"/>
                    <a:gd name="T73" fmla="*/ 53 h 120"/>
                    <a:gd name="T74" fmla="*/ 159 w 452"/>
                    <a:gd name="T75" fmla="*/ 87 h 120"/>
                    <a:gd name="T76" fmla="*/ 178 w 452"/>
                    <a:gd name="T77" fmla="*/ 101 h 120"/>
                    <a:gd name="T78" fmla="*/ 226 w 452"/>
                    <a:gd name="T79" fmla="*/ 101 h 120"/>
                    <a:gd name="T80" fmla="*/ 255 w 452"/>
                    <a:gd name="T81" fmla="*/ 63 h 120"/>
                    <a:gd name="T82" fmla="*/ 231 w 452"/>
                    <a:gd name="T83" fmla="*/ 43 h 120"/>
                    <a:gd name="T84" fmla="*/ 207 w 452"/>
                    <a:gd name="T85" fmla="*/ 39 h 120"/>
                    <a:gd name="T86" fmla="*/ 178 w 452"/>
                    <a:gd name="T87" fmla="*/ 53 h 120"/>
                    <a:gd name="T88" fmla="*/ 164 w 452"/>
                    <a:gd name="T89" fmla="*/ 53 h 120"/>
                    <a:gd name="T90" fmla="*/ 178 w 452"/>
                    <a:gd name="T91" fmla="*/ 43 h 120"/>
                    <a:gd name="T92" fmla="*/ 240 w 452"/>
                    <a:gd name="T93" fmla="*/ 34 h 120"/>
                    <a:gd name="T94" fmla="*/ 260 w 452"/>
                    <a:gd name="T95" fmla="*/ 29 h 120"/>
                    <a:gd name="T96" fmla="*/ 264 w 452"/>
                    <a:gd name="T97" fmla="*/ 19 h 120"/>
                    <a:gd name="T98" fmla="*/ 274 w 452"/>
                    <a:gd name="T99" fmla="*/ 29 h 120"/>
                    <a:gd name="T100" fmla="*/ 279 w 452"/>
                    <a:gd name="T101" fmla="*/ 43 h 120"/>
                    <a:gd name="T102" fmla="*/ 274 w 452"/>
                    <a:gd name="T103" fmla="*/ 53 h 120"/>
                    <a:gd name="T104" fmla="*/ 274 w 452"/>
                    <a:gd name="T105" fmla="*/ 58 h 120"/>
                    <a:gd name="T106" fmla="*/ 298 w 452"/>
                    <a:gd name="T107" fmla="*/ 43 h 120"/>
                    <a:gd name="T108" fmla="*/ 322 w 452"/>
                    <a:gd name="T109" fmla="*/ 39 h 120"/>
                    <a:gd name="T110" fmla="*/ 332 w 452"/>
                    <a:gd name="T111" fmla="*/ 34 h 120"/>
                    <a:gd name="T112" fmla="*/ 356 w 452"/>
                    <a:gd name="T113" fmla="*/ 34 h 120"/>
                    <a:gd name="T114" fmla="*/ 370 w 452"/>
                    <a:gd name="T115" fmla="*/ 58 h 120"/>
                    <a:gd name="T116" fmla="*/ 380 w 452"/>
                    <a:gd name="T117" fmla="*/ 67 h 120"/>
                    <a:gd name="T118" fmla="*/ 394 w 452"/>
                    <a:gd name="T119" fmla="*/ 63 h 120"/>
                    <a:gd name="T120" fmla="*/ 404 w 452"/>
                    <a:gd name="T121" fmla="*/ 39 h 120"/>
                    <a:gd name="T122" fmla="*/ 423 w 452"/>
                    <a:gd name="T123" fmla="*/ 19 h 120"/>
                    <a:gd name="T124" fmla="*/ 428 w 452"/>
                    <a:gd name="T125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52" h="120">
                      <a:moveTo>
                        <a:pt x="447" y="0"/>
                      </a:moveTo>
                      <a:lnTo>
                        <a:pt x="447" y="10"/>
                      </a:lnTo>
                      <a:lnTo>
                        <a:pt x="452" y="24"/>
                      </a:lnTo>
                      <a:lnTo>
                        <a:pt x="452" y="43"/>
                      </a:lnTo>
                      <a:lnTo>
                        <a:pt x="452" y="63"/>
                      </a:lnTo>
                      <a:lnTo>
                        <a:pt x="432" y="72"/>
                      </a:lnTo>
                      <a:lnTo>
                        <a:pt x="418" y="77"/>
                      </a:lnTo>
                      <a:lnTo>
                        <a:pt x="408" y="82"/>
                      </a:lnTo>
                      <a:lnTo>
                        <a:pt x="399" y="82"/>
                      </a:lnTo>
                      <a:lnTo>
                        <a:pt x="394" y="82"/>
                      </a:lnTo>
                      <a:lnTo>
                        <a:pt x="384" y="82"/>
                      </a:lnTo>
                      <a:lnTo>
                        <a:pt x="375" y="91"/>
                      </a:lnTo>
                      <a:lnTo>
                        <a:pt x="360" y="101"/>
                      </a:lnTo>
                      <a:lnTo>
                        <a:pt x="346" y="106"/>
                      </a:lnTo>
                      <a:lnTo>
                        <a:pt x="332" y="111"/>
                      </a:lnTo>
                      <a:lnTo>
                        <a:pt x="312" y="111"/>
                      </a:lnTo>
                      <a:lnTo>
                        <a:pt x="298" y="115"/>
                      </a:lnTo>
                      <a:lnTo>
                        <a:pt x="284" y="111"/>
                      </a:lnTo>
                      <a:lnTo>
                        <a:pt x="269" y="111"/>
                      </a:lnTo>
                      <a:lnTo>
                        <a:pt x="260" y="111"/>
                      </a:lnTo>
                      <a:lnTo>
                        <a:pt x="255" y="111"/>
                      </a:lnTo>
                      <a:lnTo>
                        <a:pt x="250" y="111"/>
                      </a:lnTo>
                      <a:lnTo>
                        <a:pt x="245" y="115"/>
                      </a:lnTo>
                      <a:lnTo>
                        <a:pt x="245" y="115"/>
                      </a:lnTo>
                      <a:lnTo>
                        <a:pt x="236" y="120"/>
                      </a:lnTo>
                      <a:lnTo>
                        <a:pt x="221" y="120"/>
                      </a:lnTo>
                      <a:lnTo>
                        <a:pt x="197" y="115"/>
                      </a:lnTo>
                      <a:lnTo>
                        <a:pt x="168" y="115"/>
                      </a:lnTo>
                      <a:lnTo>
                        <a:pt x="144" y="111"/>
                      </a:lnTo>
                      <a:lnTo>
                        <a:pt x="125" y="111"/>
                      </a:lnTo>
                      <a:lnTo>
                        <a:pt x="106" y="111"/>
                      </a:lnTo>
                      <a:lnTo>
                        <a:pt x="68" y="111"/>
                      </a:lnTo>
                      <a:lnTo>
                        <a:pt x="48" y="111"/>
                      </a:lnTo>
                      <a:lnTo>
                        <a:pt x="34" y="106"/>
                      </a:lnTo>
                      <a:lnTo>
                        <a:pt x="15" y="101"/>
                      </a:lnTo>
                      <a:lnTo>
                        <a:pt x="0" y="91"/>
                      </a:lnTo>
                      <a:lnTo>
                        <a:pt x="10" y="72"/>
                      </a:lnTo>
                      <a:lnTo>
                        <a:pt x="20" y="58"/>
                      </a:lnTo>
                      <a:lnTo>
                        <a:pt x="24" y="48"/>
                      </a:lnTo>
                      <a:lnTo>
                        <a:pt x="44" y="29"/>
                      </a:lnTo>
                      <a:lnTo>
                        <a:pt x="53" y="24"/>
                      </a:lnTo>
                      <a:lnTo>
                        <a:pt x="63" y="15"/>
                      </a:lnTo>
                      <a:lnTo>
                        <a:pt x="68" y="10"/>
                      </a:lnTo>
                      <a:lnTo>
                        <a:pt x="68" y="0"/>
                      </a:lnTo>
                      <a:lnTo>
                        <a:pt x="87" y="0"/>
                      </a:lnTo>
                      <a:lnTo>
                        <a:pt x="77" y="15"/>
                      </a:lnTo>
                      <a:lnTo>
                        <a:pt x="82" y="19"/>
                      </a:lnTo>
                      <a:lnTo>
                        <a:pt x="77" y="24"/>
                      </a:lnTo>
                      <a:lnTo>
                        <a:pt x="72" y="29"/>
                      </a:lnTo>
                      <a:lnTo>
                        <a:pt x="68" y="34"/>
                      </a:lnTo>
                      <a:lnTo>
                        <a:pt x="53" y="39"/>
                      </a:lnTo>
                      <a:lnTo>
                        <a:pt x="48" y="43"/>
                      </a:lnTo>
                      <a:lnTo>
                        <a:pt x="44" y="48"/>
                      </a:lnTo>
                      <a:lnTo>
                        <a:pt x="34" y="58"/>
                      </a:lnTo>
                      <a:lnTo>
                        <a:pt x="29" y="67"/>
                      </a:lnTo>
                      <a:lnTo>
                        <a:pt x="24" y="77"/>
                      </a:lnTo>
                      <a:lnTo>
                        <a:pt x="24" y="82"/>
                      </a:lnTo>
                      <a:lnTo>
                        <a:pt x="29" y="87"/>
                      </a:lnTo>
                      <a:lnTo>
                        <a:pt x="29" y="91"/>
                      </a:lnTo>
                      <a:lnTo>
                        <a:pt x="29" y="91"/>
                      </a:lnTo>
                      <a:lnTo>
                        <a:pt x="39" y="91"/>
                      </a:lnTo>
                      <a:lnTo>
                        <a:pt x="44" y="91"/>
                      </a:lnTo>
                      <a:lnTo>
                        <a:pt x="48" y="87"/>
                      </a:lnTo>
                      <a:lnTo>
                        <a:pt x="53" y="91"/>
                      </a:lnTo>
                      <a:lnTo>
                        <a:pt x="63" y="96"/>
                      </a:lnTo>
                      <a:lnTo>
                        <a:pt x="72" y="96"/>
                      </a:lnTo>
                      <a:lnTo>
                        <a:pt x="87" y="96"/>
                      </a:lnTo>
                      <a:lnTo>
                        <a:pt x="106" y="91"/>
                      </a:lnTo>
                      <a:lnTo>
                        <a:pt x="125" y="91"/>
                      </a:lnTo>
                      <a:lnTo>
                        <a:pt x="140" y="87"/>
                      </a:lnTo>
                      <a:lnTo>
                        <a:pt x="140" y="77"/>
                      </a:lnTo>
                      <a:lnTo>
                        <a:pt x="140" y="77"/>
                      </a:lnTo>
                      <a:lnTo>
                        <a:pt x="135" y="72"/>
                      </a:lnTo>
                      <a:lnTo>
                        <a:pt x="130" y="72"/>
                      </a:lnTo>
                      <a:lnTo>
                        <a:pt x="120" y="72"/>
                      </a:lnTo>
                      <a:lnTo>
                        <a:pt x="116" y="72"/>
                      </a:lnTo>
                      <a:lnTo>
                        <a:pt x="116" y="67"/>
                      </a:lnTo>
                      <a:lnTo>
                        <a:pt x="111" y="77"/>
                      </a:lnTo>
                      <a:lnTo>
                        <a:pt x="111" y="77"/>
                      </a:lnTo>
                      <a:lnTo>
                        <a:pt x="106" y="77"/>
                      </a:lnTo>
                      <a:lnTo>
                        <a:pt x="101" y="82"/>
                      </a:lnTo>
                      <a:lnTo>
                        <a:pt x="96" y="87"/>
                      </a:lnTo>
                      <a:lnTo>
                        <a:pt x="96" y="87"/>
                      </a:lnTo>
                      <a:lnTo>
                        <a:pt x="92" y="82"/>
                      </a:lnTo>
                      <a:lnTo>
                        <a:pt x="92" y="72"/>
                      </a:lnTo>
                      <a:lnTo>
                        <a:pt x="96" y="67"/>
                      </a:lnTo>
                      <a:lnTo>
                        <a:pt x="111" y="58"/>
                      </a:lnTo>
                      <a:lnTo>
                        <a:pt x="125" y="63"/>
                      </a:lnTo>
                      <a:lnTo>
                        <a:pt x="125" y="53"/>
                      </a:lnTo>
                      <a:lnTo>
                        <a:pt x="120" y="48"/>
                      </a:lnTo>
                      <a:lnTo>
                        <a:pt x="111" y="39"/>
                      </a:lnTo>
                      <a:lnTo>
                        <a:pt x="96" y="34"/>
                      </a:lnTo>
                      <a:lnTo>
                        <a:pt x="82" y="29"/>
                      </a:lnTo>
                      <a:lnTo>
                        <a:pt x="92" y="24"/>
                      </a:lnTo>
                      <a:lnTo>
                        <a:pt x="96" y="24"/>
                      </a:lnTo>
                      <a:lnTo>
                        <a:pt x="106" y="29"/>
                      </a:lnTo>
                      <a:lnTo>
                        <a:pt x="111" y="29"/>
                      </a:lnTo>
                      <a:lnTo>
                        <a:pt x="125" y="39"/>
                      </a:lnTo>
                      <a:lnTo>
                        <a:pt x="144" y="48"/>
                      </a:lnTo>
                      <a:lnTo>
                        <a:pt x="144" y="34"/>
                      </a:lnTo>
                      <a:lnTo>
                        <a:pt x="149" y="34"/>
                      </a:lnTo>
                      <a:lnTo>
                        <a:pt x="144" y="19"/>
                      </a:lnTo>
                      <a:lnTo>
                        <a:pt x="149" y="19"/>
                      </a:lnTo>
                      <a:lnTo>
                        <a:pt x="149" y="19"/>
                      </a:lnTo>
                      <a:lnTo>
                        <a:pt x="154" y="24"/>
                      </a:lnTo>
                      <a:lnTo>
                        <a:pt x="159" y="29"/>
                      </a:lnTo>
                      <a:lnTo>
                        <a:pt x="164" y="34"/>
                      </a:lnTo>
                      <a:lnTo>
                        <a:pt x="159" y="39"/>
                      </a:lnTo>
                      <a:lnTo>
                        <a:pt x="159" y="39"/>
                      </a:lnTo>
                      <a:lnTo>
                        <a:pt x="154" y="39"/>
                      </a:lnTo>
                      <a:lnTo>
                        <a:pt x="159" y="53"/>
                      </a:lnTo>
                      <a:lnTo>
                        <a:pt x="154" y="67"/>
                      </a:lnTo>
                      <a:lnTo>
                        <a:pt x="154" y="82"/>
                      </a:lnTo>
                      <a:lnTo>
                        <a:pt x="159" y="87"/>
                      </a:lnTo>
                      <a:lnTo>
                        <a:pt x="159" y="91"/>
                      </a:lnTo>
                      <a:lnTo>
                        <a:pt x="168" y="101"/>
                      </a:lnTo>
                      <a:lnTo>
                        <a:pt x="178" y="101"/>
                      </a:lnTo>
                      <a:lnTo>
                        <a:pt x="192" y="106"/>
                      </a:lnTo>
                      <a:lnTo>
                        <a:pt x="202" y="106"/>
                      </a:lnTo>
                      <a:lnTo>
                        <a:pt x="226" y="101"/>
                      </a:lnTo>
                      <a:lnTo>
                        <a:pt x="250" y="101"/>
                      </a:lnTo>
                      <a:lnTo>
                        <a:pt x="260" y="77"/>
                      </a:lnTo>
                      <a:lnTo>
                        <a:pt x="255" y="63"/>
                      </a:lnTo>
                      <a:lnTo>
                        <a:pt x="245" y="48"/>
                      </a:lnTo>
                      <a:lnTo>
                        <a:pt x="240" y="43"/>
                      </a:lnTo>
                      <a:lnTo>
                        <a:pt x="231" y="43"/>
                      </a:lnTo>
                      <a:lnTo>
                        <a:pt x="226" y="39"/>
                      </a:lnTo>
                      <a:lnTo>
                        <a:pt x="216" y="39"/>
                      </a:lnTo>
                      <a:lnTo>
                        <a:pt x="207" y="39"/>
                      </a:lnTo>
                      <a:lnTo>
                        <a:pt x="197" y="39"/>
                      </a:lnTo>
                      <a:lnTo>
                        <a:pt x="188" y="43"/>
                      </a:lnTo>
                      <a:lnTo>
                        <a:pt x="178" y="53"/>
                      </a:lnTo>
                      <a:lnTo>
                        <a:pt x="173" y="63"/>
                      </a:lnTo>
                      <a:lnTo>
                        <a:pt x="164" y="63"/>
                      </a:lnTo>
                      <a:lnTo>
                        <a:pt x="164" y="53"/>
                      </a:lnTo>
                      <a:lnTo>
                        <a:pt x="168" y="48"/>
                      </a:lnTo>
                      <a:lnTo>
                        <a:pt x="173" y="43"/>
                      </a:lnTo>
                      <a:lnTo>
                        <a:pt x="178" y="43"/>
                      </a:lnTo>
                      <a:lnTo>
                        <a:pt x="207" y="29"/>
                      </a:lnTo>
                      <a:lnTo>
                        <a:pt x="226" y="29"/>
                      </a:lnTo>
                      <a:lnTo>
                        <a:pt x="240" y="34"/>
                      </a:lnTo>
                      <a:lnTo>
                        <a:pt x="255" y="43"/>
                      </a:lnTo>
                      <a:lnTo>
                        <a:pt x="269" y="48"/>
                      </a:lnTo>
                      <a:lnTo>
                        <a:pt x="260" y="29"/>
                      </a:lnTo>
                      <a:lnTo>
                        <a:pt x="269" y="29"/>
                      </a:lnTo>
                      <a:lnTo>
                        <a:pt x="260" y="19"/>
                      </a:lnTo>
                      <a:lnTo>
                        <a:pt x="264" y="19"/>
                      </a:lnTo>
                      <a:lnTo>
                        <a:pt x="269" y="19"/>
                      </a:lnTo>
                      <a:lnTo>
                        <a:pt x="274" y="24"/>
                      </a:lnTo>
                      <a:lnTo>
                        <a:pt x="274" y="29"/>
                      </a:lnTo>
                      <a:lnTo>
                        <a:pt x="269" y="29"/>
                      </a:lnTo>
                      <a:lnTo>
                        <a:pt x="274" y="39"/>
                      </a:lnTo>
                      <a:lnTo>
                        <a:pt x="279" y="43"/>
                      </a:lnTo>
                      <a:lnTo>
                        <a:pt x="279" y="48"/>
                      </a:lnTo>
                      <a:lnTo>
                        <a:pt x="279" y="53"/>
                      </a:lnTo>
                      <a:lnTo>
                        <a:pt x="274" y="53"/>
                      </a:lnTo>
                      <a:lnTo>
                        <a:pt x="269" y="53"/>
                      </a:lnTo>
                      <a:lnTo>
                        <a:pt x="274" y="58"/>
                      </a:lnTo>
                      <a:lnTo>
                        <a:pt x="274" y="58"/>
                      </a:lnTo>
                      <a:lnTo>
                        <a:pt x="274" y="58"/>
                      </a:lnTo>
                      <a:lnTo>
                        <a:pt x="288" y="48"/>
                      </a:lnTo>
                      <a:lnTo>
                        <a:pt x="298" y="43"/>
                      </a:lnTo>
                      <a:lnTo>
                        <a:pt x="308" y="39"/>
                      </a:lnTo>
                      <a:lnTo>
                        <a:pt x="312" y="39"/>
                      </a:lnTo>
                      <a:lnTo>
                        <a:pt x="322" y="39"/>
                      </a:lnTo>
                      <a:lnTo>
                        <a:pt x="327" y="43"/>
                      </a:lnTo>
                      <a:lnTo>
                        <a:pt x="332" y="39"/>
                      </a:lnTo>
                      <a:lnTo>
                        <a:pt x="332" y="34"/>
                      </a:lnTo>
                      <a:lnTo>
                        <a:pt x="341" y="34"/>
                      </a:lnTo>
                      <a:lnTo>
                        <a:pt x="346" y="34"/>
                      </a:lnTo>
                      <a:lnTo>
                        <a:pt x="356" y="34"/>
                      </a:lnTo>
                      <a:lnTo>
                        <a:pt x="360" y="43"/>
                      </a:lnTo>
                      <a:lnTo>
                        <a:pt x="365" y="48"/>
                      </a:lnTo>
                      <a:lnTo>
                        <a:pt x="370" y="58"/>
                      </a:lnTo>
                      <a:lnTo>
                        <a:pt x="375" y="63"/>
                      </a:lnTo>
                      <a:lnTo>
                        <a:pt x="375" y="67"/>
                      </a:lnTo>
                      <a:lnTo>
                        <a:pt x="380" y="67"/>
                      </a:lnTo>
                      <a:lnTo>
                        <a:pt x="384" y="67"/>
                      </a:lnTo>
                      <a:lnTo>
                        <a:pt x="399" y="67"/>
                      </a:lnTo>
                      <a:lnTo>
                        <a:pt x="394" y="63"/>
                      </a:lnTo>
                      <a:lnTo>
                        <a:pt x="394" y="58"/>
                      </a:lnTo>
                      <a:lnTo>
                        <a:pt x="399" y="48"/>
                      </a:lnTo>
                      <a:lnTo>
                        <a:pt x="404" y="39"/>
                      </a:lnTo>
                      <a:lnTo>
                        <a:pt x="408" y="29"/>
                      </a:lnTo>
                      <a:lnTo>
                        <a:pt x="413" y="24"/>
                      </a:lnTo>
                      <a:lnTo>
                        <a:pt x="423" y="19"/>
                      </a:lnTo>
                      <a:lnTo>
                        <a:pt x="428" y="15"/>
                      </a:lnTo>
                      <a:lnTo>
                        <a:pt x="437" y="15"/>
                      </a:lnTo>
                      <a:lnTo>
                        <a:pt x="428" y="0"/>
                      </a:lnTo>
                      <a:lnTo>
                        <a:pt x="44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1" name="Freeform 69">
                  <a:extLst>
                    <a:ext uri="{FF2B5EF4-FFF2-40B4-BE49-F238E27FC236}">
                      <a16:creationId xmlns:a16="http://schemas.microsoft.com/office/drawing/2014/main" id="{075788D7-1A46-4DA5-87B1-79CF28BB1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9" y="3116"/>
                  <a:ext cx="192" cy="158"/>
                </a:xfrm>
                <a:custGeom>
                  <a:avLst/>
                  <a:gdLst>
                    <a:gd name="T0" fmla="*/ 82 w 192"/>
                    <a:gd name="T1" fmla="*/ 0 h 158"/>
                    <a:gd name="T2" fmla="*/ 192 w 192"/>
                    <a:gd name="T3" fmla="*/ 0 h 158"/>
                    <a:gd name="T4" fmla="*/ 187 w 192"/>
                    <a:gd name="T5" fmla="*/ 14 h 158"/>
                    <a:gd name="T6" fmla="*/ 187 w 192"/>
                    <a:gd name="T7" fmla="*/ 28 h 158"/>
                    <a:gd name="T8" fmla="*/ 173 w 192"/>
                    <a:gd name="T9" fmla="*/ 57 h 158"/>
                    <a:gd name="T10" fmla="*/ 163 w 192"/>
                    <a:gd name="T11" fmla="*/ 96 h 158"/>
                    <a:gd name="T12" fmla="*/ 144 w 192"/>
                    <a:gd name="T13" fmla="*/ 129 h 158"/>
                    <a:gd name="T14" fmla="*/ 125 w 192"/>
                    <a:gd name="T15" fmla="*/ 158 h 158"/>
                    <a:gd name="T16" fmla="*/ 106 w 192"/>
                    <a:gd name="T17" fmla="*/ 158 h 158"/>
                    <a:gd name="T18" fmla="*/ 106 w 192"/>
                    <a:gd name="T19" fmla="*/ 153 h 158"/>
                    <a:gd name="T20" fmla="*/ 101 w 192"/>
                    <a:gd name="T21" fmla="*/ 149 h 158"/>
                    <a:gd name="T22" fmla="*/ 77 w 192"/>
                    <a:gd name="T23" fmla="*/ 139 h 158"/>
                    <a:gd name="T24" fmla="*/ 48 w 192"/>
                    <a:gd name="T25" fmla="*/ 125 h 158"/>
                    <a:gd name="T26" fmla="*/ 34 w 192"/>
                    <a:gd name="T27" fmla="*/ 120 h 158"/>
                    <a:gd name="T28" fmla="*/ 24 w 192"/>
                    <a:gd name="T29" fmla="*/ 115 h 158"/>
                    <a:gd name="T30" fmla="*/ 14 w 192"/>
                    <a:gd name="T31" fmla="*/ 105 h 158"/>
                    <a:gd name="T32" fmla="*/ 10 w 192"/>
                    <a:gd name="T33" fmla="*/ 96 h 158"/>
                    <a:gd name="T34" fmla="*/ 0 w 192"/>
                    <a:gd name="T35" fmla="*/ 96 h 158"/>
                    <a:gd name="T36" fmla="*/ 0 w 192"/>
                    <a:gd name="T37" fmla="*/ 91 h 158"/>
                    <a:gd name="T38" fmla="*/ 5 w 192"/>
                    <a:gd name="T39" fmla="*/ 81 h 158"/>
                    <a:gd name="T40" fmla="*/ 10 w 192"/>
                    <a:gd name="T41" fmla="*/ 72 h 158"/>
                    <a:gd name="T42" fmla="*/ 19 w 192"/>
                    <a:gd name="T43" fmla="*/ 62 h 158"/>
                    <a:gd name="T44" fmla="*/ 34 w 192"/>
                    <a:gd name="T45" fmla="*/ 48 h 158"/>
                    <a:gd name="T46" fmla="*/ 48 w 192"/>
                    <a:gd name="T47" fmla="*/ 38 h 158"/>
                    <a:gd name="T48" fmla="*/ 62 w 192"/>
                    <a:gd name="T49" fmla="*/ 28 h 158"/>
                    <a:gd name="T50" fmla="*/ 62 w 192"/>
                    <a:gd name="T51" fmla="*/ 19 h 158"/>
                    <a:gd name="T52" fmla="*/ 67 w 192"/>
                    <a:gd name="T53" fmla="*/ 14 h 158"/>
                    <a:gd name="T54" fmla="*/ 72 w 192"/>
                    <a:gd name="T55" fmla="*/ 9 h 158"/>
                    <a:gd name="T56" fmla="*/ 77 w 192"/>
                    <a:gd name="T57" fmla="*/ 4 h 158"/>
                    <a:gd name="T58" fmla="*/ 82 w 192"/>
                    <a:gd name="T59" fmla="*/ 0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92" h="158">
                      <a:moveTo>
                        <a:pt x="82" y="0"/>
                      </a:moveTo>
                      <a:lnTo>
                        <a:pt x="192" y="0"/>
                      </a:lnTo>
                      <a:lnTo>
                        <a:pt x="187" y="14"/>
                      </a:lnTo>
                      <a:lnTo>
                        <a:pt x="187" y="28"/>
                      </a:lnTo>
                      <a:lnTo>
                        <a:pt x="173" y="57"/>
                      </a:lnTo>
                      <a:lnTo>
                        <a:pt x="163" y="96"/>
                      </a:lnTo>
                      <a:lnTo>
                        <a:pt x="144" y="129"/>
                      </a:lnTo>
                      <a:lnTo>
                        <a:pt x="125" y="158"/>
                      </a:lnTo>
                      <a:lnTo>
                        <a:pt x="106" y="158"/>
                      </a:lnTo>
                      <a:lnTo>
                        <a:pt x="106" y="153"/>
                      </a:lnTo>
                      <a:lnTo>
                        <a:pt x="101" y="149"/>
                      </a:lnTo>
                      <a:lnTo>
                        <a:pt x="77" y="139"/>
                      </a:lnTo>
                      <a:lnTo>
                        <a:pt x="48" y="125"/>
                      </a:lnTo>
                      <a:lnTo>
                        <a:pt x="34" y="120"/>
                      </a:lnTo>
                      <a:lnTo>
                        <a:pt x="24" y="115"/>
                      </a:lnTo>
                      <a:lnTo>
                        <a:pt x="14" y="105"/>
                      </a:lnTo>
                      <a:lnTo>
                        <a:pt x="10" y="96"/>
                      </a:lnTo>
                      <a:lnTo>
                        <a:pt x="0" y="96"/>
                      </a:lnTo>
                      <a:lnTo>
                        <a:pt x="0" y="91"/>
                      </a:lnTo>
                      <a:lnTo>
                        <a:pt x="5" y="81"/>
                      </a:lnTo>
                      <a:lnTo>
                        <a:pt x="10" y="72"/>
                      </a:lnTo>
                      <a:lnTo>
                        <a:pt x="19" y="62"/>
                      </a:lnTo>
                      <a:lnTo>
                        <a:pt x="34" y="48"/>
                      </a:lnTo>
                      <a:lnTo>
                        <a:pt x="48" y="38"/>
                      </a:lnTo>
                      <a:lnTo>
                        <a:pt x="62" y="28"/>
                      </a:lnTo>
                      <a:lnTo>
                        <a:pt x="62" y="19"/>
                      </a:lnTo>
                      <a:lnTo>
                        <a:pt x="67" y="14"/>
                      </a:lnTo>
                      <a:lnTo>
                        <a:pt x="72" y="9"/>
                      </a:lnTo>
                      <a:lnTo>
                        <a:pt x="77" y="4"/>
                      </a:lnTo>
                      <a:lnTo>
                        <a:pt x="8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2" name="Freeform 70">
                  <a:extLst>
                    <a:ext uri="{FF2B5EF4-FFF2-40B4-BE49-F238E27FC236}">
                      <a16:creationId xmlns:a16="http://schemas.microsoft.com/office/drawing/2014/main" id="{F4BED2E1-1622-4B0E-9A56-A59C0D380C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7" y="3116"/>
                  <a:ext cx="67" cy="168"/>
                </a:xfrm>
                <a:custGeom>
                  <a:avLst/>
                  <a:gdLst>
                    <a:gd name="T0" fmla="*/ 48 w 67"/>
                    <a:gd name="T1" fmla="*/ 158 h 168"/>
                    <a:gd name="T2" fmla="*/ 28 w 67"/>
                    <a:gd name="T3" fmla="*/ 139 h 168"/>
                    <a:gd name="T4" fmla="*/ 19 w 67"/>
                    <a:gd name="T5" fmla="*/ 129 h 168"/>
                    <a:gd name="T6" fmla="*/ 19 w 67"/>
                    <a:gd name="T7" fmla="*/ 129 h 168"/>
                    <a:gd name="T8" fmla="*/ 14 w 67"/>
                    <a:gd name="T9" fmla="*/ 120 h 168"/>
                    <a:gd name="T10" fmla="*/ 9 w 67"/>
                    <a:gd name="T11" fmla="*/ 105 h 168"/>
                    <a:gd name="T12" fmla="*/ 4 w 67"/>
                    <a:gd name="T13" fmla="*/ 91 h 168"/>
                    <a:gd name="T14" fmla="*/ 0 w 67"/>
                    <a:gd name="T15" fmla="*/ 72 h 168"/>
                    <a:gd name="T16" fmla="*/ 4 w 67"/>
                    <a:gd name="T17" fmla="*/ 57 h 168"/>
                    <a:gd name="T18" fmla="*/ 4 w 67"/>
                    <a:gd name="T19" fmla="*/ 43 h 168"/>
                    <a:gd name="T20" fmla="*/ 9 w 67"/>
                    <a:gd name="T21" fmla="*/ 28 h 168"/>
                    <a:gd name="T22" fmla="*/ 14 w 67"/>
                    <a:gd name="T23" fmla="*/ 14 h 168"/>
                    <a:gd name="T24" fmla="*/ 19 w 67"/>
                    <a:gd name="T25" fmla="*/ 0 h 168"/>
                    <a:gd name="T26" fmla="*/ 38 w 67"/>
                    <a:gd name="T27" fmla="*/ 0 h 168"/>
                    <a:gd name="T28" fmla="*/ 33 w 67"/>
                    <a:gd name="T29" fmla="*/ 24 h 168"/>
                    <a:gd name="T30" fmla="*/ 28 w 67"/>
                    <a:gd name="T31" fmla="*/ 43 h 168"/>
                    <a:gd name="T32" fmla="*/ 24 w 67"/>
                    <a:gd name="T33" fmla="*/ 57 h 168"/>
                    <a:gd name="T34" fmla="*/ 19 w 67"/>
                    <a:gd name="T35" fmla="*/ 72 h 168"/>
                    <a:gd name="T36" fmla="*/ 19 w 67"/>
                    <a:gd name="T37" fmla="*/ 81 h 168"/>
                    <a:gd name="T38" fmla="*/ 19 w 67"/>
                    <a:gd name="T39" fmla="*/ 96 h 168"/>
                    <a:gd name="T40" fmla="*/ 24 w 67"/>
                    <a:gd name="T41" fmla="*/ 100 h 168"/>
                    <a:gd name="T42" fmla="*/ 28 w 67"/>
                    <a:gd name="T43" fmla="*/ 115 h 168"/>
                    <a:gd name="T44" fmla="*/ 38 w 67"/>
                    <a:gd name="T45" fmla="*/ 125 h 168"/>
                    <a:gd name="T46" fmla="*/ 48 w 67"/>
                    <a:gd name="T47" fmla="*/ 139 h 168"/>
                    <a:gd name="T48" fmla="*/ 57 w 67"/>
                    <a:gd name="T49" fmla="*/ 149 h 168"/>
                    <a:gd name="T50" fmla="*/ 67 w 67"/>
                    <a:gd name="T51" fmla="*/ 168 h 168"/>
                    <a:gd name="T52" fmla="*/ 62 w 67"/>
                    <a:gd name="T53" fmla="*/ 168 h 168"/>
                    <a:gd name="T54" fmla="*/ 57 w 67"/>
                    <a:gd name="T55" fmla="*/ 163 h 168"/>
                    <a:gd name="T56" fmla="*/ 48 w 67"/>
                    <a:gd name="T57" fmla="*/ 158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67" h="168">
                      <a:moveTo>
                        <a:pt x="48" y="158"/>
                      </a:moveTo>
                      <a:lnTo>
                        <a:pt x="28" y="139"/>
                      </a:lnTo>
                      <a:lnTo>
                        <a:pt x="19" y="129"/>
                      </a:lnTo>
                      <a:lnTo>
                        <a:pt x="19" y="129"/>
                      </a:lnTo>
                      <a:lnTo>
                        <a:pt x="14" y="120"/>
                      </a:lnTo>
                      <a:lnTo>
                        <a:pt x="9" y="105"/>
                      </a:lnTo>
                      <a:lnTo>
                        <a:pt x="4" y="91"/>
                      </a:lnTo>
                      <a:lnTo>
                        <a:pt x="0" y="72"/>
                      </a:lnTo>
                      <a:lnTo>
                        <a:pt x="4" y="57"/>
                      </a:lnTo>
                      <a:lnTo>
                        <a:pt x="4" y="43"/>
                      </a:lnTo>
                      <a:lnTo>
                        <a:pt x="9" y="28"/>
                      </a:lnTo>
                      <a:lnTo>
                        <a:pt x="14" y="14"/>
                      </a:lnTo>
                      <a:lnTo>
                        <a:pt x="19" y="0"/>
                      </a:lnTo>
                      <a:lnTo>
                        <a:pt x="38" y="0"/>
                      </a:lnTo>
                      <a:lnTo>
                        <a:pt x="33" y="24"/>
                      </a:lnTo>
                      <a:lnTo>
                        <a:pt x="28" y="43"/>
                      </a:lnTo>
                      <a:lnTo>
                        <a:pt x="24" y="57"/>
                      </a:lnTo>
                      <a:lnTo>
                        <a:pt x="19" y="72"/>
                      </a:lnTo>
                      <a:lnTo>
                        <a:pt x="19" y="81"/>
                      </a:lnTo>
                      <a:lnTo>
                        <a:pt x="19" y="96"/>
                      </a:lnTo>
                      <a:lnTo>
                        <a:pt x="24" y="100"/>
                      </a:lnTo>
                      <a:lnTo>
                        <a:pt x="28" y="115"/>
                      </a:lnTo>
                      <a:lnTo>
                        <a:pt x="38" y="125"/>
                      </a:lnTo>
                      <a:lnTo>
                        <a:pt x="48" y="139"/>
                      </a:lnTo>
                      <a:lnTo>
                        <a:pt x="57" y="149"/>
                      </a:lnTo>
                      <a:lnTo>
                        <a:pt x="67" y="168"/>
                      </a:lnTo>
                      <a:lnTo>
                        <a:pt x="62" y="168"/>
                      </a:lnTo>
                      <a:lnTo>
                        <a:pt x="57" y="163"/>
                      </a:lnTo>
                      <a:lnTo>
                        <a:pt x="48" y="1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3" name="Freeform 71">
                  <a:extLst>
                    <a:ext uri="{FF2B5EF4-FFF2-40B4-BE49-F238E27FC236}">
                      <a16:creationId xmlns:a16="http://schemas.microsoft.com/office/drawing/2014/main" id="{398EEA84-E1D0-42BD-8E75-847BF0347C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0" y="3116"/>
                  <a:ext cx="58" cy="67"/>
                </a:xfrm>
                <a:custGeom>
                  <a:avLst/>
                  <a:gdLst>
                    <a:gd name="T0" fmla="*/ 53 w 58"/>
                    <a:gd name="T1" fmla="*/ 0 h 67"/>
                    <a:gd name="T2" fmla="*/ 53 w 58"/>
                    <a:gd name="T3" fmla="*/ 4 h 67"/>
                    <a:gd name="T4" fmla="*/ 53 w 58"/>
                    <a:gd name="T5" fmla="*/ 9 h 67"/>
                    <a:gd name="T6" fmla="*/ 58 w 58"/>
                    <a:gd name="T7" fmla="*/ 19 h 67"/>
                    <a:gd name="T8" fmla="*/ 58 w 58"/>
                    <a:gd name="T9" fmla="*/ 28 h 67"/>
                    <a:gd name="T10" fmla="*/ 53 w 58"/>
                    <a:gd name="T11" fmla="*/ 33 h 67"/>
                    <a:gd name="T12" fmla="*/ 48 w 58"/>
                    <a:gd name="T13" fmla="*/ 38 h 67"/>
                    <a:gd name="T14" fmla="*/ 48 w 58"/>
                    <a:gd name="T15" fmla="*/ 48 h 67"/>
                    <a:gd name="T16" fmla="*/ 48 w 58"/>
                    <a:gd name="T17" fmla="*/ 62 h 67"/>
                    <a:gd name="T18" fmla="*/ 44 w 58"/>
                    <a:gd name="T19" fmla="*/ 33 h 67"/>
                    <a:gd name="T20" fmla="*/ 39 w 58"/>
                    <a:gd name="T21" fmla="*/ 33 h 67"/>
                    <a:gd name="T22" fmla="*/ 34 w 58"/>
                    <a:gd name="T23" fmla="*/ 38 h 67"/>
                    <a:gd name="T24" fmla="*/ 34 w 58"/>
                    <a:gd name="T25" fmla="*/ 48 h 67"/>
                    <a:gd name="T26" fmla="*/ 34 w 58"/>
                    <a:gd name="T27" fmla="*/ 62 h 67"/>
                    <a:gd name="T28" fmla="*/ 34 w 58"/>
                    <a:gd name="T29" fmla="*/ 62 h 67"/>
                    <a:gd name="T30" fmla="*/ 29 w 58"/>
                    <a:gd name="T31" fmla="*/ 67 h 67"/>
                    <a:gd name="T32" fmla="*/ 29 w 58"/>
                    <a:gd name="T33" fmla="*/ 57 h 67"/>
                    <a:gd name="T34" fmla="*/ 29 w 58"/>
                    <a:gd name="T35" fmla="*/ 43 h 67"/>
                    <a:gd name="T36" fmla="*/ 29 w 58"/>
                    <a:gd name="T37" fmla="*/ 28 h 67"/>
                    <a:gd name="T38" fmla="*/ 29 w 58"/>
                    <a:gd name="T39" fmla="*/ 24 h 67"/>
                    <a:gd name="T40" fmla="*/ 24 w 58"/>
                    <a:gd name="T41" fmla="*/ 14 h 67"/>
                    <a:gd name="T42" fmla="*/ 24 w 58"/>
                    <a:gd name="T43" fmla="*/ 19 h 67"/>
                    <a:gd name="T44" fmla="*/ 20 w 58"/>
                    <a:gd name="T45" fmla="*/ 24 h 67"/>
                    <a:gd name="T46" fmla="*/ 20 w 58"/>
                    <a:gd name="T47" fmla="*/ 33 h 67"/>
                    <a:gd name="T48" fmla="*/ 20 w 58"/>
                    <a:gd name="T49" fmla="*/ 57 h 67"/>
                    <a:gd name="T50" fmla="*/ 15 w 58"/>
                    <a:gd name="T51" fmla="*/ 52 h 67"/>
                    <a:gd name="T52" fmla="*/ 10 w 58"/>
                    <a:gd name="T53" fmla="*/ 48 h 67"/>
                    <a:gd name="T54" fmla="*/ 10 w 58"/>
                    <a:gd name="T55" fmla="*/ 33 h 67"/>
                    <a:gd name="T56" fmla="*/ 10 w 58"/>
                    <a:gd name="T57" fmla="*/ 19 h 67"/>
                    <a:gd name="T58" fmla="*/ 5 w 58"/>
                    <a:gd name="T59" fmla="*/ 9 h 67"/>
                    <a:gd name="T60" fmla="*/ 0 w 58"/>
                    <a:gd name="T61" fmla="*/ 4 h 67"/>
                    <a:gd name="T62" fmla="*/ 0 w 58"/>
                    <a:gd name="T63" fmla="*/ 0 h 67"/>
                    <a:gd name="T64" fmla="*/ 29 w 58"/>
                    <a:gd name="T65" fmla="*/ 0 h 67"/>
                    <a:gd name="T66" fmla="*/ 29 w 58"/>
                    <a:gd name="T67" fmla="*/ 0 h 67"/>
                    <a:gd name="T68" fmla="*/ 34 w 58"/>
                    <a:gd name="T69" fmla="*/ 0 h 67"/>
                    <a:gd name="T70" fmla="*/ 53 w 58"/>
                    <a:gd name="T71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58" h="67">
                      <a:moveTo>
                        <a:pt x="53" y="0"/>
                      </a:moveTo>
                      <a:lnTo>
                        <a:pt x="53" y="4"/>
                      </a:lnTo>
                      <a:lnTo>
                        <a:pt x="53" y="9"/>
                      </a:lnTo>
                      <a:lnTo>
                        <a:pt x="58" y="19"/>
                      </a:lnTo>
                      <a:lnTo>
                        <a:pt x="58" y="28"/>
                      </a:lnTo>
                      <a:lnTo>
                        <a:pt x="53" y="33"/>
                      </a:lnTo>
                      <a:lnTo>
                        <a:pt x="48" y="38"/>
                      </a:lnTo>
                      <a:lnTo>
                        <a:pt x="48" y="48"/>
                      </a:lnTo>
                      <a:lnTo>
                        <a:pt x="48" y="62"/>
                      </a:lnTo>
                      <a:lnTo>
                        <a:pt x="44" y="33"/>
                      </a:lnTo>
                      <a:lnTo>
                        <a:pt x="39" y="33"/>
                      </a:lnTo>
                      <a:lnTo>
                        <a:pt x="34" y="38"/>
                      </a:lnTo>
                      <a:lnTo>
                        <a:pt x="34" y="48"/>
                      </a:lnTo>
                      <a:lnTo>
                        <a:pt x="34" y="62"/>
                      </a:lnTo>
                      <a:lnTo>
                        <a:pt x="34" y="62"/>
                      </a:lnTo>
                      <a:lnTo>
                        <a:pt x="29" y="67"/>
                      </a:lnTo>
                      <a:lnTo>
                        <a:pt x="29" y="57"/>
                      </a:lnTo>
                      <a:lnTo>
                        <a:pt x="29" y="43"/>
                      </a:lnTo>
                      <a:lnTo>
                        <a:pt x="29" y="28"/>
                      </a:lnTo>
                      <a:lnTo>
                        <a:pt x="29" y="24"/>
                      </a:lnTo>
                      <a:lnTo>
                        <a:pt x="24" y="14"/>
                      </a:lnTo>
                      <a:lnTo>
                        <a:pt x="24" y="19"/>
                      </a:lnTo>
                      <a:lnTo>
                        <a:pt x="20" y="24"/>
                      </a:lnTo>
                      <a:lnTo>
                        <a:pt x="20" y="33"/>
                      </a:lnTo>
                      <a:lnTo>
                        <a:pt x="20" y="57"/>
                      </a:lnTo>
                      <a:lnTo>
                        <a:pt x="15" y="52"/>
                      </a:lnTo>
                      <a:lnTo>
                        <a:pt x="10" y="48"/>
                      </a:lnTo>
                      <a:lnTo>
                        <a:pt x="10" y="33"/>
                      </a:lnTo>
                      <a:lnTo>
                        <a:pt x="10" y="19"/>
                      </a:lnTo>
                      <a:lnTo>
                        <a:pt x="5" y="9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34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4" name="Freeform 72">
                  <a:extLst>
                    <a:ext uri="{FF2B5EF4-FFF2-40B4-BE49-F238E27FC236}">
                      <a16:creationId xmlns:a16="http://schemas.microsoft.com/office/drawing/2014/main" id="{4FBB1B22-D0AB-4C0C-9499-532564D6E4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7" y="3116"/>
                  <a:ext cx="9" cy="4"/>
                </a:xfrm>
                <a:custGeom>
                  <a:avLst/>
                  <a:gdLst>
                    <a:gd name="T0" fmla="*/ 9 w 9"/>
                    <a:gd name="T1" fmla="*/ 0 h 4"/>
                    <a:gd name="T2" fmla="*/ 4 w 9"/>
                    <a:gd name="T3" fmla="*/ 4 h 4"/>
                    <a:gd name="T4" fmla="*/ 0 w 9"/>
                    <a:gd name="T5" fmla="*/ 4 h 4"/>
                    <a:gd name="T6" fmla="*/ 4 w 9"/>
                    <a:gd name="T7" fmla="*/ 0 h 4"/>
                    <a:gd name="T8" fmla="*/ 9 w 9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4">
                      <a:moveTo>
                        <a:pt x="9" y="0"/>
                      </a:move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5" name="Freeform 73">
                  <a:extLst>
                    <a:ext uri="{FF2B5EF4-FFF2-40B4-BE49-F238E27FC236}">
                      <a16:creationId xmlns:a16="http://schemas.microsoft.com/office/drawing/2014/main" id="{AD81E925-C423-44B5-8803-ADAABA5B24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794"/>
                  <a:ext cx="72" cy="322"/>
                </a:xfrm>
                <a:custGeom>
                  <a:avLst/>
                  <a:gdLst>
                    <a:gd name="T0" fmla="*/ 5 w 72"/>
                    <a:gd name="T1" fmla="*/ 288 h 322"/>
                    <a:gd name="T2" fmla="*/ 5 w 72"/>
                    <a:gd name="T3" fmla="*/ 216 h 322"/>
                    <a:gd name="T4" fmla="*/ 5 w 72"/>
                    <a:gd name="T5" fmla="*/ 182 h 322"/>
                    <a:gd name="T6" fmla="*/ 0 w 72"/>
                    <a:gd name="T7" fmla="*/ 139 h 322"/>
                    <a:gd name="T8" fmla="*/ 9 w 72"/>
                    <a:gd name="T9" fmla="*/ 48 h 322"/>
                    <a:gd name="T10" fmla="*/ 33 w 72"/>
                    <a:gd name="T11" fmla="*/ 0 h 322"/>
                    <a:gd name="T12" fmla="*/ 19 w 72"/>
                    <a:gd name="T13" fmla="*/ 82 h 322"/>
                    <a:gd name="T14" fmla="*/ 29 w 72"/>
                    <a:gd name="T15" fmla="*/ 62 h 322"/>
                    <a:gd name="T16" fmla="*/ 38 w 72"/>
                    <a:gd name="T17" fmla="*/ 43 h 322"/>
                    <a:gd name="T18" fmla="*/ 43 w 72"/>
                    <a:gd name="T19" fmla="*/ 53 h 322"/>
                    <a:gd name="T20" fmla="*/ 19 w 72"/>
                    <a:gd name="T21" fmla="*/ 134 h 322"/>
                    <a:gd name="T22" fmla="*/ 24 w 72"/>
                    <a:gd name="T23" fmla="*/ 120 h 322"/>
                    <a:gd name="T24" fmla="*/ 33 w 72"/>
                    <a:gd name="T25" fmla="*/ 106 h 322"/>
                    <a:gd name="T26" fmla="*/ 24 w 72"/>
                    <a:gd name="T27" fmla="*/ 144 h 322"/>
                    <a:gd name="T28" fmla="*/ 19 w 72"/>
                    <a:gd name="T29" fmla="*/ 187 h 322"/>
                    <a:gd name="T30" fmla="*/ 29 w 72"/>
                    <a:gd name="T31" fmla="*/ 168 h 322"/>
                    <a:gd name="T32" fmla="*/ 33 w 72"/>
                    <a:gd name="T33" fmla="*/ 154 h 322"/>
                    <a:gd name="T34" fmla="*/ 43 w 72"/>
                    <a:gd name="T35" fmla="*/ 154 h 322"/>
                    <a:gd name="T36" fmla="*/ 53 w 72"/>
                    <a:gd name="T37" fmla="*/ 149 h 322"/>
                    <a:gd name="T38" fmla="*/ 48 w 72"/>
                    <a:gd name="T39" fmla="*/ 173 h 322"/>
                    <a:gd name="T40" fmla="*/ 48 w 72"/>
                    <a:gd name="T41" fmla="*/ 187 h 322"/>
                    <a:gd name="T42" fmla="*/ 57 w 72"/>
                    <a:gd name="T43" fmla="*/ 158 h 322"/>
                    <a:gd name="T44" fmla="*/ 62 w 72"/>
                    <a:gd name="T45" fmla="*/ 168 h 322"/>
                    <a:gd name="T46" fmla="*/ 57 w 72"/>
                    <a:gd name="T47" fmla="*/ 192 h 322"/>
                    <a:gd name="T48" fmla="*/ 57 w 72"/>
                    <a:gd name="T49" fmla="*/ 202 h 322"/>
                    <a:gd name="T50" fmla="*/ 62 w 72"/>
                    <a:gd name="T51" fmla="*/ 221 h 322"/>
                    <a:gd name="T52" fmla="*/ 67 w 72"/>
                    <a:gd name="T53" fmla="*/ 240 h 322"/>
                    <a:gd name="T54" fmla="*/ 62 w 72"/>
                    <a:gd name="T55" fmla="*/ 245 h 322"/>
                    <a:gd name="T56" fmla="*/ 57 w 72"/>
                    <a:gd name="T57" fmla="*/ 259 h 322"/>
                    <a:gd name="T58" fmla="*/ 62 w 72"/>
                    <a:gd name="T59" fmla="*/ 283 h 322"/>
                    <a:gd name="T60" fmla="*/ 57 w 72"/>
                    <a:gd name="T61" fmla="*/ 302 h 322"/>
                    <a:gd name="T62" fmla="*/ 33 w 72"/>
                    <a:gd name="T63" fmla="*/ 322 h 322"/>
                    <a:gd name="T64" fmla="*/ 33 w 72"/>
                    <a:gd name="T65" fmla="*/ 312 h 322"/>
                    <a:gd name="T66" fmla="*/ 29 w 72"/>
                    <a:gd name="T67" fmla="*/ 312 h 322"/>
                    <a:gd name="T68" fmla="*/ 24 w 72"/>
                    <a:gd name="T69" fmla="*/ 322 h 3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72" h="322">
                      <a:moveTo>
                        <a:pt x="5" y="322"/>
                      </a:moveTo>
                      <a:lnTo>
                        <a:pt x="5" y="288"/>
                      </a:lnTo>
                      <a:lnTo>
                        <a:pt x="5" y="250"/>
                      </a:lnTo>
                      <a:lnTo>
                        <a:pt x="5" y="216"/>
                      </a:lnTo>
                      <a:lnTo>
                        <a:pt x="5" y="197"/>
                      </a:lnTo>
                      <a:lnTo>
                        <a:pt x="5" y="182"/>
                      </a:lnTo>
                      <a:lnTo>
                        <a:pt x="5" y="158"/>
                      </a:lnTo>
                      <a:lnTo>
                        <a:pt x="0" y="139"/>
                      </a:lnTo>
                      <a:lnTo>
                        <a:pt x="5" y="91"/>
                      </a:lnTo>
                      <a:lnTo>
                        <a:pt x="9" y="48"/>
                      </a:lnTo>
                      <a:lnTo>
                        <a:pt x="14" y="0"/>
                      </a:lnTo>
                      <a:lnTo>
                        <a:pt x="33" y="0"/>
                      </a:lnTo>
                      <a:lnTo>
                        <a:pt x="24" y="38"/>
                      </a:lnTo>
                      <a:lnTo>
                        <a:pt x="19" y="82"/>
                      </a:lnTo>
                      <a:lnTo>
                        <a:pt x="24" y="72"/>
                      </a:lnTo>
                      <a:lnTo>
                        <a:pt x="29" y="62"/>
                      </a:lnTo>
                      <a:lnTo>
                        <a:pt x="33" y="53"/>
                      </a:lnTo>
                      <a:lnTo>
                        <a:pt x="38" y="43"/>
                      </a:lnTo>
                      <a:lnTo>
                        <a:pt x="43" y="48"/>
                      </a:lnTo>
                      <a:lnTo>
                        <a:pt x="43" y="53"/>
                      </a:lnTo>
                      <a:lnTo>
                        <a:pt x="33" y="62"/>
                      </a:lnTo>
                      <a:lnTo>
                        <a:pt x="19" y="134"/>
                      </a:lnTo>
                      <a:lnTo>
                        <a:pt x="24" y="130"/>
                      </a:lnTo>
                      <a:lnTo>
                        <a:pt x="24" y="120"/>
                      </a:lnTo>
                      <a:lnTo>
                        <a:pt x="29" y="110"/>
                      </a:lnTo>
                      <a:lnTo>
                        <a:pt x="33" y="106"/>
                      </a:lnTo>
                      <a:lnTo>
                        <a:pt x="33" y="106"/>
                      </a:lnTo>
                      <a:lnTo>
                        <a:pt x="24" y="144"/>
                      </a:lnTo>
                      <a:lnTo>
                        <a:pt x="19" y="168"/>
                      </a:lnTo>
                      <a:lnTo>
                        <a:pt x="19" y="187"/>
                      </a:lnTo>
                      <a:lnTo>
                        <a:pt x="24" y="178"/>
                      </a:lnTo>
                      <a:lnTo>
                        <a:pt x="29" y="168"/>
                      </a:lnTo>
                      <a:lnTo>
                        <a:pt x="33" y="158"/>
                      </a:lnTo>
                      <a:lnTo>
                        <a:pt x="33" y="154"/>
                      </a:lnTo>
                      <a:lnTo>
                        <a:pt x="38" y="149"/>
                      </a:lnTo>
                      <a:lnTo>
                        <a:pt x="43" y="154"/>
                      </a:lnTo>
                      <a:lnTo>
                        <a:pt x="53" y="139"/>
                      </a:lnTo>
                      <a:lnTo>
                        <a:pt x="53" y="149"/>
                      </a:lnTo>
                      <a:lnTo>
                        <a:pt x="48" y="163"/>
                      </a:lnTo>
                      <a:lnTo>
                        <a:pt x="48" y="173"/>
                      </a:lnTo>
                      <a:lnTo>
                        <a:pt x="48" y="182"/>
                      </a:lnTo>
                      <a:lnTo>
                        <a:pt x="48" y="187"/>
                      </a:lnTo>
                      <a:lnTo>
                        <a:pt x="53" y="173"/>
                      </a:lnTo>
                      <a:lnTo>
                        <a:pt x="57" y="158"/>
                      </a:lnTo>
                      <a:lnTo>
                        <a:pt x="62" y="163"/>
                      </a:lnTo>
                      <a:lnTo>
                        <a:pt x="62" y="168"/>
                      </a:lnTo>
                      <a:lnTo>
                        <a:pt x="62" y="178"/>
                      </a:lnTo>
                      <a:lnTo>
                        <a:pt x="57" y="192"/>
                      </a:lnTo>
                      <a:lnTo>
                        <a:pt x="57" y="197"/>
                      </a:lnTo>
                      <a:lnTo>
                        <a:pt x="57" y="202"/>
                      </a:lnTo>
                      <a:lnTo>
                        <a:pt x="62" y="211"/>
                      </a:lnTo>
                      <a:lnTo>
                        <a:pt x="62" y="221"/>
                      </a:lnTo>
                      <a:lnTo>
                        <a:pt x="62" y="235"/>
                      </a:lnTo>
                      <a:lnTo>
                        <a:pt x="67" y="240"/>
                      </a:lnTo>
                      <a:lnTo>
                        <a:pt x="72" y="245"/>
                      </a:lnTo>
                      <a:lnTo>
                        <a:pt x="62" y="245"/>
                      </a:lnTo>
                      <a:lnTo>
                        <a:pt x="57" y="254"/>
                      </a:lnTo>
                      <a:lnTo>
                        <a:pt x="57" y="259"/>
                      </a:lnTo>
                      <a:lnTo>
                        <a:pt x="57" y="269"/>
                      </a:lnTo>
                      <a:lnTo>
                        <a:pt x="62" y="283"/>
                      </a:lnTo>
                      <a:lnTo>
                        <a:pt x="62" y="293"/>
                      </a:lnTo>
                      <a:lnTo>
                        <a:pt x="57" y="302"/>
                      </a:lnTo>
                      <a:lnTo>
                        <a:pt x="62" y="322"/>
                      </a:lnTo>
                      <a:lnTo>
                        <a:pt x="33" y="322"/>
                      </a:lnTo>
                      <a:lnTo>
                        <a:pt x="33" y="317"/>
                      </a:lnTo>
                      <a:lnTo>
                        <a:pt x="33" y="312"/>
                      </a:lnTo>
                      <a:lnTo>
                        <a:pt x="29" y="312"/>
                      </a:lnTo>
                      <a:lnTo>
                        <a:pt x="29" y="312"/>
                      </a:lnTo>
                      <a:lnTo>
                        <a:pt x="24" y="317"/>
                      </a:lnTo>
                      <a:lnTo>
                        <a:pt x="24" y="322"/>
                      </a:lnTo>
                      <a:lnTo>
                        <a:pt x="5" y="32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6" name="Freeform 74">
                  <a:extLst>
                    <a:ext uri="{FF2B5EF4-FFF2-40B4-BE49-F238E27FC236}">
                      <a16:creationId xmlns:a16="http://schemas.microsoft.com/office/drawing/2014/main" id="{0B88B7BB-2B63-4562-B473-54F7A948D1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4" y="3044"/>
                  <a:ext cx="24" cy="72"/>
                </a:xfrm>
                <a:custGeom>
                  <a:avLst/>
                  <a:gdLst>
                    <a:gd name="T0" fmla="*/ 0 w 24"/>
                    <a:gd name="T1" fmla="*/ 72 h 72"/>
                    <a:gd name="T2" fmla="*/ 5 w 24"/>
                    <a:gd name="T3" fmla="*/ 62 h 72"/>
                    <a:gd name="T4" fmla="*/ 5 w 24"/>
                    <a:gd name="T5" fmla="*/ 57 h 72"/>
                    <a:gd name="T6" fmla="*/ 5 w 24"/>
                    <a:gd name="T7" fmla="*/ 48 h 72"/>
                    <a:gd name="T8" fmla="*/ 5 w 24"/>
                    <a:gd name="T9" fmla="*/ 38 h 72"/>
                    <a:gd name="T10" fmla="*/ 0 w 24"/>
                    <a:gd name="T11" fmla="*/ 19 h 72"/>
                    <a:gd name="T12" fmla="*/ 0 w 24"/>
                    <a:gd name="T13" fmla="*/ 9 h 72"/>
                    <a:gd name="T14" fmla="*/ 5 w 24"/>
                    <a:gd name="T15" fmla="*/ 4 h 72"/>
                    <a:gd name="T16" fmla="*/ 5 w 24"/>
                    <a:gd name="T17" fmla="*/ 0 h 72"/>
                    <a:gd name="T18" fmla="*/ 10 w 24"/>
                    <a:gd name="T19" fmla="*/ 19 h 72"/>
                    <a:gd name="T20" fmla="*/ 10 w 24"/>
                    <a:gd name="T21" fmla="*/ 33 h 72"/>
                    <a:gd name="T22" fmla="*/ 14 w 24"/>
                    <a:gd name="T23" fmla="*/ 52 h 72"/>
                    <a:gd name="T24" fmla="*/ 14 w 24"/>
                    <a:gd name="T25" fmla="*/ 62 h 72"/>
                    <a:gd name="T26" fmla="*/ 24 w 24"/>
                    <a:gd name="T27" fmla="*/ 67 h 72"/>
                    <a:gd name="T28" fmla="*/ 19 w 24"/>
                    <a:gd name="T29" fmla="*/ 72 h 72"/>
                    <a:gd name="T30" fmla="*/ 0 w 24"/>
                    <a:gd name="T31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4" h="72">
                      <a:moveTo>
                        <a:pt x="0" y="72"/>
                      </a:moveTo>
                      <a:lnTo>
                        <a:pt x="5" y="62"/>
                      </a:lnTo>
                      <a:lnTo>
                        <a:pt x="5" y="57"/>
                      </a:lnTo>
                      <a:lnTo>
                        <a:pt x="5" y="48"/>
                      </a:lnTo>
                      <a:lnTo>
                        <a:pt x="5" y="38"/>
                      </a:lnTo>
                      <a:lnTo>
                        <a:pt x="0" y="19"/>
                      </a:lnTo>
                      <a:lnTo>
                        <a:pt x="0" y="9"/>
                      </a:lnTo>
                      <a:lnTo>
                        <a:pt x="5" y="4"/>
                      </a:lnTo>
                      <a:lnTo>
                        <a:pt x="5" y="0"/>
                      </a:lnTo>
                      <a:lnTo>
                        <a:pt x="10" y="19"/>
                      </a:lnTo>
                      <a:lnTo>
                        <a:pt x="10" y="33"/>
                      </a:lnTo>
                      <a:lnTo>
                        <a:pt x="14" y="52"/>
                      </a:lnTo>
                      <a:lnTo>
                        <a:pt x="14" y="62"/>
                      </a:lnTo>
                      <a:lnTo>
                        <a:pt x="24" y="67"/>
                      </a:lnTo>
                      <a:lnTo>
                        <a:pt x="19" y="72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7" name="Freeform 75">
                  <a:extLst>
                    <a:ext uri="{FF2B5EF4-FFF2-40B4-BE49-F238E27FC236}">
                      <a16:creationId xmlns:a16="http://schemas.microsoft.com/office/drawing/2014/main" id="{B6545494-085E-4D72-85FD-8B8A015470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6" y="3058"/>
                  <a:ext cx="24" cy="58"/>
                </a:xfrm>
                <a:custGeom>
                  <a:avLst/>
                  <a:gdLst>
                    <a:gd name="T0" fmla="*/ 0 w 24"/>
                    <a:gd name="T1" fmla="*/ 58 h 58"/>
                    <a:gd name="T2" fmla="*/ 5 w 24"/>
                    <a:gd name="T3" fmla="*/ 24 h 58"/>
                    <a:gd name="T4" fmla="*/ 10 w 24"/>
                    <a:gd name="T5" fmla="*/ 10 h 58"/>
                    <a:gd name="T6" fmla="*/ 14 w 24"/>
                    <a:gd name="T7" fmla="*/ 5 h 58"/>
                    <a:gd name="T8" fmla="*/ 19 w 24"/>
                    <a:gd name="T9" fmla="*/ 5 h 58"/>
                    <a:gd name="T10" fmla="*/ 24 w 24"/>
                    <a:gd name="T11" fmla="*/ 0 h 58"/>
                    <a:gd name="T12" fmla="*/ 24 w 24"/>
                    <a:gd name="T13" fmla="*/ 14 h 58"/>
                    <a:gd name="T14" fmla="*/ 24 w 24"/>
                    <a:gd name="T15" fmla="*/ 29 h 58"/>
                    <a:gd name="T16" fmla="*/ 19 w 24"/>
                    <a:gd name="T17" fmla="*/ 58 h 58"/>
                    <a:gd name="T18" fmla="*/ 0 w 24"/>
                    <a:gd name="T19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58">
                      <a:moveTo>
                        <a:pt x="0" y="58"/>
                      </a:moveTo>
                      <a:lnTo>
                        <a:pt x="5" y="24"/>
                      </a:lnTo>
                      <a:lnTo>
                        <a:pt x="10" y="10"/>
                      </a:lnTo>
                      <a:lnTo>
                        <a:pt x="14" y="5"/>
                      </a:lnTo>
                      <a:lnTo>
                        <a:pt x="19" y="5"/>
                      </a:lnTo>
                      <a:lnTo>
                        <a:pt x="24" y="0"/>
                      </a:lnTo>
                      <a:lnTo>
                        <a:pt x="24" y="14"/>
                      </a:lnTo>
                      <a:lnTo>
                        <a:pt x="24" y="29"/>
                      </a:lnTo>
                      <a:lnTo>
                        <a:pt x="19" y="58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8" name="Freeform 76">
                  <a:extLst>
                    <a:ext uri="{FF2B5EF4-FFF2-40B4-BE49-F238E27FC236}">
                      <a16:creationId xmlns:a16="http://schemas.microsoft.com/office/drawing/2014/main" id="{A8D757FB-C6E6-48E2-9E84-6FA179E955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1" y="2794"/>
                  <a:ext cx="111" cy="322"/>
                </a:xfrm>
                <a:custGeom>
                  <a:avLst/>
                  <a:gdLst>
                    <a:gd name="T0" fmla="*/ 0 w 111"/>
                    <a:gd name="T1" fmla="*/ 322 h 322"/>
                    <a:gd name="T2" fmla="*/ 15 w 111"/>
                    <a:gd name="T3" fmla="*/ 302 h 322"/>
                    <a:gd name="T4" fmla="*/ 29 w 111"/>
                    <a:gd name="T5" fmla="*/ 278 h 322"/>
                    <a:gd name="T6" fmla="*/ 39 w 111"/>
                    <a:gd name="T7" fmla="*/ 254 h 322"/>
                    <a:gd name="T8" fmla="*/ 48 w 111"/>
                    <a:gd name="T9" fmla="*/ 230 h 322"/>
                    <a:gd name="T10" fmla="*/ 44 w 111"/>
                    <a:gd name="T11" fmla="*/ 221 h 322"/>
                    <a:gd name="T12" fmla="*/ 63 w 111"/>
                    <a:gd name="T13" fmla="*/ 173 h 322"/>
                    <a:gd name="T14" fmla="*/ 77 w 111"/>
                    <a:gd name="T15" fmla="*/ 125 h 322"/>
                    <a:gd name="T16" fmla="*/ 82 w 111"/>
                    <a:gd name="T17" fmla="*/ 96 h 322"/>
                    <a:gd name="T18" fmla="*/ 87 w 111"/>
                    <a:gd name="T19" fmla="*/ 72 h 322"/>
                    <a:gd name="T20" fmla="*/ 87 w 111"/>
                    <a:gd name="T21" fmla="*/ 48 h 322"/>
                    <a:gd name="T22" fmla="*/ 87 w 111"/>
                    <a:gd name="T23" fmla="*/ 19 h 322"/>
                    <a:gd name="T24" fmla="*/ 92 w 111"/>
                    <a:gd name="T25" fmla="*/ 19 h 322"/>
                    <a:gd name="T26" fmla="*/ 92 w 111"/>
                    <a:gd name="T27" fmla="*/ 0 h 322"/>
                    <a:gd name="T28" fmla="*/ 111 w 111"/>
                    <a:gd name="T29" fmla="*/ 0 h 322"/>
                    <a:gd name="T30" fmla="*/ 106 w 111"/>
                    <a:gd name="T31" fmla="*/ 48 h 322"/>
                    <a:gd name="T32" fmla="*/ 101 w 111"/>
                    <a:gd name="T33" fmla="*/ 72 h 322"/>
                    <a:gd name="T34" fmla="*/ 101 w 111"/>
                    <a:gd name="T35" fmla="*/ 96 h 322"/>
                    <a:gd name="T36" fmla="*/ 82 w 111"/>
                    <a:gd name="T37" fmla="*/ 168 h 322"/>
                    <a:gd name="T38" fmla="*/ 72 w 111"/>
                    <a:gd name="T39" fmla="*/ 202 h 322"/>
                    <a:gd name="T40" fmla="*/ 68 w 111"/>
                    <a:gd name="T41" fmla="*/ 216 h 322"/>
                    <a:gd name="T42" fmla="*/ 63 w 111"/>
                    <a:gd name="T43" fmla="*/ 221 h 322"/>
                    <a:gd name="T44" fmla="*/ 53 w 111"/>
                    <a:gd name="T45" fmla="*/ 235 h 322"/>
                    <a:gd name="T46" fmla="*/ 53 w 111"/>
                    <a:gd name="T47" fmla="*/ 259 h 322"/>
                    <a:gd name="T48" fmla="*/ 48 w 111"/>
                    <a:gd name="T49" fmla="*/ 278 h 322"/>
                    <a:gd name="T50" fmla="*/ 44 w 111"/>
                    <a:gd name="T51" fmla="*/ 302 h 322"/>
                    <a:gd name="T52" fmla="*/ 34 w 111"/>
                    <a:gd name="T53" fmla="*/ 322 h 322"/>
                    <a:gd name="T54" fmla="*/ 15 w 111"/>
                    <a:gd name="T55" fmla="*/ 322 h 322"/>
                    <a:gd name="T56" fmla="*/ 24 w 111"/>
                    <a:gd name="T57" fmla="*/ 312 h 322"/>
                    <a:gd name="T58" fmla="*/ 20 w 111"/>
                    <a:gd name="T59" fmla="*/ 312 h 322"/>
                    <a:gd name="T60" fmla="*/ 15 w 111"/>
                    <a:gd name="T61" fmla="*/ 312 h 322"/>
                    <a:gd name="T62" fmla="*/ 5 w 111"/>
                    <a:gd name="T63" fmla="*/ 322 h 322"/>
                    <a:gd name="T64" fmla="*/ 0 w 111"/>
                    <a:gd name="T65" fmla="*/ 322 h 3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11" h="322">
                      <a:moveTo>
                        <a:pt x="0" y="322"/>
                      </a:moveTo>
                      <a:lnTo>
                        <a:pt x="15" y="302"/>
                      </a:lnTo>
                      <a:lnTo>
                        <a:pt x="29" y="278"/>
                      </a:lnTo>
                      <a:lnTo>
                        <a:pt x="39" y="254"/>
                      </a:lnTo>
                      <a:lnTo>
                        <a:pt x="48" y="230"/>
                      </a:lnTo>
                      <a:lnTo>
                        <a:pt x="44" y="221"/>
                      </a:lnTo>
                      <a:lnTo>
                        <a:pt x="63" y="173"/>
                      </a:lnTo>
                      <a:lnTo>
                        <a:pt x="77" y="125"/>
                      </a:lnTo>
                      <a:lnTo>
                        <a:pt x="82" y="96"/>
                      </a:lnTo>
                      <a:lnTo>
                        <a:pt x="87" y="72"/>
                      </a:lnTo>
                      <a:lnTo>
                        <a:pt x="87" y="48"/>
                      </a:lnTo>
                      <a:lnTo>
                        <a:pt x="87" y="19"/>
                      </a:lnTo>
                      <a:lnTo>
                        <a:pt x="92" y="19"/>
                      </a:lnTo>
                      <a:lnTo>
                        <a:pt x="92" y="0"/>
                      </a:lnTo>
                      <a:lnTo>
                        <a:pt x="111" y="0"/>
                      </a:lnTo>
                      <a:lnTo>
                        <a:pt x="106" y="48"/>
                      </a:lnTo>
                      <a:lnTo>
                        <a:pt x="101" y="72"/>
                      </a:lnTo>
                      <a:lnTo>
                        <a:pt x="101" y="96"/>
                      </a:lnTo>
                      <a:lnTo>
                        <a:pt x="82" y="168"/>
                      </a:lnTo>
                      <a:lnTo>
                        <a:pt x="72" y="202"/>
                      </a:lnTo>
                      <a:lnTo>
                        <a:pt x="68" y="216"/>
                      </a:lnTo>
                      <a:lnTo>
                        <a:pt x="63" y="221"/>
                      </a:lnTo>
                      <a:lnTo>
                        <a:pt x="53" y="235"/>
                      </a:lnTo>
                      <a:lnTo>
                        <a:pt x="53" y="259"/>
                      </a:lnTo>
                      <a:lnTo>
                        <a:pt x="48" y="278"/>
                      </a:lnTo>
                      <a:lnTo>
                        <a:pt x="44" y="302"/>
                      </a:lnTo>
                      <a:lnTo>
                        <a:pt x="34" y="322"/>
                      </a:lnTo>
                      <a:lnTo>
                        <a:pt x="15" y="322"/>
                      </a:lnTo>
                      <a:lnTo>
                        <a:pt x="24" y="312"/>
                      </a:lnTo>
                      <a:lnTo>
                        <a:pt x="20" y="312"/>
                      </a:lnTo>
                      <a:lnTo>
                        <a:pt x="15" y="312"/>
                      </a:lnTo>
                      <a:lnTo>
                        <a:pt x="5" y="322"/>
                      </a:lnTo>
                      <a:lnTo>
                        <a:pt x="0" y="32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89" name="Freeform 77">
                  <a:extLst>
                    <a:ext uri="{FF2B5EF4-FFF2-40B4-BE49-F238E27FC236}">
                      <a16:creationId xmlns:a16="http://schemas.microsoft.com/office/drawing/2014/main" id="{CFCE612B-C7B9-47E5-AD9A-A328A69EBA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66" y="2155"/>
                  <a:ext cx="225" cy="639"/>
                </a:xfrm>
                <a:custGeom>
                  <a:avLst/>
                  <a:gdLst>
                    <a:gd name="T0" fmla="*/ 129 w 225"/>
                    <a:gd name="T1" fmla="*/ 552 h 639"/>
                    <a:gd name="T2" fmla="*/ 139 w 225"/>
                    <a:gd name="T3" fmla="*/ 509 h 639"/>
                    <a:gd name="T4" fmla="*/ 129 w 225"/>
                    <a:gd name="T5" fmla="*/ 456 h 639"/>
                    <a:gd name="T6" fmla="*/ 105 w 225"/>
                    <a:gd name="T7" fmla="*/ 399 h 639"/>
                    <a:gd name="T8" fmla="*/ 52 w 225"/>
                    <a:gd name="T9" fmla="*/ 274 h 639"/>
                    <a:gd name="T10" fmla="*/ 14 w 225"/>
                    <a:gd name="T11" fmla="*/ 139 h 639"/>
                    <a:gd name="T12" fmla="*/ 9 w 225"/>
                    <a:gd name="T13" fmla="*/ 63 h 639"/>
                    <a:gd name="T14" fmla="*/ 28 w 225"/>
                    <a:gd name="T15" fmla="*/ 39 h 639"/>
                    <a:gd name="T16" fmla="*/ 33 w 225"/>
                    <a:gd name="T17" fmla="*/ 48 h 639"/>
                    <a:gd name="T18" fmla="*/ 24 w 225"/>
                    <a:gd name="T19" fmla="*/ 87 h 639"/>
                    <a:gd name="T20" fmla="*/ 24 w 225"/>
                    <a:gd name="T21" fmla="*/ 111 h 639"/>
                    <a:gd name="T22" fmla="*/ 33 w 225"/>
                    <a:gd name="T23" fmla="*/ 101 h 639"/>
                    <a:gd name="T24" fmla="*/ 43 w 225"/>
                    <a:gd name="T25" fmla="*/ 67 h 639"/>
                    <a:gd name="T26" fmla="*/ 52 w 225"/>
                    <a:gd name="T27" fmla="*/ 43 h 639"/>
                    <a:gd name="T28" fmla="*/ 48 w 225"/>
                    <a:gd name="T29" fmla="*/ 29 h 639"/>
                    <a:gd name="T30" fmla="*/ 24 w 225"/>
                    <a:gd name="T31" fmla="*/ 29 h 639"/>
                    <a:gd name="T32" fmla="*/ 0 w 225"/>
                    <a:gd name="T33" fmla="*/ 0 h 639"/>
                    <a:gd name="T34" fmla="*/ 19 w 225"/>
                    <a:gd name="T35" fmla="*/ 0 h 639"/>
                    <a:gd name="T36" fmla="*/ 52 w 225"/>
                    <a:gd name="T37" fmla="*/ 29 h 639"/>
                    <a:gd name="T38" fmla="*/ 81 w 225"/>
                    <a:gd name="T39" fmla="*/ 34 h 639"/>
                    <a:gd name="T40" fmla="*/ 120 w 225"/>
                    <a:gd name="T41" fmla="*/ 82 h 639"/>
                    <a:gd name="T42" fmla="*/ 139 w 225"/>
                    <a:gd name="T43" fmla="*/ 101 h 639"/>
                    <a:gd name="T44" fmla="*/ 158 w 225"/>
                    <a:gd name="T45" fmla="*/ 91 h 639"/>
                    <a:gd name="T46" fmla="*/ 177 w 225"/>
                    <a:gd name="T47" fmla="*/ 63 h 639"/>
                    <a:gd name="T48" fmla="*/ 148 w 225"/>
                    <a:gd name="T49" fmla="*/ 72 h 639"/>
                    <a:gd name="T50" fmla="*/ 158 w 225"/>
                    <a:gd name="T51" fmla="*/ 58 h 639"/>
                    <a:gd name="T52" fmla="*/ 177 w 225"/>
                    <a:gd name="T53" fmla="*/ 48 h 639"/>
                    <a:gd name="T54" fmla="*/ 153 w 225"/>
                    <a:gd name="T55" fmla="*/ 48 h 639"/>
                    <a:gd name="T56" fmla="*/ 124 w 225"/>
                    <a:gd name="T57" fmla="*/ 43 h 639"/>
                    <a:gd name="T58" fmla="*/ 124 w 225"/>
                    <a:gd name="T59" fmla="*/ 29 h 639"/>
                    <a:gd name="T60" fmla="*/ 148 w 225"/>
                    <a:gd name="T61" fmla="*/ 24 h 639"/>
                    <a:gd name="T62" fmla="*/ 163 w 225"/>
                    <a:gd name="T63" fmla="*/ 24 h 639"/>
                    <a:gd name="T64" fmla="*/ 177 w 225"/>
                    <a:gd name="T65" fmla="*/ 29 h 639"/>
                    <a:gd name="T66" fmla="*/ 187 w 225"/>
                    <a:gd name="T67" fmla="*/ 19 h 639"/>
                    <a:gd name="T68" fmla="*/ 196 w 225"/>
                    <a:gd name="T69" fmla="*/ 29 h 639"/>
                    <a:gd name="T70" fmla="*/ 196 w 225"/>
                    <a:gd name="T71" fmla="*/ 34 h 639"/>
                    <a:gd name="T72" fmla="*/ 206 w 225"/>
                    <a:gd name="T73" fmla="*/ 19 h 639"/>
                    <a:gd name="T74" fmla="*/ 216 w 225"/>
                    <a:gd name="T75" fmla="*/ 53 h 639"/>
                    <a:gd name="T76" fmla="*/ 206 w 225"/>
                    <a:gd name="T77" fmla="*/ 159 h 639"/>
                    <a:gd name="T78" fmla="*/ 206 w 225"/>
                    <a:gd name="T79" fmla="*/ 231 h 639"/>
                    <a:gd name="T80" fmla="*/ 187 w 225"/>
                    <a:gd name="T81" fmla="*/ 303 h 639"/>
                    <a:gd name="T82" fmla="*/ 187 w 225"/>
                    <a:gd name="T83" fmla="*/ 380 h 639"/>
                    <a:gd name="T84" fmla="*/ 168 w 225"/>
                    <a:gd name="T85" fmla="*/ 485 h 639"/>
                    <a:gd name="T86" fmla="*/ 139 w 225"/>
                    <a:gd name="T87" fmla="*/ 572 h 639"/>
                    <a:gd name="T88" fmla="*/ 105 w 225"/>
                    <a:gd name="T89" fmla="*/ 639 h 6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25" h="639">
                      <a:moveTo>
                        <a:pt x="105" y="639"/>
                      </a:moveTo>
                      <a:lnTo>
                        <a:pt x="115" y="591"/>
                      </a:lnTo>
                      <a:lnTo>
                        <a:pt x="129" y="552"/>
                      </a:lnTo>
                      <a:lnTo>
                        <a:pt x="139" y="538"/>
                      </a:lnTo>
                      <a:lnTo>
                        <a:pt x="144" y="524"/>
                      </a:lnTo>
                      <a:lnTo>
                        <a:pt x="139" y="509"/>
                      </a:lnTo>
                      <a:lnTo>
                        <a:pt x="139" y="500"/>
                      </a:lnTo>
                      <a:lnTo>
                        <a:pt x="129" y="471"/>
                      </a:lnTo>
                      <a:lnTo>
                        <a:pt x="129" y="456"/>
                      </a:lnTo>
                      <a:lnTo>
                        <a:pt x="129" y="452"/>
                      </a:lnTo>
                      <a:lnTo>
                        <a:pt x="129" y="442"/>
                      </a:lnTo>
                      <a:lnTo>
                        <a:pt x="105" y="399"/>
                      </a:lnTo>
                      <a:lnTo>
                        <a:pt x="86" y="360"/>
                      </a:lnTo>
                      <a:lnTo>
                        <a:pt x="67" y="317"/>
                      </a:lnTo>
                      <a:lnTo>
                        <a:pt x="52" y="274"/>
                      </a:lnTo>
                      <a:lnTo>
                        <a:pt x="38" y="231"/>
                      </a:lnTo>
                      <a:lnTo>
                        <a:pt x="24" y="183"/>
                      </a:lnTo>
                      <a:lnTo>
                        <a:pt x="14" y="139"/>
                      </a:lnTo>
                      <a:lnTo>
                        <a:pt x="4" y="91"/>
                      </a:lnTo>
                      <a:lnTo>
                        <a:pt x="4" y="77"/>
                      </a:lnTo>
                      <a:lnTo>
                        <a:pt x="9" y="63"/>
                      </a:lnTo>
                      <a:lnTo>
                        <a:pt x="19" y="34"/>
                      </a:lnTo>
                      <a:lnTo>
                        <a:pt x="28" y="34"/>
                      </a:lnTo>
                      <a:lnTo>
                        <a:pt x="28" y="39"/>
                      </a:lnTo>
                      <a:lnTo>
                        <a:pt x="28" y="43"/>
                      </a:lnTo>
                      <a:lnTo>
                        <a:pt x="28" y="48"/>
                      </a:lnTo>
                      <a:lnTo>
                        <a:pt x="33" y="48"/>
                      </a:lnTo>
                      <a:lnTo>
                        <a:pt x="38" y="48"/>
                      </a:lnTo>
                      <a:lnTo>
                        <a:pt x="33" y="67"/>
                      </a:lnTo>
                      <a:lnTo>
                        <a:pt x="24" y="87"/>
                      </a:lnTo>
                      <a:lnTo>
                        <a:pt x="24" y="91"/>
                      </a:lnTo>
                      <a:lnTo>
                        <a:pt x="24" y="101"/>
                      </a:lnTo>
                      <a:lnTo>
                        <a:pt x="24" y="111"/>
                      </a:lnTo>
                      <a:lnTo>
                        <a:pt x="28" y="120"/>
                      </a:lnTo>
                      <a:lnTo>
                        <a:pt x="33" y="111"/>
                      </a:lnTo>
                      <a:lnTo>
                        <a:pt x="33" y="101"/>
                      </a:lnTo>
                      <a:lnTo>
                        <a:pt x="33" y="87"/>
                      </a:lnTo>
                      <a:lnTo>
                        <a:pt x="38" y="77"/>
                      </a:lnTo>
                      <a:lnTo>
                        <a:pt x="43" y="67"/>
                      </a:lnTo>
                      <a:lnTo>
                        <a:pt x="48" y="58"/>
                      </a:lnTo>
                      <a:lnTo>
                        <a:pt x="48" y="48"/>
                      </a:lnTo>
                      <a:lnTo>
                        <a:pt x="52" y="43"/>
                      </a:lnTo>
                      <a:lnTo>
                        <a:pt x="57" y="39"/>
                      </a:lnTo>
                      <a:lnTo>
                        <a:pt x="52" y="34"/>
                      </a:lnTo>
                      <a:lnTo>
                        <a:pt x="48" y="29"/>
                      </a:lnTo>
                      <a:lnTo>
                        <a:pt x="33" y="29"/>
                      </a:lnTo>
                      <a:lnTo>
                        <a:pt x="28" y="29"/>
                      </a:lnTo>
                      <a:lnTo>
                        <a:pt x="24" y="29"/>
                      </a:lnTo>
                      <a:lnTo>
                        <a:pt x="24" y="24"/>
                      </a:lnTo>
                      <a:lnTo>
                        <a:pt x="14" y="15"/>
                      </a:lnTo>
                      <a:lnTo>
                        <a:pt x="0" y="0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33" y="0"/>
                      </a:lnTo>
                      <a:lnTo>
                        <a:pt x="43" y="15"/>
                      </a:lnTo>
                      <a:lnTo>
                        <a:pt x="52" y="29"/>
                      </a:lnTo>
                      <a:lnTo>
                        <a:pt x="62" y="29"/>
                      </a:lnTo>
                      <a:lnTo>
                        <a:pt x="67" y="29"/>
                      </a:lnTo>
                      <a:lnTo>
                        <a:pt x="81" y="34"/>
                      </a:lnTo>
                      <a:lnTo>
                        <a:pt x="91" y="43"/>
                      </a:lnTo>
                      <a:lnTo>
                        <a:pt x="100" y="58"/>
                      </a:lnTo>
                      <a:lnTo>
                        <a:pt x="120" y="82"/>
                      </a:lnTo>
                      <a:lnTo>
                        <a:pt x="124" y="91"/>
                      </a:lnTo>
                      <a:lnTo>
                        <a:pt x="129" y="96"/>
                      </a:lnTo>
                      <a:lnTo>
                        <a:pt x="139" y="101"/>
                      </a:lnTo>
                      <a:lnTo>
                        <a:pt x="144" y="96"/>
                      </a:lnTo>
                      <a:lnTo>
                        <a:pt x="148" y="96"/>
                      </a:lnTo>
                      <a:lnTo>
                        <a:pt x="158" y="91"/>
                      </a:lnTo>
                      <a:lnTo>
                        <a:pt x="168" y="87"/>
                      </a:lnTo>
                      <a:lnTo>
                        <a:pt x="172" y="77"/>
                      </a:lnTo>
                      <a:lnTo>
                        <a:pt x="177" y="63"/>
                      </a:lnTo>
                      <a:lnTo>
                        <a:pt x="168" y="67"/>
                      </a:lnTo>
                      <a:lnTo>
                        <a:pt x="158" y="67"/>
                      </a:lnTo>
                      <a:lnTo>
                        <a:pt x="148" y="72"/>
                      </a:lnTo>
                      <a:lnTo>
                        <a:pt x="139" y="72"/>
                      </a:lnTo>
                      <a:lnTo>
                        <a:pt x="139" y="67"/>
                      </a:lnTo>
                      <a:lnTo>
                        <a:pt x="158" y="58"/>
                      </a:lnTo>
                      <a:lnTo>
                        <a:pt x="172" y="53"/>
                      </a:lnTo>
                      <a:lnTo>
                        <a:pt x="172" y="48"/>
                      </a:lnTo>
                      <a:lnTo>
                        <a:pt x="177" y="48"/>
                      </a:lnTo>
                      <a:lnTo>
                        <a:pt x="177" y="43"/>
                      </a:lnTo>
                      <a:lnTo>
                        <a:pt x="168" y="48"/>
                      </a:lnTo>
                      <a:lnTo>
                        <a:pt x="153" y="48"/>
                      </a:lnTo>
                      <a:lnTo>
                        <a:pt x="139" y="48"/>
                      </a:lnTo>
                      <a:lnTo>
                        <a:pt x="134" y="48"/>
                      </a:lnTo>
                      <a:lnTo>
                        <a:pt x="124" y="43"/>
                      </a:lnTo>
                      <a:lnTo>
                        <a:pt x="124" y="39"/>
                      </a:lnTo>
                      <a:lnTo>
                        <a:pt x="144" y="39"/>
                      </a:lnTo>
                      <a:lnTo>
                        <a:pt x="124" y="29"/>
                      </a:lnTo>
                      <a:lnTo>
                        <a:pt x="134" y="29"/>
                      </a:lnTo>
                      <a:lnTo>
                        <a:pt x="139" y="29"/>
                      </a:lnTo>
                      <a:lnTo>
                        <a:pt x="148" y="24"/>
                      </a:lnTo>
                      <a:lnTo>
                        <a:pt x="153" y="24"/>
                      </a:lnTo>
                      <a:lnTo>
                        <a:pt x="158" y="19"/>
                      </a:lnTo>
                      <a:lnTo>
                        <a:pt x="163" y="24"/>
                      </a:lnTo>
                      <a:lnTo>
                        <a:pt x="168" y="29"/>
                      </a:lnTo>
                      <a:lnTo>
                        <a:pt x="172" y="29"/>
                      </a:lnTo>
                      <a:lnTo>
                        <a:pt x="177" y="29"/>
                      </a:lnTo>
                      <a:lnTo>
                        <a:pt x="182" y="15"/>
                      </a:lnTo>
                      <a:lnTo>
                        <a:pt x="187" y="19"/>
                      </a:lnTo>
                      <a:lnTo>
                        <a:pt x="187" y="19"/>
                      </a:lnTo>
                      <a:lnTo>
                        <a:pt x="192" y="24"/>
                      </a:lnTo>
                      <a:lnTo>
                        <a:pt x="192" y="29"/>
                      </a:lnTo>
                      <a:lnTo>
                        <a:pt x="196" y="29"/>
                      </a:lnTo>
                      <a:lnTo>
                        <a:pt x="201" y="29"/>
                      </a:lnTo>
                      <a:lnTo>
                        <a:pt x="201" y="34"/>
                      </a:lnTo>
                      <a:lnTo>
                        <a:pt x="196" y="34"/>
                      </a:lnTo>
                      <a:lnTo>
                        <a:pt x="201" y="39"/>
                      </a:lnTo>
                      <a:lnTo>
                        <a:pt x="206" y="29"/>
                      </a:lnTo>
                      <a:lnTo>
                        <a:pt x="206" y="19"/>
                      </a:lnTo>
                      <a:lnTo>
                        <a:pt x="211" y="0"/>
                      </a:lnTo>
                      <a:lnTo>
                        <a:pt x="225" y="0"/>
                      </a:lnTo>
                      <a:lnTo>
                        <a:pt x="216" y="53"/>
                      </a:lnTo>
                      <a:lnTo>
                        <a:pt x="211" y="106"/>
                      </a:lnTo>
                      <a:lnTo>
                        <a:pt x="206" y="135"/>
                      </a:lnTo>
                      <a:lnTo>
                        <a:pt x="206" y="159"/>
                      </a:lnTo>
                      <a:lnTo>
                        <a:pt x="206" y="187"/>
                      </a:lnTo>
                      <a:lnTo>
                        <a:pt x="211" y="216"/>
                      </a:lnTo>
                      <a:lnTo>
                        <a:pt x="206" y="231"/>
                      </a:lnTo>
                      <a:lnTo>
                        <a:pt x="196" y="240"/>
                      </a:lnTo>
                      <a:lnTo>
                        <a:pt x="192" y="274"/>
                      </a:lnTo>
                      <a:lnTo>
                        <a:pt x="187" y="303"/>
                      </a:lnTo>
                      <a:lnTo>
                        <a:pt x="187" y="336"/>
                      </a:lnTo>
                      <a:lnTo>
                        <a:pt x="187" y="360"/>
                      </a:lnTo>
                      <a:lnTo>
                        <a:pt x="187" y="380"/>
                      </a:lnTo>
                      <a:lnTo>
                        <a:pt x="177" y="423"/>
                      </a:lnTo>
                      <a:lnTo>
                        <a:pt x="168" y="461"/>
                      </a:lnTo>
                      <a:lnTo>
                        <a:pt x="168" y="485"/>
                      </a:lnTo>
                      <a:lnTo>
                        <a:pt x="163" y="504"/>
                      </a:lnTo>
                      <a:lnTo>
                        <a:pt x="153" y="538"/>
                      </a:lnTo>
                      <a:lnTo>
                        <a:pt x="139" y="572"/>
                      </a:lnTo>
                      <a:lnTo>
                        <a:pt x="129" y="605"/>
                      </a:lnTo>
                      <a:lnTo>
                        <a:pt x="124" y="639"/>
                      </a:lnTo>
                      <a:lnTo>
                        <a:pt x="105" y="6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0" name="Freeform 78">
                  <a:extLst>
                    <a:ext uri="{FF2B5EF4-FFF2-40B4-BE49-F238E27FC236}">
                      <a16:creationId xmlns:a16="http://schemas.microsoft.com/office/drawing/2014/main" id="{B9D67268-D61D-436F-9ABD-0CAC8412F0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9" y="2155"/>
                  <a:ext cx="754" cy="399"/>
                </a:xfrm>
                <a:custGeom>
                  <a:avLst/>
                  <a:gdLst>
                    <a:gd name="T0" fmla="*/ 10 w 754"/>
                    <a:gd name="T1" fmla="*/ 77 h 399"/>
                    <a:gd name="T2" fmla="*/ 53 w 754"/>
                    <a:gd name="T3" fmla="*/ 0 h 399"/>
                    <a:gd name="T4" fmla="*/ 135 w 754"/>
                    <a:gd name="T5" fmla="*/ 0 h 399"/>
                    <a:gd name="T6" fmla="*/ 139 w 754"/>
                    <a:gd name="T7" fmla="*/ 67 h 399"/>
                    <a:gd name="T8" fmla="*/ 130 w 754"/>
                    <a:gd name="T9" fmla="*/ 96 h 399"/>
                    <a:gd name="T10" fmla="*/ 135 w 754"/>
                    <a:gd name="T11" fmla="*/ 120 h 399"/>
                    <a:gd name="T12" fmla="*/ 211 w 754"/>
                    <a:gd name="T13" fmla="*/ 58 h 399"/>
                    <a:gd name="T14" fmla="*/ 207 w 754"/>
                    <a:gd name="T15" fmla="*/ 72 h 399"/>
                    <a:gd name="T16" fmla="*/ 264 w 754"/>
                    <a:gd name="T17" fmla="*/ 19 h 399"/>
                    <a:gd name="T18" fmla="*/ 259 w 754"/>
                    <a:gd name="T19" fmla="*/ 53 h 399"/>
                    <a:gd name="T20" fmla="*/ 279 w 754"/>
                    <a:gd name="T21" fmla="*/ 34 h 399"/>
                    <a:gd name="T22" fmla="*/ 231 w 754"/>
                    <a:gd name="T23" fmla="*/ 120 h 399"/>
                    <a:gd name="T24" fmla="*/ 235 w 754"/>
                    <a:gd name="T25" fmla="*/ 120 h 399"/>
                    <a:gd name="T26" fmla="*/ 231 w 754"/>
                    <a:gd name="T27" fmla="*/ 149 h 399"/>
                    <a:gd name="T28" fmla="*/ 269 w 754"/>
                    <a:gd name="T29" fmla="*/ 87 h 399"/>
                    <a:gd name="T30" fmla="*/ 322 w 754"/>
                    <a:gd name="T31" fmla="*/ 43 h 399"/>
                    <a:gd name="T32" fmla="*/ 312 w 754"/>
                    <a:gd name="T33" fmla="*/ 91 h 399"/>
                    <a:gd name="T34" fmla="*/ 380 w 754"/>
                    <a:gd name="T35" fmla="*/ 0 h 399"/>
                    <a:gd name="T36" fmla="*/ 312 w 754"/>
                    <a:gd name="T37" fmla="*/ 96 h 399"/>
                    <a:gd name="T38" fmla="*/ 216 w 754"/>
                    <a:gd name="T39" fmla="*/ 211 h 399"/>
                    <a:gd name="T40" fmla="*/ 336 w 754"/>
                    <a:gd name="T41" fmla="*/ 77 h 399"/>
                    <a:gd name="T42" fmla="*/ 375 w 754"/>
                    <a:gd name="T43" fmla="*/ 53 h 399"/>
                    <a:gd name="T44" fmla="*/ 317 w 754"/>
                    <a:gd name="T45" fmla="*/ 154 h 399"/>
                    <a:gd name="T46" fmla="*/ 365 w 754"/>
                    <a:gd name="T47" fmla="*/ 115 h 399"/>
                    <a:gd name="T48" fmla="*/ 418 w 754"/>
                    <a:gd name="T49" fmla="*/ 67 h 399"/>
                    <a:gd name="T50" fmla="*/ 332 w 754"/>
                    <a:gd name="T51" fmla="*/ 183 h 399"/>
                    <a:gd name="T52" fmla="*/ 356 w 754"/>
                    <a:gd name="T53" fmla="*/ 168 h 399"/>
                    <a:gd name="T54" fmla="*/ 408 w 754"/>
                    <a:gd name="T55" fmla="*/ 106 h 399"/>
                    <a:gd name="T56" fmla="*/ 375 w 754"/>
                    <a:gd name="T57" fmla="*/ 163 h 399"/>
                    <a:gd name="T58" fmla="*/ 447 w 754"/>
                    <a:gd name="T59" fmla="*/ 91 h 399"/>
                    <a:gd name="T60" fmla="*/ 495 w 754"/>
                    <a:gd name="T61" fmla="*/ 43 h 399"/>
                    <a:gd name="T62" fmla="*/ 394 w 754"/>
                    <a:gd name="T63" fmla="*/ 159 h 399"/>
                    <a:gd name="T64" fmla="*/ 471 w 754"/>
                    <a:gd name="T65" fmla="*/ 101 h 399"/>
                    <a:gd name="T66" fmla="*/ 490 w 754"/>
                    <a:gd name="T67" fmla="*/ 82 h 399"/>
                    <a:gd name="T68" fmla="*/ 461 w 754"/>
                    <a:gd name="T69" fmla="*/ 149 h 399"/>
                    <a:gd name="T70" fmla="*/ 500 w 754"/>
                    <a:gd name="T71" fmla="*/ 91 h 399"/>
                    <a:gd name="T72" fmla="*/ 543 w 754"/>
                    <a:gd name="T73" fmla="*/ 58 h 399"/>
                    <a:gd name="T74" fmla="*/ 389 w 754"/>
                    <a:gd name="T75" fmla="*/ 231 h 399"/>
                    <a:gd name="T76" fmla="*/ 413 w 754"/>
                    <a:gd name="T77" fmla="*/ 221 h 399"/>
                    <a:gd name="T78" fmla="*/ 548 w 754"/>
                    <a:gd name="T79" fmla="*/ 63 h 399"/>
                    <a:gd name="T80" fmla="*/ 504 w 754"/>
                    <a:gd name="T81" fmla="*/ 139 h 399"/>
                    <a:gd name="T82" fmla="*/ 466 w 754"/>
                    <a:gd name="T83" fmla="*/ 187 h 399"/>
                    <a:gd name="T84" fmla="*/ 500 w 754"/>
                    <a:gd name="T85" fmla="*/ 154 h 399"/>
                    <a:gd name="T86" fmla="*/ 519 w 754"/>
                    <a:gd name="T87" fmla="*/ 144 h 399"/>
                    <a:gd name="T88" fmla="*/ 591 w 754"/>
                    <a:gd name="T89" fmla="*/ 77 h 399"/>
                    <a:gd name="T90" fmla="*/ 591 w 754"/>
                    <a:gd name="T91" fmla="*/ 63 h 399"/>
                    <a:gd name="T92" fmla="*/ 600 w 754"/>
                    <a:gd name="T93" fmla="*/ 15 h 399"/>
                    <a:gd name="T94" fmla="*/ 610 w 754"/>
                    <a:gd name="T95" fmla="*/ 10 h 399"/>
                    <a:gd name="T96" fmla="*/ 596 w 754"/>
                    <a:gd name="T97" fmla="*/ 77 h 399"/>
                    <a:gd name="T98" fmla="*/ 557 w 754"/>
                    <a:gd name="T99" fmla="*/ 130 h 399"/>
                    <a:gd name="T100" fmla="*/ 591 w 754"/>
                    <a:gd name="T101" fmla="*/ 111 h 399"/>
                    <a:gd name="T102" fmla="*/ 639 w 754"/>
                    <a:gd name="T103" fmla="*/ 29 h 399"/>
                    <a:gd name="T104" fmla="*/ 591 w 754"/>
                    <a:gd name="T105" fmla="*/ 130 h 399"/>
                    <a:gd name="T106" fmla="*/ 629 w 754"/>
                    <a:gd name="T107" fmla="*/ 87 h 399"/>
                    <a:gd name="T108" fmla="*/ 620 w 754"/>
                    <a:gd name="T109" fmla="*/ 130 h 399"/>
                    <a:gd name="T110" fmla="*/ 672 w 754"/>
                    <a:gd name="T111" fmla="*/ 58 h 399"/>
                    <a:gd name="T112" fmla="*/ 663 w 754"/>
                    <a:gd name="T113" fmla="*/ 101 h 399"/>
                    <a:gd name="T114" fmla="*/ 716 w 754"/>
                    <a:gd name="T115" fmla="*/ 0 h 399"/>
                    <a:gd name="T116" fmla="*/ 706 w 754"/>
                    <a:gd name="T117" fmla="*/ 53 h 399"/>
                    <a:gd name="T118" fmla="*/ 735 w 754"/>
                    <a:gd name="T119" fmla="*/ 15 h 399"/>
                    <a:gd name="T120" fmla="*/ 740 w 754"/>
                    <a:gd name="T121" fmla="*/ 29 h 399"/>
                    <a:gd name="T122" fmla="*/ 653 w 754"/>
                    <a:gd name="T123" fmla="*/ 173 h 399"/>
                    <a:gd name="T124" fmla="*/ 591 w 754"/>
                    <a:gd name="T125" fmla="*/ 264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4" h="399">
                      <a:moveTo>
                        <a:pt x="596" y="399"/>
                      </a:moveTo>
                      <a:lnTo>
                        <a:pt x="211" y="221"/>
                      </a:lnTo>
                      <a:lnTo>
                        <a:pt x="5" y="101"/>
                      </a:lnTo>
                      <a:lnTo>
                        <a:pt x="5" y="96"/>
                      </a:lnTo>
                      <a:lnTo>
                        <a:pt x="5" y="91"/>
                      </a:lnTo>
                      <a:lnTo>
                        <a:pt x="10" y="82"/>
                      </a:lnTo>
                      <a:lnTo>
                        <a:pt x="10" y="77"/>
                      </a:lnTo>
                      <a:lnTo>
                        <a:pt x="10" y="77"/>
                      </a:lnTo>
                      <a:lnTo>
                        <a:pt x="5" y="72"/>
                      </a:lnTo>
                      <a:lnTo>
                        <a:pt x="0" y="67"/>
                      </a:lnTo>
                      <a:lnTo>
                        <a:pt x="5" y="58"/>
                      </a:lnTo>
                      <a:lnTo>
                        <a:pt x="10" y="48"/>
                      </a:lnTo>
                      <a:lnTo>
                        <a:pt x="24" y="34"/>
                      </a:lnTo>
                      <a:lnTo>
                        <a:pt x="39" y="19"/>
                      </a:lnTo>
                      <a:lnTo>
                        <a:pt x="53" y="5"/>
                      </a:lnTo>
                      <a:lnTo>
                        <a:pt x="53" y="0"/>
                      </a:lnTo>
                      <a:lnTo>
                        <a:pt x="125" y="0"/>
                      </a:lnTo>
                      <a:lnTo>
                        <a:pt x="120" y="10"/>
                      </a:lnTo>
                      <a:lnTo>
                        <a:pt x="115" y="15"/>
                      </a:lnTo>
                      <a:lnTo>
                        <a:pt x="111" y="15"/>
                      </a:lnTo>
                      <a:lnTo>
                        <a:pt x="101" y="24"/>
                      </a:lnTo>
                      <a:lnTo>
                        <a:pt x="91" y="48"/>
                      </a:lnTo>
                      <a:lnTo>
                        <a:pt x="115" y="24"/>
                      </a:lnTo>
                      <a:lnTo>
                        <a:pt x="135" y="0"/>
                      </a:lnTo>
                      <a:lnTo>
                        <a:pt x="163" y="0"/>
                      </a:lnTo>
                      <a:lnTo>
                        <a:pt x="106" y="72"/>
                      </a:lnTo>
                      <a:lnTo>
                        <a:pt x="120" y="63"/>
                      </a:lnTo>
                      <a:lnTo>
                        <a:pt x="135" y="48"/>
                      </a:lnTo>
                      <a:lnTo>
                        <a:pt x="149" y="34"/>
                      </a:lnTo>
                      <a:lnTo>
                        <a:pt x="163" y="24"/>
                      </a:lnTo>
                      <a:lnTo>
                        <a:pt x="130" y="72"/>
                      </a:lnTo>
                      <a:lnTo>
                        <a:pt x="139" y="67"/>
                      </a:lnTo>
                      <a:lnTo>
                        <a:pt x="144" y="58"/>
                      </a:lnTo>
                      <a:lnTo>
                        <a:pt x="163" y="43"/>
                      </a:lnTo>
                      <a:lnTo>
                        <a:pt x="178" y="24"/>
                      </a:lnTo>
                      <a:lnTo>
                        <a:pt x="187" y="19"/>
                      </a:lnTo>
                      <a:lnTo>
                        <a:pt x="197" y="10"/>
                      </a:lnTo>
                      <a:lnTo>
                        <a:pt x="178" y="34"/>
                      </a:lnTo>
                      <a:lnTo>
                        <a:pt x="163" y="58"/>
                      </a:lnTo>
                      <a:lnTo>
                        <a:pt x="130" y="96"/>
                      </a:lnTo>
                      <a:lnTo>
                        <a:pt x="154" y="72"/>
                      </a:lnTo>
                      <a:lnTo>
                        <a:pt x="178" y="53"/>
                      </a:lnTo>
                      <a:lnTo>
                        <a:pt x="197" y="24"/>
                      </a:lnTo>
                      <a:lnTo>
                        <a:pt x="216" y="0"/>
                      </a:lnTo>
                      <a:lnTo>
                        <a:pt x="235" y="0"/>
                      </a:lnTo>
                      <a:lnTo>
                        <a:pt x="207" y="29"/>
                      </a:lnTo>
                      <a:lnTo>
                        <a:pt x="183" y="58"/>
                      </a:lnTo>
                      <a:lnTo>
                        <a:pt x="135" y="120"/>
                      </a:lnTo>
                      <a:lnTo>
                        <a:pt x="211" y="48"/>
                      </a:lnTo>
                      <a:lnTo>
                        <a:pt x="211" y="39"/>
                      </a:lnTo>
                      <a:lnTo>
                        <a:pt x="216" y="34"/>
                      </a:lnTo>
                      <a:lnTo>
                        <a:pt x="221" y="24"/>
                      </a:lnTo>
                      <a:lnTo>
                        <a:pt x="226" y="19"/>
                      </a:lnTo>
                      <a:lnTo>
                        <a:pt x="221" y="29"/>
                      </a:lnTo>
                      <a:lnTo>
                        <a:pt x="216" y="43"/>
                      </a:lnTo>
                      <a:lnTo>
                        <a:pt x="211" y="58"/>
                      </a:lnTo>
                      <a:lnTo>
                        <a:pt x="207" y="67"/>
                      </a:lnTo>
                      <a:lnTo>
                        <a:pt x="178" y="91"/>
                      </a:lnTo>
                      <a:lnTo>
                        <a:pt x="163" y="106"/>
                      </a:lnTo>
                      <a:lnTo>
                        <a:pt x="149" y="125"/>
                      </a:lnTo>
                      <a:lnTo>
                        <a:pt x="168" y="115"/>
                      </a:lnTo>
                      <a:lnTo>
                        <a:pt x="183" y="101"/>
                      </a:lnTo>
                      <a:lnTo>
                        <a:pt x="197" y="87"/>
                      </a:lnTo>
                      <a:lnTo>
                        <a:pt x="207" y="72"/>
                      </a:lnTo>
                      <a:lnTo>
                        <a:pt x="221" y="58"/>
                      </a:lnTo>
                      <a:lnTo>
                        <a:pt x="231" y="43"/>
                      </a:lnTo>
                      <a:lnTo>
                        <a:pt x="250" y="5"/>
                      </a:lnTo>
                      <a:lnTo>
                        <a:pt x="255" y="0"/>
                      </a:lnTo>
                      <a:lnTo>
                        <a:pt x="279" y="0"/>
                      </a:lnTo>
                      <a:lnTo>
                        <a:pt x="274" y="10"/>
                      </a:lnTo>
                      <a:lnTo>
                        <a:pt x="269" y="15"/>
                      </a:lnTo>
                      <a:lnTo>
                        <a:pt x="264" y="19"/>
                      </a:lnTo>
                      <a:lnTo>
                        <a:pt x="259" y="34"/>
                      </a:lnTo>
                      <a:lnTo>
                        <a:pt x="235" y="77"/>
                      </a:lnTo>
                      <a:lnTo>
                        <a:pt x="240" y="77"/>
                      </a:lnTo>
                      <a:lnTo>
                        <a:pt x="245" y="77"/>
                      </a:lnTo>
                      <a:lnTo>
                        <a:pt x="245" y="72"/>
                      </a:lnTo>
                      <a:lnTo>
                        <a:pt x="250" y="67"/>
                      </a:lnTo>
                      <a:lnTo>
                        <a:pt x="255" y="58"/>
                      </a:lnTo>
                      <a:lnTo>
                        <a:pt x="259" y="53"/>
                      </a:lnTo>
                      <a:lnTo>
                        <a:pt x="255" y="48"/>
                      </a:lnTo>
                      <a:lnTo>
                        <a:pt x="283" y="24"/>
                      </a:lnTo>
                      <a:lnTo>
                        <a:pt x="308" y="0"/>
                      </a:lnTo>
                      <a:lnTo>
                        <a:pt x="322" y="0"/>
                      </a:lnTo>
                      <a:lnTo>
                        <a:pt x="308" y="10"/>
                      </a:lnTo>
                      <a:lnTo>
                        <a:pt x="298" y="24"/>
                      </a:lnTo>
                      <a:lnTo>
                        <a:pt x="288" y="29"/>
                      </a:lnTo>
                      <a:lnTo>
                        <a:pt x="279" y="34"/>
                      </a:lnTo>
                      <a:lnTo>
                        <a:pt x="274" y="34"/>
                      </a:lnTo>
                      <a:lnTo>
                        <a:pt x="255" y="67"/>
                      </a:lnTo>
                      <a:lnTo>
                        <a:pt x="235" y="96"/>
                      </a:lnTo>
                      <a:lnTo>
                        <a:pt x="197" y="154"/>
                      </a:lnTo>
                      <a:lnTo>
                        <a:pt x="207" y="149"/>
                      </a:lnTo>
                      <a:lnTo>
                        <a:pt x="216" y="139"/>
                      </a:lnTo>
                      <a:lnTo>
                        <a:pt x="221" y="130"/>
                      </a:lnTo>
                      <a:lnTo>
                        <a:pt x="231" y="120"/>
                      </a:lnTo>
                      <a:lnTo>
                        <a:pt x="240" y="101"/>
                      </a:lnTo>
                      <a:lnTo>
                        <a:pt x="255" y="82"/>
                      </a:lnTo>
                      <a:lnTo>
                        <a:pt x="274" y="63"/>
                      </a:lnTo>
                      <a:lnTo>
                        <a:pt x="288" y="39"/>
                      </a:lnTo>
                      <a:lnTo>
                        <a:pt x="293" y="39"/>
                      </a:lnTo>
                      <a:lnTo>
                        <a:pt x="264" y="82"/>
                      </a:lnTo>
                      <a:lnTo>
                        <a:pt x="250" y="101"/>
                      </a:lnTo>
                      <a:lnTo>
                        <a:pt x="235" y="120"/>
                      </a:lnTo>
                      <a:lnTo>
                        <a:pt x="235" y="125"/>
                      </a:lnTo>
                      <a:lnTo>
                        <a:pt x="235" y="130"/>
                      </a:lnTo>
                      <a:lnTo>
                        <a:pt x="226" y="139"/>
                      </a:lnTo>
                      <a:lnTo>
                        <a:pt x="221" y="149"/>
                      </a:lnTo>
                      <a:lnTo>
                        <a:pt x="216" y="159"/>
                      </a:lnTo>
                      <a:lnTo>
                        <a:pt x="216" y="163"/>
                      </a:lnTo>
                      <a:lnTo>
                        <a:pt x="226" y="154"/>
                      </a:lnTo>
                      <a:lnTo>
                        <a:pt x="231" y="149"/>
                      </a:lnTo>
                      <a:lnTo>
                        <a:pt x="240" y="139"/>
                      </a:lnTo>
                      <a:lnTo>
                        <a:pt x="245" y="130"/>
                      </a:lnTo>
                      <a:lnTo>
                        <a:pt x="255" y="111"/>
                      </a:lnTo>
                      <a:lnTo>
                        <a:pt x="259" y="101"/>
                      </a:lnTo>
                      <a:lnTo>
                        <a:pt x="264" y="96"/>
                      </a:lnTo>
                      <a:lnTo>
                        <a:pt x="269" y="91"/>
                      </a:lnTo>
                      <a:lnTo>
                        <a:pt x="264" y="91"/>
                      </a:lnTo>
                      <a:lnTo>
                        <a:pt x="269" y="87"/>
                      </a:lnTo>
                      <a:lnTo>
                        <a:pt x="274" y="87"/>
                      </a:lnTo>
                      <a:lnTo>
                        <a:pt x="279" y="77"/>
                      </a:lnTo>
                      <a:lnTo>
                        <a:pt x="283" y="72"/>
                      </a:lnTo>
                      <a:lnTo>
                        <a:pt x="288" y="67"/>
                      </a:lnTo>
                      <a:lnTo>
                        <a:pt x="293" y="67"/>
                      </a:lnTo>
                      <a:lnTo>
                        <a:pt x="298" y="67"/>
                      </a:lnTo>
                      <a:lnTo>
                        <a:pt x="312" y="58"/>
                      </a:lnTo>
                      <a:lnTo>
                        <a:pt x="322" y="43"/>
                      </a:lnTo>
                      <a:lnTo>
                        <a:pt x="346" y="19"/>
                      </a:lnTo>
                      <a:lnTo>
                        <a:pt x="332" y="39"/>
                      </a:lnTo>
                      <a:lnTo>
                        <a:pt x="322" y="58"/>
                      </a:lnTo>
                      <a:lnTo>
                        <a:pt x="308" y="77"/>
                      </a:lnTo>
                      <a:lnTo>
                        <a:pt x="303" y="91"/>
                      </a:lnTo>
                      <a:lnTo>
                        <a:pt x="298" y="101"/>
                      </a:lnTo>
                      <a:lnTo>
                        <a:pt x="303" y="96"/>
                      </a:lnTo>
                      <a:lnTo>
                        <a:pt x="312" y="91"/>
                      </a:lnTo>
                      <a:lnTo>
                        <a:pt x="317" y="72"/>
                      </a:lnTo>
                      <a:lnTo>
                        <a:pt x="322" y="63"/>
                      </a:lnTo>
                      <a:lnTo>
                        <a:pt x="327" y="58"/>
                      </a:lnTo>
                      <a:lnTo>
                        <a:pt x="336" y="48"/>
                      </a:lnTo>
                      <a:lnTo>
                        <a:pt x="346" y="48"/>
                      </a:lnTo>
                      <a:lnTo>
                        <a:pt x="356" y="34"/>
                      </a:lnTo>
                      <a:lnTo>
                        <a:pt x="365" y="24"/>
                      </a:lnTo>
                      <a:lnTo>
                        <a:pt x="380" y="0"/>
                      </a:lnTo>
                      <a:lnTo>
                        <a:pt x="384" y="0"/>
                      </a:lnTo>
                      <a:lnTo>
                        <a:pt x="380" y="10"/>
                      </a:lnTo>
                      <a:lnTo>
                        <a:pt x="370" y="19"/>
                      </a:lnTo>
                      <a:lnTo>
                        <a:pt x="360" y="29"/>
                      </a:lnTo>
                      <a:lnTo>
                        <a:pt x="351" y="43"/>
                      </a:lnTo>
                      <a:lnTo>
                        <a:pt x="332" y="67"/>
                      </a:lnTo>
                      <a:lnTo>
                        <a:pt x="322" y="87"/>
                      </a:lnTo>
                      <a:lnTo>
                        <a:pt x="312" y="96"/>
                      </a:lnTo>
                      <a:lnTo>
                        <a:pt x="303" y="111"/>
                      </a:lnTo>
                      <a:lnTo>
                        <a:pt x="288" y="120"/>
                      </a:lnTo>
                      <a:lnTo>
                        <a:pt x="250" y="168"/>
                      </a:lnTo>
                      <a:lnTo>
                        <a:pt x="226" y="192"/>
                      </a:lnTo>
                      <a:lnTo>
                        <a:pt x="207" y="216"/>
                      </a:lnTo>
                      <a:lnTo>
                        <a:pt x="211" y="221"/>
                      </a:lnTo>
                      <a:lnTo>
                        <a:pt x="211" y="216"/>
                      </a:lnTo>
                      <a:lnTo>
                        <a:pt x="216" y="211"/>
                      </a:lnTo>
                      <a:lnTo>
                        <a:pt x="226" y="207"/>
                      </a:lnTo>
                      <a:lnTo>
                        <a:pt x="235" y="197"/>
                      </a:lnTo>
                      <a:lnTo>
                        <a:pt x="235" y="192"/>
                      </a:lnTo>
                      <a:lnTo>
                        <a:pt x="235" y="187"/>
                      </a:lnTo>
                      <a:lnTo>
                        <a:pt x="259" y="168"/>
                      </a:lnTo>
                      <a:lnTo>
                        <a:pt x="283" y="144"/>
                      </a:lnTo>
                      <a:lnTo>
                        <a:pt x="327" y="91"/>
                      </a:lnTo>
                      <a:lnTo>
                        <a:pt x="336" y="77"/>
                      </a:lnTo>
                      <a:lnTo>
                        <a:pt x="346" y="63"/>
                      </a:lnTo>
                      <a:lnTo>
                        <a:pt x="356" y="53"/>
                      </a:lnTo>
                      <a:lnTo>
                        <a:pt x="370" y="43"/>
                      </a:lnTo>
                      <a:lnTo>
                        <a:pt x="351" y="67"/>
                      </a:lnTo>
                      <a:lnTo>
                        <a:pt x="346" y="77"/>
                      </a:lnTo>
                      <a:lnTo>
                        <a:pt x="341" y="87"/>
                      </a:lnTo>
                      <a:lnTo>
                        <a:pt x="360" y="72"/>
                      </a:lnTo>
                      <a:lnTo>
                        <a:pt x="375" y="53"/>
                      </a:lnTo>
                      <a:lnTo>
                        <a:pt x="408" y="15"/>
                      </a:lnTo>
                      <a:lnTo>
                        <a:pt x="408" y="24"/>
                      </a:lnTo>
                      <a:lnTo>
                        <a:pt x="404" y="34"/>
                      </a:lnTo>
                      <a:lnTo>
                        <a:pt x="389" y="48"/>
                      </a:lnTo>
                      <a:lnTo>
                        <a:pt x="375" y="67"/>
                      </a:lnTo>
                      <a:lnTo>
                        <a:pt x="365" y="82"/>
                      </a:lnTo>
                      <a:lnTo>
                        <a:pt x="341" y="120"/>
                      </a:lnTo>
                      <a:lnTo>
                        <a:pt x="317" y="154"/>
                      </a:lnTo>
                      <a:lnTo>
                        <a:pt x="327" y="149"/>
                      </a:lnTo>
                      <a:lnTo>
                        <a:pt x="332" y="139"/>
                      </a:lnTo>
                      <a:lnTo>
                        <a:pt x="346" y="125"/>
                      </a:lnTo>
                      <a:lnTo>
                        <a:pt x="360" y="106"/>
                      </a:lnTo>
                      <a:lnTo>
                        <a:pt x="380" y="91"/>
                      </a:lnTo>
                      <a:lnTo>
                        <a:pt x="375" y="96"/>
                      </a:lnTo>
                      <a:lnTo>
                        <a:pt x="370" y="106"/>
                      </a:lnTo>
                      <a:lnTo>
                        <a:pt x="365" y="115"/>
                      </a:lnTo>
                      <a:lnTo>
                        <a:pt x="360" y="120"/>
                      </a:lnTo>
                      <a:lnTo>
                        <a:pt x="365" y="120"/>
                      </a:lnTo>
                      <a:lnTo>
                        <a:pt x="370" y="115"/>
                      </a:lnTo>
                      <a:lnTo>
                        <a:pt x="380" y="106"/>
                      </a:lnTo>
                      <a:lnTo>
                        <a:pt x="389" y="91"/>
                      </a:lnTo>
                      <a:lnTo>
                        <a:pt x="394" y="87"/>
                      </a:lnTo>
                      <a:lnTo>
                        <a:pt x="404" y="87"/>
                      </a:lnTo>
                      <a:lnTo>
                        <a:pt x="418" y="67"/>
                      </a:lnTo>
                      <a:lnTo>
                        <a:pt x="432" y="48"/>
                      </a:lnTo>
                      <a:lnTo>
                        <a:pt x="466" y="15"/>
                      </a:lnTo>
                      <a:lnTo>
                        <a:pt x="437" y="48"/>
                      </a:lnTo>
                      <a:lnTo>
                        <a:pt x="408" y="87"/>
                      </a:lnTo>
                      <a:lnTo>
                        <a:pt x="375" y="120"/>
                      </a:lnTo>
                      <a:lnTo>
                        <a:pt x="346" y="154"/>
                      </a:lnTo>
                      <a:lnTo>
                        <a:pt x="341" y="168"/>
                      </a:lnTo>
                      <a:lnTo>
                        <a:pt x="332" y="183"/>
                      </a:lnTo>
                      <a:lnTo>
                        <a:pt x="308" y="211"/>
                      </a:lnTo>
                      <a:lnTo>
                        <a:pt x="317" y="211"/>
                      </a:lnTo>
                      <a:lnTo>
                        <a:pt x="322" y="207"/>
                      </a:lnTo>
                      <a:lnTo>
                        <a:pt x="332" y="197"/>
                      </a:lnTo>
                      <a:lnTo>
                        <a:pt x="336" y="187"/>
                      </a:lnTo>
                      <a:lnTo>
                        <a:pt x="341" y="183"/>
                      </a:lnTo>
                      <a:lnTo>
                        <a:pt x="351" y="178"/>
                      </a:lnTo>
                      <a:lnTo>
                        <a:pt x="356" y="168"/>
                      </a:lnTo>
                      <a:lnTo>
                        <a:pt x="365" y="154"/>
                      </a:lnTo>
                      <a:lnTo>
                        <a:pt x="380" y="139"/>
                      </a:lnTo>
                      <a:lnTo>
                        <a:pt x="399" y="120"/>
                      </a:lnTo>
                      <a:lnTo>
                        <a:pt x="404" y="111"/>
                      </a:lnTo>
                      <a:lnTo>
                        <a:pt x="408" y="96"/>
                      </a:lnTo>
                      <a:lnTo>
                        <a:pt x="418" y="96"/>
                      </a:lnTo>
                      <a:lnTo>
                        <a:pt x="413" y="101"/>
                      </a:lnTo>
                      <a:lnTo>
                        <a:pt x="408" y="106"/>
                      </a:lnTo>
                      <a:lnTo>
                        <a:pt x="408" y="120"/>
                      </a:lnTo>
                      <a:lnTo>
                        <a:pt x="408" y="125"/>
                      </a:lnTo>
                      <a:lnTo>
                        <a:pt x="404" y="130"/>
                      </a:lnTo>
                      <a:lnTo>
                        <a:pt x="399" y="130"/>
                      </a:lnTo>
                      <a:lnTo>
                        <a:pt x="394" y="130"/>
                      </a:lnTo>
                      <a:lnTo>
                        <a:pt x="370" y="163"/>
                      </a:lnTo>
                      <a:lnTo>
                        <a:pt x="375" y="163"/>
                      </a:lnTo>
                      <a:lnTo>
                        <a:pt x="375" y="163"/>
                      </a:lnTo>
                      <a:lnTo>
                        <a:pt x="380" y="159"/>
                      </a:lnTo>
                      <a:lnTo>
                        <a:pt x="384" y="159"/>
                      </a:lnTo>
                      <a:lnTo>
                        <a:pt x="389" y="149"/>
                      </a:lnTo>
                      <a:lnTo>
                        <a:pt x="394" y="144"/>
                      </a:lnTo>
                      <a:lnTo>
                        <a:pt x="399" y="144"/>
                      </a:lnTo>
                      <a:lnTo>
                        <a:pt x="432" y="91"/>
                      </a:lnTo>
                      <a:lnTo>
                        <a:pt x="442" y="96"/>
                      </a:lnTo>
                      <a:lnTo>
                        <a:pt x="447" y="91"/>
                      </a:lnTo>
                      <a:lnTo>
                        <a:pt x="456" y="87"/>
                      </a:lnTo>
                      <a:lnTo>
                        <a:pt x="466" y="77"/>
                      </a:lnTo>
                      <a:lnTo>
                        <a:pt x="476" y="67"/>
                      </a:lnTo>
                      <a:lnTo>
                        <a:pt x="480" y="58"/>
                      </a:lnTo>
                      <a:lnTo>
                        <a:pt x="485" y="48"/>
                      </a:lnTo>
                      <a:lnTo>
                        <a:pt x="490" y="39"/>
                      </a:lnTo>
                      <a:lnTo>
                        <a:pt x="500" y="34"/>
                      </a:lnTo>
                      <a:lnTo>
                        <a:pt x="495" y="43"/>
                      </a:lnTo>
                      <a:lnTo>
                        <a:pt x="490" y="58"/>
                      </a:lnTo>
                      <a:lnTo>
                        <a:pt x="476" y="77"/>
                      </a:lnTo>
                      <a:lnTo>
                        <a:pt x="456" y="96"/>
                      </a:lnTo>
                      <a:lnTo>
                        <a:pt x="432" y="106"/>
                      </a:lnTo>
                      <a:lnTo>
                        <a:pt x="413" y="135"/>
                      </a:lnTo>
                      <a:lnTo>
                        <a:pt x="404" y="149"/>
                      </a:lnTo>
                      <a:lnTo>
                        <a:pt x="399" y="154"/>
                      </a:lnTo>
                      <a:lnTo>
                        <a:pt x="394" y="159"/>
                      </a:lnTo>
                      <a:lnTo>
                        <a:pt x="394" y="163"/>
                      </a:lnTo>
                      <a:lnTo>
                        <a:pt x="399" y="168"/>
                      </a:lnTo>
                      <a:lnTo>
                        <a:pt x="413" y="154"/>
                      </a:lnTo>
                      <a:lnTo>
                        <a:pt x="428" y="139"/>
                      </a:lnTo>
                      <a:lnTo>
                        <a:pt x="452" y="106"/>
                      </a:lnTo>
                      <a:lnTo>
                        <a:pt x="456" y="106"/>
                      </a:lnTo>
                      <a:lnTo>
                        <a:pt x="461" y="106"/>
                      </a:lnTo>
                      <a:lnTo>
                        <a:pt x="471" y="101"/>
                      </a:lnTo>
                      <a:lnTo>
                        <a:pt x="480" y="82"/>
                      </a:lnTo>
                      <a:lnTo>
                        <a:pt x="485" y="77"/>
                      </a:lnTo>
                      <a:lnTo>
                        <a:pt x="490" y="72"/>
                      </a:lnTo>
                      <a:lnTo>
                        <a:pt x="495" y="67"/>
                      </a:lnTo>
                      <a:lnTo>
                        <a:pt x="500" y="58"/>
                      </a:lnTo>
                      <a:lnTo>
                        <a:pt x="500" y="67"/>
                      </a:lnTo>
                      <a:lnTo>
                        <a:pt x="500" y="72"/>
                      </a:lnTo>
                      <a:lnTo>
                        <a:pt x="490" y="82"/>
                      </a:lnTo>
                      <a:lnTo>
                        <a:pt x="480" y="91"/>
                      </a:lnTo>
                      <a:lnTo>
                        <a:pt x="476" y="106"/>
                      </a:lnTo>
                      <a:lnTo>
                        <a:pt x="476" y="106"/>
                      </a:lnTo>
                      <a:lnTo>
                        <a:pt x="480" y="106"/>
                      </a:lnTo>
                      <a:lnTo>
                        <a:pt x="480" y="106"/>
                      </a:lnTo>
                      <a:lnTo>
                        <a:pt x="485" y="106"/>
                      </a:lnTo>
                      <a:lnTo>
                        <a:pt x="452" y="154"/>
                      </a:lnTo>
                      <a:lnTo>
                        <a:pt x="461" y="149"/>
                      </a:lnTo>
                      <a:lnTo>
                        <a:pt x="471" y="144"/>
                      </a:lnTo>
                      <a:lnTo>
                        <a:pt x="476" y="139"/>
                      </a:lnTo>
                      <a:lnTo>
                        <a:pt x="485" y="130"/>
                      </a:lnTo>
                      <a:lnTo>
                        <a:pt x="495" y="111"/>
                      </a:lnTo>
                      <a:lnTo>
                        <a:pt x="500" y="101"/>
                      </a:lnTo>
                      <a:lnTo>
                        <a:pt x="504" y="96"/>
                      </a:lnTo>
                      <a:lnTo>
                        <a:pt x="504" y="96"/>
                      </a:lnTo>
                      <a:lnTo>
                        <a:pt x="500" y="91"/>
                      </a:lnTo>
                      <a:lnTo>
                        <a:pt x="509" y="82"/>
                      </a:lnTo>
                      <a:lnTo>
                        <a:pt x="519" y="72"/>
                      </a:lnTo>
                      <a:lnTo>
                        <a:pt x="538" y="53"/>
                      </a:lnTo>
                      <a:lnTo>
                        <a:pt x="552" y="29"/>
                      </a:lnTo>
                      <a:lnTo>
                        <a:pt x="557" y="19"/>
                      </a:lnTo>
                      <a:lnTo>
                        <a:pt x="567" y="10"/>
                      </a:lnTo>
                      <a:lnTo>
                        <a:pt x="557" y="34"/>
                      </a:lnTo>
                      <a:lnTo>
                        <a:pt x="543" y="58"/>
                      </a:lnTo>
                      <a:lnTo>
                        <a:pt x="524" y="77"/>
                      </a:lnTo>
                      <a:lnTo>
                        <a:pt x="504" y="96"/>
                      </a:lnTo>
                      <a:lnTo>
                        <a:pt x="509" y="101"/>
                      </a:lnTo>
                      <a:lnTo>
                        <a:pt x="485" y="135"/>
                      </a:lnTo>
                      <a:lnTo>
                        <a:pt x="456" y="168"/>
                      </a:lnTo>
                      <a:lnTo>
                        <a:pt x="428" y="197"/>
                      </a:lnTo>
                      <a:lnTo>
                        <a:pt x="399" y="226"/>
                      </a:lnTo>
                      <a:lnTo>
                        <a:pt x="389" y="231"/>
                      </a:lnTo>
                      <a:lnTo>
                        <a:pt x="384" y="236"/>
                      </a:lnTo>
                      <a:lnTo>
                        <a:pt x="370" y="245"/>
                      </a:lnTo>
                      <a:lnTo>
                        <a:pt x="375" y="250"/>
                      </a:lnTo>
                      <a:lnTo>
                        <a:pt x="375" y="250"/>
                      </a:lnTo>
                      <a:lnTo>
                        <a:pt x="384" y="245"/>
                      </a:lnTo>
                      <a:lnTo>
                        <a:pt x="394" y="240"/>
                      </a:lnTo>
                      <a:lnTo>
                        <a:pt x="399" y="236"/>
                      </a:lnTo>
                      <a:lnTo>
                        <a:pt x="413" y="221"/>
                      </a:lnTo>
                      <a:lnTo>
                        <a:pt x="432" y="202"/>
                      </a:lnTo>
                      <a:lnTo>
                        <a:pt x="466" y="168"/>
                      </a:lnTo>
                      <a:lnTo>
                        <a:pt x="480" y="149"/>
                      </a:lnTo>
                      <a:lnTo>
                        <a:pt x="500" y="135"/>
                      </a:lnTo>
                      <a:lnTo>
                        <a:pt x="509" y="115"/>
                      </a:lnTo>
                      <a:lnTo>
                        <a:pt x="524" y="91"/>
                      </a:lnTo>
                      <a:lnTo>
                        <a:pt x="533" y="82"/>
                      </a:lnTo>
                      <a:lnTo>
                        <a:pt x="548" y="63"/>
                      </a:lnTo>
                      <a:lnTo>
                        <a:pt x="567" y="34"/>
                      </a:lnTo>
                      <a:lnTo>
                        <a:pt x="562" y="48"/>
                      </a:lnTo>
                      <a:lnTo>
                        <a:pt x="557" y="63"/>
                      </a:lnTo>
                      <a:lnTo>
                        <a:pt x="552" y="72"/>
                      </a:lnTo>
                      <a:lnTo>
                        <a:pt x="543" y="87"/>
                      </a:lnTo>
                      <a:lnTo>
                        <a:pt x="524" y="111"/>
                      </a:lnTo>
                      <a:lnTo>
                        <a:pt x="504" y="135"/>
                      </a:lnTo>
                      <a:lnTo>
                        <a:pt x="504" y="139"/>
                      </a:lnTo>
                      <a:lnTo>
                        <a:pt x="500" y="144"/>
                      </a:lnTo>
                      <a:lnTo>
                        <a:pt x="490" y="149"/>
                      </a:lnTo>
                      <a:lnTo>
                        <a:pt x="490" y="154"/>
                      </a:lnTo>
                      <a:lnTo>
                        <a:pt x="485" y="159"/>
                      </a:lnTo>
                      <a:lnTo>
                        <a:pt x="485" y="163"/>
                      </a:lnTo>
                      <a:lnTo>
                        <a:pt x="485" y="168"/>
                      </a:lnTo>
                      <a:lnTo>
                        <a:pt x="476" y="178"/>
                      </a:lnTo>
                      <a:lnTo>
                        <a:pt x="466" y="187"/>
                      </a:lnTo>
                      <a:lnTo>
                        <a:pt x="456" y="197"/>
                      </a:lnTo>
                      <a:lnTo>
                        <a:pt x="447" y="211"/>
                      </a:lnTo>
                      <a:lnTo>
                        <a:pt x="461" y="202"/>
                      </a:lnTo>
                      <a:lnTo>
                        <a:pt x="480" y="187"/>
                      </a:lnTo>
                      <a:lnTo>
                        <a:pt x="485" y="183"/>
                      </a:lnTo>
                      <a:lnTo>
                        <a:pt x="490" y="173"/>
                      </a:lnTo>
                      <a:lnTo>
                        <a:pt x="495" y="163"/>
                      </a:lnTo>
                      <a:lnTo>
                        <a:pt x="500" y="154"/>
                      </a:lnTo>
                      <a:lnTo>
                        <a:pt x="514" y="135"/>
                      </a:lnTo>
                      <a:lnTo>
                        <a:pt x="528" y="120"/>
                      </a:lnTo>
                      <a:lnTo>
                        <a:pt x="548" y="101"/>
                      </a:lnTo>
                      <a:lnTo>
                        <a:pt x="562" y="82"/>
                      </a:lnTo>
                      <a:lnTo>
                        <a:pt x="562" y="87"/>
                      </a:lnTo>
                      <a:lnTo>
                        <a:pt x="538" y="120"/>
                      </a:lnTo>
                      <a:lnTo>
                        <a:pt x="524" y="139"/>
                      </a:lnTo>
                      <a:lnTo>
                        <a:pt x="519" y="144"/>
                      </a:lnTo>
                      <a:lnTo>
                        <a:pt x="509" y="154"/>
                      </a:lnTo>
                      <a:lnTo>
                        <a:pt x="514" y="159"/>
                      </a:lnTo>
                      <a:lnTo>
                        <a:pt x="528" y="139"/>
                      </a:lnTo>
                      <a:lnTo>
                        <a:pt x="548" y="125"/>
                      </a:lnTo>
                      <a:lnTo>
                        <a:pt x="576" y="87"/>
                      </a:lnTo>
                      <a:lnTo>
                        <a:pt x="581" y="87"/>
                      </a:lnTo>
                      <a:lnTo>
                        <a:pt x="586" y="82"/>
                      </a:lnTo>
                      <a:lnTo>
                        <a:pt x="591" y="77"/>
                      </a:lnTo>
                      <a:lnTo>
                        <a:pt x="596" y="67"/>
                      </a:lnTo>
                      <a:lnTo>
                        <a:pt x="600" y="63"/>
                      </a:lnTo>
                      <a:lnTo>
                        <a:pt x="605" y="58"/>
                      </a:lnTo>
                      <a:lnTo>
                        <a:pt x="605" y="58"/>
                      </a:lnTo>
                      <a:lnTo>
                        <a:pt x="600" y="58"/>
                      </a:lnTo>
                      <a:lnTo>
                        <a:pt x="596" y="58"/>
                      </a:lnTo>
                      <a:lnTo>
                        <a:pt x="591" y="63"/>
                      </a:lnTo>
                      <a:lnTo>
                        <a:pt x="591" y="63"/>
                      </a:lnTo>
                      <a:lnTo>
                        <a:pt x="581" y="72"/>
                      </a:lnTo>
                      <a:lnTo>
                        <a:pt x="581" y="72"/>
                      </a:lnTo>
                      <a:lnTo>
                        <a:pt x="576" y="72"/>
                      </a:lnTo>
                      <a:lnTo>
                        <a:pt x="576" y="72"/>
                      </a:lnTo>
                      <a:lnTo>
                        <a:pt x="596" y="43"/>
                      </a:lnTo>
                      <a:lnTo>
                        <a:pt x="610" y="10"/>
                      </a:lnTo>
                      <a:lnTo>
                        <a:pt x="605" y="10"/>
                      </a:lnTo>
                      <a:lnTo>
                        <a:pt x="600" y="15"/>
                      </a:lnTo>
                      <a:lnTo>
                        <a:pt x="596" y="24"/>
                      </a:lnTo>
                      <a:lnTo>
                        <a:pt x="591" y="29"/>
                      </a:lnTo>
                      <a:lnTo>
                        <a:pt x="586" y="34"/>
                      </a:lnTo>
                      <a:lnTo>
                        <a:pt x="576" y="39"/>
                      </a:lnTo>
                      <a:lnTo>
                        <a:pt x="591" y="19"/>
                      </a:lnTo>
                      <a:lnTo>
                        <a:pt x="600" y="0"/>
                      </a:lnTo>
                      <a:lnTo>
                        <a:pt x="610" y="0"/>
                      </a:lnTo>
                      <a:lnTo>
                        <a:pt x="610" y="10"/>
                      </a:lnTo>
                      <a:lnTo>
                        <a:pt x="620" y="0"/>
                      </a:lnTo>
                      <a:lnTo>
                        <a:pt x="648" y="0"/>
                      </a:lnTo>
                      <a:lnTo>
                        <a:pt x="644" y="5"/>
                      </a:lnTo>
                      <a:lnTo>
                        <a:pt x="644" y="10"/>
                      </a:lnTo>
                      <a:lnTo>
                        <a:pt x="620" y="43"/>
                      </a:lnTo>
                      <a:lnTo>
                        <a:pt x="610" y="63"/>
                      </a:lnTo>
                      <a:lnTo>
                        <a:pt x="605" y="67"/>
                      </a:lnTo>
                      <a:lnTo>
                        <a:pt x="596" y="77"/>
                      </a:lnTo>
                      <a:lnTo>
                        <a:pt x="596" y="82"/>
                      </a:lnTo>
                      <a:lnTo>
                        <a:pt x="596" y="82"/>
                      </a:lnTo>
                      <a:lnTo>
                        <a:pt x="591" y="87"/>
                      </a:lnTo>
                      <a:lnTo>
                        <a:pt x="586" y="87"/>
                      </a:lnTo>
                      <a:lnTo>
                        <a:pt x="586" y="87"/>
                      </a:lnTo>
                      <a:lnTo>
                        <a:pt x="586" y="91"/>
                      </a:lnTo>
                      <a:lnTo>
                        <a:pt x="567" y="111"/>
                      </a:lnTo>
                      <a:lnTo>
                        <a:pt x="557" y="130"/>
                      </a:lnTo>
                      <a:lnTo>
                        <a:pt x="543" y="144"/>
                      </a:lnTo>
                      <a:lnTo>
                        <a:pt x="528" y="163"/>
                      </a:lnTo>
                      <a:lnTo>
                        <a:pt x="533" y="163"/>
                      </a:lnTo>
                      <a:lnTo>
                        <a:pt x="552" y="149"/>
                      </a:lnTo>
                      <a:lnTo>
                        <a:pt x="567" y="125"/>
                      </a:lnTo>
                      <a:lnTo>
                        <a:pt x="600" y="87"/>
                      </a:lnTo>
                      <a:lnTo>
                        <a:pt x="605" y="87"/>
                      </a:lnTo>
                      <a:lnTo>
                        <a:pt x="591" y="111"/>
                      </a:lnTo>
                      <a:lnTo>
                        <a:pt x="581" y="125"/>
                      </a:lnTo>
                      <a:lnTo>
                        <a:pt x="572" y="139"/>
                      </a:lnTo>
                      <a:lnTo>
                        <a:pt x="586" y="125"/>
                      </a:lnTo>
                      <a:lnTo>
                        <a:pt x="600" y="111"/>
                      </a:lnTo>
                      <a:lnTo>
                        <a:pt x="610" y="91"/>
                      </a:lnTo>
                      <a:lnTo>
                        <a:pt x="615" y="72"/>
                      </a:lnTo>
                      <a:lnTo>
                        <a:pt x="634" y="43"/>
                      </a:lnTo>
                      <a:lnTo>
                        <a:pt x="639" y="29"/>
                      </a:lnTo>
                      <a:lnTo>
                        <a:pt x="648" y="15"/>
                      </a:lnTo>
                      <a:lnTo>
                        <a:pt x="648" y="15"/>
                      </a:lnTo>
                      <a:lnTo>
                        <a:pt x="648" y="34"/>
                      </a:lnTo>
                      <a:lnTo>
                        <a:pt x="639" y="48"/>
                      </a:lnTo>
                      <a:lnTo>
                        <a:pt x="624" y="72"/>
                      </a:lnTo>
                      <a:lnTo>
                        <a:pt x="629" y="82"/>
                      </a:lnTo>
                      <a:lnTo>
                        <a:pt x="610" y="106"/>
                      </a:lnTo>
                      <a:lnTo>
                        <a:pt x="591" y="130"/>
                      </a:lnTo>
                      <a:lnTo>
                        <a:pt x="557" y="178"/>
                      </a:lnTo>
                      <a:lnTo>
                        <a:pt x="567" y="168"/>
                      </a:lnTo>
                      <a:lnTo>
                        <a:pt x="581" y="159"/>
                      </a:lnTo>
                      <a:lnTo>
                        <a:pt x="591" y="144"/>
                      </a:lnTo>
                      <a:lnTo>
                        <a:pt x="605" y="130"/>
                      </a:lnTo>
                      <a:lnTo>
                        <a:pt x="615" y="115"/>
                      </a:lnTo>
                      <a:lnTo>
                        <a:pt x="624" y="101"/>
                      </a:lnTo>
                      <a:lnTo>
                        <a:pt x="629" y="87"/>
                      </a:lnTo>
                      <a:lnTo>
                        <a:pt x="634" y="67"/>
                      </a:lnTo>
                      <a:lnTo>
                        <a:pt x="639" y="63"/>
                      </a:lnTo>
                      <a:lnTo>
                        <a:pt x="644" y="53"/>
                      </a:lnTo>
                      <a:lnTo>
                        <a:pt x="653" y="53"/>
                      </a:lnTo>
                      <a:lnTo>
                        <a:pt x="658" y="48"/>
                      </a:lnTo>
                      <a:lnTo>
                        <a:pt x="648" y="77"/>
                      </a:lnTo>
                      <a:lnTo>
                        <a:pt x="634" y="106"/>
                      </a:lnTo>
                      <a:lnTo>
                        <a:pt x="620" y="130"/>
                      </a:lnTo>
                      <a:lnTo>
                        <a:pt x="600" y="154"/>
                      </a:lnTo>
                      <a:lnTo>
                        <a:pt x="610" y="144"/>
                      </a:lnTo>
                      <a:lnTo>
                        <a:pt x="620" y="135"/>
                      </a:lnTo>
                      <a:lnTo>
                        <a:pt x="629" y="120"/>
                      </a:lnTo>
                      <a:lnTo>
                        <a:pt x="639" y="111"/>
                      </a:lnTo>
                      <a:lnTo>
                        <a:pt x="653" y="82"/>
                      </a:lnTo>
                      <a:lnTo>
                        <a:pt x="663" y="72"/>
                      </a:lnTo>
                      <a:lnTo>
                        <a:pt x="672" y="58"/>
                      </a:lnTo>
                      <a:lnTo>
                        <a:pt x="672" y="63"/>
                      </a:lnTo>
                      <a:lnTo>
                        <a:pt x="677" y="63"/>
                      </a:lnTo>
                      <a:lnTo>
                        <a:pt x="672" y="67"/>
                      </a:lnTo>
                      <a:lnTo>
                        <a:pt x="672" y="72"/>
                      </a:lnTo>
                      <a:lnTo>
                        <a:pt x="644" y="125"/>
                      </a:lnTo>
                      <a:lnTo>
                        <a:pt x="648" y="125"/>
                      </a:lnTo>
                      <a:lnTo>
                        <a:pt x="653" y="115"/>
                      </a:lnTo>
                      <a:lnTo>
                        <a:pt x="663" y="101"/>
                      </a:lnTo>
                      <a:lnTo>
                        <a:pt x="677" y="82"/>
                      </a:lnTo>
                      <a:lnTo>
                        <a:pt x="682" y="72"/>
                      </a:lnTo>
                      <a:lnTo>
                        <a:pt x="687" y="63"/>
                      </a:lnTo>
                      <a:lnTo>
                        <a:pt x="687" y="48"/>
                      </a:lnTo>
                      <a:lnTo>
                        <a:pt x="687" y="39"/>
                      </a:lnTo>
                      <a:lnTo>
                        <a:pt x="701" y="19"/>
                      </a:lnTo>
                      <a:lnTo>
                        <a:pt x="706" y="0"/>
                      </a:lnTo>
                      <a:lnTo>
                        <a:pt x="716" y="0"/>
                      </a:lnTo>
                      <a:lnTo>
                        <a:pt x="701" y="39"/>
                      </a:lnTo>
                      <a:lnTo>
                        <a:pt x="696" y="53"/>
                      </a:lnTo>
                      <a:lnTo>
                        <a:pt x="696" y="63"/>
                      </a:lnTo>
                      <a:lnTo>
                        <a:pt x="692" y="72"/>
                      </a:lnTo>
                      <a:lnTo>
                        <a:pt x="696" y="72"/>
                      </a:lnTo>
                      <a:lnTo>
                        <a:pt x="701" y="63"/>
                      </a:lnTo>
                      <a:lnTo>
                        <a:pt x="701" y="58"/>
                      </a:lnTo>
                      <a:lnTo>
                        <a:pt x="706" y="53"/>
                      </a:lnTo>
                      <a:lnTo>
                        <a:pt x="706" y="53"/>
                      </a:lnTo>
                      <a:lnTo>
                        <a:pt x="711" y="39"/>
                      </a:lnTo>
                      <a:lnTo>
                        <a:pt x="716" y="24"/>
                      </a:lnTo>
                      <a:lnTo>
                        <a:pt x="730" y="0"/>
                      </a:lnTo>
                      <a:lnTo>
                        <a:pt x="735" y="0"/>
                      </a:lnTo>
                      <a:lnTo>
                        <a:pt x="735" y="10"/>
                      </a:lnTo>
                      <a:lnTo>
                        <a:pt x="735" y="15"/>
                      </a:lnTo>
                      <a:lnTo>
                        <a:pt x="735" y="15"/>
                      </a:lnTo>
                      <a:lnTo>
                        <a:pt x="744" y="0"/>
                      </a:lnTo>
                      <a:lnTo>
                        <a:pt x="754" y="0"/>
                      </a:lnTo>
                      <a:lnTo>
                        <a:pt x="754" y="5"/>
                      </a:lnTo>
                      <a:lnTo>
                        <a:pt x="754" y="10"/>
                      </a:lnTo>
                      <a:lnTo>
                        <a:pt x="749" y="15"/>
                      </a:lnTo>
                      <a:lnTo>
                        <a:pt x="740" y="24"/>
                      </a:lnTo>
                      <a:lnTo>
                        <a:pt x="740" y="24"/>
                      </a:lnTo>
                      <a:lnTo>
                        <a:pt x="740" y="29"/>
                      </a:lnTo>
                      <a:lnTo>
                        <a:pt x="730" y="48"/>
                      </a:lnTo>
                      <a:lnTo>
                        <a:pt x="720" y="67"/>
                      </a:lnTo>
                      <a:lnTo>
                        <a:pt x="711" y="106"/>
                      </a:lnTo>
                      <a:lnTo>
                        <a:pt x="701" y="120"/>
                      </a:lnTo>
                      <a:lnTo>
                        <a:pt x="692" y="139"/>
                      </a:lnTo>
                      <a:lnTo>
                        <a:pt x="677" y="154"/>
                      </a:lnTo>
                      <a:lnTo>
                        <a:pt x="663" y="163"/>
                      </a:lnTo>
                      <a:lnTo>
                        <a:pt x="653" y="173"/>
                      </a:lnTo>
                      <a:lnTo>
                        <a:pt x="648" y="183"/>
                      </a:lnTo>
                      <a:lnTo>
                        <a:pt x="644" y="197"/>
                      </a:lnTo>
                      <a:lnTo>
                        <a:pt x="629" y="211"/>
                      </a:lnTo>
                      <a:lnTo>
                        <a:pt x="624" y="197"/>
                      </a:lnTo>
                      <a:lnTo>
                        <a:pt x="620" y="207"/>
                      </a:lnTo>
                      <a:lnTo>
                        <a:pt x="610" y="216"/>
                      </a:lnTo>
                      <a:lnTo>
                        <a:pt x="600" y="240"/>
                      </a:lnTo>
                      <a:lnTo>
                        <a:pt x="591" y="264"/>
                      </a:lnTo>
                      <a:lnTo>
                        <a:pt x="576" y="288"/>
                      </a:lnTo>
                      <a:lnTo>
                        <a:pt x="581" y="312"/>
                      </a:lnTo>
                      <a:lnTo>
                        <a:pt x="581" y="346"/>
                      </a:lnTo>
                      <a:lnTo>
                        <a:pt x="591" y="375"/>
                      </a:lnTo>
                      <a:lnTo>
                        <a:pt x="596" y="39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1" name="Freeform 79">
                  <a:extLst>
                    <a:ext uri="{FF2B5EF4-FFF2-40B4-BE49-F238E27FC236}">
                      <a16:creationId xmlns:a16="http://schemas.microsoft.com/office/drawing/2014/main" id="{870F2E43-2F0F-40F3-B02D-8D2B76539F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3" y="2155"/>
                  <a:ext cx="292" cy="639"/>
                </a:xfrm>
                <a:custGeom>
                  <a:avLst/>
                  <a:gdLst>
                    <a:gd name="T0" fmla="*/ 0 w 292"/>
                    <a:gd name="T1" fmla="*/ 639 h 639"/>
                    <a:gd name="T2" fmla="*/ 9 w 292"/>
                    <a:gd name="T3" fmla="*/ 600 h 639"/>
                    <a:gd name="T4" fmla="*/ 19 w 292"/>
                    <a:gd name="T5" fmla="*/ 567 h 639"/>
                    <a:gd name="T6" fmla="*/ 33 w 292"/>
                    <a:gd name="T7" fmla="*/ 533 h 639"/>
                    <a:gd name="T8" fmla="*/ 52 w 292"/>
                    <a:gd name="T9" fmla="*/ 500 h 639"/>
                    <a:gd name="T10" fmla="*/ 52 w 292"/>
                    <a:gd name="T11" fmla="*/ 490 h 639"/>
                    <a:gd name="T12" fmla="*/ 62 w 292"/>
                    <a:gd name="T13" fmla="*/ 476 h 639"/>
                    <a:gd name="T14" fmla="*/ 76 w 292"/>
                    <a:gd name="T15" fmla="*/ 456 h 639"/>
                    <a:gd name="T16" fmla="*/ 91 w 292"/>
                    <a:gd name="T17" fmla="*/ 423 h 639"/>
                    <a:gd name="T18" fmla="*/ 105 w 292"/>
                    <a:gd name="T19" fmla="*/ 394 h 639"/>
                    <a:gd name="T20" fmla="*/ 144 w 292"/>
                    <a:gd name="T21" fmla="*/ 336 h 639"/>
                    <a:gd name="T22" fmla="*/ 158 w 292"/>
                    <a:gd name="T23" fmla="*/ 308 h 639"/>
                    <a:gd name="T24" fmla="*/ 177 w 292"/>
                    <a:gd name="T25" fmla="*/ 279 h 639"/>
                    <a:gd name="T26" fmla="*/ 192 w 292"/>
                    <a:gd name="T27" fmla="*/ 250 h 639"/>
                    <a:gd name="T28" fmla="*/ 201 w 292"/>
                    <a:gd name="T29" fmla="*/ 216 h 639"/>
                    <a:gd name="T30" fmla="*/ 220 w 292"/>
                    <a:gd name="T31" fmla="*/ 183 h 639"/>
                    <a:gd name="T32" fmla="*/ 235 w 292"/>
                    <a:gd name="T33" fmla="*/ 149 h 639"/>
                    <a:gd name="T34" fmla="*/ 249 w 292"/>
                    <a:gd name="T35" fmla="*/ 111 h 639"/>
                    <a:gd name="T36" fmla="*/ 259 w 292"/>
                    <a:gd name="T37" fmla="*/ 72 h 639"/>
                    <a:gd name="T38" fmla="*/ 264 w 292"/>
                    <a:gd name="T39" fmla="*/ 67 h 639"/>
                    <a:gd name="T40" fmla="*/ 268 w 292"/>
                    <a:gd name="T41" fmla="*/ 34 h 639"/>
                    <a:gd name="T42" fmla="*/ 278 w 292"/>
                    <a:gd name="T43" fmla="*/ 0 h 639"/>
                    <a:gd name="T44" fmla="*/ 292 w 292"/>
                    <a:gd name="T45" fmla="*/ 0 h 639"/>
                    <a:gd name="T46" fmla="*/ 283 w 292"/>
                    <a:gd name="T47" fmla="*/ 53 h 639"/>
                    <a:gd name="T48" fmla="*/ 264 w 292"/>
                    <a:gd name="T49" fmla="*/ 101 h 639"/>
                    <a:gd name="T50" fmla="*/ 249 w 292"/>
                    <a:gd name="T51" fmla="*/ 154 h 639"/>
                    <a:gd name="T52" fmla="*/ 230 w 292"/>
                    <a:gd name="T53" fmla="*/ 202 h 639"/>
                    <a:gd name="T54" fmla="*/ 225 w 292"/>
                    <a:gd name="T55" fmla="*/ 207 h 639"/>
                    <a:gd name="T56" fmla="*/ 220 w 292"/>
                    <a:gd name="T57" fmla="*/ 216 h 639"/>
                    <a:gd name="T58" fmla="*/ 216 w 292"/>
                    <a:gd name="T59" fmla="*/ 221 h 639"/>
                    <a:gd name="T60" fmla="*/ 216 w 292"/>
                    <a:gd name="T61" fmla="*/ 226 h 639"/>
                    <a:gd name="T62" fmla="*/ 211 w 292"/>
                    <a:gd name="T63" fmla="*/ 240 h 639"/>
                    <a:gd name="T64" fmla="*/ 206 w 292"/>
                    <a:gd name="T65" fmla="*/ 255 h 639"/>
                    <a:gd name="T66" fmla="*/ 196 w 292"/>
                    <a:gd name="T67" fmla="*/ 284 h 639"/>
                    <a:gd name="T68" fmla="*/ 182 w 292"/>
                    <a:gd name="T69" fmla="*/ 312 h 639"/>
                    <a:gd name="T70" fmla="*/ 148 w 292"/>
                    <a:gd name="T71" fmla="*/ 365 h 639"/>
                    <a:gd name="T72" fmla="*/ 115 w 292"/>
                    <a:gd name="T73" fmla="*/ 413 h 639"/>
                    <a:gd name="T74" fmla="*/ 100 w 292"/>
                    <a:gd name="T75" fmla="*/ 442 h 639"/>
                    <a:gd name="T76" fmla="*/ 96 w 292"/>
                    <a:gd name="T77" fmla="*/ 452 h 639"/>
                    <a:gd name="T78" fmla="*/ 86 w 292"/>
                    <a:gd name="T79" fmla="*/ 466 h 639"/>
                    <a:gd name="T80" fmla="*/ 81 w 292"/>
                    <a:gd name="T81" fmla="*/ 476 h 639"/>
                    <a:gd name="T82" fmla="*/ 76 w 292"/>
                    <a:gd name="T83" fmla="*/ 480 h 639"/>
                    <a:gd name="T84" fmla="*/ 67 w 292"/>
                    <a:gd name="T85" fmla="*/ 495 h 639"/>
                    <a:gd name="T86" fmla="*/ 62 w 292"/>
                    <a:gd name="T87" fmla="*/ 514 h 639"/>
                    <a:gd name="T88" fmla="*/ 52 w 292"/>
                    <a:gd name="T89" fmla="*/ 528 h 639"/>
                    <a:gd name="T90" fmla="*/ 33 w 292"/>
                    <a:gd name="T91" fmla="*/ 581 h 639"/>
                    <a:gd name="T92" fmla="*/ 19 w 292"/>
                    <a:gd name="T93" fmla="*/ 639 h 639"/>
                    <a:gd name="T94" fmla="*/ 0 w 292"/>
                    <a:gd name="T95" fmla="*/ 639 h 6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92" h="639">
                      <a:moveTo>
                        <a:pt x="0" y="639"/>
                      </a:moveTo>
                      <a:lnTo>
                        <a:pt x="9" y="600"/>
                      </a:lnTo>
                      <a:lnTo>
                        <a:pt x="19" y="567"/>
                      </a:lnTo>
                      <a:lnTo>
                        <a:pt x="33" y="533"/>
                      </a:lnTo>
                      <a:lnTo>
                        <a:pt x="52" y="500"/>
                      </a:lnTo>
                      <a:lnTo>
                        <a:pt x="52" y="490"/>
                      </a:lnTo>
                      <a:lnTo>
                        <a:pt x="62" y="476"/>
                      </a:lnTo>
                      <a:lnTo>
                        <a:pt x="76" y="456"/>
                      </a:lnTo>
                      <a:lnTo>
                        <a:pt x="91" y="423"/>
                      </a:lnTo>
                      <a:lnTo>
                        <a:pt x="105" y="394"/>
                      </a:lnTo>
                      <a:lnTo>
                        <a:pt x="144" y="336"/>
                      </a:lnTo>
                      <a:lnTo>
                        <a:pt x="158" y="308"/>
                      </a:lnTo>
                      <a:lnTo>
                        <a:pt x="177" y="279"/>
                      </a:lnTo>
                      <a:lnTo>
                        <a:pt x="192" y="250"/>
                      </a:lnTo>
                      <a:lnTo>
                        <a:pt x="201" y="216"/>
                      </a:lnTo>
                      <a:lnTo>
                        <a:pt x="220" y="183"/>
                      </a:lnTo>
                      <a:lnTo>
                        <a:pt x="235" y="149"/>
                      </a:lnTo>
                      <a:lnTo>
                        <a:pt x="249" y="111"/>
                      </a:lnTo>
                      <a:lnTo>
                        <a:pt x="259" y="72"/>
                      </a:lnTo>
                      <a:lnTo>
                        <a:pt x="264" y="67"/>
                      </a:lnTo>
                      <a:lnTo>
                        <a:pt x="268" y="34"/>
                      </a:lnTo>
                      <a:lnTo>
                        <a:pt x="278" y="0"/>
                      </a:lnTo>
                      <a:lnTo>
                        <a:pt x="292" y="0"/>
                      </a:lnTo>
                      <a:lnTo>
                        <a:pt x="283" y="53"/>
                      </a:lnTo>
                      <a:lnTo>
                        <a:pt x="264" y="101"/>
                      </a:lnTo>
                      <a:lnTo>
                        <a:pt x="249" y="154"/>
                      </a:lnTo>
                      <a:lnTo>
                        <a:pt x="230" y="202"/>
                      </a:lnTo>
                      <a:lnTo>
                        <a:pt x="225" y="207"/>
                      </a:lnTo>
                      <a:lnTo>
                        <a:pt x="220" y="216"/>
                      </a:lnTo>
                      <a:lnTo>
                        <a:pt x="216" y="221"/>
                      </a:lnTo>
                      <a:lnTo>
                        <a:pt x="216" y="226"/>
                      </a:lnTo>
                      <a:lnTo>
                        <a:pt x="211" y="240"/>
                      </a:lnTo>
                      <a:lnTo>
                        <a:pt x="206" y="255"/>
                      </a:lnTo>
                      <a:lnTo>
                        <a:pt x="196" y="284"/>
                      </a:lnTo>
                      <a:lnTo>
                        <a:pt x="182" y="312"/>
                      </a:lnTo>
                      <a:lnTo>
                        <a:pt x="148" y="365"/>
                      </a:lnTo>
                      <a:lnTo>
                        <a:pt x="115" y="413"/>
                      </a:lnTo>
                      <a:lnTo>
                        <a:pt x="100" y="442"/>
                      </a:lnTo>
                      <a:lnTo>
                        <a:pt x="96" y="452"/>
                      </a:lnTo>
                      <a:lnTo>
                        <a:pt x="86" y="466"/>
                      </a:lnTo>
                      <a:lnTo>
                        <a:pt x="81" y="476"/>
                      </a:lnTo>
                      <a:lnTo>
                        <a:pt x="76" y="480"/>
                      </a:lnTo>
                      <a:lnTo>
                        <a:pt x="67" y="495"/>
                      </a:lnTo>
                      <a:lnTo>
                        <a:pt x="62" y="514"/>
                      </a:lnTo>
                      <a:lnTo>
                        <a:pt x="52" y="528"/>
                      </a:lnTo>
                      <a:lnTo>
                        <a:pt x="33" y="581"/>
                      </a:lnTo>
                      <a:lnTo>
                        <a:pt x="19" y="639"/>
                      </a:lnTo>
                      <a:lnTo>
                        <a:pt x="0" y="6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2" name="Freeform 80">
                  <a:extLst>
                    <a:ext uri="{FF2B5EF4-FFF2-40B4-BE49-F238E27FC236}">
                      <a16:creationId xmlns:a16="http://schemas.microsoft.com/office/drawing/2014/main" id="{DB3032AC-DD3F-4CC6-8D6F-7D177B11A5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2" y="2155"/>
                  <a:ext cx="33" cy="48"/>
                </a:xfrm>
                <a:custGeom>
                  <a:avLst/>
                  <a:gdLst>
                    <a:gd name="T0" fmla="*/ 33 w 33"/>
                    <a:gd name="T1" fmla="*/ 0 h 48"/>
                    <a:gd name="T2" fmla="*/ 0 w 33"/>
                    <a:gd name="T3" fmla="*/ 48 h 48"/>
                    <a:gd name="T4" fmla="*/ 0 w 33"/>
                    <a:gd name="T5" fmla="*/ 43 h 48"/>
                    <a:gd name="T6" fmla="*/ 0 w 33"/>
                    <a:gd name="T7" fmla="*/ 39 h 48"/>
                    <a:gd name="T8" fmla="*/ 5 w 33"/>
                    <a:gd name="T9" fmla="*/ 24 h 48"/>
                    <a:gd name="T10" fmla="*/ 24 w 33"/>
                    <a:gd name="T11" fmla="*/ 0 h 48"/>
                    <a:gd name="T12" fmla="*/ 33 w 33"/>
                    <a:gd name="T13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3" h="48">
                      <a:moveTo>
                        <a:pt x="33" y="0"/>
                      </a:moveTo>
                      <a:lnTo>
                        <a:pt x="0" y="48"/>
                      </a:lnTo>
                      <a:lnTo>
                        <a:pt x="0" y="43"/>
                      </a:lnTo>
                      <a:lnTo>
                        <a:pt x="0" y="39"/>
                      </a:lnTo>
                      <a:lnTo>
                        <a:pt x="5" y="24"/>
                      </a:lnTo>
                      <a:lnTo>
                        <a:pt x="24" y="0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3" name="Freeform 81">
                  <a:extLst>
                    <a:ext uri="{FF2B5EF4-FFF2-40B4-BE49-F238E27FC236}">
                      <a16:creationId xmlns:a16="http://schemas.microsoft.com/office/drawing/2014/main" id="{4FA4ADA9-748F-4A01-9692-7A8D929109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0" y="2155"/>
                  <a:ext cx="393" cy="533"/>
                </a:xfrm>
                <a:custGeom>
                  <a:avLst/>
                  <a:gdLst>
                    <a:gd name="T0" fmla="*/ 62 w 393"/>
                    <a:gd name="T1" fmla="*/ 77 h 533"/>
                    <a:gd name="T2" fmla="*/ 100 w 393"/>
                    <a:gd name="T3" fmla="*/ 183 h 533"/>
                    <a:gd name="T4" fmla="*/ 139 w 393"/>
                    <a:gd name="T5" fmla="*/ 245 h 533"/>
                    <a:gd name="T6" fmla="*/ 158 w 393"/>
                    <a:gd name="T7" fmla="*/ 264 h 533"/>
                    <a:gd name="T8" fmla="*/ 187 w 393"/>
                    <a:gd name="T9" fmla="*/ 284 h 533"/>
                    <a:gd name="T10" fmla="*/ 259 w 393"/>
                    <a:gd name="T11" fmla="*/ 317 h 533"/>
                    <a:gd name="T12" fmla="*/ 331 w 393"/>
                    <a:gd name="T13" fmla="*/ 351 h 533"/>
                    <a:gd name="T14" fmla="*/ 360 w 393"/>
                    <a:gd name="T15" fmla="*/ 394 h 533"/>
                    <a:gd name="T16" fmla="*/ 379 w 393"/>
                    <a:gd name="T17" fmla="*/ 466 h 533"/>
                    <a:gd name="T18" fmla="*/ 379 w 393"/>
                    <a:gd name="T19" fmla="*/ 480 h 533"/>
                    <a:gd name="T20" fmla="*/ 388 w 393"/>
                    <a:gd name="T21" fmla="*/ 504 h 533"/>
                    <a:gd name="T22" fmla="*/ 369 w 393"/>
                    <a:gd name="T23" fmla="*/ 528 h 533"/>
                    <a:gd name="T24" fmla="*/ 340 w 393"/>
                    <a:gd name="T25" fmla="*/ 528 h 533"/>
                    <a:gd name="T26" fmla="*/ 312 w 393"/>
                    <a:gd name="T27" fmla="*/ 504 h 533"/>
                    <a:gd name="T28" fmla="*/ 278 w 393"/>
                    <a:gd name="T29" fmla="*/ 466 h 533"/>
                    <a:gd name="T30" fmla="*/ 264 w 393"/>
                    <a:gd name="T31" fmla="*/ 447 h 533"/>
                    <a:gd name="T32" fmla="*/ 235 w 393"/>
                    <a:gd name="T33" fmla="*/ 380 h 533"/>
                    <a:gd name="T34" fmla="*/ 235 w 393"/>
                    <a:gd name="T35" fmla="*/ 370 h 533"/>
                    <a:gd name="T36" fmla="*/ 264 w 393"/>
                    <a:gd name="T37" fmla="*/ 413 h 533"/>
                    <a:gd name="T38" fmla="*/ 273 w 393"/>
                    <a:gd name="T39" fmla="*/ 418 h 533"/>
                    <a:gd name="T40" fmla="*/ 316 w 393"/>
                    <a:gd name="T41" fmla="*/ 490 h 533"/>
                    <a:gd name="T42" fmla="*/ 350 w 393"/>
                    <a:gd name="T43" fmla="*/ 519 h 533"/>
                    <a:gd name="T44" fmla="*/ 350 w 393"/>
                    <a:gd name="T45" fmla="*/ 509 h 533"/>
                    <a:gd name="T46" fmla="*/ 302 w 393"/>
                    <a:gd name="T47" fmla="*/ 418 h 533"/>
                    <a:gd name="T48" fmla="*/ 345 w 393"/>
                    <a:gd name="T49" fmla="*/ 485 h 533"/>
                    <a:gd name="T50" fmla="*/ 369 w 393"/>
                    <a:gd name="T51" fmla="*/ 504 h 533"/>
                    <a:gd name="T52" fmla="*/ 360 w 393"/>
                    <a:gd name="T53" fmla="*/ 490 h 533"/>
                    <a:gd name="T54" fmla="*/ 331 w 393"/>
                    <a:gd name="T55" fmla="*/ 418 h 533"/>
                    <a:gd name="T56" fmla="*/ 336 w 393"/>
                    <a:gd name="T57" fmla="*/ 413 h 533"/>
                    <a:gd name="T58" fmla="*/ 345 w 393"/>
                    <a:gd name="T59" fmla="*/ 428 h 533"/>
                    <a:gd name="T60" fmla="*/ 360 w 393"/>
                    <a:gd name="T61" fmla="*/ 452 h 533"/>
                    <a:gd name="T62" fmla="*/ 360 w 393"/>
                    <a:gd name="T63" fmla="*/ 423 h 533"/>
                    <a:gd name="T64" fmla="*/ 350 w 393"/>
                    <a:gd name="T65" fmla="*/ 399 h 533"/>
                    <a:gd name="T66" fmla="*/ 345 w 393"/>
                    <a:gd name="T67" fmla="*/ 399 h 533"/>
                    <a:gd name="T68" fmla="*/ 336 w 393"/>
                    <a:gd name="T69" fmla="*/ 408 h 533"/>
                    <a:gd name="T70" fmla="*/ 321 w 393"/>
                    <a:gd name="T71" fmla="*/ 389 h 533"/>
                    <a:gd name="T72" fmla="*/ 302 w 393"/>
                    <a:gd name="T73" fmla="*/ 365 h 533"/>
                    <a:gd name="T74" fmla="*/ 244 w 393"/>
                    <a:gd name="T75" fmla="*/ 332 h 533"/>
                    <a:gd name="T76" fmla="*/ 139 w 393"/>
                    <a:gd name="T77" fmla="*/ 269 h 533"/>
                    <a:gd name="T78" fmla="*/ 105 w 393"/>
                    <a:gd name="T79" fmla="*/ 236 h 533"/>
                    <a:gd name="T80" fmla="*/ 86 w 393"/>
                    <a:gd name="T81" fmla="*/ 231 h 533"/>
                    <a:gd name="T82" fmla="*/ 100 w 393"/>
                    <a:gd name="T83" fmla="*/ 231 h 533"/>
                    <a:gd name="T84" fmla="*/ 96 w 393"/>
                    <a:gd name="T85" fmla="*/ 240 h 533"/>
                    <a:gd name="T86" fmla="*/ 172 w 393"/>
                    <a:gd name="T87" fmla="*/ 327 h 533"/>
                    <a:gd name="T88" fmla="*/ 254 w 393"/>
                    <a:gd name="T89" fmla="*/ 437 h 533"/>
                    <a:gd name="T90" fmla="*/ 225 w 393"/>
                    <a:gd name="T91" fmla="*/ 404 h 533"/>
                    <a:gd name="T92" fmla="*/ 148 w 393"/>
                    <a:gd name="T93" fmla="*/ 312 h 533"/>
                    <a:gd name="T94" fmla="*/ 67 w 393"/>
                    <a:gd name="T95" fmla="*/ 226 h 533"/>
                    <a:gd name="T96" fmla="*/ 33 w 393"/>
                    <a:gd name="T97" fmla="*/ 144 h 533"/>
                    <a:gd name="T98" fmla="*/ 0 w 393"/>
                    <a:gd name="T99" fmla="*/ 0 h 5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393" h="533">
                      <a:moveTo>
                        <a:pt x="48" y="0"/>
                      </a:moveTo>
                      <a:lnTo>
                        <a:pt x="52" y="39"/>
                      </a:lnTo>
                      <a:lnTo>
                        <a:pt x="62" y="77"/>
                      </a:lnTo>
                      <a:lnTo>
                        <a:pt x="81" y="154"/>
                      </a:lnTo>
                      <a:lnTo>
                        <a:pt x="96" y="168"/>
                      </a:lnTo>
                      <a:lnTo>
                        <a:pt x="100" y="183"/>
                      </a:lnTo>
                      <a:lnTo>
                        <a:pt x="120" y="216"/>
                      </a:lnTo>
                      <a:lnTo>
                        <a:pt x="129" y="231"/>
                      </a:lnTo>
                      <a:lnTo>
                        <a:pt x="139" y="245"/>
                      </a:lnTo>
                      <a:lnTo>
                        <a:pt x="144" y="250"/>
                      </a:lnTo>
                      <a:lnTo>
                        <a:pt x="148" y="260"/>
                      </a:lnTo>
                      <a:lnTo>
                        <a:pt x="158" y="264"/>
                      </a:lnTo>
                      <a:lnTo>
                        <a:pt x="168" y="264"/>
                      </a:lnTo>
                      <a:lnTo>
                        <a:pt x="177" y="274"/>
                      </a:lnTo>
                      <a:lnTo>
                        <a:pt x="187" y="284"/>
                      </a:lnTo>
                      <a:lnTo>
                        <a:pt x="211" y="293"/>
                      </a:lnTo>
                      <a:lnTo>
                        <a:pt x="235" y="308"/>
                      </a:lnTo>
                      <a:lnTo>
                        <a:pt x="259" y="317"/>
                      </a:lnTo>
                      <a:lnTo>
                        <a:pt x="288" y="327"/>
                      </a:lnTo>
                      <a:lnTo>
                        <a:pt x="312" y="336"/>
                      </a:lnTo>
                      <a:lnTo>
                        <a:pt x="331" y="351"/>
                      </a:lnTo>
                      <a:lnTo>
                        <a:pt x="340" y="360"/>
                      </a:lnTo>
                      <a:lnTo>
                        <a:pt x="350" y="370"/>
                      </a:lnTo>
                      <a:lnTo>
                        <a:pt x="360" y="394"/>
                      </a:lnTo>
                      <a:lnTo>
                        <a:pt x="369" y="418"/>
                      </a:lnTo>
                      <a:lnTo>
                        <a:pt x="379" y="442"/>
                      </a:lnTo>
                      <a:lnTo>
                        <a:pt x="379" y="466"/>
                      </a:lnTo>
                      <a:lnTo>
                        <a:pt x="369" y="476"/>
                      </a:lnTo>
                      <a:lnTo>
                        <a:pt x="374" y="476"/>
                      </a:lnTo>
                      <a:lnTo>
                        <a:pt x="379" y="480"/>
                      </a:lnTo>
                      <a:lnTo>
                        <a:pt x="393" y="490"/>
                      </a:lnTo>
                      <a:lnTo>
                        <a:pt x="393" y="495"/>
                      </a:lnTo>
                      <a:lnTo>
                        <a:pt x="388" y="504"/>
                      </a:lnTo>
                      <a:lnTo>
                        <a:pt x="384" y="514"/>
                      </a:lnTo>
                      <a:lnTo>
                        <a:pt x="374" y="524"/>
                      </a:lnTo>
                      <a:lnTo>
                        <a:pt x="369" y="528"/>
                      </a:lnTo>
                      <a:lnTo>
                        <a:pt x="369" y="533"/>
                      </a:lnTo>
                      <a:lnTo>
                        <a:pt x="355" y="533"/>
                      </a:lnTo>
                      <a:lnTo>
                        <a:pt x="340" y="528"/>
                      </a:lnTo>
                      <a:lnTo>
                        <a:pt x="331" y="524"/>
                      </a:lnTo>
                      <a:lnTo>
                        <a:pt x="321" y="514"/>
                      </a:lnTo>
                      <a:lnTo>
                        <a:pt x="312" y="504"/>
                      </a:lnTo>
                      <a:lnTo>
                        <a:pt x="302" y="490"/>
                      </a:lnTo>
                      <a:lnTo>
                        <a:pt x="288" y="471"/>
                      </a:lnTo>
                      <a:lnTo>
                        <a:pt x="278" y="466"/>
                      </a:lnTo>
                      <a:lnTo>
                        <a:pt x="268" y="461"/>
                      </a:lnTo>
                      <a:lnTo>
                        <a:pt x="264" y="456"/>
                      </a:lnTo>
                      <a:lnTo>
                        <a:pt x="264" y="447"/>
                      </a:lnTo>
                      <a:lnTo>
                        <a:pt x="259" y="423"/>
                      </a:lnTo>
                      <a:lnTo>
                        <a:pt x="249" y="404"/>
                      </a:lnTo>
                      <a:lnTo>
                        <a:pt x="235" y="380"/>
                      </a:lnTo>
                      <a:lnTo>
                        <a:pt x="220" y="360"/>
                      </a:lnTo>
                      <a:lnTo>
                        <a:pt x="230" y="365"/>
                      </a:lnTo>
                      <a:lnTo>
                        <a:pt x="235" y="370"/>
                      </a:lnTo>
                      <a:lnTo>
                        <a:pt x="244" y="384"/>
                      </a:lnTo>
                      <a:lnTo>
                        <a:pt x="254" y="399"/>
                      </a:lnTo>
                      <a:lnTo>
                        <a:pt x="264" y="413"/>
                      </a:lnTo>
                      <a:lnTo>
                        <a:pt x="264" y="399"/>
                      </a:lnTo>
                      <a:lnTo>
                        <a:pt x="268" y="408"/>
                      </a:lnTo>
                      <a:lnTo>
                        <a:pt x="273" y="418"/>
                      </a:lnTo>
                      <a:lnTo>
                        <a:pt x="278" y="437"/>
                      </a:lnTo>
                      <a:lnTo>
                        <a:pt x="297" y="461"/>
                      </a:lnTo>
                      <a:lnTo>
                        <a:pt x="316" y="490"/>
                      </a:lnTo>
                      <a:lnTo>
                        <a:pt x="326" y="500"/>
                      </a:lnTo>
                      <a:lnTo>
                        <a:pt x="336" y="509"/>
                      </a:lnTo>
                      <a:lnTo>
                        <a:pt x="350" y="519"/>
                      </a:lnTo>
                      <a:lnTo>
                        <a:pt x="360" y="519"/>
                      </a:lnTo>
                      <a:lnTo>
                        <a:pt x="360" y="514"/>
                      </a:lnTo>
                      <a:lnTo>
                        <a:pt x="350" y="509"/>
                      </a:lnTo>
                      <a:lnTo>
                        <a:pt x="345" y="504"/>
                      </a:lnTo>
                      <a:lnTo>
                        <a:pt x="340" y="495"/>
                      </a:lnTo>
                      <a:lnTo>
                        <a:pt x="302" y="418"/>
                      </a:lnTo>
                      <a:lnTo>
                        <a:pt x="307" y="413"/>
                      </a:lnTo>
                      <a:lnTo>
                        <a:pt x="331" y="466"/>
                      </a:lnTo>
                      <a:lnTo>
                        <a:pt x="345" y="485"/>
                      </a:lnTo>
                      <a:lnTo>
                        <a:pt x="355" y="495"/>
                      </a:lnTo>
                      <a:lnTo>
                        <a:pt x="355" y="500"/>
                      </a:lnTo>
                      <a:lnTo>
                        <a:pt x="369" y="504"/>
                      </a:lnTo>
                      <a:lnTo>
                        <a:pt x="369" y="500"/>
                      </a:lnTo>
                      <a:lnTo>
                        <a:pt x="364" y="500"/>
                      </a:lnTo>
                      <a:lnTo>
                        <a:pt x="360" y="490"/>
                      </a:lnTo>
                      <a:lnTo>
                        <a:pt x="355" y="485"/>
                      </a:lnTo>
                      <a:lnTo>
                        <a:pt x="350" y="476"/>
                      </a:lnTo>
                      <a:lnTo>
                        <a:pt x="331" y="418"/>
                      </a:lnTo>
                      <a:lnTo>
                        <a:pt x="331" y="413"/>
                      </a:lnTo>
                      <a:lnTo>
                        <a:pt x="331" y="413"/>
                      </a:lnTo>
                      <a:lnTo>
                        <a:pt x="336" y="413"/>
                      </a:lnTo>
                      <a:lnTo>
                        <a:pt x="336" y="413"/>
                      </a:lnTo>
                      <a:lnTo>
                        <a:pt x="340" y="418"/>
                      </a:lnTo>
                      <a:lnTo>
                        <a:pt x="345" y="428"/>
                      </a:lnTo>
                      <a:lnTo>
                        <a:pt x="350" y="442"/>
                      </a:lnTo>
                      <a:lnTo>
                        <a:pt x="355" y="452"/>
                      </a:lnTo>
                      <a:lnTo>
                        <a:pt x="360" y="452"/>
                      </a:lnTo>
                      <a:lnTo>
                        <a:pt x="360" y="456"/>
                      </a:lnTo>
                      <a:lnTo>
                        <a:pt x="364" y="456"/>
                      </a:lnTo>
                      <a:lnTo>
                        <a:pt x="360" y="423"/>
                      </a:lnTo>
                      <a:lnTo>
                        <a:pt x="355" y="408"/>
                      </a:lnTo>
                      <a:lnTo>
                        <a:pt x="355" y="399"/>
                      </a:lnTo>
                      <a:lnTo>
                        <a:pt x="350" y="399"/>
                      </a:lnTo>
                      <a:lnTo>
                        <a:pt x="345" y="394"/>
                      </a:lnTo>
                      <a:lnTo>
                        <a:pt x="340" y="399"/>
                      </a:lnTo>
                      <a:lnTo>
                        <a:pt x="345" y="399"/>
                      </a:lnTo>
                      <a:lnTo>
                        <a:pt x="345" y="404"/>
                      </a:lnTo>
                      <a:lnTo>
                        <a:pt x="345" y="408"/>
                      </a:lnTo>
                      <a:lnTo>
                        <a:pt x="336" y="408"/>
                      </a:lnTo>
                      <a:lnTo>
                        <a:pt x="331" y="404"/>
                      </a:lnTo>
                      <a:lnTo>
                        <a:pt x="326" y="399"/>
                      </a:lnTo>
                      <a:lnTo>
                        <a:pt x="321" y="389"/>
                      </a:lnTo>
                      <a:lnTo>
                        <a:pt x="312" y="375"/>
                      </a:lnTo>
                      <a:lnTo>
                        <a:pt x="302" y="370"/>
                      </a:lnTo>
                      <a:lnTo>
                        <a:pt x="302" y="365"/>
                      </a:lnTo>
                      <a:lnTo>
                        <a:pt x="297" y="365"/>
                      </a:lnTo>
                      <a:lnTo>
                        <a:pt x="273" y="346"/>
                      </a:lnTo>
                      <a:lnTo>
                        <a:pt x="244" y="332"/>
                      </a:lnTo>
                      <a:lnTo>
                        <a:pt x="187" y="303"/>
                      </a:lnTo>
                      <a:lnTo>
                        <a:pt x="163" y="288"/>
                      </a:lnTo>
                      <a:lnTo>
                        <a:pt x="139" y="269"/>
                      </a:lnTo>
                      <a:lnTo>
                        <a:pt x="124" y="260"/>
                      </a:lnTo>
                      <a:lnTo>
                        <a:pt x="115" y="245"/>
                      </a:lnTo>
                      <a:lnTo>
                        <a:pt x="105" y="236"/>
                      </a:lnTo>
                      <a:lnTo>
                        <a:pt x="100" y="221"/>
                      </a:lnTo>
                      <a:lnTo>
                        <a:pt x="86" y="226"/>
                      </a:lnTo>
                      <a:lnTo>
                        <a:pt x="86" y="231"/>
                      </a:lnTo>
                      <a:lnTo>
                        <a:pt x="91" y="231"/>
                      </a:lnTo>
                      <a:lnTo>
                        <a:pt x="96" y="231"/>
                      </a:lnTo>
                      <a:lnTo>
                        <a:pt x="100" y="231"/>
                      </a:lnTo>
                      <a:lnTo>
                        <a:pt x="100" y="236"/>
                      </a:lnTo>
                      <a:lnTo>
                        <a:pt x="100" y="240"/>
                      </a:lnTo>
                      <a:lnTo>
                        <a:pt x="96" y="240"/>
                      </a:lnTo>
                      <a:lnTo>
                        <a:pt x="96" y="245"/>
                      </a:lnTo>
                      <a:lnTo>
                        <a:pt x="134" y="284"/>
                      </a:lnTo>
                      <a:lnTo>
                        <a:pt x="172" y="327"/>
                      </a:lnTo>
                      <a:lnTo>
                        <a:pt x="244" y="408"/>
                      </a:lnTo>
                      <a:lnTo>
                        <a:pt x="240" y="413"/>
                      </a:lnTo>
                      <a:lnTo>
                        <a:pt x="254" y="437"/>
                      </a:lnTo>
                      <a:lnTo>
                        <a:pt x="244" y="432"/>
                      </a:lnTo>
                      <a:lnTo>
                        <a:pt x="240" y="423"/>
                      </a:lnTo>
                      <a:lnTo>
                        <a:pt x="225" y="404"/>
                      </a:lnTo>
                      <a:lnTo>
                        <a:pt x="211" y="380"/>
                      </a:lnTo>
                      <a:lnTo>
                        <a:pt x="192" y="356"/>
                      </a:lnTo>
                      <a:lnTo>
                        <a:pt x="148" y="312"/>
                      </a:lnTo>
                      <a:lnTo>
                        <a:pt x="105" y="274"/>
                      </a:lnTo>
                      <a:lnTo>
                        <a:pt x="86" y="250"/>
                      </a:lnTo>
                      <a:lnTo>
                        <a:pt x="67" y="226"/>
                      </a:lnTo>
                      <a:lnTo>
                        <a:pt x="52" y="202"/>
                      </a:lnTo>
                      <a:lnTo>
                        <a:pt x="43" y="173"/>
                      </a:lnTo>
                      <a:lnTo>
                        <a:pt x="33" y="144"/>
                      </a:lnTo>
                      <a:lnTo>
                        <a:pt x="24" y="115"/>
                      </a:lnTo>
                      <a:lnTo>
                        <a:pt x="9" y="58"/>
                      </a:lnTo>
                      <a:lnTo>
                        <a:pt x="0" y="0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4" name="Freeform 82">
                  <a:extLst>
                    <a:ext uri="{FF2B5EF4-FFF2-40B4-BE49-F238E27FC236}">
                      <a16:creationId xmlns:a16="http://schemas.microsoft.com/office/drawing/2014/main" id="{446F1062-8318-4519-BB9D-55AF7CC701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53" y="873"/>
                  <a:ext cx="2915" cy="1282"/>
                </a:xfrm>
                <a:custGeom>
                  <a:avLst/>
                  <a:gdLst>
                    <a:gd name="T0" fmla="*/ 44 w 2915"/>
                    <a:gd name="T1" fmla="*/ 1191 h 1282"/>
                    <a:gd name="T2" fmla="*/ 92 w 2915"/>
                    <a:gd name="T3" fmla="*/ 1052 h 1282"/>
                    <a:gd name="T4" fmla="*/ 140 w 2915"/>
                    <a:gd name="T5" fmla="*/ 893 h 1282"/>
                    <a:gd name="T6" fmla="*/ 173 w 2915"/>
                    <a:gd name="T7" fmla="*/ 754 h 1282"/>
                    <a:gd name="T8" fmla="*/ 212 w 2915"/>
                    <a:gd name="T9" fmla="*/ 586 h 1282"/>
                    <a:gd name="T10" fmla="*/ 216 w 2915"/>
                    <a:gd name="T11" fmla="*/ 442 h 1282"/>
                    <a:gd name="T12" fmla="*/ 336 w 2915"/>
                    <a:gd name="T13" fmla="*/ 307 h 1282"/>
                    <a:gd name="T14" fmla="*/ 413 w 2915"/>
                    <a:gd name="T15" fmla="*/ 168 h 1282"/>
                    <a:gd name="T16" fmla="*/ 543 w 2915"/>
                    <a:gd name="T17" fmla="*/ 43 h 1282"/>
                    <a:gd name="T18" fmla="*/ 720 w 2915"/>
                    <a:gd name="T19" fmla="*/ 0 h 1282"/>
                    <a:gd name="T20" fmla="*/ 788 w 2915"/>
                    <a:gd name="T21" fmla="*/ 10 h 1282"/>
                    <a:gd name="T22" fmla="*/ 864 w 2915"/>
                    <a:gd name="T23" fmla="*/ 14 h 1282"/>
                    <a:gd name="T24" fmla="*/ 1004 w 2915"/>
                    <a:gd name="T25" fmla="*/ 48 h 1282"/>
                    <a:gd name="T26" fmla="*/ 1095 w 2915"/>
                    <a:gd name="T27" fmla="*/ 96 h 1282"/>
                    <a:gd name="T28" fmla="*/ 1205 w 2915"/>
                    <a:gd name="T29" fmla="*/ 120 h 1282"/>
                    <a:gd name="T30" fmla="*/ 1340 w 2915"/>
                    <a:gd name="T31" fmla="*/ 144 h 1282"/>
                    <a:gd name="T32" fmla="*/ 1469 w 2915"/>
                    <a:gd name="T33" fmla="*/ 149 h 1282"/>
                    <a:gd name="T34" fmla="*/ 1570 w 2915"/>
                    <a:gd name="T35" fmla="*/ 149 h 1282"/>
                    <a:gd name="T36" fmla="*/ 1676 w 2915"/>
                    <a:gd name="T37" fmla="*/ 178 h 1282"/>
                    <a:gd name="T38" fmla="*/ 1729 w 2915"/>
                    <a:gd name="T39" fmla="*/ 187 h 1282"/>
                    <a:gd name="T40" fmla="*/ 1878 w 2915"/>
                    <a:gd name="T41" fmla="*/ 192 h 1282"/>
                    <a:gd name="T42" fmla="*/ 2175 w 2915"/>
                    <a:gd name="T43" fmla="*/ 264 h 1282"/>
                    <a:gd name="T44" fmla="*/ 2286 w 2915"/>
                    <a:gd name="T45" fmla="*/ 307 h 1282"/>
                    <a:gd name="T46" fmla="*/ 2353 w 2915"/>
                    <a:gd name="T47" fmla="*/ 379 h 1282"/>
                    <a:gd name="T48" fmla="*/ 2401 w 2915"/>
                    <a:gd name="T49" fmla="*/ 418 h 1282"/>
                    <a:gd name="T50" fmla="*/ 2449 w 2915"/>
                    <a:gd name="T51" fmla="*/ 456 h 1282"/>
                    <a:gd name="T52" fmla="*/ 2588 w 2915"/>
                    <a:gd name="T53" fmla="*/ 619 h 1282"/>
                    <a:gd name="T54" fmla="*/ 2665 w 2915"/>
                    <a:gd name="T55" fmla="*/ 783 h 1282"/>
                    <a:gd name="T56" fmla="*/ 2799 w 2915"/>
                    <a:gd name="T57" fmla="*/ 975 h 1282"/>
                    <a:gd name="T58" fmla="*/ 2891 w 2915"/>
                    <a:gd name="T59" fmla="*/ 1172 h 1282"/>
                    <a:gd name="T60" fmla="*/ 2915 w 2915"/>
                    <a:gd name="T61" fmla="*/ 1282 h 1282"/>
                    <a:gd name="T62" fmla="*/ 2766 w 2915"/>
                    <a:gd name="T63" fmla="*/ 1047 h 1282"/>
                    <a:gd name="T64" fmla="*/ 2756 w 2915"/>
                    <a:gd name="T65" fmla="*/ 1143 h 1282"/>
                    <a:gd name="T66" fmla="*/ 2746 w 2915"/>
                    <a:gd name="T67" fmla="*/ 1129 h 1282"/>
                    <a:gd name="T68" fmla="*/ 2698 w 2915"/>
                    <a:gd name="T69" fmla="*/ 879 h 1282"/>
                    <a:gd name="T70" fmla="*/ 2583 w 2915"/>
                    <a:gd name="T71" fmla="*/ 644 h 1282"/>
                    <a:gd name="T72" fmla="*/ 2420 w 2915"/>
                    <a:gd name="T73" fmla="*/ 456 h 1282"/>
                    <a:gd name="T74" fmla="*/ 2343 w 2915"/>
                    <a:gd name="T75" fmla="*/ 399 h 1282"/>
                    <a:gd name="T76" fmla="*/ 2276 w 2915"/>
                    <a:gd name="T77" fmla="*/ 327 h 1282"/>
                    <a:gd name="T78" fmla="*/ 2142 w 2915"/>
                    <a:gd name="T79" fmla="*/ 274 h 1282"/>
                    <a:gd name="T80" fmla="*/ 1796 w 2915"/>
                    <a:gd name="T81" fmla="*/ 202 h 1282"/>
                    <a:gd name="T82" fmla="*/ 1690 w 2915"/>
                    <a:gd name="T83" fmla="*/ 197 h 1282"/>
                    <a:gd name="T84" fmla="*/ 1513 w 2915"/>
                    <a:gd name="T85" fmla="*/ 163 h 1282"/>
                    <a:gd name="T86" fmla="*/ 1277 w 2915"/>
                    <a:gd name="T87" fmla="*/ 144 h 1282"/>
                    <a:gd name="T88" fmla="*/ 1028 w 2915"/>
                    <a:gd name="T89" fmla="*/ 86 h 1282"/>
                    <a:gd name="T90" fmla="*/ 807 w 2915"/>
                    <a:gd name="T91" fmla="*/ 29 h 1282"/>
                    <a:gd name="T92" fmla="*/ 586 w 2915"/>
                    <a:gd name="T93" fmla="*/ 38 h 1282"/>
                    <a:gd name="T94" fmla="*/ 456 w 2915"/>
                    <a:gd name="T95" fmla="*/ 149 h 1282"/>
                    <a:gd name="T96" fmla="*/ 346 w 2915"/>
                    <a:gd name="T97" fmla="*/ 307 h 1282"/>
                    <a:gd name="T98" fmla="*/ 231 w 2915"/>
                    <a:gd name="T99" fmla="*/ 418 h 1282"/>
                    <a:gd name="T100" fmla="*/ 221 w 2915"/>
                    <a:gd name="T101" fmla="*/ 595 h 1282"/>
                    <a:gd name="T102" fmla="*/ 279 w 2915"/>
                    <a:gd name="T103" fmla="*/ 514 h 1282"/>
                    <a:gd name="T104" fmla="*/ 236 w 2915"/>
                    <a:gd name="T105" fmla="*/ 619 h 1282"/>
                    <a:gd name="T106" fmla="*/ 207 w 2915"/>
                    <a:gd name="T107" fmla="*/ 696 h 1282"/>
                    <a:gd name="T108" fmla="*/ 164 w 2915"/>
                    <a:gd name="T109" fmla="*/ 884 h 1282"/>
                    <a:gd name="T110" fmla="*/ 183 w 2915"/>
                    <a:gd name="T111" fmla="*/ 879 h 1282"/>
                    <a:gd name="T112" fmla="*/ 173 w 2915"/>
                    <a:gd name="T113" fmla="*/ 888 h 1282"/>
                    <a:gd name="T114" fmla="*/ 130 w 2915"/>
                    <a:gd name="T115" fmla="*/ 989 h 1282"/>
                    <a:gd name="T116" fmla="*/ 149 w 2915"/>
                    <a:gd name="T117" fmla="*/ 989 h 1282"/>
                    <a:gd name="T118" fmla="*/ 164 w 2915"/>
                    <a:gd name="T119" fmla="*/ 1004 h 1282"/>
                    <a:gd name="T120" fmla="*/ 72 w 2915"/>
                    <a:gd name="T121" fmla="*/ 1143 h 1282"/>
                    <a:gd name="T122" fmla="*/ 44 w 2915"/>
                    <a:gd name="T123" fmla="*/ 1239 h 1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915" h="1282">
                      <a:moveTo>
                        <a:pt x="0" y="1282"/>
                      </a:moveTo>
                      <a:lnTo>
                        <a:pt x="5" y="1273"/>
                      </a:lnTo>
                      <a:lnTo>
                        <a:pt x="10" y="1263"/>
                      </a:lnTo>
                      <a:lnTo>
                        <a:pt x="24" y="1244"/>
                      </a:lnTo>
                      <a:lnTo>
                        <a:pt x="34" y="1225"/>
                      </a:lnTo>
                      <a:lnTo>
                        <a:pt x="34" y="1210"/>
                      </a:lnTo>
                      <a:lnTo>
                        <a:pt x="39" y="1205"/>
                      </a:lnTo>
                      <a:lnTo>
                        <a:pt x="39" y="1201"/>
                      </a:lnTo>
                      <a:lnTo>
                        <a:pt x="44" y="1191"/>
                      </a:lnTo>
                      <a:lnTo>
                        <a:pt x="48" y="1181"/>
                      </a:lnTo>
                      <a:lnTo>
                        <a:pt x="53" y="1162"/>
                      </a:lnTo>
                      <a:lnTo>
                        <a:pt x="53" y="1153"/>
                      </a:lnTo>
                      <a:lnTo>
                        <a:pt x="58" y="1143"/>
                      </a:lnTo>
                      <a:lnTo>
                        <a:pt x="63" y="1133"/>
                      </a:lnTo>
                      <a:lnTo>
                        <a:pt x="68" y="1124"/>
                      </a:lnTo>
                      <a:lnTo>
                        <a:pt x="72" y="1105"/>
                      </a:lnTo>
                      <a:lnTo>
                        <a:pt x="77" y="1085"/>
                      </a:lnTo>
                      <a:lnTo>
                        <a:pt x="92" y="1052"/>
                      </a:lnTo>
                      <a:lnTo>
                        <a:pt x="106" y="1013"/>
                      </a:lnTo>
                      <a:lnTo>
                        <a:pt x="111" y="994"/>
                      </a:lnTo>
                      <a:lnTo>
                        <a:pt x="116" y="989"/>
                      </a:lnTo>
                      <a:lnTo>
                        <a:pt x="116" y="975"/>
                      </a:lnTo>
                      <a:lnTo>
                        <a:pt x="120" y="965"/>
                      </a:lnTo>
                      <a:lnTo>
                        <a:pt x="120" y="956"/>
                      </a:lnTo>
                      <a:lnTo>
                        <a:pt x="125" y="941"/>
                      </a:lnTo>
                      <a:lnTo>
                        <a:pt x="125" y="932"/>
                      </a:lnTo>
                      <a:lnTo>
                        <a:pt x="140" y="893"/>
                      </a:lnTo>
                      <a:lnTo>
                        <a:pt x="149" y="850"/>
                      </a:lnTo>
                      <a:lnTo>
                        <a:pt x="164" y="812"/>
                      </a:lnTo>
                      <a:lnTo>
                        <a:pt x="178" y="773"/>
                      </a:lnTo>
                      <a:lnTo>
                        <a:pt x="173" y="773"/>
                      </a:lnTo>
                      <a:lnTo>
                        <a:pt x="173" y="768"/>
                      </a:lnTo>
                      <a:lnTo>
                        <a:pt x="173" y="764"/>
                      </a:lnTo>
                      <a:lnTo>
                        <a:pt x="178" y="759"/>
                      </a:lnTo>
                      <a:lnTo>
                        <a:pt x="173" y="754"/>
                      </a:lnTo>
                      <a:lnTo>
                        <a:pt x="173" y="754"/>
                      </a:lnTo>
                      <a:lnTo>
                        <a:pt x="183" y="735"/>
                      </a:lnTo>
                      <a:lnTo>
                        <a:pt x="188" y="716"/>
                      </a:lnTo>
                      <a:lnTo>
                        <a:pt x="202" y="682"/>
                      </a:lnTo>
                      <a:lnTo>
                        <a:pt x="202" y="672"/>
                      </a:lnTo>
                      <a:lnTo>
                        <a:pt x="202" y="663"/>
                      </a:lnTo>
                      <a:lnTo>
                        <a:pt x="207" y="653"/>
                      </a:lnTo>
                      <a:lnTo>
                        <a:pt x="212" y="639"/>
                      </a:lnTo>
                      <a:lnTo>
                        <a:pt x="216" y="624"/>
                      </a:lnTo>
                      <a:lnTo>
                        <a:pt x="212" y="586"/>
                      </a:lnTo>
                      <a:lnTo>
                        <a:pt x="207" y="547"/>
                      </a:lnTo>
                      <a:lnTo>
                        <a:pt x="207" y="533"/>
                      </a:lnTo>
                      <a:lnTo>
                        <a:pt x="212" y="514"/>
                      </a:lnTo>
                      <a:lnTo>
                        <a:pt x="212" y="495"/>
                      </a:lnTo>
                      <a:lnTo>
                        <a:pt x="221" y="480"/>
                      </a:lnTo>
                      <a:lnTo>
                        <a:pt x="216" y="471"/>
                      </a:lnTo>
                      <a:lnTo>
                        <a:pt x="216" y="456"/>
                      </a:lnTo>
                      <a:lnTo>
                        <a:pt x="216" y="447"/>
                      </a:lnTo>
                      <a:lnTo>
                        <a:pt x="216" y="442"/>
                      </a:lnTo>
                      <a:lnTo>
                        <a:pt x="212" y="437"/>
                      </a:lnTo>
                      <a:lnTo>
                        <a:pt x="212" y="427"/>
                      </a:lnTo>
                      <a:lnTo>
                        <a:pt x="216" y="418"/>
                      </a:lnTo>
                      <a:lnTo>
                        <a:pt x="226" y="399"/>
                      </a:lnTo>
                      <a:lnTo>
                        <a:pt x="236" y="379"/>
                      </a:lnTo>
                      <a:lnTo>
                        <a:pt x="255" y="365"/>
                      </a:lnTo>
                      <a:lnTo>
                        <a:pt x="288" y="341"/>
                      </a:lnTo>
                      <a:lnTo>
                        <a:pt x="327" y="317"/>
                      </a:lnTo>
                      <a:lnTo>
                        <a:pt x="336" y="307"/>
                      </a:lnTo>
                      <a:lnTo>
                        <a:pt x="341" y="298"/>
                      </a:lnTo>
                      <a:lnTo>
                        <a:pt x="346" y="288"/>
                      </a:lnTo>
                      <a:lnTo>
                        <a:pt x="346" y="279"/>
                      </a:lnTo>
                      <a:lnTo>
                        <a:pt x="346" y="274"/>
                      </a:lnTo>
                      <a:lnTo>
                        <a:pt x="360" y="255"/>
                      </a:lnTo>
                      <a:lnTo>
                        <a:pt x="370" y="240"/>
                      </a:lnTo>
                      <a:lnTo>
                        <a:pt x="389" y="202"/>
                      </a:lnTo>
                      <a:lnTo>
                        <a:pt x="404" y="182"/>
                      </a:lnTo>
                      <a:lnTo>
                        <a:pt x="413" y="168"/>
                      </a:lnTo>
                      <a:lnTo>
                        <a:pt x="428" y="149"/>
                      </a:lnTo>
                      <a:lnTo>
                        <a:pt x="442" y="139"/>
                      </a:lnTo>
                      <a:lnTo>
                        <a:pt x="447" y="130"/>
                      </a:lnTo>
                      <a:lnTo>
                        <a:pt x="452" y="125"/>
                      </a:lnTo>
                      <a:lnTo>
                        <a:pt x="461" y="120"/>
                      </a:lnTo>
                      <a:lnTo>
                        <a:pt x="466" y="115"/>
                      </a:lnTo>
                      <a:lnTo>
                        <a:pt x="490" y="91"/>
                      </a:lnTo>
                      <a:lnTo>
                        <a:pt x="514" y="67"/>
                      </a:lnTo>
                      <a:lnTo>
                        <a:pt x="543" y="43"/>
                      </a:lnTo>
                      <a:lnTo>
                        <a:pt x="552" y="34"/>
                      </a:lnTo>
                      <a:lnTo>
                        <a:pt x="567" y="24"/>
                      </a:lnTo>
                      <a:lnTo>
                        <a:pt x="591" y="19"/>
                      </a:lnTo>
                      <a:lnTo>
                        <a:pt x="610" y="10"/>
                      </a:lnTo>
                      <a:lnTo>
                        <a:pt x="634" y="5"/>
                      </a:lnTo>
                      <a:lnTo>
                        <a:pt x="653" y="5"/>
                      </a:lnTo>
                      <a:lnTo>
                        <a:pt x="677" y="0"/>
                      </a:lnTo>
                      <a:lnTo>
                        <a:pt x="701" y="0"/>
                      </a:lnTo>
                      <a:lnTo>
                        <a:pt x="720" y="0"/>
                      </a:lnTo>
                      <a:lnTo>
                        <a:pt x="744" y="5"/>
                      </a:lnTo>
                      <a:lnTo>
                        <a:pt x="744" y="5"/>
                      </a:lnTo>
                      <a:lnTo>
                        <a:pt x="749" y="0"/>
                      </a:lnTo>
                      <a:lnTo>
                        <a:pt x="754" y="0"/>
                      </a:lnTo>
                      <a:lnTo>
                        <a:pt x="764" y="5"/>
                      </a:lnTo>
                      <a:lnTo>
                        <a:pt x="778" y="10"/>
                      </a:lnTo>
                      <a:lnTo>
                        <a:pt x="783" y="10"/>
                      </a:lnTo>
                      <a:lnTo>
                        <a:pt x="783" y="10"/>
                      </a:lnTo>
                      <a:lnTo>
                        <a:pt x="788" y="10"/>
                      </a:lnTo>
                      <a:lnTo>
                        <a:pt x="792" y="14"/>
                      </a:lnTo>
                      <a:lnTo>
                        <a:pt x="792" y="14"/>
                      </a:lnTo>
                      <a:lnTo>
                        <a:pt x="802" y="14"/>
                      </a:lnTo>
                      <a:lnTo>
                        <a:pt x="812" y="10"/>
                      </a:lnTo>
                      <a:lnTo>
                        <a:pt x="816" y="10"/>
                      </a:lnTo>
                      <a:lnTo>
                        <a:pt x="831" y="10"/>
                      </a:lnTo>
                      <a:lnTo>
                        <a:pt x="845" y="10"/>
                      </a:lnTo>
                      <a:lnTo>
                        <a:pt x="855" y="10"/>
                      </a:lnTo>
                      <a:lnTo>
                        <a:pt x="864" y="14"/>
                      </a:lnTo>
                      <a:lnTo>
                        <a:pt x="874" y="19"/>
                      </a:lnTo>
                      <a:lnTo>
                        <a:pt x="884" y="19"/>
                      </a:lnTo>
                      <a:lnTo>
                        <a:pt x="893" y="19"/>
                      </a:lnTo>
                      <a:lnTo>
                        <a:pt x="917" y="24"/>
                      </a:lnTo>
                      <a:lnTo>
                        <a:pt x="937" y="29"/>
                      </a:lnTo>
                      <a:lnTo>
                        <a:pt x="951" y="29"/>
                      </a:lnTo>
                      <a:lnTo>
                        <a:pt x="961" y="34"/>
                      </a:lnTo>
                      <a:lnTo>
                        <a:pt x="980" y="38"/>
                      </a:lnTo>
                      <a:lnTo>
                        <a:pt x="1004" y="48"/>
                      </a:lnTo>
                      <a:lnTo>
                        <a:pt x="1023" y="58"/>
                      </a:lnTo>
                      <a:lnTo>
                        <a:pt x="1033" y="62"/>
                      </a:lnTo>
                      <a:lnTo>
                        <a:pt x="1042" y="67"/>
                      </a:lnTo>
                      <a:lnTo>
                        <a:pt x="1042" y="72"/>
                      </a:lnTo>
                      <a:lnTo>
                        <a:pt x="1057" y="82"/>
                      </a:lnTo>
                      <a:lnTo>
                        <a:pt x="1071" y="91"/>
                      </a:lnTo>
                      <a:lnTo>
                        <a:pt x="1081" y="96"/>
                      </a:lnTo>
                      <a:lnTo>
                        <a:pt x="1090" y="96"/>
                      </a:lnTo>
                      <a:lnTo>
                        <a:pt x="1095" y="96"/>
                      </a:lnTo>
                      <a:lnTo>
                        <a:pt x="1105" y="91"/>
                      </a:lnTo>
                      <a:lnTo>
                        <a:pt x="1124" y="96"/>
                      </a:lnTo>
                      <a:lnTo>
                        <a:pt x="1143" y="106"/>
                      </a:lnTo>
                      <a:lnTo>
                        <a:pt x="1157" y="110"/>
                      </a:lnTo>
                      <a:lnTo>
                        <a:pt x="1177" y="120"/>
                      </a:lnTo>
                      <a:lnTo>
                        <a:pt x="1186" y="115"/>
                      </a:lnTo>
                      <a:lnTo>
                        <a:pt x="1191" y="115"/>
                      </a:lnTo>
                      <a:lnTo>
                        <a:pt x="1196" y="115"/>
                      </a:lnTo>
                      <a:lnTo>
                        <a:pt x="1205" y="120"/>
                      </a:lnTo>
                      <a:lnTo>
                        <a:pt x="1215" y="120"/>
                      </a:lnTo>
                      <a:lnTo>
                        <a:pt x="1225" y="120"/>
                      </a:lnTo>
                      <a:lnTo>
                        <a:pt x="1234" y="115"/>
                      </a:lnTo>
                      <a:lnTo>
                        <a:pt x="1249" y="120"/>
                      </a:lnTo>
                      <a:lnTo>
                        <a:pt x="1263" y="120"/>
                      </a:lnTo>
                      <a:lnTo>
                        <a:pt x="1292" y="130"/>
                      </a:lnTo>
                      <a:lnTo>
                        <a:pt x="1321" y="139"/>
                      </a:lnTo>
                      <a:lnTo>
                        <a:pt x="1335" y="144"/>
                      </a:lnTo>
                      <a:lnTo>
                        <a:pt x="1340" y="144"/>
                      </a:lnTo>
                      <a:lnTo>
                        <a:pt x="1345" y="144"/>
                      </a:lnTo>
                      <a:lnTo>
                        <a:pt x="1359" y="149"/>
                      </a:lnTo>
                      <a:lnTo>
                        <a:pt x="1369" y="154"/>
                      </a:lnTo>
                      <a:lnTo>
                        <a:pt x="1397" y="154"/>
                      </a:lnTo>
                      <a:lnTo>
                        <a:pt x="1421" y="149"/>
                      </a:lnTo>
                      <a:lnTo>
                        <a:pt x="1445" y="139"/>
                      </a:lnTo>
                      <a:lnTo>
                        <a:pt x="1450" y="144"/>
                      </a:lnTo>
                      <a:lnTo>
                        <a:pt x="1460" y="149"/>
                      </a:lnTo>
                      <a:lnTo>
                        <a:pt x="1469" y="149"/>
                      </a:lnTo>
                      <a:lnTo>
                        <a:pt x="1484" y="149"/>
                      </a:lnTo>
                      <a:lnTo>
                        <a:pt x="1498" y="144"/>
                      </a:lnTo>
                      <a:lnTo>
                        <a:pt x="1513" y="139"/>
                      </a:lnTo>
                      <a:lnTo>
                        <a:pt x="1522" y="139"/>
                      </a:lnTo>
                      <a:lnTo>
                        <a:pt x="1537" y="139"/>
                      </a:lnTo>
                      <a:lnTo>
                        <a:pt x="1551" y="144"/>
                      </a:lnTo>
                      <a:lnTo>
                        <a:pt x="1556" y="149"/>
                      </a:lnTo>
                      <a:lnTo>
                        <a:pt x="1561" y="149"/>
                      </a:lnTo>
                      <a:lnTo>
                        <a:pt x="1570" y="149"/>
                      </a:lnTo>
                      <a:lnTo>
                        <a:pt x="1585" y="149"/>
                      </a:lnTo>
                      <a:lnTo>
                        <a:pt x="1589" y="149"/>
                      </a:lnTo>
                      <a:lnTo>
                        <a:pt x="1594" y="154"/>
                      </a:lnTo>
                      <a:lnTo>
                        <a:pt x="1604" y="158"/>
                      </a:lnTo>
                      <a:lnTo>
                        <a:pt x="1613" y="163"/>
                      </a:lnTo>
                      <a:lnTo>
                        <a:pt x="1628" y="168"/>
                      </a:lnTo>
                      <a:lnTo>
                        <a:pt x="1637" y="168"/>
                      </a:lnTo>
                      <a:lnTo>
                        <a:pt x="1661" y="173"/>
                      </a:lnTo>
                      <a:lnTo>
                        <a:pt x="1676" y="178"/>
                      </a:lnTo>
                      <a:lnTo>
                        <a:pt x="1685" y="187"/>
                      </a:lnTo>
                      <a:lnTo>
                        <a:pt x="1690" y="182"/>
                      </a:lnTo>
                      <a:lnTo>
                        <a:pt x="1695" y="182"/>
                      </a:lnTo>
                      <a:lnTo>
                        <a:pt x="1705" y="182"/>
                      </a:lnTo>
                      <a:lnTo>
                        <a:pt x="1714" y="187"/>
                      </a:lnTo>
                      <a:lnTo>
                        <a:pt x="1719" y="187"/>
                      </a:lnTo>
                      <a:lnTo>
                        <a:pt x="1719" y="182"/>
                      </a:lnTo>
                      <a:lnTo>
                        <a:pt x="1724" y="187"/>
                      </a:lnTo>
                      <a:lnTo>
                        <a:pt x="1729" y="187"/>
                      </a:lnTo>
                      <a:lnTo>
                        <a:pt x="1733" y="187"/>
                      </a:lnTo>
                      <a:lnTo>
                        <a:pt x="1733" y="182"/>
                      </a:lnTo>
                      <a:lnTo>
                        <a:pt x="1753" y="187"/>
                      </a:lnTo>
                      <a:lnTo>
                        <a:pt x="1767" y="187"/>
                      </a:lnTo>
                      <a:lnTo>
                        <a:pt x="1805" y="182"/>
                      </a:lnTo>
                      <a:lnTo>
                        <a:pt x="1844" y="182"/>
                      </a:lnTo>
                      <a:lnTo>
                        <a:pt x="1858" y="187"/>
                      </a:lnTo>
                      <a:lnTo>
                        <a:pt x="1868" y="187"/>
                      </a:lnTo>
                      <a:lnTo>
                        <a:pt x="1878" y="192"/>
                      </a:lnTo>
                      <a:lnTo>
                        <a:pt x="1988" y="216"/>
                      </a:lnTo>
                      <a:lnTo>
                        <a:pt x="2098" y="240"/>
                      </a:lnTo>
                      <a:lnTo>
                        <a:pt x="2118" y="245"/>
                      </a:lnTo>
                      <a:lnTo>
                        <a:pt x="2132" y="250"/>
                      </a:lnTo>
                      <a:lnTo>
                        <a:pt x="2161" y="264"/>
                      </a:lnTo>
                      <a:lnTo>
                        <a:pt x="2161" y="259"/>
                      </a:lnTo>
                      <a:lnTo>
                        <a:pt x="2166" y="259"/>
                      </a:lnTo>
                      <a:lnTo>
                        <a:pt x="2170" y="259"/>
                      </a:lnTo>
                      <a:lnTo>
                        <a:pt x="2175" y="264"/>
                      </a:lnTo>
                      <a:lnTo>
                        <a:pt x="2180" y="264"/>
                      </a:lnTo>
                      <a:lnTo>
                        <a:pt x="2185" y="264"/>
                      </a:lnTo>
                      <a:lnTo>
                        <a:pt x="2194" y="264"/>
                      </a:lnTo>
                      <a:lnTo>
                        <a:pt x="2199" y="269"/>
                      </a:lnTo>
                      <a:lnTo>
                        <a:pt x="2209" y="269"/>
                      </a:lnTo>
                      <a:lnTo>
                        <a:pt x="2223" y="279"/>
                      </a:lnTo>
                      <a:lnTo>
                        <a:pt x="2228" y="279"/>
                      </a:lnTo>
                      <a:lnTo>
                        <a:pt x="2233" y="279"/>
                      </a:lnTo>
                      <a:lnTo>
                        <a:pt x="2286" y="307"/>
                      </a:lnTo>
                      <a:lnTo>
                        <a:pt x="2286" y="312"/>
                      </a:lnTo>
                      <a:lnTo>
                        <a:pt x="2290" y="312"/>
                      </a:lnTo>
                      <a:lnTo>
                        <a:pt x="2300" y="317"/>
                      </a:lnTo>
                      <a:lnTo>
                        <a:pt x="2314" y="327"/>
                      </a:lnTo>
                      <a:lnTo>
                        <a:pt x="2324" y="341"/>
                      </a:lnTo>
                      <a:lnTo>
                        <a:pt x="2329" y="346"/>
                      </a:lnTo>
                      <a:lnTo>
                        <a:pt x="2338" y="351"/>
                      </a:lnTo>
                      <a:lnTo>
                        <a:pt x="2343" y="365"/>
                      </a:lnTo>
                      <a:lnTo>
                        <a:pt x="2353" y="379"/>
                      </a:lnTo>
                      <a:lnTo>
                        <a:pt x="2353" y="384"/>
                      </a:lnTo>
                      <a:lnTo>
                        <a:pt x="2362" y="389"/>
                      </a:lnTo>
                      <a:lnTo>
                        <a:pt x="2367" y="394"/>
                      </a:lnTo>
                      <a:lnTo>
                        <a:pt x="2372" y="394"/>
                      </a:lnTo>
                      <a:lnTo>
                        <a:pt x="2377" y="399"/>
                      </a:lnTo>
                      <a:lnTo>
                        <a:pt x="2382" y="403"/>
                      </a:lnTo>
                      <a:lnTo>
                        <a:pt x="2391" y="408"/>
                      </a:lnTo>
                      <a:lnTo>
                        <a:pt x="2396" y="413"/>
                      </a:lnTo>
                      <a:lnTo>
                        <a:pt x="2401" y="418"/>
                      </a:lnTo>
                      <a:lnTo>
                        <a:pt x="2401" y="423"/>
                      </a:lnTo>
                      <a:lnTo>
                        <a:pt x="2401" y="427"/>
                      </a:lnTo>
                      <a:lnTo>
                        <a:pt x="2406" y="423"/>
                      </a:lnTo>
                      <a:lnTo>
                        <a:pt x="2415" y="423"/>
                      </a:lnTo>
                      <a:lnTo>
                        <a:pt x="2420" y="427"/>
                      </a:lnTo>
                      <a:lnTo>
                        <a:pt x="2430" y="427"/>
                      </a:lnTo>
                      <a:lnTo>
                        <a:pt x="2430" y="437"/>
                      </a:lnTo>
                      <a:lnTo>
                        <a:pt x="2434" y="447"/>
                      </a:lnTo>
                      <a:lnTo>
                        <a:pt x="2449" y="456"/>
                      </a:lnTo>
                      <a:lnTo>
                        <a:pt x="2458" y="466"/>
                      </a:lnTo>
                      <a:lnTo>
                        <a:pt x="2473" y="475"/>
                      </a:lnTo>
                      <a:lnTo>
                        <a:pt x="2502" y="509"/>
                      </a:lnTo>
                      <a:lnTo>
                        <a:pt x="2535" y="543"/>
                      </a:lnTo>
                      <a:lnTo>
                        <a:pt x="2564" y="576"/>
                      </a:lnTo>
                      <a:lnTo>
                        <a:pt x="2574" y="595"/>
                      </a:lnTo>
                      <a:lnTo>
                        <a:pt x="2588" y="615"/>
                      </a:lnTo>
                      <a:lnTo>
                        <a:pt x="2583" y="615"/>
                      </a:lnTo>
                      <a:lnTo>
                        <a:pt x="2588" y="619"/>
                      </a:lnTo>
                      <a:lnTo>
                        <a:pt x="2593" y="629"/>
                      </a:lnTo>
                      <a:lnTo>
                        <a:pt x="2598" y="639"/>
                      </a:lnTo>
                      <a:lnTo>
                        <a:pt x="2602" y="644"/>
                      </a:lnTo>
                      <a:lnTo>
                        <a:pt x="2607" y="639"/>
                      </a:lnTo>
                      <a:lnTo>
                        <a:pt x="2602" y="644"/>
                      </a:lnTo>
                      <a:lnTo>
                        <a:pt x="2617" y="663"/>
                      </a:lnTo>
                      <a:lnTo>
                        <a:pt x="2626" y="687"/>
                      </a:lnTo>
                      <a:lnTo>
                        <a:pt x="2646" y="735"/>
                      </a:lnTo>
                      <a:lnTo>
                        <a:pt x="2665" y="783"/>
                      </a:lnTo>
                      <a:lnTo>
                        <a:pt x="2674" y="807"/>
                      </a:lnTo>
                      <a:lnTo>
                        <a:pt x="2689" y="831"/>
                      </a:lnTo>
                      <a:lnTo>
                        <a:pt x="2698" y="845"/>
                      </a:lnTo>
                      <a:lnTo>
                        <a:pt x="2708" y="864"/>
                      </a:lnTo>
                      <a:lnTo>
                        <a:pt x="2722" y="884"/>
                      </a:lnTo>
                      <a:lnTo>
                        <a:pt x="2727" y="888"/>
                      </a:lnTo>
                      <a:lnTo>
                        <a:pt x="2737" y="893"/>
                      </a:lnTo>
                      <a:lnTo>
                        <a:pt x="2766" y="936"/>
                      </a:lnTo>
                      <a:lnTo>
                        <a:pt x="2799" y="975"/>
                      </a:lnTo>
                      <a:lnTo>
                        <a:pt x="2828" y="1018"/>
                      </a:lnTo>
                      <a:lnTo>
                        <a:pt x="2843" y="1037"/>
                      </a:lnTo>
                      <a:lnTo>
                        <a:pt x="2852" y="1061"/>
                      </a:lnTo>
                      <a:lnTo>
                        <a:pt x="2857" y="1085"/>
                      </a:lnTo>
                      <a:lnTo>
                        <a:pt x="2867" y="1109"/>
                      </a:lnTo>
                      <a:lnTo>
                        <a:pt x="2876" y="1133"/>
                      </a:lnTo>
                      <a:lnTo>
                        <a:pt x="2881" y="1157"/>
                      </a:lnTo>
                      <a:lnTo>
                        <a:pt x="2886" y="1167"/>
                      </a:lnTo>
                      <a:lnTo>
                        <a:pt x="2891" y="1172"/>
                      </a:lnTo>
                      <a:lnTo>
                        <a:pt x="2895" y="1191"/>
                      </a:lnTo>
                      <a:lnTo>
                        <a:pt x="2900" y="1234"/>
                      </a:lnTo>
                      <a:lnTo>
                        <a:pt x="2905" y="1239"/>
                      </a:lnTo>
                      <a:lnTo>
                        <a:pt x="2910" y="1244"/>
                      </a:lnTo>
                      <a:lnTo>
                        <a:pt x="2910" y="1253"/>
                      </a:lnTo>
                      <a:lnTo>
                        <a:pt x="2910" y="1263"/>
                      </a:lnTo>
                      <a:lnTo>
                        <a:pt x="2910" y="1268"/>
                      </a:lnTo>
                      <a:lnTo>
                        <a:pt x="2910" y="1273"/>
                      </a:lnTo>
                      <a:lnTo>
                        <a:pt x="2915" y="1282"/>
                      </a:lnTo>
                      <a:lnTo>
                        <a:pt x="2867" y="1282"/>
                      </a:lnTo>
                      <a:lnTo>
                        <a:pt x="2857" y="1249"/>
                      </a:lnTo>
                      <a:lnTo>
                        <a:pt x="2847" y="1210"/>
                      </a:lnTo>
                      <a:lnTo>
                        <a:pt x="2838" y="1177"/>
                      </a:lnTo>
                      <a:lnTo>
                        <a:pt x="2823" y="1143"/>
                      </a:lnTo>
                      <a:lnTo>
                        <a:pt x="2814" y="1143"/>
                      </a:lnTo>
                      <a:lnTo>
                        <a:pt x="2785" y="1085"/>
                      </a:lnTo>
                      <a:lnTo>
                        <a:pt x="2770" y="1056"/>
                      </a:lnTo>
                      <a:lnTo>
                        <a:pt x="2766" y="1047"/>
                      </a:lnTo>
                      <a:lnTo>
                        <a:pt x="2761" y="1047"/>
                      </a:lnTo>
                      <a:lnTo>
                        <a:pt x="2751" y="1032"/>
                      </a:lnTo>
                      <a:lnTo>
                        <a:pt x="2751" y="1047"/>
                      </a:lnTo>
                      <a:lnTo>
                        <a:pt x="2751" y="1056"/>
                      </a:lnTo>
                      <a:lnTo>
                        <a:pt x="2756" y="1081"/>
                      </a:lnTo>
                      <a:lnTo>
                        <a:pt x="2761" y="1105"/>
                      </a:lnTo>
                      <a:lnTo>
                        <a:pt x="2761" y="1119"/>
                      </a:lnTo>
                      <a:lnTo>
                        <a:pt x="2756" y="1133"/>
                      </a:lnTo>
                      <a:lnTo>
                        <a:pt x="2756" y="1143"/>
                      </a:lnTo>
                      <a:lnTo>
                        <a:pt x="2756" y="1157"/>
                      </a:lnTo>
                      <a:lnTo>
                        <a:pt x="2751" y="1177"/>
                      </a:lnTo>
                      <a:lnTo>
                        <a:pt x="2742" y="1225"/>
                      </a:lnTo>
                      <a:lnTo>
                        <a:pt x="2732" y="1253"/>
                      </a:lnTo>
                      <a:lnTo>
                        <a:pt x="2722" y="1282"/>
                      </a:lnTo>
                      <a:lnTo>
                        <a:pt x="2708" y="1282"/>
                      </a:lnTo>
                      <a:lnTo>
                        <a:pt x="2732" y="1191"/>
                      </a:lnTo>
                      <a:lnTo>
                        <a:pt x="2746" y="1148"/>
                      </a:lnTo>
                      <a:lnTo>
                        <a:pt x="2746" y="1129"/>
                      </a:lnTo>
                      <a:lnTo>
                        <a:pt x="2746" y="1124"/>
                      </a:lnTo>
                      <a:lnTo>
                        <a:pt x="2751" y="1100"/>
                      </a:lnTo>
                      <a:lnTo>
                        <a:pt x="2737" y="1061"/>
                      </a:lnTo>
                      <a:lnTo>
                        <a:pt x="2727" y="1023"/>
                      </a:lnTo>
                      <a:lnTo>
                        <a:pt x="2722" y="984"/>
                      </a:lnTo>
                      <a:lnTo>
                        <a:pt x="2718" y="941"/>
                      </a:lnTo>
                      <a:lnTo>
                        <a:pt x="2713" y="922"/>
                      </a:lnTo>
                      <a:lnTo>
                        <a:pt x="2708" y="898"/>
                      </a:lnTo>
                      <a:lnTo>
                        <a:pt x="2698" y="879"/>
                      </a:lnTo>
                      <a:lnTo>
                        <a:pt x="2689" y="860"/>
                      </a:lnTo>
                      <a:lnTo>
                        <a:pt x="2646" y="783"/>
                      </a:lnTo>
                      <a:lnTo>
                        <a:pt x="2646" y="773"/>
                      </a:lnTo>
                      <a:lnTo>
                        <a:pt x="2641" y="759"/>
                      </a:lnTo>
                      <a:lnTo>
                        <a:pt x="2631" y="740"/>
                      </a:lnTo>
                      <a:lnTo>
                        <a:pt x="2622" y="716"/>
                      </a:lnTo>
                      <a:lnTo>
                        <a:pt x="2617" y="706"/>
                      </a:lnTo>
                      <a:lnTo>
                        <a:pt x="2617" y="692"/>
                      </a:lnTo>
                      <a:lnTo>
                        <a:pt x="2583" y="644"/>
                      </a:lnTo>
                      <a:lnTo>
                        <a:pt x="2550" y="591"/>
                      </a:lnTo>
                      <a:lnTo>
                        <a:pt x="2530" y="567"/>
                      </a:lnTo>
                      <a:lnTo>
                        <a:pt x="2511" y="543"/>
                      </a:lnTo>
                      <a:lnTo>
                        <a:pt x="2487" y="523"/>
                      </a:lnTo>
                      <a:lnTo>
                        <a:pt x="2468" y="504"/>
                      </a:lnTo>
                      <a:lnTo>
                        <a:pt x="2463" y="495"/>
                      </a:lnTo>
                      <a:lnTo>
                        <a:pt x="2454" y="485"/>
                      </a:lnTo>
                      <a:lnTo>
                        <a:pt x="2434" y="471"/>
                      </a:lnTo>
                      <a:lnTo>
                        <a:pt x="2420" y="456"/>
                      </a:lnTo>
                      <a:lnTo>
                        <a:pt x="2410" y="451"/>
                      </a:lnTo>
                      <a:lnTo>
                        <a:pt x="2406" y="437"/>
                      </a:lnTo>
                      <a:lnTo>
                        <a:pt x="2396" y="437"/>
                      </a:lnTo>
                      <a:lnTo>
                        <a:pt x="2386" y="432"/>
                      </a:lnTo>
                      <a:lnTo>
                        <a:pt x="2377" y="427"/>
                      </a:lnTo>
                      <a:lnTo>
                        <a:pt x="2372" y="418"/>
                      </a:lnTo>
                      <a:lnTo>
                        <a:pt x="2358" y="403"/>
                      </a:lnTo>
                      <a:lnTo>
                        <a:pt x="2348" y="399"/>
                      </a:lnTo>
                      <a:lnTo>
                        <a:pt x="2343" y="399"/>
                      </a:lnTo>
                      <a:lnTo>
                        <a:pt x="2338" y="394"/>
                      </a:lnTo>
                      <a:lnTo>
                        <a:pt x="2334" y="384"/>
                      </a:lnTo>
                      <a:lnTo>
                        <a:pt x="2329" y="375"/>
                      </a:lnTo>
                      <a:lnTo>
                        <a:pt x="2319" y="360"/>
                      </a:lnTo>
                      <a:lnTo>
                        <a:pt x="2290" y="327"/>
                      </a:lnTo>
                      <a:lnTo>
                        <a:pt x="2286" y="331"/>
                      </a:lnTo>
                      <a:lnTo>
                        <a:pt x="2281" y="331"/>
                      </a:lnTo>
                      <a:lnTo>
                        <a:pt x="2276" y="327"/>
                      </a:lnTo>
                      <a:lnTo>
                        <a:pt x="2276" y="327"/>
                      </a:lnTo>
                      <a:lnTo>
                        <a:pt x="2266" y="317"/>
                      </a:lnTo>
                      <a:lnTo>
                        <a:pt x="2266" y="317"/>
                      </a:lnTo>
                      <a:lnTo>
                        <a:pt x="2262" y="317"/>
                      </a:lnTo>
                      <a:lnTo>
                        <a:pt x="2257" y="317"/>
                      </a:lnTo>
                      <a:lnTo>
                        <a:pt x="2242" y="307"/>
                      </a:lnTo>
                      <a:lnTo>
                        <a:pt x="2223" y="298"/>
                      </a:lnTo>
                      <a:lnTo>
                        <a:pt x="2204" y="288"/>
                      </a:lnTo>
                      <a:lnTo>
                        <a:pt x="2185" y="283"/>
                      </a:lnTo>
                      <a:lnTo>
                        <a:pt x="2142" y="274"/>
                      </a:lnTo>
                      <a:lnTo>
                        <a:pt x="2122" y="264"/>
                      </a:lnTo>
                      <a:lnTo>
                        <a:pt x="2103" y="255"/>
                      </a:lnTo>
                      <a:lnTo>
                        <a:pt x="1954" y="231"/>
                      </a:lnTo>
                      <a:lnTo>
                        <a:pt x="1916" y="221"/>
                      </a:lnTo>
                      <a:lnTo>
                        <a:pt x="1878" y="211"/>
                      </a:lnTo>
                      <a:lnTo>
                        <a:pt x="1858" y="206"/>
                      </a:lnTo>
                      <a:lnTo>
                        <a:pt x="1839" y="202"/>
                      </a:lnTo>
                      <a:lnTo>
                        <a:pt x="1815" y="202"/>
                      </a:lnTo>
                      <a:lnTo>
                        <a:pt x="1796" y="202"/>
                      </a:lnTo>
                      <a:lnTo>
                        <a:pt x="1786" y="197"/>
                      </a:lnTo>
                      <a:lnTo>
                        <a:pt x="1777" y="197"/>
                      </a:lnTo>
                      <a:lnTo>
                        <a:pt x="1757" y="202"/>
                      </a:lnTo>
                      <a:lnTo>
                        <a:pt x="1738" y="202"/>
                      </a:lnTo>
                      <a:lnTo>
                        <a:pt x="1729" y="197"/>
                      </a:lnTo>
                      <a:lnTo>
                        <a:pt x="1719" y="197"/>
                      </a:lnTo>
                      <a:lnTo>
                        <a:pt x="1709" y="197"/>
                      </a:lnTo>
                      <a:lnTo>
                        <a:pt x="1705" y="202"/>
                      </a:lnTo>
                      <a:lnTo>
                        <a:pt x="1690" y="197"/>
                      </a:lnTo>
                      <a:lnTo>
                        <a:pt x="1676" y="197"/>
                      </a:lnTo>
                      <a:lnTo>
                        <a:pt x="1671" y="197"/>
                      </a:lnTo>
                      <a:lnTo>
                        <a:pt x="1661" y="197"/>
                      </a:lnTo>
                      <a:lnTo>
                        <a:pt x="1628" y="187"/>
                      </a:lnTo>
                      <a:lnTo>
                        <a:pt x="1589" y="173"/>
                      </a:lnTo>
                      <a:lnTo>
                        <a:pt x="1570" y="168"/>
                      </a:lnTo>
                      <a:lnTo>
                        <a:pt x="1551" y="168"/>
                      </a:lnTo>
                      <a:lnTo>
                        <a:pt x="1532" y="163"/>
                      </a:lnTo>
                      <a:lnTo>
                        <a:pt x="1513" y="163"/>
                      </a:lnTo>
                      <a:lnTo>
                        <a:pt x="1460" y="163"/>
                      </a:lnTo>
                      <a:lnTo>
                        <a:pt x="1436" y="163"/>
                      </a:lnTo>
                      <a:lnTo>
                        <a:pt x="1412" y="163"/>
                      </a:lnTo>
                      <a:lnTo>
                        <a:pt x="1393" y="163"/>
                      </a:lnTo>
                      <a:lnTo>
                        <a:pt x="1378" y="168"/>
                      </a:lnTo>
                      <a:lnTo>
                        <a:pt x="1359" y="168"/>
                      </a:lnTo>
                      <a:lnTo>
                        <a:pt x="1345" y="163"/>
                      </a:lnTo>
                      <a:lnTo>
                        <a:pt x="1311" y="154"/>
                      </a:lnTo>
                      <a:lnTo>
                        <a:pt x="1277" y="144"/>
                      </a:lnTo>
                      <a:lnTo>
                        <a:pt x="1225" y="134"/>
                      </a:lnTo>
                      <a:lnTo>
                        <a:pt x="1172" y="125"/>
                      </a:lnTo>
                      <a:lnTo>
                        <a:pt x="1119" y="115"/>
                      </a:lnTo>
                      <a:lnTo>
                        <a:pt x="1071" y="106"/>
                      </a:lnTo>
                      <a:lnTo>
                        <a:pt x="1066" y="101"/>
                      </a:lnTo>
                      <a:lnTo>
                        <a:pt x="1061" y="96"/>
                      </a:lnTo>
                      <a:lnTo>
                        <a:pt x="1047" y="91"/>
                      </a:lnTo>
                      <a:lnTo>
                        <a:pt x="1033" y="86"/>
                      </a:lnTo>
                      <a:lnTo>
                        <a:pt x="1028" y="86"/>
                      </a:lnTo>
                      <a:lnTo>
                        <a:pt x="1023" y="82"/>
                      </a:lnTo>
                      <a:lnTo>
                        <a:pt x="1004" y="67"/>
                      </a:lnTo>
                      <a:lnTo>
                        <a:pt x="985" y="62"/>
                      </a:lnTo>
                      <a:lnTo>
                        <a:pt x="970" y="53"/>
                      </a:lnTo>
                      <a:lnTo>
                        <a:pt x="951" y="48"/>
                      </a:lnTo>
                      <a:lnTo>
                        <a:pt x="908" y="38"/>
                      </a:lnTo>
                      <a:lnTo>
                        <a:pt x="869" y="34"/>
                      </a:lnTo>
                      <a:lnTo>
                        <a:pt x="826" y="29"/>
                      </a:lnTo>
                      <a:lnTo>
                        <a:pt x="807" y="29"/>
                      </a:lnTo>
                      <a:lnTo>
                        <a:pt x="783" y="29"/>
                      </a:lnTo>
                      <a:lnTo>
                        <a:pt x="725" y="24"/>
                      </a:lnTo>
                      <a:lnTo>
                        <a:pt x="696" y="19"/>
                      </a:lnTo>
                      <a:lnTo>
                        <a:pt x="687" y="19"/>
                      </a:lnTo>
                      <a:lnTo>
                        <a:pt x="668" y="19"/>
                      </a:lnTo>
                      <a:lnTo>
                        <a:pt x="639" y="24"/>
                      </a:lnTo>
                      <a:lnTo>
                        <a:pt x="610" y="29"/>
                      </a:lnTo>
                      <a:lnTo>
                        <a:pt x="596" y="34"/>
                      </a:lnTo>
                      <a:lnTo>
                        <a:pt x="586" y="38"/>
                      </a:lnTo>
                      <a:lnTo>
                        <a:pt x="572" y="48"/>
                      </a:lnTo>
                      <a:lnTo>
                        <a:pt x="562" y="58"/>
                      </a:lnTo>
                      <a:lnTo>
                        <a:pt x="538" y="77"/>
                      </a:lnTo>
                      <a:lnTo>
                        <a:pt x="524" y="86"/>
                      </a:lnTo>
                      <a:lnTo>
                        <a:pt x="524" y="91"/>
                      </a:lnTo>
                      <a:lnTo>
                        <a:pt x="519" y="101"/>
                      </a:lnTo>
                      <a:lnTo>
                        <a:pt x="495" y="115"/>
                      </a:lnTo>
                      <a:lnTo>
                        <a:pt x="476" y="130"/>
                      </a:lnTo>
                      <a:lnTo>
                        <a:pt x="456" y="149"/>
                      </a:lnTo>
                      <a:lnTo>
                        <a:pt x="442" y="168"/>
                      </a:lnTo>
                      <a:lnTo>
                        <a:pt x="432" y="173"/>
                      </a:lnTo>
                      <a:lnTo>
                        <a:pt x="423" y="182"/>
                      </a:lnTo>
                      <a:lnTo>
                        <a:pt x="408" y="202"/>
                      </a:lnTo>
                      <a:lnTo>
                        <a:pt x="394" y="221"/>
                      </a:lnTo>
                      <a:lnTo>
                        <a:pt x="384" y="245"/>
                      </a:lnTo>
                      <a:lnTo>
                        <a:pt x="375" y="264"/>
                      </a:lnTo>
                      <a:lnTo>
                        <a:pt x="360" y="288"/>
                      </a:lnTo>
                      <a:lnTo>
                        <a:pt x="346" y="307"/>
                      </a:lnTo>
                      <a:lnTo>
                        <a:pt x="336" y="317"/>
                      </a:lnTo>
                      <a:lnTo>
                        <a:pt x="327" y="327"/>
                      </a:lnTo>
                      <a:lnTo>
                        <a:pt x="317" y="341"/>
                      </a:lnTo>
                      <a:lnTo>
                        <a:pt x="303" y="351"/>
                      </a:lnTo>
                      <a:lnTo>
                        <a:pt x="269" y="375"/>
                      </a:lnTo>
                      <a:lnTo>
                        <a:pt x="255" y="384"/>
                      </a:lnTo>
                      <a:lnTo>
                        <a:pt x="245" y="399"/>
                      </a:lnTo>
                      <a:lnTo>
                        <a:pt x="236" y="413"/>
                      </a:lnTo>
                      <a:lnTo>
                        <a:pt x="231" y="418"/>
                      </a:lnTo>
                      <a:lnTo>
                        <a:pt x="231" y="427"/>
                      </a:lnTo>
                      <a:lnTo>
                        <a:pt x="231" y="451"/>
                      </a:lnTo>
                      <a:lnTo>
                        <a:pt x="231" y="471"/>
                      </a:lnTo>
                      <a:lnTo>
                        <a:pt x="231" y="495"/>
                      </a:lnTo>
                      <a:lnTo>
                        <a:pt x="226" y="514"/>
                      </a:lnTo>
                      <a:lnTo>
                        <a:pt x="221" y="538"/>
                      </a:lnTo>
                      <a:lnTo>
                        <a:pt x="216" y="562"/>
                      </a:lnTo>
                      <a:lnTo>
                        <a:pt x="221" y="581"/>
                      </a:lnTo>
                      <a:lnTo>
                        <a:pt x="221" y="595"/>
                      </a:lnTo>
                      <a:lnTo>
                        <a:pt x="226" y="605"/>
                      </a:lnTo>
                      <a:lnTo>
                        <a:pt x="231" y="605"/>
                      </a:lnTo>
                      <a:lnTo>
                        <a:pt x="236" y="591"/>
                      </a:lnTo>
                      <a:lnTo>
                        <a:pt x="240" y="581"/>
                      </a:lnTo>
                      <a:lnTo>
                        <a:pt x="255" y="562"/>
                      </a:lnTo>
                      <a:lnTo>
                        <a:pt x="269" y="538"/>
                      </a:lnTo>
                      <a:lnTo>
                        <a:pt x="274" y="528"/>
                      </a:lnTo>
                      <a:lnTo>
                        <a:pt x="274" y="514"/>
                      </a:lnTo>
                      <a:lnTo>
                        <a:pt x="279" y="514"/>
                      </a:lnTo>
                      <a:lnTo>
                        <a:pt x="279" y="519"/>
                      </a:lnTo>
                      <a:lnTo>
                        <a:pt x="284" y="523"/>
                      </a:lnTo>
                      <a:lnTo>
                        <a:pt x="279" y="528"/>
                      </a:lnTo>
                      <a:lnTo>
                        <a:pt x="274" y="538"/>
                      </a:lnTo>
                      <a:lnTo>
                        <a:pt x="269" y="552"/>
                      </a:lnTo>
                      <a:lnTo>
                        <a:pt x="260" y="571"/>
                      </a:lnTo>
                      <a:lnTo>
                        <a:pt x="250" y="595"/>
                      </a:lnTo>
                      <a:lnTo>
                        <a:pt x="236" y="615"/>
                      </a:lnTo>
                      <a:lnTo>
                        <a:pt x="236" y="619"/>
                      </a:lnTo>
                      <a:lnTo>
                        <a:pt x="236" y="624"/>
                      </a:lnTo>
                      <a:lnTo>
                        <a:pt x="231" y="629"/>
                      </a:lnTo>
                      <a:lnTo>
                        <a:pt x="226" y="639"/>
                      </a:lnTo>
                      <a:lnTo>
                        <a:pt x="231" y="639"/>
                      </a:lnTo>
                      <a:lnTo>
                        <a:pt x="231" y="644"/>
                      </a:lnTo>
                      <a:lnTo>
                        <a:pt x="255" y="644"/>
                      </a:lnTo>
                      <a:lnTo>
                        <a:pt x="226" y="648"/>
                      </a:lnTo>
                      <a:lnTo>
                        <a:pt x="216" y="672"/>
                      </a:lnTo>
                      <a:lnTo>
                        <a:pt x="207" y="696"/>
                      </a:lnTo>
                      <a:lnTo>
                        <a:pt x="192" y="744"/>
                      </a:lnTo>
                      <a:lnTo>
                        <a:pt x="183" y="792"/>
                      </a:lnTo>
                      <a:lnTo>
                        <a:pt x="173" y="816"/>
                      </a:lnTo>
                      <a:lnTo>
                        <a:pt x="164" y="840"/>
                      </a:lnTo>
                      <a:lnTo>
                        <a:pt x="168" y="850"/>
                      </a:lnTo>
                      <a:lnTo>
                        <a:pt x="164" y="860"/>
                      </a:lnTo>
                      <a:lnTo>
                        <a:pt x="159" y="869"/>
                      </a:lnTo>
                      <a:lnTo>
                        <a:pt x="159" y="879"/>
                      </a:lnTo>
                      <a:lnTo>
                        <a:pt x="164" y="884"/>
                      </a:lnTo>
                      <a:lnTo>
                        <a:pt x="164" y="879"/>
                      </a:lnTo>
                      <a:lnTo>
                        <a:pt x="173" y="874"/>
                      </a:lnTo>
                      <a:lnTo>
                        <a:pt x="178" y="869"/>
                      </a:lnTo>
                      <a:lnTo>
                        <a:pt x="183" y="874"/>
                      </a:lnTo>
                      <a:lnTo>
                        <a:pt x="188" y="874"/>
                      </a:lnTo>
                      <a:lnTo>
                        <a:pt x="192" y="879"/>
                      </a:lnTo>
                      <a:lnTo>
                        <a:pt x="192" y="888"/>
                      </a:lnTo>
                      <a:lnTo>
                        <a:pt x="188" y="884"/>
                      </a:lnTo>
                      <a:lnTo>
                        <a:pt x="183" y="879"/>
                      </a:lnTo>
                      <a:lnTo>
                        <a:pt x="178" y="874"/>
                      </a:lnTo>
                      <a:lnTo>
                        <a:pt x="173" y="874"/>
                      </a:lnTo>
                      <a:lnTo>
                        <a:pt x="173" y="879"/>
                      </a:lnTo>
                      <a:lnTo>
                        <a:pt x="173" y="884"/>
                      </a:lnTo>
                      <a:lnTo>
                        <a:pt x="178" y="884"/>
                      </a:lnTo>
                      <a:lnTo>
                        <a:pt x="178" y="888"/>
                      </a:lnTo>
                      <a:lnTo>
                        <a:pt x="178" y="893"/>
                      </a:lnTo>
                      <a:lnTo>
                        <a:pt x="173" y="888"/>
                      </a:lnTo>
                      <a:lnTo>
                        <a:pt x="173" y="888"/>
                      </a:lnTo>
                      <a:lnTo>
                        <a:pt x="164" y="893"/>
                      </a:lnTo>
                      <a:lnTo>
                        <a:pt x="154" y="898"/>
                      </a:lnTo>
                      <a:lnTo>
                        <a:pt x="149" y="898"/>
                      </a:lnTo>
                      <a:lnTo>
                        <a:pt x="144" y="922"/>
                      </a:lnTo>
                      <a:lnTo>
                        <a:pt x="140" y="941"/>
                      </a:lnTo>
                      <a:lnTo>
                        <a:pt x="135" y="960"/>
                      </a:lnTo>
                      <a:lnTo>
                        <a:pt x="125" y="980"/>
                      </a:lnTo>
                      <a:lnTo>
                        <a:pt x="125" y="989"/>
                      </a:lnTo>
                      <a:lnTo>
                        <a:pt x="130" y="989"/>
                      </a:lnTo>
                      <a:lnTo>
                        <a:pt x="135" y="989"/>
                      </a:lnTo>
                      <a:lnTo>
                        <a:pt x="149" y="989"/>
                      </a:lnTo>
                      <a:lnTo>
                        <a:pt x="154" y="984"/>
                      </a:lnTo>
                      <a:lnTo>
                        <a:pt x="159" y="984"/>
                      </a:lnTo>
                      <a:lnTo>
                        <a:pt x="164" y="989"/>
                      </a:lnTo>
                      <a:lnTo>
                        <a:pt x="164" y="994"/>
                      </a:lnTo>
                      <a:lnTo>
                        <a:pt x="164" y="989"/>
                      </a:lnTo>
                      <a:lnTo>
                        <a:pt x="159" y="989"/>
                      </a:lnTo>
                      <a:lnTo>
                        <a:pt x="149" y="989"/>
                      </a:lnTo>
                      <a:lnTo>
                        <a:pt x="140" y="994"/>
                      </a:lnTo>
                      <a:lnTo>
                        <a:pt x="130" y="994"/>
                      </a:lnTo>
                      <a:lnTo>
                        <a:pt x="125" y="999"/>
                      </a:lnTo>
                      <a:lnTo>
                        <a:pt x="125" y="1004"/>
                      </a:lnTo>
                      <a:lnTo>
                        <a:pt x="125" y="1004"/>
                      </a:lnTo>
                      <a:lnTo>
                        <a:pt x="130" y="999"/>
                      </a:lnTo>
                      <a:lnTo>
                        <a:pt x="144" y="999"/>
                      </a:lnTo>
                      <a:lnTo>
                        <a:pt x="154" y="1004"/>
                      </a:lnTo>
                      <a:lnTo>
                        <a:pt x="164" y="1004"/>
                      </a:lnTo>
                      <a:lnTo>
                        <a:pt x="164" y="1008"/>
                      </a:lnTo>
                      <a:lnTo>
                        <a:pt x="125" y="1008"/>
                      </a:lnTo>
                      <a:lnTo>
                        <a:pt x="120" y="1023"/>
                      </a:lnTo>
                      <a:lnTo>
                        <a:pt x="116" y="1042"/>
                      </a:lnTo>
                      <a:lnTo>
                        <a:pt x="96" y="1071"/>
                      </a:lnTo>
                      <a:lnTo>
                        <a:pt x="82" y="1105"/>
                      </a:lnTo>
                      <a:lnTo>
                        <a:pt x="77" y="1124"/>
                      </a:lnTo>
                      <a:lnTo>
                        <a:pt x="77" y="1129"/>
                      </a:lnTo>
                      <a:lnTo>
                        <a:pt x="72" y="1143"/>
                      </a:lnTo>
                      <a:lnTo>
                        <a:pt x="68" y="1143"/>
                      </a:lnTo>
                      <a:lnTo>
                        <a:pt x="68" y="1148"/>
                      </a:lnTo>
                      <a:lnTo>
                        <a:pt x="68" y="1157"/>
                      </a:lnTo>
                      <a:lnTo>
                        <a:pt x="68" y="1167"/>
                      </a:lnTo>
                      <a:lnTo>
                        <a:pt x="68" y="1181"/>
                      </a:lnTo>
                      <a:lnTo>
                        <a:pt x="53" y="1210"/>
                      </a:lnTo>
                      <a:lnTo>
                        <a:pt x="44" y="1225"/>
                      </a:lnTo>
                      <a:lnTo>
                        <a:pt x="44" y="1229"/>
                      </a:lnTo>
                      <a:lnTo>
                        <a:pt x="44" y="1239"/>
                      </a:lnTo>
                      <a:lnTo>
                        <a:pt x="29" y="1263"/>
                      </a:lnTo>
                      <a:lnTo>
                        <a:pt x="15" y="1282"/>
                      </a:lnTo>
                      <a:lnTo>
                        <a:pt x="0" y="128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5" name="Freeform 83">
                  <a:extLst>
                    <a:ext uri="{FF2B5EF4-FFF2-40B4-BE49-F238E27FC236}">
                      <a16:creationId xmlns:a16="http://schemas.microsoft.com/office/drawing/2014/main" id="{EBD80E42-0A99-489B-8BE2-043F6C613E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6" y="2107"/>
                  <a:ext cx="63" cy="48"/>
                </a:xfrm>
                <a:custGeom>
                  <a:avLst/>
                  <a:gdLst>
                    <a:gd name="T0" fmla="*/ 43 w 63"/>
                    <a:gd name="T1" fmla="*/ 48 h 48"/>
                    <a:gd name="T2" fmla="*/ 43 w 63"/>
                    <a:gd name="T3" fmla="*/ 43 h 48"/>
                    <a:gd name="T4" fmla="*/ 43 w 63"/>
                    <a:gd name="T5" fmla="*/ 43 h 48"/>
                    <a:gd name="T6" fmla="*/ 34 w 63"/>
                    <a:gd name="T7" fmla="*/ 34 h 48"/>
                    <a:gd name="T8" fmla="*/ 24 w 63"/>
                    <a:gd name="T9" fmla="*/ 29 h 48"/>
                    <a:gd name="T10" fmla="*/ 0 w 63"/>
                    <a:gd name="T11" fmla="*/ 24 h 48"/>
                    <a:gd name="T12" fmla="*/ 15 w 63"/>
                    <a:gd name="T13" fmla="*/ 19 h 48"/>
                    <a:gd name="T14" fmla="*/ 29 w 63"/>
                    <a:gd name="T15" fmla="*/ 24 h 48"/>
                    <a:gd name="T16" fmla="*/ 39 w 63"/>
                    <a:gd name="T17" fmla="*/ 29 h 48"/>
                    <a:gd name="T18" fmla="*/ 48 w 63"/>
                    <a:gd name="T19" fmla="*/ 39 h 48"/>
                    <a:gd name="T20" fmla="*/ 43 w 63"/>
                    <a:gd name="T21" fmla="*/ 29 h 48"/>
                    <a:gd name="T22" fmla="*/ 39 w 63"/>
                    <a:gd name="T23" fmla="*/ 24 h 48"/>
                    <a:gd name="T24" fmla="*/ 24 w 63"/>
                    <a:gd name="T25" fmla="*/ 10 h 48"/>
                    <a:gd name="T26" fmla="*/ 15 w 63"/>
                    <a:gd name="T27" fmla="*/ 0 h 48"/>
                    <a:gd name="T28" fmla="*/ 24 w 63"/>
                    <a:gd name="T29" fmla="*/ 0 h 48"/>
                    <a:gd name="T30" fmla="*/ 29 w 63"/>
                    <a:gd name="T31" fmla="*/ 5 h 48"/>
                    <a:gd name="T32" fmla="*/ 39 w 63"/>
                    <a:gd name="T33" fmla="*/ 10 h 48"/>
                    <a:gd name="T34" fmla="*/ 43 w 63"/>
                    <a:gd name="T35" fmla="*/ 15 h 48"/>
                    <a:gd name="T36" fmla="*/ 53 w 63"/>
                    <a:gd name="T37" fmla="*/ 29 h 48"/>
                    <a:gd name="T38" fmla="*/ 63 w 63"/>
                    <a:gd name="T39" fmla="*/ 43 h 48"/>
                    <a:gd name="T40" fmla="*/ 63 w 63"/>
                    <a:gd name="T41" fmla="*/ 48 h 48"/>
                    <a:gd name="T42" fmla="*/ 43 w 63"/>
                    <a:gd name="T43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3" h="48">
                      <a:moveTo>
                        <a:pt x="43" y="48"/>
                      </a:moveTo>
                      <a:lnTo>
                        <a:pt x="43" y="43"/>
                      </a:lnTo>
                      <a:lnTo>
                        <a:pt x="43" y="43"/>
                      </a:lnTo>
                      <a:lnTo>
                        <a:pt x="34" y="34"/>
                      </a:lnTo>
                      <a:lnTo>
                        <a:pt x="24" y="29"/>
                      </a:lnTo>
                      <a:lnTo>
                        <a:pt x="0" y="24"/>
                      </a:lnTo>
                      <a:lnTo>
                        <a:pt x="15" y="19"/>
                      </a:lnTo>
                      <a:lnTo>
                        <a:pt x="29" y="24"/>
                      </a:lnTo>
                      <a:lnTo>
                        <a:pt x="39" y="29"/>
                      </a:lnTo>
                      <a:lnTo>
                        <a:pt x="48" y="39"/>
                      </a:lnTo>
                      <a:lnTo>
                        <a:pt x="43" y="29"/>
                      </a:lnTo>
                      <a:lnTo>
                        <a:pt x="39" y="24"/>
                      </a:lnTo>
                      <a:lnTo>
                        <a:pt x="24" y="10"/>
                      </a:lnTo>
                      <a:lnTo>
                        <a:pt x="15" y="0"/>
                      </a:lnTo>
                      <a:lnTo>
                        <a:pt x="24" y="0"/>
                      </a:lnTo>
                      <a:lnTo>
                        <a:pt x="29" y="5"/>
                      </a:lnTo>
                      <a:lnTo>
                        <a:pt x="39" y="10"/>
                      </a:lnTo>
                      <a:lnTo>
                        <a:pt x="43" y="15"/>
                      </a:lnTo>
                      <a:lnTo>
                        <a:pt x="53" y="29"/>
                      </a:lnTo>
                      <a:lnTo>
                        <a:pt x="63" y="43"/>
                      </a:lnTo>
                      <a:lnTo>
                        <a:pt x="63" y="48"/>
                      </a:lnTo>
                      <a:lnTo>
                        <a:pt x="43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6" name="Freeform 84">
                  <a:extLst>
                    <a:ext uri="{FF2B5EF4-FFF2-40B4-BE49-F238E27FC236}">
                      <a16:creationId xmlns:a16="http://schemas.microsoft.com/office/drawing/2014/main" id="{E716E02B-94E4-42C1-8411-FAEFC94FB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6" y="2078"/>
                  <a:ext cx="82" cy="77"/>
                </a:xfrm>
                <a:custGeom>
                  <a:avLst/>
                  <a:gdLst>
                    <a:gd name="T0" fmla="*/ 77 w 82"/>
                    <a:gd name="T1" fmla="*/ 77 h 77"/>
                    <a:gd name="T2" fmla="*/ 67 w 82"/>
                    <a:gd name="T3" fmla="*/ 68 h 77"/>
                    <a:gd name="T4" fmla="*/ 67 w 82"/>
                    <a:gd name="T5" fmla="*/ 58 h 77"/>
                    <a:gd name="T6" fmla="*/ 67 w 82"/>
                    <a:gd name="T7" fmla="*/ 58 h 77"/>
                    <a:gd name="T8" fmla="*/ 67 w 82"/>
                    <a:gd name="T9" fmla="*/ 53 h 77"/>
                    <a:gd name="T10" fmla="*/ 63 w 82"/>
                    <a:gd name="T11" fmla="*/ 44 h 77"/>
                    <a:gd name="T12" fmla="*/ 58 w 82"/>
                    <a:gd name="T13" fmla="*/ 39 h 77"/>
                    <a:gd name="T14" fmla="*/ 53 w 82"/>
                    <a:gd name="T15" fmla="*/ 34 h 77"/>
                    <a:gd name="T16" fmla="*/ 43 w 82"/>
                    <a:gd name="T17" fmla="*/ 34 h 77"/>
                    <a:gd name="T18" fmla="*/ 39 w 82"/>
                    <a:gd name="T19" fmla="*/ 29 h 77"/>
                    <a:gd name="T20" fmla="*/ 29 w 82"/>
                    <a:gd name="T21" fmla="*/ 24 h 77"/>
                    <a:gd name="T22" fmla="*/ 24 w 82"/>
                    <a:gd name="T23" fmla="*/ 20 h 77"/>
                    <a:gd name="T24" fmla="*/ 24 w 82"/>
                    <a:gd name="T25" fmla="*/ 10 h 77"/>
                    <a:gd name="T26" fmla="*/ 0 w 82"/>
                    <a:gd name="T27" fmla="*/ 0 h 77"/>
                    <a:gd name="T28" fmla="*/ 15 w 82"/>
                    <a:gd name="T29" fmla="*/ 5 h 77"/>
                    <a:gd name="T30" fmla="*/ 34 w 82"/>
                    <a:gd name="T31" fmla="*/ 15 h 77"/>
                    <a:gd name="T32" fmla="*/ 48 w 82"/>
                    <a:gd name="T33" fmla="*/ 24 h 77"/>
                    <a:gd name="T34" fmla="*/ 67 w 82"/>
                    <a:gd name="T35" fmla="*/ 34 h 77"/>
                    <a:gd name="T36" fmla="*/ 72 w 82"/>
                    <a:gd name="T37" fmla="*/ 34 h 77"/>
                    <a:gd name="T38" fmla="*/ 53 w 82"/>
                    <a:gd name="T39" fmla="*/ 5 h 77"/>
                    <a:gd name="T40" fmla="*/ 58 w 82"/>
                    <a:gd name="T41" fmla="*/ 5 h 77"/>
                    <a:gd name="T42" fmla="*/ 67 w 82"/>
                    <a:gd name="T43" fmla="*/ 15 h 77"/>
                    <a:gd name="T44" fmla="*/ 72 w 82"/>
                    <a:gd name="T45" fmla="*/ 20 h 77"/>
                    <a:gd name="T46" fmla="*/ 82 w 82"/>
                    <a:gd name="T47" fmla="*/ 29 h 77"/>
                    <a:gd name="T48" fmla="*/ 72 w 82"/>
                    <a:gd name="T49" fmla="*/ 34 h 77"/>
                    <a:gd name="T50" fmla="*/ 72 w 82"/>
                    <a:gd name="T51" fmla="*/ 34 h 77"/>
                    <a:gd name="T52" fmla="*/ 67 w 82"/>
                    <a:gd name="T53" fmla="*/ 39 h 77"/>
                    <a:gd name="T54" fmla="*/ 67 w 82"/>
                    <a:gd name="T55" fmla="*/ 44 h 77"/>
                    <a:gd name="T56" fmla="*/ 72 w 82"/>
                    <a:gd name="T57" fmla="*/ 48 h 77"/>
                    <a:gd name="T58" fmla="*/ 77 w 82"/>
                    <a:gd name="T59" fmla="*/ 58 h 77"/>
                    <a:gd name="T60" fmla="*/ 77 w 82"/>
                    <a:gd name="T61" fmla="*/ 63 h 77"/>
                    <a:gd name="T62" fmla="*/ 77 w 82"/>
                    <a:gd name="T63" fmla="*/ 68 h 77"/>
                    <a:gd name="T64" fmla="*/ 77 w 82"/>
                    <a:gd name="T65" fmla="*/ 72 h 77"/>
                    <a:gd name="T66" fmla="*/ 82 w 82"/>
                    <a:gd name="T67" fmla="*/ 77 h 77"/>
                    <a:gd name="T68" fmla="*/ 77 w 82"/>
                    <a:gd name="T69" fmla="*/ 7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82" h="77">
                      <a:moveTo>
                        <a:pt x="77" y="77"/>
                      </a:moveTo>
                      <a:lnTo>
                        <a:pt x="67" y="68"/>
                      </a:lnTo>
                      <a:lnTo>
                        <a:pt x="67" y="58"/>
                      </a:lnTo>
                      <a:lnTo>
                        <a:pt x="67" y="58"/>
                      </a:lnTo>
                      <a:lnTo>
                        <a:pt x="67" y="53"/>
                      </a:lnTo>
                      <a:lnTo>
                        <a:pt x="63" y="44"/>
                      </a:lnTo>
                      <a:lnTo>
                        <a:pt x="58" y="39"/>
                      </a:lnTo>
                      <a:lnTo>
                        <a:pt x="53" y="34"/>
                      </a:lnTo>
                      <a:lnTo>
                        <a:pt x="43" y="34"/>
                      </a:lnTo>
                      <a:lnTo>
                        <a:pt x="39" y="29"/>
                      </a:lnTo>
                      <a:lnTo>
                        <a:pt x="29" y="24"/>
                      </a:lnTo>
                      <a:lnTo>
                        <a:pt x="24" y="20"/>
                      </a:lnTo>
                      <a:lnTo>
                        <a:pt x="24" y="10"/>
                      </a:lnTo>
                      <a:lnTo>
                        <a:pt x="0" y="0"/>
                      </a:lnTo>
                      <a:lnTo>
                        <a:pt x="15" y="5"/>
                      </a:lnTo>
                      <a:lnTo>
                        <a:pt x="34" y="15"/>
                      </a:lnTo>
                      <a:lnTo>
                        <a:pt x="48" y="24"/>
                      </a:lnTo>
                      <a:lnTo>
                        <a:pt x="67" y="34"/>
                      </a:lnTo>
                      <a:lnTo>
                        <a:pt x="72" y="34"/>
                      </a:lnTo>
                      <a:lnTo>
                        <a:pt x="53" y="5"/>
                      </a:lnTo>
                      <a:lnTo>
                        <a:pt x="58" y="5"/>
                      </a:lnTo>
                      <a:lnTo>
                        <a:pt x="67" y="15"/>
                      </a:lnTo>
                      <a:lnTo>
                        <a:pt x="72" y="20"/>
                      </a:lnTo>
                      <a:lnTo>
                        <a:pt x="82" y="29"/>
                      </a:lnTo>
                      <a:lnTo>
                        <a:pt x="72" y="34"/>
                      </a:lnTo>
                      <a:lnTo>
                        <a:pt x="72" y="34"/>
                      </a:lnTo>
                      <a:lnTo>
                        <a:pt x="67" y="39"/>
                      </a:lnTo>
                      <a:lnTo>
                        <a:pt x="67" y="44"/>
                      </a:lnTo>
                      <a:lnTo>
                        <a:pt x="72" y="48"/>
                      </a:lnTo>
                      <a:lnTo>
                        <a:pt x="77" y="58"/>
                      </a:lnTo>
                      <a:lnTo>
                        <a:pt x="77" y="63"/>
                      </a:lnTo>
                      <a:lnTo>
                        <a:pt x="77" y="68"/>
                      </a:lnTo>
                      <a:lnTo>
                        <a:pt x="77" y="72"/>
                      </a:lnTo>
                      <a:lnTo>
                        <a:pt x="82" y="77"/>
                      </a:lnTo>
                      <a:lnTo>
                        <a:pt x="77" y="7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7" name="Freeform 85">
                  <a:extLst>
                    <a:ext uri="{FF2B5EF4-FFF2-40B4-BE49-F238E27FC236}">
                      <a16:creationId xmlns:a16="http://schemas.microsoft.com/office/drawing/2014/main" id="{E821A0D2-7CBC-4E3D-95E6-FC6AE4CDCB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3" y="1468"/>
                  <a:ext cx="931" cy="687"/>
                </a:xfrm>
                <a:custGeom>
                  <a:avLst/>
                  <a:gdLst>
                    <a:gd name="T0" fmla="*/ 24 w 931"/>
                    <a:gd name="T1" fmla="*/ 682 h 687"/>
                    <a:gd name="T2" fmla="*/ 115 w 931"/>
                    <a:gd name="T3" fmla="*/ 538 h 687"/>
                    <a:gd name="T4" fmla="*/ 187 w 931"/>
                    <a:gd name="T5" fmla="*/ 413 h 687"/>
                    <a:gd name="T6" fmla="*/ 182 w 931"/>
                    <a:gd name="T7" fmla="*/ 428 h 687"/>
                    <a:gd name="T8" fmla="*/ 182 w 931"/>
                    <a:gd name="T9" fmla="*/ 437 h 687"/>
                    <a:gd name="T10" fmla="*/ 245 w 931"/>
                    <a:gd name="T11" fmla="*/ 423 h 687"/>
                    <a:gd name="T12" fmla="*/ 298 w 931"/>
                    <a:gd name="T13" fmla="*/ 375 h 687"/>
                    <a:gd name="T14" fmla="*/ 365 w 931"/>
                    <a:gd name="T15" fmla="*/ 289 h 687"/>
                    <a:gd name="T16" fmla="*/ 384 w 931"/>
                    <a:gd name="T17" fmla="*/ 241 h 687"/>
                    <a:gd name="T18" fmla="*/ 370 w 931"/>
                    <a:gd name="T19" fmla="*/ 149 h 687"/>
                    <a:gd name="T20" fmla="*/ 398 w 931"/>
                    <a:gd name="T21" fmla="*/ 169 h 687"/>
                    <a:gd name="T22" fmla="*/ 418 w 931"/>
                    <a:gd name="T23" fmla="*/ 188 h 687"/>
                    <a:gd name="T24" fmla="*/ 418 w 931"/>
                    <a:gd name="T25" fmla="*/ 322 h 687"/>
                    <a:gd name="T26" fmla="*/ 456 w 931"/>
                    <a:gd name="T27" fmla="*/ 337 h 687"/>
                    <a:gd name="T28" fmla="*/ 456 w 931"/>
                    <a:gd name="T29" fmla="*/ 308 h 687"/>
                    <a:gd name="T30" fmla="*/ 485 w 931"/>
                    <a:gd name="T31" fmla="*/ 322 h 687"/>
                    <a:gd name="T32" fmla="*/ 533 w 931"/>
                    <a:gd name="T33" fmla="*/ 341 h 687"/>
                    <a:gd name="T34" fmla="*/ 547 w 931"/>
                    <a:gd name="T35" fmla="*/ 341 h 687"/>
                    <a:gd name="T36" fmla="*/ 634 w 931"/>
                    <a:gd name="T37" fmla="*/ 341 h 687"/>
                    <a:gd name="T38" fmla="*/ 749 w 931"/>
                    <a:gd name="T39" fmla="*/ 193 h 687"/>
                    <a:gd name="T40" fmla="*/ 759 w 931"/>
                    <a:gd name="T41" fmla="*/ 149 h 687"/>
                    <a:gd name="T42" fmla="*/ 754 w 931"/>
                    <a:gd name="T43" fmla="*/ 121 h 687"/>
                    <a:gd name="T44" fmla="*/ 927 w 931"/>
                    <a:gd name="T45" fmla="*/ 0 h 687"/>
                    <a:gd name="T46" fmla="*/ 898 w 931"/>
                    <a:gd name="T47" fmla="*/ 39 h 687"/>
                    <a:gd name="T48" fmla="*/ 859 w 931"/>
                    <a:gd name="T49" fmla="*/ 77 h 687"/>
                    <a:gd name="T50" fmla="*/ 826 w 931"/>
                    <a:gd name="T51" fmla="*/ 173 h 687"/>
                    <a:gd name="T52" fmla="*/ 778 w 931"/>
                    <a:gd name="T53" fmla="*/ 226 h 687"/>
                    <a:gd name="T54" fmla="*/ 773 w 931"/>
                    <a:gd name="T55" fmla="*/ 241 h 687"/>
                    <a:gd name="T56" fmla="*/ 787 w 931"/>
                    <a:gd name="T57" fmla="*/ 236 h 687"/>
                    <a:gd name="T58" fmla="*/ 701 w 931"/>
                    <a:gd name="T59" fmla="*/ 346 h 687"/>
                    <a:gd name="T60" fmla="*/ 720 w 931"/>
                    <a:gd name="T61" fmla="*/ 332 h 687"/>
                    <a:gd name="T62" fmla="*/ 802 w 931"/>
                    <a:gd name="T63" fmla="*/ 236 h 687"/>
                    <a:gd name="T64" fmla="*/ 735 w 931"/>
                    <a:gd name="T65" fmla="*/ 361 h 687"/>
                    <a:gd name="T66" fmla="*/ 658 w 931"/>
                    <a:gd name="T67" fmla="*/ 433 h 687"/>
                    <a:gd name="T68" fmla="*/ 696 w 931"/>
                    <a:gd name="T69" fmla="*/ 423 h 687"/>
                    <a:gd name="T70" fmla="*/ 773 w 931"/>
                    <a:gd name="T71" fmla="*/ 279 h 687"/>
                    <a:gd name="T72" fmla="*/ 768 w 931"/>
                    <a:gd name="T73" fmla="*/ 327 h 687"/>
                    <a:gd name="T74" fmla="*/ 749 w 931"/>
                    <a:gd name="T75" fmla="*/ 409 h 687"/>
                    <a:gd name="T76" fmla="*/ 715 w 931"/>
                    <a:gd name="T77" fmla="*/ 452 h 687"/>
                    <a:gd name="T78" fmla="*/ 754 w 931"/>
                    <a:gd name="T79" fmla="*/ 399 h 687"/>
                    <a:gd name="T80" fmla="*/ 783 w 931"/>
                    <a:gd name="T81" fmla="*/ 370 h 687"/>
                    <a:gd name="T82" fmla="*/ 787 w 931"/>
                    <a:gd name="T83" fmla="*/ 404 h 687"/>
                    <a:gd name="T84" fmla="*/ 792 w 931"/>
                    <a:gd name="T85" fmla="*/ 428 h 687"/>
                    <a:gd name="T86" fmla="*/ 744 w 931"/>
                    <a:gd name="T87" fmla="*/ 476 h 687"/>
                    <a:gd name="T88" fmla="*/ 725 w 931"/>
                    <a:gd name="T89" fmla="*/ 486 h 687"/>
                    <a:gd name="T90" fmla="*/ 715 w 931"/>
                    <a:gd name="T91" fmla="*/ 471 h 687"/>
                    <a:gd name="T92" fmla="*/ 605 w 931"/>
                    <a:gd name="T93" fmla="*/ 466 h 687"/>
                    <a:gd name="T94" fmla="*/ 653 w 931"/>
                    <a:gd name="T95" fmla="*/ 466 h 687"/>
                    <a:gd name="T96" fmla="*/ 687 w 931"/>
                    <a:gd name="T97" fmla="*/ 457 h 687"/>
                    <a:gd name="T98" fmla="*/ 730 w 931"/>
                    <a:gd name="T99" fmla="*/ 413 h 687"/>
                    <a:gd name="T100" fmla="*/ 735 w 931"/>
                    <a:gd name="T101" fmla="*/ 394 h 687"/>
                    <a:gd name="T102" fmla="*/ 614 w 931"/>
                    <a:gd name="T103" fmla="*/ 442 h 687"/>
                    <a:gd name="T104" fmla="*/ 562 w 931"/>
                    <a:gd name="T105" fmla="*/ 428 h 687"/>
                    <a:gd name="T106" fmla="*/ 638 w 931"/>
                    <a:gd name="T107" fmla="*/ 505 h 687"/>
                    <a:gd name="T108" fmla="*/ 557 w 931"/>
                    <a:gd name="T109" fmla="*/ 437 h 687"/>
                    <a:gd name="T110" fmla="*/ 509 w 931"/>
                    <a:gd name="T111" fmla="*/ 380 h 687"/>
                    <a:gd name="T112" fmla="*/ 341 w 931"/>
                    <a:gd name="T113" fmla="*/ 389 h 687"/>
                    <a:gd name="T114" fmla="*/ 259 w 931"/>
                    <a:gd name="T115" fmla="*/ 437 h 687"/>
                    <a:gd name="T116" fmla="*/ 163 w 931"/>
                    <a:gd name="T117" fmla="*/ 490 h 687"/>
                    <a:gd name="T118" fmla="*/ 91 w 931"/>
                    <a:gd name="T119" fmla="*/ 596 h 687"/>
                    <a:gd name="T120" fmla="*/ 14 w 931"/>
                    <a:gd name="T121" fmla="*/ 687 h 6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931" h="687">
                      <a:moveTo>
                        <a:pt x="14" y="687"/>
                      </a:moveTo>
                      <a:lnTo>
                        <a:pt x="19" y="682"/>
                      </a:lnTo>
                      <a:lnTo>
                        <a:pt x="19" y="678"/>
                      </a:lnTo>
                      <a:lnTo>
                        <a:pt x="14" y="673"/>
                      </a:lnTo>
                      <a:lnTo>
                        <a:pt x="0" y="658"/>
                      </a:lnTo>
                      <a:lnTo>
                        <a:pt x="0" y="654"/>
                      </a:lnTo>
                      <a:lnTo>
                        <a:pt x="10" y="658"/>
                      </a:lnTo>
                      <a:lnTo>
                        <a:pt x="14" y="663"/>
                      </a:lnTo>
                      <a:lnTo>
                        <a:pt x="24" y="682"/>
                      </a:lnTo>
                      <a:lnTo>
                        <a:pt x="24" y="673"/>
                      </a:lnTo>
                      <a:lnTo>
                        <a:pt x="29" y="663"/>
                      </a:lnTo>
                      <a:lnTo>
                        <a:pt x="43" y="649"/>
                      </a:lnTo>
                      <a:lnTo>
                        <a:pt x="53" y="634"/>
                      </a:lnTo>
                      <a:lnTo>
                        <a:pt x="58" y="625"/>
                      </a:lnTo>
                      <a:lnTo>
                        <a:pt x="62" y="615"/>
                      </a:lnTo>
                      <a:lnTo>
                        <a:pt x="77" y="596"/>
                      </a:lnTo>
                      <a:lnTo>
                        <a:pt x="91" y="577"/>
                      </a:lnTo>
                      <a:lnTo>
                        <a:pt x="115" y="538"/>
                      </a:lnTo>
                      <a:lnTo>
                        <a:pt x="130" y="514"/>
                      </a:lnTo>
                      <a:lnTo>
                        <a:pt x="139" y="490"/>
                      </a:lnTo>
                      <a:lnTo>
                        <a:pt x="158" y="437"/>
                      </a:lnTo>
                      <a:lnTo>
                        <a:pt x="163" y="437"/>
                      </a:lnTo>
                      <a:lnTo>
                        <a:pt x="168" y="433"/>
                      </a:lnTo>
                      <a:lnTo>
                        <a:pt x="173" y="428"/>
                      </a:lnTo>
                      <a:lnTo>
                        <a:pt x="178" y="418"/>
                      </a:lnTo>
                      <a:lnTo>
                        <a:pt x="182" y="418"/>
                      </a:lnTo>
                      <a:lnTo>
                        <a:pt x="187" y="413"/>
                      </a:lnTo>
                      <a:lnTo>
                        <a:pt x="197" y="413"/>
                      </a:lnTo>
                      <a:lnTo>
                        <a:pt x="206" y="409"/>
                      </a:lnTo>
                      <a:lnTo>
                        <a:pt x="216" y="404"/>
                      </a:lnTo>
                      <a:lnTo>
                        <a:pt x="216" y="404"/>
                      </a:lnTo>
                      <a:lnTo>
                        <a:pt x="221" y="409"/>
                      </a:lnTo>
                      <a:lnTo>
                        <a:pt x="211" y="409"/>
                      </a:lnTo>
                      <a:lnTo>
                        <a:pt x="202" y="413"/>
                      </a:lnTo>
                      <a:lnTo>
                        <a:pt x="192" y="418"/>
                      </a:lnTo>
                      <a:lnTo>
                        <a:pt x="182" y="428"/>
                      </a:lnTo>
                      <a:lnTo>
                        <a:pt x="173" y="437"/>
                      </a:lnTo>
                      <a:lnTo>
                        <a:pt x="168" y="447"/>
                      </a:lnTo>
                      <a:lnTo>
                        <a:pt x="163" y="457"/>
                      </a:lnTo>
                      <a:lnTo>
                        <a:pt x="158" y="466"/>
                      </a:lnTo>
                      <a:lnTo>
                        <a:pt x="158" y="466"/>
                      </a:lnTo>
                      <a:lnTo>
                        <a:pt x="168" y="457"/>
                      </a:lnTo>
                      <a:lnTo>
                        <a:pt x="173" y="447"/>
                      </a:lnTo>
                      <a:lnTo>
                        <a:pt x="178" y="442"/>
                      </a:lnTo>
                      <a:lnTo>
                        <a:pt x="182" y="437"/>
                      </a:lnTo>
                      <a:lnTo>
                        <a:pt x="192" y="437"/>
                      </a:lnTo>
                      <a:lnTo>
                        <a:pt x="197" y="437"/>
                      </a:lnTo>
                      <a:lnTo>
                        <a:pt x="202" y="433"/>
                      </a:lnTo>
                      <a:lnTo>
                        <a:pt x="206" y="428"/>
                      </a:lnTo>
                      <a:lnTo>
                        <a:pt x="211" y="423"/>
                      </a:lnTo>
                      <a:lnTo>
                        <a:pt x="216" y="423"/>
                      </a:lnTo>
                      <a:lnTo>
                        <a:pt x="226" y="423"/>
                      </a:lnTo>
                      <a:lnTo>
                        <a:pt x="235" y="423"/>
                      </a:lnTo>
                      <a:lnTo>
                        <a:pt x="245" y="423"/>
                      </a:lnTo>
                      <a:lnTo>
                        <a:pt x="254" y="423"/>
                      </a:lnTo>
                      <a:lnTo>
                        <a:pt x="259" y="418"/>
                      </a:lnTo>
                      <a:lnTo>
                        <a:pt x="264" y="413"/>
                      </a:lnTo>
                      <a:lnTo>
                        <a:pt x="264" y="404"/>
                      </a:lnTo>
                      <a:lnTo>
                        <a:pt x="278" y="385"/>
                      </a:lnTo>
                      <a:lnTo>
                        <a:pt x="288" y="375"/>
                      </a:lnTo>
                      <a:lnTo>
                        <a:pt x="293" y="375"/>
                      </a:lnTo>
                      <a:lnTo>
                        <a:pt x="293" y="375"/>
                      </a:lnTo>
                      <a:lnTo>
                        <a:pt x="298" y="375"/>
                      </a:lnTo>
                      <a:lnTo>
                        <a:pt x="298" y="370"/>
                      </a:lnTo>
                      <a:lnTo>
                        <a:pt x="302" y="365"/>
                      </a:lnTo>
                      <a:lnTo>
                        <a:pt x="302" y="365"/>
                      </a:lnTo>
                      <a:lnTo>
                        <a:pt x="307" y="361"/>
                      </a:lnTo>
                      <a:lnTo>
                        <a:pt x="317" y="361"/>
                      </a:lnTo>
                      <a:lnTo>
                        <a:pt x="322" y="356"/>
                      </a:lnTo>
                      <a:lnTo>
                        <a:pt x="350" y="317"/>
                      </a:lnTo>
                      <a:lnTo>
                        <a:pt x="365" y="293"/>
                      </a:lnTo>
                      <a:lnTo>
                        <a:pt x="365" y="289"/>
                      </a:lnTo>
                      <a:lnTo>
                        <a:pt x="370" y="284"/>
                      </a:lnTo>
                      <a:lnTo>
                        <a:pt x="370" y="269"/>
                      </a:lnTo>
                      <a:lnTo>
                        <a:pt x="374" y="269"/>
                      </a:lnTo>
                      <a:lnTo>
                        <a:pt x="379" y="274"/>
                      </a:lnTo>
                      <a:lnTo>
                        <a:pt x="379" y="279"/>
                      </a:lnTo>
                      <a:lnTo>
                        <a:pt x="384" y="279"/>
                      </a:lnTo>
                      <a:lnTo>
                        <a:pt x="384" y="269"/>
                      </a:lnTo>
                      <a:lnTo>
                        <a:pt x="384" y="260"/>
                      </a:lnTo>
                      <a:lnTo>
                        <a:pt x="384" y="241"/>
                      </a:lnTo>
                      <a:lnTo>
                        <a:pt x="379" y="231"/>
                      </a:lnTo>
                      <a:lnTo>
                        <a:pt x="379" y="217"/>
                      </a:lnTo>
                      <a:lnTo>
                        <a:pt x="379" y="207"/>
                      </a:lnTo>
                      <a:lnTo>
                        <a:pt x="384" y="197"/>
                      </a:lnTo>
                      <a:lnTo>
                        <a:pt x="374" y="188"/>
                      </a:lnTo>
                      <a:lnTo>
                        <a:pt x="370" y="178"/>
                      </a:lnTo>
                      <a:lnTo>
                        <a:pt x="370" y="164"/>
                      </a:lnTo>
                      <a:lnTo>
                        <a:pt x="370" y="154"/>
                      </a:lnTo>
                      <a:lnTo>
                        <a:pt x="370" y="149"/>
                      </a:lnTo>
                      <a:lnTo>
                        <a:pt x="374" y="145"/>
                      </a:lnTo>
                      <a:lnTo>
                        <a:pt x="379" y="149"/>
                      </a:lnTo>
                      <a:lnTo>
                        <a:pt x="374" y="149"/>
                      </a:lnTo>
                      <a:lnTo>
                        <a:pt x="374" y="154"/>
                      </a:lnTo>
                      <a:lnTo>
                        <a:pt x="374" y="164"/>
                      </a:lnTo>
                      <a:lnTo>
                        <a:pt x="379" y="164"/>
                      </a:lnTo>
                      <a:lnTo>
                        <a:pt x="379" y="164"/>
                      </a:lnTo>
                      <a:lnTo>
                        <a:pt x="384" y="164"/>
                      </a:lnTo>
                      <a:lnTo>
                        <a:pt x="398" y="169"/>
                      </a:lnTo>
                      <a:lnTo>
                        <a:pt x="403" y="173"/>
                      </a:lnTo>
                      <a:lnTo>
                        <a:pt x="413" y="173"/>
                      </a:lnTo>
                      <a:lnTo>
                        <a:pt x="418" y="173"/>
                      </a:lnTo>
                      <a:lnTo>
                        <a:pt x="422" y="169"/>
                      </a:lnTo>
                      <a:lnTo>
                        <a:pt x="427" y="173"/>
                      </a:lnTo>
                      <a:lnTo>
                        <a:pt x="427" y="173"/>
                      </a:lnTo>
                      <a:lnTo>
                        <a:pt x="427" y="178"/>
                      </a:lnTo>
                      <a:lnTo>
                        <a:pt x="418" y="188"/>
                      </a:lnTo>
                      <a:lnTo>
                        <a:pt x="418" y="188"/>
                      </a:lnTo>
                      <a:lnTo>
                        <a:pt x="418" y="193"/>
                      </a:lnTo>
                      <a:lnTo>
                        <a:pt x="413" y="207"/>
                      </a:lnTo>
                      <a:lnTo>
                        <a:pt x="408" y="217"/>
                      </a:lnTo>
                      <a:lnTo>
                        <a:pt x="403" y="245"/>
                      </a:lnTo>
                      <a:lnTo>
                        <a:pt x="403" y="269"/>
                      </a:lnTo>
                      <a:lnTo>
                        <a:pt x="403" y="298"/>
                      </a:lnTo>
                      <a:lnTo>
                        <a:pt x="408" y="303"/>
                      </a:lnTo>
                      <a:lnTo>
                        <a:pt x="413" y="308"/>
                      </a:lnTo>
                      <a:lnTo>
                        <a:pt x="418" y="322"/>
                      </a:lnTo>
                      <a:lnTo>
                        <a:pt x="422" y="327"/>
                      </a:lnTo>
                      <a:lnTo>
                        <a:pt x="427" y="337"/>
                      </a:lnTo>
                      <a:lnTo>
                        <a:pt x="432" y="337"/>
                      </a:lnTo>
                      <a:lnTo>
                        <a:pt x="442" y="341"/>
                      </a:lnTo>
                      <a:lnTo>
                        <a:pt x="427" y="303"/>
                      </a:lnTo>
                      <a:lnTo>
                        <a:pt x="432" y="298"/>
                      </a:lnTo>
                      <a:lnTo>
                        <a:pt x="437" y="317"/>
                      </a:lnTo>
                      <a:lnTo>
                        <a:pt x="446" y="332"/>
                      </a:lnTo>
                      <a:lnTo>
                        <a:pt x="456" y="337"/>
                      </a:lnTo>
                      <a:lnTo>
                        <a:pt x="461" y="346"/>
                      </a:lnTo>
                      <a:lnTo>
                        <a:pt x="470" y="346"/>
                      </a:lnTo>
                      <a:lnTo>
                        <a:pt x="480" y="351"/>
                      </a:lnTo>
                      <a:lnTo>
                        <a:pt x="470" y="341"/>
                      </a:lnTo>
                      <a:lnTo>
                        <a:pt x="466" y="332"/>
                      </a:lnTo>
                      <a:lnTo>
                        <a:pt x="456" y="322"/>
                      </a:lnTo>
                      <a:lnTo>
                        <a:pt x="456" y="317"/>
                      </a:lnTo>
                      <a:lnTo>
                        <a:pt x="456" y="313"/>
                      </a:lnTo>
                      <a:lnTo>
                        <a:pt x="456" y="308"/>
                      </a:lnTo>
                      <a:lnTo>
                        <a:pt x="461" y="313"/>
                      </a:lnTo>
                      <a:lnTo>
                        <a:pt x="466" y="317"/>
                      </a:lnTo>
                      <a:lnTo>
                        <a:pt x="470" y="327"/>
                      </a:lnTo>
                      <a:lnTo>
                        <a:pt x="475" y="337"/>
                      </a:lnTo>
                      <a:lnTo>
                        <a:pt x="480" y="337"/>
                      </a:lnTo>
                      <a:lnTo>
                        <a:pt x="485" y="341"/>
                      </a:lnTo>
                      <a:lnTo>
                        <a:pt x="480" y="322"/>
                      </a:lnTo>
                      <a:lnTo>
                        <a:pt x="480" y="322"/>
                      </a:lnTo>
                      <a:lnTo>
                        <a:pt x="485" y="322"/>
                      </a:lnTo>
                      <a:lnTo>
                        <a:pt x="490" y="327"/>
                      </a:lnTo>
                      <a:lnTo>
                        <a:pt x="494" y="332"/>
                      </a:lnTo>
                      <a:lnTo>
                        <a:pt x="499" y="337"/>
                      </a:lnTo>
                      <a:lnTo>
                        <a:pt x="518" y="346"/>
                      </a:lnTo>
                      <a:lnTo>
                        <a:pt x="528" y="346"/>
                      </a:lnTo>
                      <a:lnTo>
                        <a:pt x="528" y="346"/>
                      </a:lnTo>
                      <a:lnTo>
                        <a:pt x="538" y="346"/>
                      </a:lnTo>
                      <a:lnTo>
                        <a:pt x="538" y="341"/>
                      </a:lnTo>
                      <a:lnTo>
                        <a:pt x="533" y="341"/>
                      </a:lnTo>
                      <a:lnTo>
                        <a:pt x="523" y="337"/>
                      </a:lnTo>
                      <a:lnTo>
                        <a:pt x="518" y="337"/>
                      </a:lnTo>
                      <a:lnTo>
                        <a:pt x="514" y="332"/>
                      </a:lnTo>
                      <a:lnTo>
                        <a:pt x="514" y="327"/>
                      </a:lnTo>
                      <a:lnTo>
                        <a:pt x="514" y="322"/>
                      </a:lnTo>
                      <a:lnTo>
                        <a:pt x="523" y="332"/>
                      </a:lnTo>
                      <a:lnTo>
                        <a:pt x="528" y="337"/>
                      </a:lnTo>
                      <a:lnTo>
                        <a:pt x="538" y="337"/>
                      </a:lnTo>
                      <a:lnTo>
                        <a:pt x="547" y="341"/>
                      </a:lnTo>
                      <a:lnTo>
                        <a:pt x="581" y="351"/>
                      </a:lnTo>
                      <a:lnTo>
                        <a:pt x="586" y="356"/>
                      </a:lnTo>
                      <a:lnTo>
                        <a:pt x="586" y="356"/>
                      </a:lnTo>
                      <a:lnTo>
                        <a:pt x="590" y="356"/>
                      </a:lnTo>
                      <a:lnTo>
                        <a:pt x="595" y="356"/>
                      </a:lnTo>
                      <a:lnTo>
                        <a:pt x="600" y="351"/>
                      </a:lnTo>
                      <a:lnTo>
                        <a:pt x="605" y="346"/>
                      </a:lnTo>
                      <a:lnTo>
                        <a:pt x="619" y="341"/>
                      </a:lnTo>
                      <a:lnTo>
                        <a:pt x="634" y="341"/>
                      </a:lnTo>
                      <a:lnTo>
                        <a:pt x="638" y="337"/>
                      </a:lnTo>
                      <a:lnTo>
                        <a:pt x="643" y="332"/>
                      </a:lnTo>
                      <a:lnTo>
                        <a:pt x="677" y="303"/>
                      </a:lnTo>
                      <a:lnTo>
                        <a:pt x="696" y="289"/>
                      </a:lnTo>
                      <a:lnTo>
                        <a:pt x="711" y="274"/>
                      </a:lnTo>
                      <a:lnTo>
                        <a:pt x="720" y="255"/>
                      </a:lnTo>
                      <a:lnTo>
                        <a:pt x="735" y="236"/>
                      </a:lnTo>
                      <a:lnTo>
                        <a:pt x="744" y="212"/>
                      </a:lnTo>
                      <a:lnTo>
                        <a:pt x="749" y="193"/>
                      </a:lnTo>
                      <a:lnTo>
                        <a:pt x="754" y="183"/>
                      </a:lnTo>
                      <a:lnTo>
                        <a:pt x="763" y="178"/>
                      </a:lnTo>
                      <a:lnTo>
                        <a:pt x="768" y="164"/>
                      </a:lnTo>
                      <a:lnTo>
                        <a:pt x="768" y="145"/>
                      </a:lnTo>
                      <a:lnTo>
                        <a:pt x="773" y="125"/>
                      </a:lnTo>
                      <a:lnTo>
                        <a:pt x="768" y="130"/>
                      </a:lnTo>
                      <a:lnTo>
                        <a:pt x="763" y="130"/>
                      </a:lnTo>
                      <a:lnTo>
                        <a:pt x="759" y="140"/>
                      </a:lnTo>
                      <a:lnTo>
                        <a:pt x="759" y="149"/>
                      </a:lnTo>
                      <a:lnTo>
                        <a:pt x="759" y="154"/>
                      </a:lnTo>
                      <a:lnTo>
                        <a:pt x="754" y="159"/>
                      </a:lnTo>
                      <a:lnTo>
                        <a:pt x="754" y="164"/>
                      </a:lnTo>
                      <a:lnTo>
                        <a:pt x="749" y="164"/>
                      </a:lnTo>
                      <a:lnTo>
                        <a:pt x="744" y="159"/>
                      </a:lnTo>
                      <a:lnTo>
                        <a:pt x="744" y="149"/>
                      </a:lnTo>
                      <a:lnTo>
                        <a:pt x="749" y="145"/>
                      </a:lnTo>
                      <a:lnTo>
                        <a:pt x="754" y="135"/>
                      </a:lnTo>
                      <a:lnTo>
                        <a:pt x="754" y="121"/>
                      </a:lnTo>
                      <a:lnTo>
                        <a:pt x="754" y="111"/>
                      </a:lnTo>
                      <a:lnTo>
                        <a:pt x="792" y="82"/>
                      </a:lnTo>
                      <a:lnTo>
                        <a:pt x="831" y="53"/>
                      </a:lnTo>
                      <a:lnTo>
                        <a:pt x="874" y="24"/>
                      </a:lnTo>
                      <a:lnTo>
                        <a:pt x="893" y="10"/>
                      </a:lnTo>
                      <a:lnTo>
                        <a:pt x="917" y="0"/>
                      </a:lnTo>
                      <a:lnTo>
                        <a:pt x="917" y="0"/>
                      </a:lnTo>
                      <a:lnTo>
                        <a:pt x="922" y="0"/>
                      </a:lnTo>
                      <a:lnTo>
                        <a:pt x="927" y="0"/>
                      </a:lnTo>
                      <a:lnTo>
                        <a:pt x="931" y="0"/>
                      </a:lnTo>
                      <a:lnTo>
                        <a:pt x="931" y="5"/>
                      </a:lnTo>
                      <a:lnTo>
                        <a:pt x="931" y="5"/>
                      </a:lnTo>
                      <a:lnTo>
                        <a:pt x="927" y="10"/>
                      </a:lnTo>
                      <a:lnTo>
                        <a:pt x="917" y="15"/>
                      </a:lnTo>
                      <a:lnTo>
                        <a:pt x="912" y="24"/>
                      </a:lnTo>
                      <a:lnTo>
                        <a:pt x="903" y="34"/>
                      </a:lnTo>
                      <a:lnTo>
                        <a:pt x="898" y="39"/>
                      </a:lnTo>
                      <a:lnTo>
                        <a:pt x="898" y="39"/>
                      </a:lnTo>
                      <a:lnTo>
                        <a:pt x="893" y="39"/>
                      </a:lnTo>
                      <a:lnTo>
                        <a:pt x="893" y="44"/>
                      </a:lnTo>
                      <a:lnTo>
                        <a:pt x="888" y="53"/>
                      </a:lnTo>
                      <a:lnTo>
                        <a:pt x="883" y="58"/>
                      </a:lnTo>
                      <a:lnTo>
                        <a:pt x="879" y="63"/>
                      </a:lnTo>
                      <a:lnTo>
                        <a:pt x="879" y="68"/>
                      </a:lnTo>
                      <a:lnTo>
                        <a:pt x="869" y="73"/>
                      </a:lnTo>
                      <a:lnTo>
                        <a:pt x="864" y="73"/>
                      </a:lnTo>
                      <a:lnTo>
                        <a:pt x="859" y="77"/>
                      </a:lnTo>
                      <a:lnTo>
                        <a:pt x="850" y="68"/>
                      </a:lnTo>
                      <a:lnTo>
                        <a:pt x="850" y="82"/>
                      </a:lnTo>
                      <a:lnTo>
                        <a:pt x="845" y="97"/>
                      </a:lnTo>
                      <a:lnTo>
                        <a:pt x="845" y="125"/>
                      </a:lnTo>
                      <a:lnTo>
                        <a:pt x="840" y="135"/>
                      </a:lnTo>
                      <a:lnTo>
                        <a:pt x="840" y="149"/>
                      </a:lnTo>
                      <a:lnTo>
                        <a:pt x="835" y="159"/>
                      </a:lnTo>
                      <a:lnTo>
                        <a:pt x="826" y="173"/>
                      </a:lnTo>
                      <a:lnTo>
                        <a:pt x="826" y="173"/>
                      </a:lnTo>
                      <a:lnTo>
                        <a:pt x="826" y="183"/>
                      </a:lnTo>
                      <a:lnTo>
                        <a:pt x="821" y="183"/>
                      </a:lnTo>
                      <a:lnTo>
                        <a:pt x="821" y="183"/>
                      </a:lnTo>
                      <a:lnTo>
                        <a:pt x="816" y="178"/>
                      </a:lnTo>
                      <a:lnTo>
                        <a:pt x="811" y="164"/>
                      </a:lnTo>
                      <a:lnTo>
                        <a:pt x="802" y="183"/>
                      </a:lnTo>
                      <a:lnTo>
                        <a:pt x="792" y="202"/>
                      </a:lnTo>
                      <a:lnTo>
                        <a:pt x="783" y="217"/>
                      </a:lnTo>
                      <a:lnTo>
                        <a:pt x="778" y="226"/>
                      </a:lnTo>
                      <a:lnTo>
                        <a:pt x="768" y="231"/>
                      </a:lnTo>
                      <a:lnTo>
                        <a:pt x="768" y="236"/>
                      </a:lnTo>
                      <a:lnTo>
                        <a:pt x="768" y="241"/>
                      </a:lnTo>
                      <a:lnTo>
                        <a:pt x="763" y="241"/>
                      </a:lnTo>
                      <a:lnTo>
                        <a:pt x="759" y="245"/>
                      </a:lnTo>
                      <a:lnTo>
                        <a:pt x="759" y="250"/>
                      </a:lnTo>
                      <a:lnTo>
                        <a:pt x="759" y="255"/>
                      </a:lnTo>
                      <a:lnTo>
                        <a:pt x="768" y="250"/>
                      </a:lnTo>
                      <a:lnTo>
                        <a:pt x="773" y="241"/>
                      </a:lnTo>
                      <a:lnTo>
                        <a:pt x="783" y="236"/>
                      </a:lnTo>
                      <a:lnTo>
                        <a:pt x="787" y="226"/>
                      </a:lnTo>
                      <a:lnTo>
                        <a:pt x="802" y="202"/>
                      </a:lnTo>
                      <a:lnTo>
                        <a:pt x="807" y="193"/>
                      </a:lnTo>
                      <a:lnTo>
                        <a:pt x="811" y="183"/>
                      </a:lnTo>
                      <a:lnTo>
                        <a:pt x="807" y="197"/>
                      </a:lnTo>
                      <a:lnTo>
                        <a:pt x="802" y="212"/>
                      </a:lnTo>
                      <a:lnTo>
                        <a:pt x="792" y="226"/>
                      </a:lnTo>
                      <a:lnTo>
                        <a:pt x="787" y="236"/>
                      </a:lnTo>
                      <a:lnTo>
                        <a:pt x="778" y="250"/>
                      </a:lnTo>
                      <a:lnTo>
                        <a:pt x="763" y="260"/>
                      </a:lnTo>
                      <a:lnTo>
                        <a:pt x="754" y="265"/>
                      </a:lnTo>
                      <a:lnTo>
                        <a:pt x="739" y="269"/>
                      </a:lnTo>
                      <a:lnTo>
                        <a:pt x="735" y="284"/>
                      </a:lnTo>
                      <a:lnTo>
                        <a:pt x="730" y="293"/>
                      </a:lnTo>
                      <a:lnTo>
                        <a:pt x="715" y="322"/>
                      </a:lnTo>
                      <a:lnTo>
                        <a:pt x="711" y="332"/>
                      </a:lnTo>
                      <a:lnTo>
                        <a:pt x="701" y="346"/>
                      </a:lnTo>
                      <a:lnTo>
                        <a:pt x="691" y="356"/>
                      </a:lnTo>
                      <a:lnTo>
                        <a:pt x="682" y="365"/>
                      </a:lnTo>
                      <a:lnTo>
                        <a:pt x="677" y="370"/>
                      </a:lnTo>
                      <a:lnTo>
                        <a:pt x="677" y="375"/>
                      </a:lnTo>
                      <a:lnTo>
                        <a:pt x="677" y="380"/>
                      </a:lnTo>
                      <a:lnTo>
                        <a:pt x="691" y="370"/>
                      </a:lnTo>
                      <a:lnTo>
                        <a:pt x="701" y="361"/>
                      </a:lnTo>
                      <a:lnTo>
                        <a:pt x="711" y="346"/>
                      </a:lnTo>
                      <a:lnTo>
                        <a:pt x="720" y="332"/>
                      </a:lnTo>
                      <a:lnTo>
                        <a:pt x="739" y="303"/>
                      </a:lnTo>
                      <a:lnTo>
                        <a:pt x="749" y="289"/>
                      </a:lnTo>
                      <a:lnTo>
                        <a:pt x="754" y="284"/>
                      </a:lnTo>
                      <a:lnTo>
                        <a:pt x="759" y="274"/>
                      </a:lnTo>
                      <a:lnTo>
                        <a:pt x="768" y="265"/>
                      </a:lnTo>
                      <a:lnTo>
                        <a:pt x="778" y="255"/>
                      </a:lnTo>
                      <a:lnTo>
                        <a:pt x="787" y="245"/>
                      </a:lnTo>
                      <a:lnTo>
                        <a:pt x="797" y="241"/>
                      </a:lnTo>
                      <a:lnTo>
                        <a:pt x="802" y="236"/>
                      </a:lnTo>
                      <a:lnTo>
                        <a:pt x="759" y="293"/>
                      </a:lnTo>
                      <a:lnTo>
                        <a:pt x="735" y="322"/>
                      </a:lnTo>
                      <a:lnTo>
                        <a:pt x="730" y="332"/>
                      </a:lnTo>
                      <a:lnTo>
                        <a:pt x="720" y="356"/>
                      </a:lnTo>
                      <a:lnTo>
                        <a:pt x="720" y="356"/>
                      </a:lnTo>
                      <a:lnTo>
                        <a:pt x="744" y="322"/>
                      </a:lnTo>
                      <a:lnTo>
                        <a:pt x="744" y="332"/>
                      </a:lnTo>
                      <a:lnTo>
                        <a:pt x="739" y="341"/>
                      </a:lnTo>
                      <a:lnTo>
                        <a:pt x="735" y="361"/>
                      </a:lnTo>
                      <a:lnTo>
                        <a:pt x="720" y="380"/>
                      </a:lnTo>
                      <a:lnTo>
                        <a:pt x="706" y="399"/>
                      </a:lnTo>
                      <a:lnTo>
                        <a:pt x="696" y="404"/>
                      </a:lnTo>
                      <a:lnTo>
                        <a:pt x="687" y="409"/>
                      </a:lnTo>
                      <a:lnTo>
                        <a:pt x="672" y="413"/>
                      </a:lnTo>
                      <a:lnTo>
                        <a:pt x="663" y="413"/>
                      </a:lnTo>
                      <a:lnTo>
                        <a:pt x="643" y="428"/>
                      </a:lnTo>
                      <a:lnTo>
                        <a:pt x="653" y="433"/>
                      </a:lnTo>
                      <a:lnTo>
                        <a:pt x="658" y="433"/>
                      </a:lnTo>
                      <a:lnTo>
                        <a:pt x="667" y="433"/>
                      </a:lnTo>
                      <a:lnTo>
                        <a:pt x="672" y="428"/>
                      </a:lnTo>
                      <a:lnTo>
                        <a:pt x="677" y="423"/>
                      </a:lnTo>
                      <a:lnTo>
                        <a:pt x="682" y="423"/>
                      </a:lnTo>
                      <a:lnTo>
                        <a:pt x="682" y="423"/>
                      </a:lnTo>
                      <a:lnTo>
                        <a:pt x="687" y="428"/>
                      </a:lnTo>
                      <a:lnTo>
                        <a:pt x="682" y="433"/>
                      </a:lnTo>
                      <a:lnTo>
                        <a:pt x="691" y="428"/>
                      </a:lnTo>
                      <a:lnTo>
                        <a:pt x="696" y="423"/>
                      </a:lnTo>
                      <a:lnTo>
                        <a:pt x="711" y="409"/>
                      </a:lnTo>
                      <a:lnTo>
                        <a:pt x="739" y="375"/>
                      </a:lnTo>
                      <a:lnTo>
                        <a:pt x="744" y="356"/>
                      </a:lnTo>
                      <a:lnTo>
                        <a:pt x="749" y="341"/>
                      </a:lnTo>
                      <a:lnTo>
                        <a:pt x="749" y="341"/>
                      </a:lnTo>
                      <a:lnTo>
                        <a:pt x="754" y="332"/>
                      </a:lnTo>
                      <a:lnTo>
                        <a:pt x="759" y="317"/>
                      </a:lnTo>
                      <a:lnTo>
                        <a:pt x="763" y="308"/>
                      </a:lnTo>
                      <a:lnTo>
                        <a:pt x="773" y="279"/>
                      </a:lnTo>
                      <a:lnTo>
                        <a:pt x="773" y="289"/>
                      </a:lnTo>
                      <a:lnTo>
                        <a:pt x="773" y="293"/>
                      </a:lnTo>
                      <a:lnTo>
                        <a:pt x="768" y="308"/>
                      </a:lnTo>
                      <a:lnTo>
                        <a:pt x="763" y="322"/>
                      </a:lnTo>
                      <a:lnTo>
                        <a:pt x="763" y="327"/>
                      </a:lnTo>
                      <a:lnTo>
                        <a:pt x="763" y="337"/>
                      </a:lnTo>
                      <a:lnTo>
                        <a:pt x="763" y="332"/>
                      </a:lnTo>
                      <a:lnTo>
                        <a:pt x="768" y="332"/>
                      </a:lnTo>
                      <a:lnTo>
                        <a:pt x="768" y="327"/>
                      </a:lnTo>
                      <a:lnTo>
                        <a:pt x="773" y="317"/>
                      </a:lnTo>
                      <a:lnTo>
                        <a:pt x="773" y="317"/>
                      </a:lnTo>
                      <a:lnTo>
                        <a:pt x="778" y="317"/>
                      </a:lnTo>
                      <a:lnTo>
                        <a:pt x="783" y="317"/>
                      </a:lnTo>
                      <a:lnTo>
                        <a:pt x="778" y="332"/>
                      </a:lnTo>
                      <a:lnTo>
                        <a:pt x="773" y="346"/>
                      </a:lnTo>
                      <a:lnTo>
                        <a:pt x="763" y="370"/>
                      </a:lnTo>
                      <a:lnTo>
                        <a:pt x="754" y="394"/>
                      </a:lnTo>
                      <a:lnTo>
                        <a:pt x="749" y="409"/>
                      </a:lnTo>
                      <a:lnTo>
                        <a:pt x="744" y="413"/>
                      </a:lnTo>
                      <a:lnTo>
                        <a:pt x="739" y="418"/>
                      </a:lnTo>
                      <a:lnTo>
                        <a:pt x="735" y="423"/>
                      </a:lnTo>
                      <a:lnTo>
                        <a:pt x="735" y="428"/>
                      </a:lnTo>
                      <a:lnTo>
                        <a:pt x="725" y="437"/>
                      </a:lnTo>
                      <a:lnTo>
                        <a:pt x="715" y="442"/>
                      </a:lnTo>
                      <a:lnTo>
                        <a:pt x="711" y="447"/>
                      </a:lnTo>
                      <a:lnTo>
                        <a:pt x="706" y="452"/>
                      </a:lnTo>
                      <a:lnTo>
                        <a:pt x="715" y="452"/>
                      </a:lnTo>
                      <a:lnTo>
                        <a:pt x="720" y="452"/>
                      </a:lnTo>
                      <a:lnTo>
                        <a:pt x="730" y="452"/>
                      </a:lnTo>
                      <a:lnTo>
                        <a:pt x="735" y="447"/>
                      </a:lnTo>
                      <a:lnTo>
                        <a:pt x="739" y="433"/>
                      </a:lnTo>
                      <a:lnTo>
                        <a:pt x="744" y="428"/>
                      </a:lnTo>
                      <a:lnTo>
                        <a:pt x="749" y="423"/>
                      </a:lnTo>
                      <a:lnTo>
                        <a:pt x="749" y="418"/>
                      </a:lnTo>
                      <a:lnTo>
                        <a:pt x="749" y="409"/>
                      </a:lnTo>
                      <a:lnTo>
                        <a:pt x="754" y="399"/>
                      </a:lnTo>
                      <a:lnTo>
                        <a:pt x="759" y="389"/>
                      </a:lnTo>
                      <a:lnTo>
                        <a:pt x="768" y="380"/>
                      </a:lnTo>
                      <a:lnTo>
                        <a:pt x="773" y="370"/>
                      </a:lnTo>
                      <a:lnTo>
                        <a:pt x="778" y="365"/>
                      </a:lnTo>
                      <a:lnTo>
                        <a:pt x="783" y="361"/>
                      </a:lnTo>
                      <a:lnTo>
                        <a:pt x="787" y="356"/>
                      </a:lnTo>
                      <a:lnTo>
                        <a:pt x="792" y="356"/>
                      </a:lnTo>
                      <a:lnTo>
                        <a:pt x="787" y="365"/>
                      </a:lnTo>
                      <a:lnTo>
                        <a:pt x="783" y="370"/>
                      </a:lnTo>
                      <a:lnTo>
                        <a:pt x="783" y="375"/>
                      </a:lnTo>
                      <a:lnTo>
                        <a:pt x="778" y="385"/>
                      </a:lnTo>
                      <a:lnTo>
                        <a:pt x="783" y="385"/>
                      </a:lnTo>
                      <a:lnTo>
                        <a:pt x="778" y="399"/>
                      </a:lnTo>
                      <a:lnTo>
                        <a:pt x="783" y="399"/>
                      </a:lnTo>
                      <a:lnTo>
                        <a:pt x="783" y="404"/>
                      </a:lnTo>
                      <a:lnTo>
                        <a:pt x="783" y="409"/>
                      </a:lnTo>
                      <a:lnTo>
                        <a:pt x="783" y="413"/>
                      </a:lnTo>
                      <a:lnTo>
                        <a:pt x="787" y="404"/>
                      </a:lnTo>
                      <a:lnTo>
                        <a:pt x="792" y="389"/>
                      </a:lnTo>
                      <a:lnTo>
                        <a:pt x="797" y="370"/>
                      </a:lnTo>
                      <a:lnTo>
                        <a:pt x="797" y="380"/>
                      </a:lnTo>
                      <a:lnTo>
                        <a:pt x="797" y="385"/>
                      </a:lnTo>
                      <a:lnTo>
                        <a:pt x="792" y="399"/>
                      </a:lnTo>
                      <a:lnTo>
                        <a:pt x="787" y="413"/>
                      </a:lnTo>
                      <a:lnTo>
                        <a:pt x="787" y="418"/>
                      </a:lnTo>
                      <a:lnTo>
                        <a:pt x="787" y="423"/>
                      </a:lnTo>
                      <a:lnTo>
                        <a:pt x="792" y="428"/>
                      </a:lnTo>
                      <a:lnTo>
                        <a:pt x="783" y="447"/>
                      </a:lnTo>
                      <a:lnTo>
                        <a:pt x="768" y="466"/>
                      </a:lnTo>
                      <a:lnTo>
                        <a:pt x="749" y="481"/>
                      </a:lnTo>
                      <a:lnTo>
                        <a:pt x="735" y="490"/>
                      </a:lnTo>
                      <a:lnTo>
                        <a:pt x="730" y="486"/>
                      </a:lnTo>
                      <a:lnTo>
                        <a:pt x="735" y="481"/>
                      </a:lnTo>
                      <a:lnTo>
                        <a:pt x="735" y="481"/>
                      </a:lnTo>
                      <a:lnTo>
                        <a:pt x="739" y="476"/>
                      </a:lnTo>
                      <a:lnTo>
                        <a:pt x="744" y="476"/>
                      </a:lnTo>
                      <a:lnTo>
                        <a:pt x="754" y="466"/>
                      </a:lnTo>
                      <a:lnTo>
                        <a:pt x="768" y="447"/>
                      </a:lnTo>
                      <a:lnTo>
                        <a:pt x="778" y="433"/>
                      </a:lnTo>
                      <a:lnTo>
                        <a:pt x="778" y="428"/>
                      </a:lnTo>
                      <a:lnTo>
                        <a:pt x="778" y="428"/>
                      </a:lnTo>
                      <a:lnTo>
                        <a:pt x="783" y="418"/>
                      </a:lnTo>
                      <a:lnTo>
                        <a:pt x="763" y="447"/>
                      </a:lnTo>
                      <a:lnTo>
                        <a:pt x="739" y="471"/>
                      </a:lnTo>
                      <a:lnTo>
                        <a:pt x="725" y="486"/>
                      </a:lnTo>
                      <a:lnTo>
                        <a:pt x="711" y="495"/>
                      </a:lnTo>
                      <a:lnTo>
                        <a:pt x="691" y="505"/>
                      </a:lnTo>
                      <a:lnTo>
                        <a:pt x="677" y="510"/>
                      </a:lnTo>
                      <a:lnTo>
                        <a:pt x="643" y="495"/>
                      </a:lnTo>
                      <a:lnTo>
                        <a:pt x="672" y="495"/>
                      </a:lnTo>
                      <a:lnTo>
                        <a:pt x="687" y="495"/>
                      </a:lnTo>
                      <a:lnTo>
                        <a:pt x="701" y="486"/>
                      </a:lnTo>
                      <a:lnTo>
                        <a:pt x="720" y="471"/>
                      </a:lnTo>
                      <a:lnTo>
                        <a:pt x="715" y="471"/>
                      </a:lnTo>
                      <a:lnTo>
                        <a:pt x="706" y="471"/>
                      </a:lnTo>
                      <a:lnTo>
                        <a:pt x="687" y="481"/>
                      </a:lnTo>
                      <a:lnTo>
                        <a:pt x="677" y="486"/>
                      </a:lnTo>
                      <a:lnTo>
                        <a:pt x="672" y="490"/>
                      </a:lnTo>
                      <a:lnTo>
                        <a:pt x="663" y="486"/>
                      </a:lnTo>
                      <a:lnTo>
                        <a:pt x="653" y="476"/>
                      </a:lnTo>
                      <a:lnTo>
                        <a:pt x="643" y="476"/>
                      </a:lnTo>
                      <a:lnTo>
                        <a:pt x="629" y="476"/>
                      </a:lnTo>
                      <a:lnTo>
                        <a:pt x="605" y="466"/>
                      </a:lnTo>
                      <a:lnTo>
                        <a:pt x="605" y="466"/>
                      </a:lnTo>
                      <a:lnTo>
                        <a:pt x="653" y="471"/>
                      </a:lnTo>
                      <a:lnTo>
                        <a:pt x="677" y="471"/>
                      </a:lnTo>
                      <a:lnTo>
                        <a:pt x="682" y="471"/>
                      </a:lnTo>
                      <a:lnTo>
                        <a:pt x="687" y="471"/>
                      </a:lnTo>
                      <a:lnTo>
                        <a:pt x="696" y="466"/>
                      </a:lnTo>
                      <a:lnTo>
                        <a:pt x="672" y="466"/>
                      </a:lnTo>
                      <a:lnTo>
                        <a:pt x="658" y="466"/>
                      </a:lnTo>
                      <a:lnTo>
                        <a:pt x="653" y="466"/>
                      </a:lnTo>
                      <a:lnTo>
                        <a:pt x="648" y="461"/>
                      </a:lnTo>
                      <a:lnTo>
                        <a:pt x="643" y="457"/>
                      </a:lnTo>
                      <a:lnTo>
                        <a:pt x="648" y="457"/>
                      </a:lnTo>
                      <a:lnTo>
                        <a:pt x="648" y="457"/>
                      </a:lnTo>
                      <a:lnTo>
                        <a:pt x="658" y="452"/>
                      </a:lnTo>
                      <a:lnTo>
                        <a:pt x="667" y="452"/>
                      </a:lnTo>
                      <a:lnTo>
                        <a:pt x="677" y="452"/>
                      </a:lnTo>
                      <a:lnTo>
                        <a:pt x="682" y="457"/>
                      </a:lnTo>
                      <a:lnTo>
                        <a:pt x="687" y="457"/>
                      </a:lnTo>
                      <a:lnTo>
                        <a:pt x="691" y="457"/>
                      </a:lnTo>
                      <a:lnTo>
                        <a:pt x="691" y="452"/>
                      </a:lnTo>
                      <a:lnTo>
                        <a:pt x="696" y="447"/>
                      </a:lnTo>
                      <a:lnTo>
                        <a:pt x="701" y="442"/>
                      </a:lnTo>
                      <a:lnTo>
                        <a:pt x="711" y="433"/>
                      </a:lnTo>
                      <a:lnTo>
                        <a:pt x="715" y="428"/>
                      </a:lnTo>
                      <a:lnTo>
                        <a:pt x="725" y="428"/>
                      </a:lnTo>
                      <a:lnTo>
                        <a:pt x="725" y="418"/>
                      </a:lnTo>
                      <a:lnTo>
                        <a:pt x="730" y="413"/>
                      </a:lnTo>
                      <a:lnTo>
                        <a:pt x="739" y="404"/>
                      </a:lnTo>
                      <a:lnTo>
                        <a:pt x="744" y="389"/>
                      </a:lnTo>
                      <a:lnTo>
                        <a:pt x="754" y="375"/>
                      </a:lnTo>
                      <a:lnTo>
                        <a:pt x="754" y="361"/>
                      </a:lnTo>
                      <a:lnTo>
                        <a:pt x="749" y="361"/>
                      </a:lnTo>
                      <a:lnTo>
                        <a:pt x="749" y="365"/>
                      </a:lnTo>
                      <a:lnTo>
                        <a:pt x="749" y="375"/>
                      </a:lnTo>
                      <a:lnTo>
                        <a:pt x="744" y="380"/>
                      </a:lnTo>
                      <a:lnTo>
                        <a:pt x="735" y="394"/>
                      </a:lnTo>
                      <a:lnTo>
                        <a:pt x="720" y="409"/>
                      </a:lnTo>
                      <a:lnTo>
                        <a:pt x="706" y="423"/>
                      </a:lnTo>
                      <a:lnTo>
                        <a:pt x="691" y="437"/>
                      </a:lnTo>
                      <a:lnTo>
                        <a:pt x="677" y="437"/>
                      </a:lnTo>
                      <a:lnTo>
                        <a:pt x="663" y="437"/>
                      </a:lnTo>
                      <a:lnTo>
                        <a:pt x="648" y="442"/>
                      </a:lnTo>
                      <a:lnTo>
                        <a:pt x="638" y="452"/>
                      </a:lnTo>
                      <a:lnTo>
                        <a:pt x="624" y="447"/>
                      </a:lnTo>
                      <a:lnTo>
                        <a:pt x="614" y="442"/>
                      </a:lnTo>
                      <a:lnTo>
                        <a:pt x="595" y="423"/>
                      </a:lnTo>
                      <a:lnTo>
                        <a:pt x="576" y="409"/>
                      </a:lnTo>
                      <a:lnTo>
                        <a:pt x="566" y="399"/>
                      </a:lnTo>
                      <a:lnTo>
                        <a:pt x="557" y="394"/>
                      </a:lnTo>
                      <a:lnTo>
                        <a:pt x="552" y="399"/>
                      </a:lnTo>
                      <a:lnTo>
                        <a:pt x="552" y="404"/>
                      </a:lnTo>
                      <a:lnTo>
                        <a:pt x="552" y="409"/>
                      </a:lnTo>
                      <a:lnTo>
                        <a:pt x="552" y="413"/>
                      </a:lnTo>
                      <a:lnTo>
                        <a:pt x="562" y="428"/>
                      </a:lnTo>
                      <a:lnTo>
                        <a:pt x="576" y="447"/>
                      </a:lnTo>
                      <a:lnTo>
                        <a:pt x="590" y="471"/>
                      </a:lnTo>
                      <a:lnTo>
                        <a:pt x="600" y="481"/>
                      </a:lnTo>
                      <a:lnTo>
                        <a:pt x="610" y="486"/>
                      </a:lnTo>
                      <a:lnTo>
                        <a:pt x="619" y="490"/>
                      </a:lnTo>
                      <a:lnTo>
                        <a:pt x="634" y="490"/>
                      </a:lnTo>
                      <a:lnTo>
                        <a:pt x="634" y="495"/>
                      </a:lnTo>
                      <a:lnTo>
                        <a:pt x="634" y="500"/>
                      </a:lnTo>
                      <a:lnTo>
                        <a:pt x="638" y="505"/>
                      </a:lnTo>
                      <a:lnTo>
                        <a:pt x="643" y="510"/>
                      </a:lnTo>
                      <a:lnTo>
                        <a:pt x="643" y="514"/>
                      </a:lnTo>
                      <a:lnTo>
                        <a:pt x="634" y="514"/>
                      </a:lnTo>
                      <a:lnTo>
                        <a:pt x="624" y="510"/>
                      </a:lnTo>
                      <a:lnTo>
                        <a:pt x="610" y="500"/>
                      </a:lnTo>
                      <a:lnTo>
                        <a:pt x="590" y="490"/>
                      </a:lnTo>
                      <a:lnTo>
                        <a:pt x="576" y="476"/>
                      </a:lnTo>
                      <a:lnTo>
                        <a:pt x="566" y="457"/>
                      </a:lnTo>
                      <a:lnTo>
                        <a:pt x="557" y="437"/>
                      </a:lnTo>
                      <a:lnTo>
                        <a:pt x="547" y="418"/>
                      </a:lnTo>
                      <a:lnTo>
                        <a:pt x="542" y="399"/>
                      </a:lnTo>
                      <a:lnTo>
                        <a:pt x="547" y="380"/>
                      </a:lnTo>
                      <a:lnTo>
                        <a:pt x="538" y="380"/>
                      </a:lnTo>
                      <a:lnTo>
                        <a:pt x="528" y="375"/>
                      </a:lnTo>
                      <a:lnTo>
                        <a:pt x="523" y="375"/>
                      </a:lnTo>
                      <a:lnTo>
                        <a:pt x="518" y="375"/>
                      </a:lnTo>
                      <a:lnTo>
                        <a:pt x="514" y="375"/>
                      </a:lnTo>
                      <a:lnTo>
                        <a:pt x="509" y="380"/>
                      </a:lnTo>
                      <a:lnTo>
                        <a:pt x="490" y="385"/>
                      </a:lnTo>
                      <a:lnTo>
                        <a:pt x="470" y="389"/>
                      </a:lnTo>
                      <a:lnTo>
                        <a:pt x="451" y="394"/>
                      </a:lnTo>
                      <a:lnTo>
                        <a:pt x="432" y="394"/>
                      </a:lnTo>
                      <a:lnTo>
                        <a:pt x="413" y="394"/>
                      </a:lnTo>
                      <a:lnTo>
                        <a:pt x="394" y="389"/>
                      </a:lnTo>
                      <a:lnTo>
                        <a:pt x="374" y="385"/>
                      </a:lnTo>
                      <a:lnTo>
                        <a:pt x="355" y="380"/>
                      </a:lnTo>
                      <a:lnTo>
                        <a:pt x="341" y="389"/>
                      </a:lnTo>
                      <a:lnTo>
                        <a:pt x="322" y="394"/>
                      </a:lnTo>
                      <a:lnTo>
                        <a:pt x="307" y="394"/>
                      </a:lnTo>
                      <a:lnTo>
                        <a:pt x="288" y="389"/>
                      </a:lnTo>
                      <a:lnTo>
                        <a:pt x="283" y="394"/>
                      </a:lnTo>
                      <a:lnTo>
                        <a:pt x="283" y="404"/>
                      </a:lnTo>
                      <a:lnTo>
                        <a:pt x="274" y="413"/>
                      </a:lnTo>
                      <a:lnTo>
                        <a:pt x="269" y="428"/>
                      </a:lnTo>
                      <a:lnTo>
                        <a:pt x="264" y="433"/>
                      </a:lnTo>
                      <a:lnTo>
                        <a:pt x="259" y="437"/>
                      </a:lnTo>
                      <a:lnTo>
                        <a:pt x="250" y="433"/>
                      </a:lnTo>
                      <a:lnTo>
                        <a:pt x="235" y="433"/>
                      </a:lnTo>
                      <a:lnTo>
                        <a:pt x="226" y="433"/>
                      </a:lnTo>
                      <a:lnTo>
                        <a:pt x="221" y="437"/>
                      </a:lnTo>
                      <a:lnTo>
                        <a:pt x="211" y="442"/>
                      </a:lnTo>
                      <a:lnTo>
                        <a:pt x="202" y="447"/>
                      </a:lnTo>
                      <a:lnTo>
                        <a:pt x="187" y="457"/>
                      </a:lnTo>
                      <a:lnTo>
                        <a:pt x="178" y="471"/>
                      </a:lnTo>
                      <a:lnTo>
                        <a:pt x="163" y="490"/>
                      </a:lnTo>
                      <a:lnTo>
                        <a:pt x="154" y="505"/>
                      </a:lnTo>
                      <a:lnTo>
                        <a:pt x="139" y="514"/>
                      </a:lnTo>
                      <a:lnTo>
                        <a:pt x="134" y="524"/>
                      </a:lnTo>
                      <a:lnTo>
                        <a:pt x="130" y="534"/>
                      </a:lnTo>
                      <a:lnTo>
                        <a:pt x="120" y="558"/>
                      </a:lnTo>
                      <a:lnTo>
                        <a:pt x="110" y="577"/>
                      </a:lnTo>
                      <a:lnTo>
                        <a:pt x="101" y="582"/>
                      </a:lnTo>
                      <a:lnTo>
                        <a:pt x="96" y="591"/>
                      </a:lnTo>
                      <a:lnTo>
                        <a:pt x="91" y="596"/>
                      </a:lnTo>
                      <a:lnTo>
                        <a:pt x="91" y="606"/>
                      </a:lnTo>
                      <a:lnTo>
                        <a:pt x="86" y="610"/>
                      </a:lnTo>
                      <a:lnTo>
                        <a:pt x="82" y="615"/>
                      </a:lnTo>
                      <a:lnTo>
                        <a:pt x="72" y="625"/>
                      </a:lnTo>
                      <a:lnTo>
                        <a:pt x="67" y="630"/>
                      </a:lnTo>
                      <a:lnTo>
                        <a:pt x="62" y="639"/>
                      </a:lnTo>
                      <a:lnTo>
                        <a:pt x="43" y="663"/>
                      </a:lnTo>
                      <a:lnTo>
                        <a:pt x="29" y="687"/>
                      </a:lnTo>
                      <a:lnTo>
                        <a:pt x="14" y="68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8" name="Freeform 86">
                  <a:extLst>
                    <a:ext uri="{FF2B5EF4-FFF2-40B4-BE49-F238E27FC236}">
                      <a16:creationId xmlns:a16="http://schemas.microsoft.com/office/drawing/2014/main" id="{52F30675-9870-4427-ACA9-ADAF34B5AE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27" y="1997"/>
                  <a:ext cx="58" cy="158"/>
                </a:xfrm>
                <a:custGeom>
                  <a:avLst/>
                  <a:gdLst>
                    <a:gd name="T0" fmla="*/ 39 w 58"/>
                    <a:gd name="T1" fmla="*/ 158 h 158"/>
                    <a:gd name="T2" fmla="*/ 34 w 58"/>
                    <a:gd name="T3" fmla="*/ 139 h 158"/>
                    <a:gd name="T4" fmla="*/ 29 w 58"/>
                    <a:gd name="T5" fmla="*/ 134 h 158"/>
                    <a:gd name="T6" fmla="*/ 29 w 58"/>
                    <a:gd name="T7" fmla="*/ 129 h 158"/>
                    <a:gd name="T8" fmla="*/ 24 w 58"/>
                    <a:gd name="T9" fmla="*/ 115 h 158"/>
                    <a:gd name="T10" fmla="*/ 24 w 58"/>
                    <a:gd name="T11" fmla="*/ 105 h 158"/>
                    <a:gd name="T12" fmla="*/ 19 w 58"/>
                    <a:gd name="T13" fmla="*/ 101 h 158"/>
                    <a:gd name="T14" fmla="*/ 14 w 58"/>
                    <a:gd name="T15" fmla="*/ 96 h 158"/>
                    <a:gd name="T16" fmla="*/ 5 w 58"/>
                    <a:gd name="T17" fmla="*/ 53 h 158"/>
                    <a:gd name="T18" fmla="*/ 0 w 58"/>
                    <a:gd name="T19" fmla="*/ 29 h 158"/>
                    <a:gd name="T20" fmla="*/ 0 w 58"/>
                    <a:gd name="T21" fmla="*/ 24 h 158"/>
                    <a:gd name="T22" fmla="*/ 0 w 58"/>
                    <a:gd name="T23" fmla="*/ 19 h 158"/>
                    <a:gd name="T24" fmla="*/ 5 w 58"/>
                    <a:gd name="T25" fmla="*/ 9 h 158"/>
                    <a:gd name="T26" fmla="*/ 5 w 58"/>
                    <a:gd name="T27" fmla="*/ 5 h 158"/>
                    <a:gd name="T28" fmla="*/ 10 w 58"/>
                    <a:gd name="T29" fmla="*/ 5 h 158"/>
                    <a:gd name="T30" fmla="*/ 14 w 58"/>
                    <a:gd name="T31" fmla="*/ 0 h 158"/>
                    <a:gd name="T32" fmla="*/ 14 w 58"/>
                    <a:gd name="T33" fmla="*/ 29 h 158"/>
                    <a:gd name="T34" fmla="*/ 19 w 58"/>
                    <a:gd name="T35" fmla="*/ 57 h 158"/>
                    <a:gd name="T36" fmla="*/ 14 w 58"/>
                    <a:gd name="T37" fmla="*/ 57 h 158"/>
                    <a:gd name="T38" fmla="*/ 14 w 58"/>
                    <a:gd name="T39" fmla="*/ 57 h 158"/>
                    <a:gd name="T40" fmla="*/ 19 w 58"/>
                    <a:gd name="T41" fmla="*/ 62 h 158"/>
                    <a:gd name="T42" fmla="*/ 24 w 58"/>
                    <a:gd name="T43" fmla="*/ 72 h 158"/>
                    <a:gd name="T44" fmla="*/ 29 w 58"/>
                    <a:gd name="T45" fmla="*/ 91 h 158"/>
                    <a:gd name="T46" fmla="*/ 34 w 58"/>
                    <a:gd name="T47" fmla="*/ 110 h 158"/>
                    <a:gd name="T48" fmla="*/ 39 w 58"/>
                    <a:gd name="T49" fmla="*/ 120 h 158"/>
                    <a:gd name="T50" fmla="*/ 43 w 58"/>
                    <a:gd name="T51" fmla="*/ 129 h 158"/>
                    <a:gd name="T52" fmla="*/ 58 w 58"/>
                    <a:gd name="T53" fmla="*/ 158 h 158"/>
                    <a:gd name="T54" fmla="*/ 39 w 58"/>
                    <a:gd name="T55" fmla="*/ 158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58" h="158">
                      <a:moveTo>
                        <a:pt x="39" y="158"/>
                      </a:moveTo>
                      <a:lnTo>
                        <a:pt x="34" y="139"/>
                      </a:lnTo>
                      <a:lnTo>
                        <a:pt x="29" y="134"/>
                      </a:lnTo>
                      <a:lnTo>
                        <a:pt x="29" y="129"/>
                      </a:lnTo>
                      <a:lnTo>
                        <a:pt x="24" y="115"/>
                      </a:lnTo>
                      <a:lnTo>
                        <a:pt x="24" y="105"/>
                      </a:lnTo>
                      <a:lnTo>
                        <a:pt x="19" y="101"/>
                      </a:lnTo>
                      <a:lnTo>
                        <a:pt x="14" y="96"/>
                      </a:lnTo>
                      <a:lnTo>
                        <a:pt x="5" y="53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5" y="9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4" y="0"/>
                      </a:lnTo>
                      <a:lnTo>
                        <a:pt x="14" y="29"/>
                      </a:lnTo>
                      <a:lnTo>
                        <a:pt x="19" y="57"/>
                      </a:lnTo>
                      <a:lnTo>
                        <a:pt x="14" y="57"/>
                      </a:lnTo>
                      <a:lnTo>
                        <a:pt x="14" y="57"/>
                      </a:lnTo>
                      <a:lnTo>
                        <a:pt x="19" y="62"/>
                      </a:lnTo>
                      <a:lnTo>
                        <a:pt x="24" y="72"/>
                      </a:lnTo>
                      <a:lnTo>
                        <a:pt x="29" y="91"/>
                      </a:lnTo>
                      <a:lnTo>
                        <a:pt x="34" y="110"/>
                      </a:lnTo>
                      <a:lnTo>
                        <a:pt x="39" y="120"/>
                      </a:lnTo>
                      <a:lnTo>
                        <a:pt x="43" y="129"/>
                      </a:lnTo>
                      <a:lnTo>
                        <a:pt x="58" y="158"/>
                      </a:lnTo>
                      <a:lnTo>
                        <a:pt x="39" y="1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599" name="Freeform 87">
                  <a:extLst>
                    <a:ext uri="{FF2B5EF4-FFF2-40B4-BE49-F238E27FC236}">
                      <a16:creationId xmlns:a16="http://schemas.microsoft.com/office/drawing/2014/main" id="{FB5C4734-8DE0-43B7-BB2E-A9CFD2E81C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0" y="2078"/>
                  <a:ext cx="29" cy="77"/>
                </a:xfrm>
                <a:custGeom>
                  <a:avLst/>
                  <a:gdLst>
                    <a:gd name="T0" fmla="*/ 15 w 29"/>
                    <a:gd name="T1" fmla="*/ 77 h 77"/>
                    <a:gd name="T2" fmla="*/ 15 w 29"/>
                    <a:gd name="T3" fmla="*/ 72 h 77"/>
                    <a:gd name="T4" fmla="*/ 5 w 29"/>
                    <a:gd name="T5" fmla="*/ 39 h 77"/>
                    <a:gd name="T6" fmla="*/ 0 w 29"/>
                    <a:gd name="T7" fmla="*/ 20 h 77"/>
                    <a:gd name="T8" fmla="*/ 0 w 29"/>
                    <a:gd name="T9" fmla="*/ 0 h 77"/>
                    <a:gd name="T10" fmla="*/ 5 w 29"/>
                    <a:gd name="T11" fmla="*/ 5 h 77"/>
                    <a:gd name="T12" fmla="*/ 5 w 29"/>
                    <a:gd name="T13" fmla="*/ 10 h 77"/>
                    <a:gd name="T14" fmla="*/ 10 w 29"/>
                    <a:gd name="T15" fmla="*/ 20 h 77"/>
                    <a:gd name="T16" fmla="*/ 10 w 29"/>
                    <a:gd name="T17" fmla="*/ 29 h 77"/>
                    <a:gd name="T18" fmla="*/ 10 w 29"/>
                    <a:gd name="T19" fmla="*/ 39 h 77"/>
                    <a:gd name="T20" fmla="*/ 15 w 29"/>
                    <a:gd name="T21" fmla="*/ 39 h 77"/>
                    <a:gd name="T22" fmla="*/ 20 w 29"/>
                    <a:gd name="T23" fmla="*/ 58 h 77"/>
                    <a:gd name="T24" fmla="*/ 29 w 29"/>
                    <a:gd name="T25" fmla="*/ 77 h 77"/>
                    <a:gd name="T26" fmla="*/ 15 w 29"/>
                    <a:gd name="T27" fmla="*/ 7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9" h="77">
                      <a:moveTo>
                        <a:pt x="15" y="77"/>
                      </a:moveTo>
                      <a:lnTo>
                        <a:pt x="15" y="72"/>
                      </a:lnTo>
                      <a:lnTo>
                        <a:pt x="5" y="39"/>
                      </a:lnTo>
                      <a:lnTo>
                        <a:pt x="0" y="2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10"/>
                      </a:lnTo>
                      <a:lnTo>
                        <a:pt x="10" y="20"/>
                      </a:lnTo>
                      <a:lnTo>
                        <a:pt x="10" y="29"/>
                      </a:lnTo>
                      <a:lnTo>
                        <a:pt x="10" y="39"/>
                      </a:lnTo>
                      <a:lnTo>
                        <a:pt x="15" y="39"/>
                      </a:lnTo>
                      <a:lnTo>
                        <a:pt x="20" y="58"/>
                      </a:lnTo>
                      <a:lnTo>
                        <a:pt x="29" y="77"/>
                      </a:lnTo>
                      <a:lnTo>
                        <a:pt x="15" y="7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0" name="Freeform 88">
                  <a:extLst>
                    <a:ext uri="{FF2B5EF4-FFF2-40B4-BE49-F238E27FC236}">
                      <a16:creationId xmlns:a16="http://schemas.microsoft.com/office/drawing/2014/main" id="{423B302D-F65D-48F8-A8A2-2325E4D282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7" y="2026"/>
                  <a:ext cx="62" cy="129"/>
                </a:xfrm>
                <a:custGeom>
                  <a:avLst/>
                  <a:gdLst>
                    <a:gd name="T0" fmla="*/ 0 w 62"/>
                    <a:gd name="T1" fmla="*/ 129 h 129"/>
                    <a:gd name="T2" fmla="*/ 5 w 62"/>
                    <a:gd name="T3" fmla="*/ 105 h 129"/>
                    <a:gd name="T4" fmla="*/ 5 w 62"/>
                    <a:gd name="T5" fmla="*/ 86 h 129"/>
                    <a:gd name="T6" fmla="*/ 9 w 62"/>
                    <a:gd name="T7" fmla="*/ 76 h 129"/>
                    <a:gd name="T8" fmla="*/ 14 w 62"/>
                    <a:gd name="T9" fmla="*/ 62 h 129"/>
                    <a:gd name="T10" fmla="*/ 19 w 62"/>
                    <a:gd name="T11" fmla="*/ 57 h 129"/>
                    <a:gd name="T12" fmla="*/ 29 w 62"/>
                    <a:gd name="T13" fmla="*/ 48 h 129"/>
                    <a:gd name="T14" fmla="*/ 29 w 62"/>
                    <a:gd name="T15" fmla="*/ 38 h 129"/>
                    <a:gd name="T16" fmla="*/ 29 w 62"/>
                    <a:gd name="T17" fmla="*/ 33 h 129"/>
                    <a:gd name="T18" fmla="*/ 33 w 62"/>
                    <a:gd name="T19" fmla="*/ 19 h 129"/>
                    <a:gd name="T20" fmla="*/ 43 w 62"/>
                    <a:gd name="T21" fmla="*/ 9 h 129"/>
                    <a:gd name="T22" fmla="*/ 53 w 62"/>
                    <a:gd name="T23" fmla="*/ 0 h 129"/>
                    <a:gd name="T24" fmla="*/ 57 w 62"/>
                    <a:gd name="T25" fmla="*/ 4 h 129"/>
                    <a:gd name="T26" fmla="*/ 57 w 62"/>
                    <a:gd name="T27" fmla="*/ 4 h 129"/>
                    <a:gd name="T28" fmla="*/ 53 w 62"/>
                    <a:gd name="T29" fmla="*/ 9 h 129"/>
                    <a:gd name="T30" fmla="*/ 43 w 62"/>
                    <a:gd name="T31" fmla="*/ 19 h 129"/>
                    <a:gd name="T32" fmla="*/ 43 w 62"/>
                    <a:gd name="T33" fmla="*/ 24 h 129"/>
                    <a:gd name="T34" fmla="*/ 43 w 62"/>
                    <a:gd name="T35" fmla="*/ 28 h 129"/>
                    <a:gd name="T36" fmla="*/ 62 w 62"/>
                    <a:gd name="T37" fmla="*/ 28 h 129"/>
                    <a:gd name="T38" fmla="*/ 48 w 62"/>
                    <a:gd name="T39" fmla="*/ 38 h 129"/>
                    <a:gd name="T40" fmla="*/ 33 w 62"/>
                    <a:gd name="T41" fmla="*/ 52 h 129"/>
                    <a:gd name="T42" fmla="*/ 24 w 62"/>
                    <a:gd name="T43" fmla="*/ 67 h 129"/>
                    <a:gd name="T44" fmla="*/ 19 w 62"/>
                    <a:gd name="T45" fmla="*/ 76 h 129"/>
                    <a:gd name="T46" fmla="*/ 14 w 62"/>
                    <a:gd name="T47" fmla="*/ 86 h 129"/>
                    <a:gd name="T48" fmla="*/ 29 w 62"/>
                    <a:gd name="T49" fmla="*/ 86 h 129"/>
                    <a:gd name="T50" fmla="*/ 14 w 62"/>
                    <a:gd name="T51" fmla="*/ 110 h 129"/>
                    <a:gd name="T52" fmla="*/ 14 w 62"/>
                    <a:gd name="T53" fmla="*/ 120 h 129"/>
                    <a:gd name="T54" fmla="*/ 14 w 62"/>
                    <a:gd name="T55" fmla="*/ 129 h 129"/>
                    <a:gd name="T56" fmla="*/ 0 w 62"/>
                    <a:gd name="T57" fmla="*/ 129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62" h="129">
                      <a:moveTo>
                        <a:pt x="0" y="129"/>
                      </a:moveTo>
                      <a:lnTo>
                        <a:pt x="5" y="105"/>
                      </a:lnTo>
                      <a:lnTo>
                        <a:pt x="5" y="86"/>
                      </a:lnTo>
                      <a:lnTo>
                        <a:pt x="9" y="76"/>
                      </a:lnTo>
                      <a:lnTo>
                        <a:pt x="14" y="62"/>
                      </a:lnTo>
                      <a:lnTo>
                        <a:pt x="19" y="57"/>
                      </a:lnTo>
                      <a:lnTo>
                        <a:pt x="29" y="48"/>
                      </a:lnTo>
                      <a:lnTo>
                        <a:pt x="29" y="38"/>
                      </a:lnTo>
                      <a:lnTo>
                        <a:pt x="29" y="33"/>
                      </a:lnTo>
                      <a:lnTo>
                        <a:pt x="33" y="19"/>
                      </a:lnTo>
                      <a:lnTo>
                        <a:pt x="43" y="9"/>
                      </a:lnTo>
                      <a:lnTo>
                        <a:pt x="53" y="0"/>
                      </a:lnTo>
                      <a:lnTo>
                        <a:pt x="57" y="4"/>
                      </a:lnTo>
                      <a:lnTo>
                        <a:pt x="57" y="4"/>
                      </a:lnTo>
                      <a:lnTo>
                        <a:pt x="53" y="9"/>
                      </a:lnTo>
                      <a:lnTo>
                        <a:pt x="43" y="19"/>
                      </a:lnTo>
                      <a:lnTo>
                        <a:pt x="43" y="24"/>
                      </a:lnTo>
                      <a:lnTo>
                        <a:pt x="43" y="28"/>
                      </a:lnTo>
                      <a:lnTo>
                        <a:pt x="62" y="28"/>
                      </a:lnTo>
                      <a:lnTo>
                        <a:pt x="48" y="38"/>
                      </a:lnTo>
                      <a:lnTo>
                        <a:pt x="33" y="52"/>
                      </a:lnTo>
                      <a:lnTo>
                        <a:pt x="24" y="67"/>
                      </a:lnTo>
                      <a:lnTo>
                        <a:pt x="19" y="76"/>
                      </a:lnTo>
                      <a:lnTo>
                        <a:pt x="14" y="86"/>
                      </a:lnTo>
                      <a:lnTo>
                        <a:pt x="29" y="86"/>
                      </a:lnTo>
                      <a:lnTo>
                        <a:pt x="14" y="110"/>
                      </a:lnTo>
                      <a:lnTo>
                        <a:pt x="14" y="120"/>
                      </a:lnTo>
                      <a:lnTo>
                        <a:pt x="14" y="12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1" name="Freeform 89">
                  <a:extLst>
                    <a:ext uri="{FF2B5EF4-FFF2-40B4-BE49-F238E27FC236}">
                      <a16:creationId xmlns:a16="http://schemas.microsoft.com/office/drawing/2014/main" id="{A9E6458F-9A70-4C5B-ABAC-88DE052191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2" y="1560"/>
                  <a:ext cx="178" cy="595"/>
                </a:xfrm>
                <a:custGeom>
                  <a:avLst/>
                  <a:gdLst>
                    <a:gd name="T0" fmla="*/ 48 w 178"/>
                    <a:gd name="T1" fmla="*/ 480 h 595"/>
                    <a:gd name="T2" fmla="*/ 67 w 178"/>
                    <a:gd name="T3" fmla="*/ 451 h 595"/>
                    <a:gd name="T4" fmla="*/ 62 w 178"/>
                    <a:gd name="T5" fmla="*/ 470 h 595"/>
                    <a:gd name="T6" fmla="*/ 72 w 178"/>
                    <a:gd name="T7" fmla="*/ 466 h 595"/>
                    <a:gd name="T8" fmla="*/ 77 w 178"/>
                    <a:gd name="T9" fmla="*/ 432 h 595"/>
                    <a:gd name="T10" fmla="*/ 82 w 178"/>
                    <a:gd name="T11" fmla="*/ 408 h 595"/>
                    <a:gd name="T12" fmla="*/ 91 w 178"/>
                    <a:gd name="T13" fmla="*/ 398 h 595"/>
                    <a:gd name="T14" fmla="*/ 101 w 178"/>
                    <a:gd name="T15" fmla="*/ 365 h 595"/>
                    <a:gd name="T16" fmla="*/ 106 w 178"/>
                    <a:gd name="T17" fmla="*/ 345 h 595"/>
                    <a:gd name="T18" fmla="*/ 86 w 178"/>
                    <a:gd name="T19" fmla="*/ 365 h 595"/>
                    <a:gd name="T20" fmla="*/ 101 w 178"/>
                    <a:gd name="T21" fmla="*/ 336 h 595"/>
                    <a:gd name="T22" fmla="*/ 120 w 178"/>
                    <a:gd name="T23" fmla="*/ 249 h 595"/>
                    <a:gd name="T24" fmla="*/ 125 w 178"/>
                    <a:gd name="T25" fmla="*/ 24 h 595"/>
                    <a:gd name="T26" fmla="*/ 139 w 178"/>
                    <a:gd name="T27" fmla="*/ 96 h 595"/>
                    <a:gd name="T28" fmla="*/ 139 w 178"/>
                    <a:gd name="T29" fmla="*/ 149 h 595"/>
                    <a:gd name="T30" fmla="*/ 139 w 178"/>
                    <a:gd name="T31" fmla="*/ 24 h 595"/>
                    <a:gd name="T32" fmla="*/ 149 w 178"/>
                    <a:gd name="T33" fmla="*/ 29 h 595"/>
                    <a:gd name="T34" fmla="*/ 154 w 178"/>
                    <a:gd name="T35" fmla="*/ 19 h 595"/>
                    <a:gd name="T36" fmla="*/ 158 w 178"/>
                    <a:gd name="T37" fmla="*/ 57 h 595"/>
                    <a:gd name="T38" fmla="*/ 163 w 178"/>
                    <a:gd name="T39" fmla="*/ 139 h 595"/>
                    <a:gd name="T40" fmla="*/ 154 w 178"/>
                    <a:gd name="T41" fmla="*/ 197 h 595"/>
                    <a:gd name="T42" fmla="*/ 158 w 178"/>
                    <a:gd name="T43" fmla="*/ 115 h 595"/>
                    <a:gd name="T44" fmla="*/ 154 w 178"/>
                    <a:gd name="T45" fmla="*/ 134 h 595"/>
                    <a:gd name="T46" fmla="*/ 139 w 178"/>
                    <a:gd name="T47" fmla="*/ 177 h 595"/>
                    <a:gd name="T48" fmla="*/ 130 w 178"/>
                    <a:gd name="T49" fmla="*/ 283 h 595"/>
                    <a:gd name="T50" fmla="*/ 144 w 178"/>
                    <a:gd name="T51" fmla="*/ 201 h 595"/>
                    <a:gd name="T52" fmla="*/ 154 w 178"/>
                    <a:gd name="T53" fmla="*/ 225 h 595"/>
                    <a:gd name="T54" fmla="*/ 130 w 178"/>
                    <a:gd name="T55" fmla="*/ 297 h 595"/>
                    <a:gd name="T56" fmla="*/ 120 w 178"/>
                    <a:gd name="T57" fmla="*/ 360 h 595"/>
                    <a:gd name="T58" fmla="*/ 101 w 178"/>
                    <a:gd name="T59" fmla="*/ 394 h 595"/>
                    <a:gd name="T60" fmla="*/ 62 w 178"/>
                    <a:gd name="T61" fmla="*/ 514 h 595"/>
                    <a:gd name="T62" fmla="*/ 58 w 178"/>
                    <a:gd name="T63" fmla="*/ 514 h 595"/>
                    <a:gd name="T64" fmla="*/ 96 w 178"/>
                    <a:gd name="T65" fmla="*/ 451 h 595"/>
                    <a:gd name="T66" fmla="*/ 120 w 178"/>
                    <a:gd name="T67" fmla="*/ 398 h 595"/>
                    <a:gd name="T68" fmla="*/ 115 w 178"/>
                    <a:gd name="T69" fmla="*/ 422 h 595"/>
                    <a:gd name="T70" fmla="*/ 149 w 178"/>
                    <a:gd name="T71" fmla="*/ 355 h 595"/>
                    <a:gd name="T72" fmla="*/ 173 w 178"/>
                    <a:gd name="T73" fmla="*/ 293 h 595"/>
                    <a:gd name="T74" fmla="*/ 149 w 178"/>
                    <a:gd name="T75" fmla="*/ 360 h 595"/>
                    <a:gd name="T76" fmla="*/ 110 w 178"/>
                    <a:gd name="T77" fmla="*/ 446 h 595"/>
                    <a:gd name="T78" fmla="*/ 72 w 178"/>
                    <a:gd name="T79" fmla="*/ 528 h 595"/>
                    <a:gd name="T80" fmla="*/ 53 w 178"/>
                    <a:gd name="T81" fmla="*/ 533 h 595"/>
                    <a:gd name="T82" fmla="*/ 24 w 178"/>
                    <a:gd name="T83" fmla="*/ 586 h 595"/>
                    <a:gd name="T84" fmla="*/ 62 w 178"/>
                    <a:gd name="T85" fmla="*/ 538 h 595"/>
                    <a:gd name="T86" fmla="*/ 110 w 178"/>
                    <a:gd name="T87" fmla="*/ 470 h 595"/>
                    <a:gd name="T88" fmla="*/ 130 w 178"/>
                    <a:gd name="T89" fmla="*/ 432 h 595"/>
                    <a:gd name="T90" fmla="*/ 163 w 178"/>
                    <a:gd name="T91" fmla="*/ 384 h 595"/>
                    <a:gd name="T92" fmla="*/ 106 w 178"/>
                    <a:gd name="T93" fmla="*/ 509 h 595"/>
                    <a:gd name="T94" fmla="*/ 91 w 178"/>
                    <a:gd name="T95" fmla="*/ 538 h 595"/>
                    <a:gd name="T96" fmla="*/ 154 w 178"/>
                    <a:gd name="T97" fmla="*/ 456 h 595"/>
                    <a:gd name="T98" fmla="*/ 96 w 178"/>
                    <a:gd name="T99" fmla="*/ 552 h 595"/>
                    <a:gd name="T100" fmla="*/ 91 w 178"/>
                    <a:gd name="T101" fmla="*/ 571 h 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78" h="595">
                      <a:moveTo>
                        <a:pt x="0" y="595"/>
                      </a:moveTo>
                      <a:lnTo>
                        <a:pt x="29" y="528"/>
                      </a:lnTo>
                      <a:lnTo>
                        <a:pt x="43" y="494"/>
                      </a:lnTo>
                      <a:lnTo>
                        <a:pt x="48" y="480"/>
                      </a:lnTo>
                      <a:lnTo>
                        <a:pt x="58" y="461"/>
                      </a:lnTo>
                      <a:lnTo>
                        <a:pt x="62" y="451"/>
                      </a:lnTo>
                      <a:lnTo>
                        <a:pt x="67" y="451"/>
                      </a:lnTo>
                      <a:lnTo>
                        <a:pt x="67" y="451"/>
                      </a:lnTo>
                      <a:lnTo>
                        <a:pt x="67" y="451"/>
                      </a:lnTo>
                      <a:lnTo>
                        <a:pt x="72" y="456"/>
                      </a:lnTo>
                      <a:lnTo>
                        <a:pt x="67" y="461"/>
                      </a:lnTo>
                      <a:lnTo>
                        <a:pt x="62" y="470"/>
                      </a:lnTo>
                      <a:lnTo>
                        <a:pt x="58" y="490"/>
                      </a:lnTo>
                      <a:lnTo>
                        <a:pt x="62" y="485"/>
                      </a:lnTo>
                      <a:lnTo>
                        <a:pt x="67" y="480"/>
                      </a:lnTo>
                      <a:lnTo>
                        <a:pt x="72" y="466"/>
                      </a:lnTo>
                      <a:lnTo>
                        <a:pt x="77" y="451"/>
                      </a:lnTo>
                      <a:lnTo>
                        <a:pt x="82" y="437"/>
                      </a:lnTo>
                      <a:lnTo>
                        <a:pt x="77" y="437"/>
                      </a:lnTo>
                      <a:lnTo>
                        <a:pt x="77" y="432"/>
                      </a:lnTo>
                      <a:lnTo>
                        <a:pt x="67" y="422"/>
                      </a:lnTo>
                      <a:lnTo>
                        <a:pt x="72" y="418"/>
                      </a:lnTo>
                      <a:lnTo>
                        <a:pt x="77" y="413"/>
                      </a:lnTo>
                      <a:lnTo>
                        <a:pt x="82" y="408"/>
                      </a:lnTo>
                      <a:lnTo>
                        <a:pt x="86" y="408"/>
                      </a:lnTo>
                      <a:lnTo>
                        <a:pt x="91" y="403"/>
                      </a:lnTo>
                      <a:lnTo>
                        <a:pt x="96" y="403"/>
                      </a:lnTo>
                      <a:lnTo>
                        <a:pt x="91" y="398"/>
                      </a:lnTo>
                      <a:lnTo>
                        <a:pt x="86" y="389"/>
                      </a:lnTo>
                      <a:lnTo>
                        <a:pt x="86" y="384"/>
                      </a:lnTo>
                      <a:lnTo>
                        <a:pt x="96" y="374"/>
                      </a:lnTo>
                      <a:lnTo>
                        <a:pt x="101" y="365"/>
                      </a:lnTo>
                      <a:lnTo>
                        <a:pt x="110" y="355"/>
                      </a:lnTo>
                      <a:lnTo>
                        <a:pt x="115" y="341"/>
                      </a:lnTo>
                      <a:lnTo>
                        <a:pt x="110" y="341"/>
                      </a:lnTo>
                      <a:lnTo>
                        <a:pt x="106" y="345"/>
                      </a:lnTo>
                      <a:lnTo>
                        <a:pt x="101" y="355"/>
                      </a:lnTo>
                      <a:lnTo>
                        <a:pt x="96" y="360"/>
                      </a:lnTo>
                      <a:lnTo>
                        <a:pt x="91" y="365"/>
                      </a:lnTo>
                      <a:lnTo>
                        <a:pt x="86" y="365"/>
                      </a:lnTo>
                      <a:lnTo>
                        <a:pt x="82" y="365"/>
                      </a:lnTo>
                      <a:lnTo>
                        <a:pt x="86" y="355"/>
                      </a:lnTo>
                      <a:lnTo>
                        <a:pt x="91" y="345"/>
                      </a:lnTo>
                      <a:lnTo>
                        <a:pt x="101" y="336"/>
                      </a:lnTo>
                      <a:lnTo>
                        <a:pt x="110" y="331"/>
                      </a:lnTo>
                      <a:lnTo>
                        <a:pt x="101" y="321"/>
                      </a:lnTo>
                      <a:lnTo>
                        <a:pt x="110" y="283"/>
                      </a:lnTo>
                      <a:lnTo>
                        <a:pt x="120" y="249"/>
                      </a:lnTo>
                      <a:lnTo>
                        <a:pt x="120" y="211"/>
                      </a:lnTo>
                      <a:lnTo>
                        <a:pt x="125" y="173"/>
                      </a:lnTo>
                      <a:lnTo>
                        <a:pt x="125" y="101"/>
                      </a:lnTo>
                      <a:lnTo>
                        <a:pt x="125" y="24"/>
                      </a:lnTo>
                      <a:lnTo>
                        <a:pt x="130" y="24"/>
                      </a:lnTo>
                      <a:lnTo>
                        <a:pt x="134" y="43"/>
                      </a:lnTo>
                      <a:lnTo>
                        <a:pt x="139" y="57"/>
                      </a:lnTo>
                      <a:lnTo>
                        <a:pt x="139" y="96"/>
                      </a:lnTo>
                      <a:lnTo>
                        <a:pt x="134" y="134"/>
                      </a:lnTo>
                      <a:lnTo>
                        <a:pt x="134" y="149"/>
                      </a:lnTo>
                      <a:lnTo>
                        <a:pt x="139" y="168"/>
                      </a:lnTo>
                      <a:lnTo>
                        <a:pt x="139" y="149"/>
                      </a:lnTo>
                      <a:lnTo>
                        <a:pt x="144" y="129"/>
                      </a:lnTo>
                      <a:lnTo>
                        <a:pt x="144" y="86"/>
                      </a:lnTo>
                      <a:lnTo>
                        <a:pt x="139" y="43"/>
                      </a:lnTo>
                      <a:lnTo>
                        <a:pt x="139" y="24"/>
                      </a:lnTo>
                      <a:lnTo>
                        <a:pt x="144" y="0"/>
                      </a:lnTo>
                      <a:lnTo>
                        <a:pt x="144" y="9"/>
                      </a:lnTo>
                      <a:lnTo>
                        <a:pt x="149" y="14"/>
                      </a:lnTo>
                      <a:lnTo>
                        <a:pt x="149" y="29"/>
                      </a:lnTo>
                      <a:lnTo>
                        <a:pt x="149" y="43"/>
                      </a:lnTo>
                      <a:lnTo>
                        <a:pt x="149" y="48"/>
                      </a:lnTo>
                      <a:lnTo>
                        <a:pt x="154" y="53"/>
                      </a:lnTo>
                      <a:lnTo>
                        <a:pt x="154" y="19"/>
                      </a:lnTo>
                      <a:lnTo>
                        <a:pt x="154" y="24"/>
                      </a:lnTo>
                      <a:lnTo>
                        <a:pt x="158" y="29"/>
                      </a:lnTo>
                      <a:lnTo>
                        <a:pt x="158" y="43"/>
                      </a:lnTo>
                      <a:lnTo>
                        <a:pt x="158" y="57"/>
                      </a:lnTo>
                      <a:lnTo>
                        <a:pt x="158" y="62"/>
                      </a:lnTo>
                      <a:lnTo>
                        <a:pt x="163" y="67"/>
                      </a:lnTo>
                      <a:lnTo>
                        <a:pt x="163" y="105"/>
                      </a:lnTo>
                      <a:lnTo>
                        <a:pt x="163" y="139"/>
                      </a:lnTo>
                      <a:lnTo>
                        <a:pt x="163" y="177"/>
                      </a:lnTo>
                      <a:lnTo>
                        <a:pt x="163" y="192"/>
                      </a:lnTo>
                      <a:lnTo>
                        <a:pt x="158" y="211"/>
                      </a:lnTo>
                      <a:lnTo>
                        <a:pt x="154" y="197"/>
                      </a:lnTo>
                      <a:lnTo>
                        <a:pt x="154" y="187"/>
                      </a:lnTo>
                      <a:lnTo>
                        <a:pt x="154" y="158"/>
                      </a:lnTo>
                      <a:lnTo>
                        <a:pt x="158" y="129"/>
                      </a:lnTo>
                      <a:lnTo>
                        <a:pt x="158" y="115"/>
                      </a:lnTo>
                      <a:lnTo>
                        <a:pt x="158" y="110"/>
                      </a:lnTo>
                      <a:lnTo>
                        <a:pt x="158" y="101"/>
                      </a:lnTo>
                      <a:lnTo>
                        <a:pt x="154" y="115"/>
                      </a:lnTo>
                      <a:lnTo>
                        <a:pt x="154" y="134"/>
                      </a:lnTo>
                      <a:lnTo>
                        <a:pt x="149" y="158"/>
                      </a:lnTo>
                      <a:lnTo>
                        <a:pt x="149" y="177"/>
                      </a:lnTo>
                      <a:lnTo>
                        <a:pt x="144" y="182"/>
                      </a:lnTo>
                      <a:lnTo>
                        <a:pt x="139" y="177"/>
                      </a:lnTo>
                      <a:lnTo>
                        <a:pt x="130" y="245"/>
                      </a:lnTo>
                      <a:lnTo>
                        <a:pt x="115" y="317"/>
                      </a:lnTo>
                      <a:lnTo>
                        <a:pt x="125" y="302"/>
                      </a:lnTo>
                      <a:lnTo>
                        <a:pt x="130" y="283"/>
                      </a:lnTo>
                      <a:lnTo>
                        <a:pt x="134" y="259"/>
                      </a:lnTo>
                      <a:lnTo>
                        <a:pt x="134" y="240"/>
                      </a:lnTo>
                      <a:lnTo>
                        <a:pt x="139" y="211"/>
                      </a:lnTo>
                      <a:lnTo>
                        <a:pt x="144" y="201"/>
                      </a:lnTo>
                      <a:lnTo>
                        <a:pt x="144" y="187"/>
                      </a:lnTo>
                      <a:lnTo>
                        <a:pt x="149" y="187"/>
                      </a:lnTo>
                      <a:lnTo>
                        <a:pt x="149" y="225"/>
                      </a:lnTo>
                      <a:lnTo>
                        <a:pt x="154" y="225"/>
                      </a:lnTo>
                      <a:lnTo>
                        <a:pt x="144" y="230"/>
                      </a:lnTo>
                      <a:lnTo>
                        <a:pt x="144" y="249"/>
                      </a:lnTo>
                      <a:lnTo>
                        <a:pt x="139" y="264"/>
                      </a:lnTo>
                      <a:lnTo>
                        <a:pt x="130" y="297"/>
                      </a:lnTo>
                      <a:lnTo>
                        <a:pt x="125" y="326"/>
                      </a:lnTo>
                      <a:lnTo>
                        <a:pt x="120" y="345"/>
                      </a:lnTo>
                      <a:lnTo>
                        <a:pt x="120" y="350"/>
                      </a:lnTo>
                      <a:lnTo>
                        <a:pt x="120" y="360"/>
                      </a:lnTo>
                      <a:lnTo>
                        <a:pt x="110" y="365"/>
                      </a:lnTo>
                      <a:lnTo>
                        <a:pt x="106" y="374"/>
                      </a:lnTo>
                      <a:lnTo>
                        <a:pt x="106" y="384"/>
                      </a:lnTo>
                      <a:lnTo>
                        <a:pt x="101" y="394"/>
                      </a:lnTo>
                      <a:lnTo>
                        <a:pt x="86" y="456"/>
                      </a:lnTo>
                      <a:lnTo>
                        <a:pt x="77" y="485"/>
                      </a:lnTo>
                      <a:lnTo>
                        <a:pt x="72" y="494"/>
                      </a:lnTo>
                      <a:lnTo>
                        <a:pt x="62" y="514"/>
                      </a:lnTo>
                      <a:lnTo>
                        <a:pt x="58" y="514"/>
                      </a:lnTo>
                      <a:lnTo>
                        <a:pt x="53" y="514"/>
                      </a:lnTo>
                      <a:lnTo>
                        <a:pt x="53" y="518"/>
                      </a:lnTo>
                      <a:lnTo>
                        <a:pt x="58" y="514"/>
                      </a:lnTo>
                      <a:lnTo>
                        <a:pt x="62" y="514"/>
                      </a:lnTo>
                      <a:lnTo>
                        <a:pt x="67" y="514"/>
                      </a:lnTo>
                      <a:lnTo>
                        <a:pt x="82" y="485"/>
                      </a:lnTo>
                      <a:lnTo>
                        <a:pt x="96" y="451"/>
                      </a:lnTo>
                      <a:lnTo>
                        <a:pt x="106" y="422"/>
                      </a:lnTo>
                      <a:lnTo>
                        <a:pt x="120" y="389"/>
                      </a:lnTo>
                      <a:lnTo>
                        <a:pt x="120" y="394"/>
                      </a:lnTo>
                      <a:lnTo>
                        <a:pt x="120" y="398"/>
                      </a:lnTo>
                      <a:lnTo>
                        <a:pt x="120" y="403"/>
                      </a:lnTo>
                      <a:lnTo>
                        <a:pt x="115" y="413"/>
                      </a:lnTo>
                      <a:lnTo>
                        <a:pt x="115" y="418"/>
                      </a:lnTo>
                      <a:lnTo>
                        <a:pt x="115" y="422"/>
                      </a:lnTo>
                      <a:lnTo>
                        <a:pt x="120" y="413"/>
                      </a:lnTo>
                      <a:lnTo>
                        <a:pt x="130" y="403"/>
                      </a:lnTo>
                      <a:lnTo>
                        <a:pt x="139" y="379"/>
                      </a:lnTo>
                      <a:lnTo>
                        <a:pt x="149" y="355"/>
                      </a:lnTo>
                      <a:lnTo>
                        <a:pt x="158" y="326"/>
                      </a:lnTo>
                      <a:lnTo>
                        <a:pt x="163" y="317"/>
                      </a:lnTo>
                      <a:lnTo>
                        <a:pt x="168" y="307"/>
                      </a:lnTo>
                      <a:lnTo>
                        <a:pt x="173" y="293"/>
                      </a:lnTo>
                      <a:lnTo>
                        <a:pt x="178" y="283"/>
                      </a:lnTo>
                      <a:lnTo>
                        <a:pt x="173" y="302"/>
                      </a:lnTo>
                      <a:lnTo>
                        <a:pt x="168" y="321"/>
                      </a:lnTo>
                      <a:lnTo>
                        <a:pt x="149" y="360"/>
                      </a:lnTo>
                      <a:lnTo>
                        <a:pt x="134" y="398"/>
                      </a:lnTo>
                      <a:lnTo>
                        <a:pt x="125" y="413"/>
                      </a:lnTo>
                      <a:lnTo>
                        <a:pt x="120" y="432"/>
                      </a:lnTo>
                      <a:lnTo>
                        <a:pt x="110" y="446"/>
                      </a:lnTo>
                      <a:lnTo>
                        <a:pt x="106" y="456"/>
                      </a:lnTo>
                      <a:lnTo>
                        <a:pt x="91" y="480"/>
                      </a:lnTo>
                      <a:lnTo>
                        <a:pt x="82" y="509"/>
                      </a:lnTo>
                      <a:lnTo>
                        <a:pt x="72" y="528"/>
                      </a:lnTo>
                      <a:lnTo>
                        <a:pt x="67" y="528"/>
                      </a:lnTo>
                      <a:lnTo>
                        <a:pt x="62" y="528"/>
                      </a:lnTo>
                      <a:lnTo>
                        <a:pt x="58" y="528"/>
                      </a:lnTo>
                      <a:lnTo>
                        <a:pt x="53" y="533"/>
                      </a:lnTo>
                      <a:lnTo>
                        <a:pt x="48" y="542"/>
                      </a:lnTo>
                      <a:lnTo>
                        <a:pt x="48" y="552"/>
                      </a:lnTo>
                      <a:lnTo>
                        <a:pt x="19" y="590"/>
                      </a:lnTo>
                      <a:lnTo>
                        <a:pt x="24" y="586"/>
                      </a:lnTo>
                      <a:lnTo>
                        <a:pt x="34" y="581"/>
                      </a:lnTo>
                      <a:lnTo>
                        <a:pt x="43" y="566"/>
                      </a:lnTo>
                      <a:lnTo>
                        <a:pt x="53" y="547"/>
                      </a:lnTo>
                      <a:lnTo>
                        <a:pt x="62" y="538"/>
                      </a:lnTo>
                      <a:lnTo>
                        <a:pt x="72" y="542"/>
                      </a:lnTo>
                      <a:lnTo>
                        <a:pt x="82" y="523"/>
                      </a:lnTo>
                      <a:lnTo>
                        <a:pt x="91" y="504"/>
                      </a:lnTo>
                      <a:lnTo>
                        <a:pt x="110" y="470"/>
                      </a:lnTo>
                      <a:lnTo>
                        <a:pt x="125" y="432"/>
                      </a:lnTo>
                      <a:lnTo>
                        <a:pt x="134" y="413"/>
                      </a:lnTo>
                      <a:lnTo>
                        <a:pt x="144" y="394"/>
                      </a:lnTo>
                      <a:lnTo>
                        <a:pt x="130" y="432"/>
                      </a:lnTo>
                      <a:lnTo>
                        <a:pt x="125" y="456"/>
                      </a:lnTo>
                      <a:lnTo>
                        <a:pt x="120" y="475"/>
                      </a:lnTo>
                      <a:lnTo>
                        <a:pt x="144" y="432"/>
                      </a:lnTo>
                      <a:lnTo>
                        <a:pt x="163" y="384"/>
                      </a:lnTo>
                      <a:lnTo>
                        <a:pt x="168" y="389"/>
                      </a:lnTo>
                      <a:lnTo>
                        <a:pt x="144" y="427"/>
                      </a:lnTo>
                      <a:lnTo>
                        <a:pt x="125" y="470"/>
                      </a:lnTo>
                      <a:lnTo>
                        <a:pt x="106" y="509"/>
                      </a:lnTo>
                      <a:lnTo>
                        <a:pt x="91" y="528"/>
                      </a:lnTo>
                      <a:lnTo>
                        <a:pt x="82" y="547"/>
                      </a:lnTo>
                      <a:lnTo>
                        <a:pt x="82" y="552"/>
                      </a:lnTo>
                      <a:lnTo>
                        <a:pt x="91" y="538"/>
                      </a:lnTo>
                      <a:lnTo>
                        <a:pt x="101" y="523"/>
                      </a:lnTo>
                      <a:lnTo>
                        <a:pt x="120" y="499"/>
                      </a:lnTo>
                      <a:lnTo>
                        <a:pt x="144" y="470"/>
                      </a:lnTo>
                      <a:lnTo>
                        <a:pt x="154" y="456"/>
                      </a:lnTo>
                      <a:lnTo>
                        <a:pt x="163" y="442"/>
                      </a:lnTo>
                      <a:lnTo>
                        <a:pt x="149" y="470"/>
                      </a:lnTo>
                      <a:lnTo>
                        <a:pt x="130" y="494"/>
                      </a:lnTo>
                      <a:lnTo>
                        <a:pt x="96" y="552"/>
                      </a:lnTo>
                      <a:lnTo>
                        <a:pt x="96" y="557"/>
                      </a:lnTo>
                      <a:lnTo>
                        <a:pt x="96" y="562"/>
                      </a:lnTo>
                      <a:lnTo>
                        <a:pt x="96" y="566"/>
                      </a:lnTo>
                      <a:lnTo>
                        <a:pt x="91" y="571"/>
                      </a:lnTo>
                      <a:lnTo>
                        <a:pt x="82" y="586"/>
                      </a:lnTo>
                      <a:lnTo>
                        <a:pt x="72" y="595"/>
                      </a:lnTo>
                      <a:lnTo>
                        <a:pt x="0" y="59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2" name="Freeform 90">
                  <a:extLst>
                    <a:ext uri="{FF2B5EF4-FFF2-40B4-BE49-F238E27FC236}">
                      <a16:creationId xmlns:a16="http://schemas.microsoft.com/office/drawing/2014/main" id="{F03E6B16-0E85-4095-8A1B-B6AD01FD9F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4" y="2083"/>
                  <a:ext cx="76" cy="72"/>
                </a:xfrm>
                <a:custGeom>
                  <a:avLst/>
                  <a:gdLst>
                    <a:gd name="T0" fmla="*/ 0 w 76"/>
                    <a:gd name="T1" fmla="*/ 72 h 72"/>
                    <a:gd name="T2" fmla="*/ 28 w 76"/>
                    <a:gd name="T3" fmla="*/ 39 h 72"/>
                    <a:gd name="T4" fmla="*/ 52 w 76"/>
                    <a:gd name="T5" fmla="*/ 0 h 72"/>
                    <a:gd name="T6" fmla="*/ 52 w 76"/>
                    <a:gd name="T7" fmla="*/ 10 h 72"/>
                    <a:gd name="T8" fmla="*/ 48 w 76"/>
                    <a:gd name="T9" fmla="*/ 15 h 72"/>
                    <a:gd name="T10" fmla="*/ 38 w 76"/>
                    <a:gd name="T11" fmla="*/ 29 h 72"/>
                    <a:gd name="T12" fmla="*/ 28 w 76"/>
                    <a:gd name="T13" fmla="*/ 43 h 72"/>
                    <a:gd name="T14" fmla="*/ 24 w 76"/>
                    <a:gd name="T15" fmla="*/ 58 h 72"/>
                    <a:gd name="T16" fmla="*/ 28 w 76"/>
                    <a:gd name="T17" fmla="*/ 53 h 72"/>
                    <a:gd name="T18" fmla="*/ 38 w 76"/>
                    <a:gd name="T19" fmla="*/ 48 h 72"/>
                    <a:gd name="T20" fmla="*/ 52 w 76"/>
                    <a:gd name="T21" fmla="*/ 39 h 72"/>
                    <a:gd name="T22" fmla="*/ 62 w 76"/>
                    <a:gd name="T23" fmla="*/ 24 h 72"/>
                    <a:gd name="T24" fmla="*/ 76 w 76"/>
                    <a:gd name="T25" fmla="*/ 10 h 72"/>
                    <a:gd name="T26" fmla="*/ 72 w 76"/>
                    <a:gd name="T27" fmla="*/ 19 h 72"/>
                    <a:gd name="T28" fmla="*/ 67 w 76"/>
                    <a:gd name="T29" fmla="*/ 24 h 72"/>
                    <a:gd name="T30" fmla="*/ 52 w 76"/>
                    <a:gd name="T31" fmla="*/ 39 h 72"/>
                    <a:gd name="T32" fmla="*/ 38 w 76"/>
                    <a:gd name="T33" fmla="*/ 53 h 72"/>
                    <a:gd name="T34" fmla="*/ 33 w 76"/>
                    <a:gd name="T35" fmla="*/ 58 h 72"/>
                    <a:gd name="T36" fmla="*/ 33 w 76"/>
                    <a:gd name="T37" fmla="*/ 67 h 72"/>
                    <a:gd name="T38" fmla="*/ 28 w 76"/>
                    <a:gd name="T39" fmla="*/ 72 h 72"/>
                    <a:gd name="T40" fmla="*/ 0 w 76"/>
                    <a:gd name="T41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76" h="72">
                      <a:moveTo>
                        <a:pt x="0" y="72"/>
                      </a:moveTo>
                      <a:lnTo>
                        <a:pt x="28" y="39"/>
                      </a:lnTo>
                      <a:lnTo>
                        <a:pt x="52" y="0"/>
                      </a:lnTo>
                      <a:lnTo>
                        <a:pt x="52" y="10"/>
                      </a:lnTo>
                      <a:lnTo>
                        <a:pt x="48" y="15"/>
                      </a:lnTo>
                      <a:lnTo>
                        <a:pt x="38" y="29"/>
                      </a:lnTo>
                      <a:lnTo>
                        <a:pt x="28" y="43"/>
                      </a:lnTo>
                      <a:lnTo>
                        <a:pt x="24" y="58"/>
                      </a:lnTo>
                      <a:lnTo>
                        <a:pt x="28" y="53"/>
                      </a:lnTo>
                      <a:lnTo>
                        <a:pt x="38" y="48"/>
                      </a:lnTo>
                      <a:lnTo>
                        <a:pt x="52" y="39"/>
                      </a:lnTo>
                      <a:lnTo>
                        <a:pt x="62" y="24"/>
                      </a:lnTo>
                      <a:lnTo>
                        <a:pt x="76" y="10"/>
                      </a:lnTo>
                      <a:lnTo>
                        <a:pt x="72" y="19"/>
                      </a:lnTo>
                      <a:lnTo>
                        <a:pt x="67" y="24"/>
                      </a:lnTo>
                      <a:lnTo>
                        <a:pt x="52" y="39"/>
                      </a:lnTo>
                      <a:lnTo>
                        <a:pt x="38" y="53"/>
                      </a:lnTo>
                      <a:lnTo>
                        <a:pt x="33" y="58"/>
                      </a:lnTo>
                      <a:lnTo>
                        <a:pt x="33" y="67"/>
                      </a:lnTo>
                      <a:lnTo>
                        <a:pt x="28" y="72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3" name="Freeform 91">
                  <a:extLst>
                    <a:ext uri="{FF2B5EF4-FFF2-40B4-BE49-F238E27FC236}">
                      <a16:creationId xmlns:a16="http://schemas.microsoft.com/office/drawing/2014/main" id="{3DF2376F-B8B1-4C8B-B185-4849C5DF3B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5" y="2054"/>
                  <a:ext cx="63" cy="101"/>
                </a:xfrm>
                <a:custGeom>
                  <a:avLst/>
                  <a:gdLst>
                    <a:gd name="T0" fmla="*/ 0 w 63"/>
                    <a:gd name="T1" fmla="*/ 101 h 101"/>
                    <a:gd name="T2" fmla="*/ 34 w 63"/>
                    <a:gd name="T3" fmla="*/ 53 h 101"/>
                    <a:gd name="T4" fmla="*/ 43 w 63"/>
                    <a:gd name="T5" fmla="*/ 29 h 101"/>
                    <a:gd name="T6" fmla="*/ 48 w 63"/>
                    <a:gd name="T7" fmla="*/ 20 h 101"/>
                    <a:gd name="T8" fmla="*/ 53 w 63"/>
                    <a:gd name="T9" fmla="*/ 15 h 101"/>
                    <a:gd name="T10" fmla="*/ 53 w 63"/>
                    <a:gd name="T11" fmla="*/ 15 h 101"/>
                    <a:gd name="T12" fmla="*/ 53 w 63"/>
                    <a:gd name="T13" fmla="*/ 5 h 101"/>
                    <a:gd name="T14" fmla="*/ 53 w 63"/>
                    <a:gd name="T15" fmla="*/ 5 h 101"/>
                    <a:gd name="T16" fmla="*/ 53 w 63"/>
                    <a:gd name="T17" fmla="*/ 0 h 101"/>
                    <a:gd name="T18" fmla="*/ 58 w 63"/>
                    <a:gd name="T19" fmla="*/ 0 h 101"/>
                    <a:gd name="T20" fmla="*/ 63 w 63"/>
                    <a:gd name="T21" fmla="*/ 5 h 101"/>
                    <a:gd name="T22" fmla="*/ 63 w 63"/>
                    <a:gd name="T23" fmla="*/ 5 h 101"/>
                    <a:gd name="T24" fmla="*/ 58 w 63"/>
                    <a:gd name="T25" fmla="*/ 15 h 101"/>
                    <a:gd name="T26" fmla="*/ 53 w 63"/>
                    <a:gd name="T27" fmla="*/ 24 h 101"/>
                    <a:gd name="T28" fmla="*/ 48 w 63"/>
                    <a:gd name="T29" fmla="*/ 34 h 101"/>
                    <a:gd name="T30" fmla="*/ 39 w 63"/>
                    <a:gd name="T31" fmla="*/ 48 h 101"/>
                    <a:gd name="T32" fmla="*/ 29 w 63"/>
                    <a:gd name="T33" fmla="*/ 63 h 101"/>
                    <a:gd name="T34" fmla="*/ 10 w 63"/>
                    <a:gd name="T35" fmla="*/ 96 h 101"/>
                    <a:gd name="T36" fmla="*/ 15 w 63"/>
                    <a:gd name="T37" fmla="*/ 96 h 101"/>
                    <a:gd name="T38" fmla="*/ 19 w 63"/>
                    <a:gd name="T39" fmla="*/ 92 h 101"/>
                    <a:gd name="T40" fmla="*/ 24 w 63"/>
                    <a:gd name="T41" fmla="*/ 92 h 101"/>
                    <a:gd name="T42" fmla="*/ 34 w 63"/>
                    <a:gd name="T43" fmla="*/ 92 h 101"/>
                    <a:gd name="T44" fmla="*/ 19 w 63"/>
                    <a:gd name="T45" fmla="*/ 101 h 101"/>
                    <a:gd name="T46" fmla="*/ 0 w 63"/>
                    <a:gd name="T47" fmla="*/ 101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63" h="101">
                      <a:moveTo>
                        <a:pt x="0" y="101"/>
                      </a:moveTo>
                      <a:lnTo>
                        <a:pt x="34" y="53"/>
                      </a:lnTo>
                      <a:lnTo>
                        <a:pt x="43" y="29"/>
                      </a:lnTo>
                      <a:lnTo>
                        <a:pt x="48" y="20"/>
                      </a:lnTo>
                      <a:lnTo>
                        <a:pt x="53" y="15"/>
                      </a:lnTo>
                      <a:lnTo>
                        <a:pt x="53" y="15"/>
                      </a:lnTo>
                      <a:lnTo>
                        <a:pt x="53" y="5"/>
                      </a:lnTo>
                      <a:lnTo>
                        <a:pt x="53" y="5"/>
                      </a:lnTo>
                      <a:lnTo>
                        <a:pt x="53" y="0"/>
                      </a:lnTo>
                      <a:lnTo>
                        <a:pt x="58" y="0"/>
                      </a:lnTo>
                      <a:lnTo>
                        <a:pt x="63" y="5"/>
                      </a:lnTo>
                      <a:lnTo>
                        <a:pt x="63" y="5"/>
                      </a:lnTo>
                      <a:lnTo>
                        <a:pt x="58" y="15"/>
                      </a:lnTo>
                      <a:lnTo>
                        <a:pt x="53" y="24"/>
                      </a:lnTo>
                      <a:lnTo>
                        <a:pt x="48" y="34"/>
                      </a:lnTo>
                      <a:lnTo>
                        <a:pt x="39" y="48"/>
                      </a:lnTo>
                      <a:lnTo>
                        <a:pt x="29" y="63"/>
                      </a:lnTo>
                      <a:lnTo>
                        <a:pt x="10" y="96"/>
                      </a:lnTo>
                      <a:lnTo>
                        <a:pt x="15" y="96"/>
                      </a:lnTo>
                      <a:lnTo>
                        <a:pt x="19" y="92"/>
                      </a:lnTo>
                      <a:lnTo>
                        <a:pt x="24" y="92"/>
                      </a:lnTo>
                      <a:lnTo>
                        <a:pt x="34" y="92"/>
                      </a:lnTo>
                      <a:lnTo>
                        <a:pt x="19" y="101"/>
                      </a:lnTo>
                      <a:lnTo>
                        <a:pt x="0" y="10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4" name="Freeform 92">
                  <a:extLst>
                    <a:ext uri="{FF2B5EF4-FFF2-40B4-BE49-F238E27FC236}">
                      <a16:creationId xmlns:a16="http://schemas.microsoft.com/office/drawing/2014/main" id="{D5D264EA-82C4-464E-A222-263ABEC87E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4" y="2040"/>
                  <a:ext cx="115" cy="115"/>
                </a:xfrm>
                <a:custGeom>
                  <a:avLst/>
                  <a:gdLst>
                    <a:gd name="T0" fmla="*/ 0 w 115"/>
                    <a:gd name="T1" fmla="*/ 115 h 115"/>
                    <a:gd name="T2" fmla="*/ 33 w 115"/>
                    <a:gd name="T3" fmla="*/ 91 h 115"/>
                    <a:gd name="T4" fmla="*/ 62 w 115"/>
                    <a:gd name="T5" fmla="*/ 62 h 115"/>
                    <a:gd name="T6" fmla="*/ 91 w 115"/>
                    <a:gd name="T7" fmla="*/ 34 h 115"/>
                    <a:gd name="T8" fmla="*/ 101 w 115"/>
                    <a:gd name="T9" fmla="*/ 14 h 115"/>
                    <a:gd name="T10" fmla="*/ 110 w 115"/>
                    <a:gd name="T11" fmla="*/ 0 h 115"/>
                    <a:gd name="T12" fmla="*/ 115 w 115"/>
                    <a:gd name="T13" fmla="*/ 0 h 115"/>
                    <a:gd name="T14" fmla="*/ 115 w 115"/>
                    <a:gd name="T15" fmla="*/ 5 h 115"/>
                    <a:gd name="T16" fmla="*/ 110 w 115"/>
                    <a:gd name="T17" fmla="*/ 14 h 115"/>
                    <a:gd name="T18" fmla="*/ 105 w 115"/>
                    <a:gd name="T19" fmla="*/ 19 h 115"/>
                    <a:gd name="T20" fmla="*/ 101 w 115"/>
                    <a:gd name="T21" fmla="*/ 24 h 115"/>
                    <a:gd name="T22" fmla="*/ 91 w 115"/>
                    <a:gd name="T23" fmla="*/ 38 h 115"/>
                    <a:gd name="T24" fmla="*/ 81 w 115"/>
                    <a:gd name="T25" fmla="*/ 48 h 115"/>
                    <a:gd name="T26" fmla="*/ 62 w 115"/>
                    <a:gd name="T27" fmla="*/ 72 h 115"/>
                    <a:gd name="T28" fmla="*/ 43 w 115"/>
                    <a:gd name="T29" fmla="*/ 91 h 115"/>
                    <a:gd name="T30" fmla="*/ 33 w 115"/>
                    <a:gd name="T31" fmla="*/ 101 h 115"/>
                    <a:gd name="T32" fmla="*/ 24 w 115"/>
                    <a:gd name="T33" fmla="*/ 115 h 115"/>
                    <a:gd name="T34" fmla="*/ 0 w 115"/>
                    <a:gd name="T35" fmla="*/ 115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15" h="115">
                      <a:moveTo>
                        <a:pt x="0" y="115"/>
                      </a:moveTo>
                      <a:lnTo>
                        <a:pt x="33" y="91"/>
                      </a:lnTo>
                      <a:lnTo>
                        <a:pt x="62" y="62"/>
                      </a:lnTo>
                      <a:lnTo>
                        <a:pt x="91" y="34"/>
                      </a:lnTo>
                      <a:lnTo>
                        <a:pt x="101" y="14"/>
                      </a:lnTo>
                      <a:lnTo>
                        <a:pt x="110" y="0"/>
                      </a:lnTo>
                      <a:lnTo>
                        <a:pt x="115" y="0"/>
                      </a:lnTo>
                      <a:lnTo>
                        <a:pt x="115" y="5"/>
                      </a:lnTo>
                      <a:lnTo>
                        <a:pt x="110" y="14"/>
                      </a:lnTo>
                      <a:lnTo>
                        <a:pt x="105" y="19"/>
                      </a:lnTo>
                      <a:lnTo>
                        <a:pt x="101" y="24"/>
                      </a:lnTo>
                      <a:lnTo>
                        <a:pt x="91" y="38"/>
                      </a:lnTo>
                      <a:lnTo>
                        <a:pt x="81" y="48"/>
                      </a:lnTo>
                      <a:lnTo>
                        <a:pt x="62" y="72"/>
                      </a:lnTo>
                      <a:lnTo>
                        <a:pt x="43" y="91"/>
                      </a:lnTo>
                      <a:lnTo>
                        <a:pt x="33" y="101"/>
                      </a:lnTo>
                      <a:lnTo>
                        <a:pt x="24" y="11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5" name="Freeform 93">
                  <a:extLst>
                    <a:ext uri="{FF2B5EF4-FFF2-40B4-BE49-F238E27FC236}">
                      <a16:creationId xmlns:a16="http://schemas.microsoft.com/office/drawing/2014/main" id="{44674051-C668-4986-AB15-4C44A58124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7" y="2045"/>
                  <a:ext cx="96" cy="110"/>
                </a:xfrm>
                <a:custGeom>
                  <a:avLst/>
                  <a:gdLst>
                    <a:gd name="T0" fmla="*/ 0 w 96"/>
                    <a:gd name="T1" fmla="*/ 110 h 110"/>
                    <a:gd name="T2" fmla="*/ 9 w 96"/>
                    <a:gd name="T3" fmla="*/ 96 h 110"/>
                    <a:gd name="T4" fmla="*/ 19 w 96"/>
                    <a:gd name="T5" fmla="*/ 81 h 110"/>
                    <a:gd name="T6" fmla="*/ 33 w 96"/>
                    <a:gd name="T7" fmla="*/ 43 h 110"/>
                    <a:gd name="T8" fmla="*/ 38 w 96"/>
                    <a:gd name="T9" fmla="*/ 48 h 110"/>
                    <a:gd name="T10" fmla="*/ 33 w 96"/>
                    <a:gd name="T11" fmla="*/ 62 h 110"/>
                    <a:gd name="T12" fmla="*/ 28 w 96"/>
                    <a:gd name="T13" fmla="*/ 77 h 110"/>
                    <a:gd name="T14" fmla="*/ 14 w 96"/>
                    <a:gd name="T15" fmla="*/ 101 h 110"/>
                    <a:gd name="T16" fmla="*/ 38 w 96"/>
                    <a:gd name="T17" fmla="*/ 77 h 110"/>
                    <a:gd name="T18" fmla="*/ 52 w 96"/>
                    <a:gd name="T19" fmla="*/ 53 h 110"/>
                    <a:gd name="T20" fmla="*/ 72 w 96"/>
                    <a:gd name="T21" fmla="*/ 29 h 110"/>
                    <a:gd name="T22" fmla="*/ 86 w 96"/>
                    <a:gd name="T23" fmla="*/ 0 h 110"/>
                    <a:gd name="T24" fmla="*/ 91 w 96"/>
                    <a:gd name="T25" fmla="*/ 0 h 110"/>
                    <a:gd name="T26" fmla="*/ 91 w 96"/>
                    <a:gd name="T27" fmla="*/ 0 h 110"/>
                    <a:gd name="T28" fmla="*/ 96 w 96"/>
                    <a:gd name="T29" fmla="*/ 5 h 110"/>
                    <a:gd name="T30" fmla="*/ 96 w 96"/>
                    <a:gd name="T31" fmla="*/ 5 h 110"/>
                    <a:gd name="T32" fmla="*/ 38 w 96"/>
                    <a:gd name="T33" fmla="*/ 77 h 110"/>
                    <a:gd name="T34" fmla="*/ 48 w 96"/>
                    <a:gd name="T35" fmla="*/ 81 h 110"/>
                    <a:gd name="T36" fmla="*/ 28 w 96"/>
                    <a:gd name="T37" fmla="*/ 110 h 110"/>
                    <a:gd name="T38" fmla="*/ 19 w 96"/>
                    <a:gd name="T39" fmla="*/ 110 h 110"/>
                    <a:gd name="T40" fmla="*/ 24 w 96"/>
                    <a:gd name="T41" fmla="*/ 105 h 110"/>
                    <a:gd name="T42" fmla="*/ 24 w 96"/>
                    <a:gd name="T43" fmla="*/ 101 h 110"/>
                    <a:gd name="T44" fmla="*/ 19 w 96"/>
                    <a:gd name="T45" fmla="*/ 105 h 110"/>
                    <a:gd name="T46" fmla="*/ 14 w 96"/>
                    <a:gd name="T47" fmla="*/ 110 h 110"/>
                    <a:gd name="T48" fmla="*/ 0 w 96"/>
                    <a:gd name="T49" fmla="*/ 11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6" h="110">
                      <a:moveTo>
                        <a:pt x="0" y="110"/>
                      </a:moveTo>
                      <a:lnTo>
                        <a:pt x="9" y="96"/>
                      </a:lnTo>
                      <a:lnTo>
                        <a:pt x="19" y="81"/>
                      </a:lnTo>
                      <a:lnTo>
                        <a:pt x="33" y="43"/>
                      </a:lnTo>
                      <a:lnTo>
                        <a:pt x="38" y="48"/>
                      </a:lnTo>
                      <a:lnTo>
                        <a:pt x="33" y="62"/>
                      </a:lnTo>
                      <a:lnTo>
                        <a:pt x="28" y="77"/>
                      </a:lnTo>
                      <a:lnTo>
                        <a:pt x="14" y="101"/>
                      </a:lnTo>
                      <a:lnTo>
                        <a:pt x="38" y="77"/>
                      </a:lnTo>
                      <a:lnTo>
                        <a:pt x="52" y="53"/>
                      </a:lnTo>
                      <a:lnTo>
                        <a:pt x="72" y="29"/>
                      </a:lnTo>
                      <a:lnTo>
                        <a:pt x="86" y="0"/>
                      </a:lnTo>
                      <a:lnTo>
                        <a:pt x="91" y="0"/>
                      </a:lnTo>
                      <a:lnTo>
                        <a:pt x="91" y="0"/>
                      </a:lnTo>
                      <a:lnTo>
                        <a:pt x="96" y="5"/>
                      </a:lnTo>
                      <a:lnTo>
                        <a:pt x="96" y="5"/>
                      </a:lnTo>
                      <a:lnTo>
                        <a:pt x="38" y="77"/>
                      </a:lnTo>
                      <a:lnTo>
                        <a:pt x="48" y="81"/>
                      </a:lnTo>
                      <a:lnTo>
                        <a:pt x="28" y="110"/>
                      </a:lnTo>
                      <a:lnTo>
                        <a:pt x="19" y="110"/>
                      </a:lnTo>
                      <a:lnTo>
                        <a:pt x="24" y="105"/>
                      </a:lnTo>
                      <a:lnTo>
                        <a:pt x="24" y="101"/>
                      </a:lnTo>
                      <a:lnTo>
                        <a:pt x="19" y="105"/>
                      </a:lnTo>
                      <a:lnTo>
                        <a:pt x="14" y="110"/>
                      </a:lnTo>
                      <a:lnTo>
                        <a:pt x="0" y="1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6" name="Freeform 94">
                  <a:extLst>
                    <a:ext uri="{FF2B5EF4-FFF2-40B4-BE49-F238E27FC236}">
                      <a16:creationId xmlns:a16="http://schemas.microsoft.com/office/drawing/2014/main" id="{8AB3407B-35AE-498D-B2DF-6D61BA658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9" y="2131"/>
                  <a:ext cx="14" cy="24"/>
                </a:xfrm>
                <a:custGeom>
                  <a:avLst/>
                  <a:gdLst>
                    <a:gd name="T0" fmla="*/ 0 w 14"/>
                    <a:gd name="T1" fmla="*/ 24 h 24"/>
                    <a:gd name="T2" fmla="*/ 14 w 14"/>
                    <a:gd name="T3" fmla="*/ 0 h 24"/>
                    <a:gd name="T4" fmla="*/ 14 w 14"/>
                    <a:gd name="T5" fmla="*/ 5 h 24"/>
                    <a:gd name="T6" fmla="*/ 14 w 14"/>
                    <a:gd name="T7" fmla="*/ 15 h 24"/>
                    <a:gd name="T8" fmla="*/ 9 w 14"/>
                    <a:gd name="T9" fmla="*/ 19 h 24"/>
                    <a:gd name="T10" fmla="*/ 4 w 14"/>
                    <a:gd name="T11" fmla="*/ 24 h 24"/>
                    <a:gd name="T12" fmla="*/ 0 w 14"/>
                    <a:gd name="T1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24">
                      <a:moveTo>
                        <a:pt x="0" y="24"/>
                      </a:moveTo>
                      <a:lnTo>
                        <a:pt x="14" y="0"/>
                      </a:lnTo>
                      <a:lnTo>
                        <a:pt x="14" y="5"/>
                      </a:lnTo>
                      <a:lnTo>
                        <a:pt x="14" y="15"/>
                      </a:lnTo>
                      <a:lnTo>
                        <a:pt x="9" y="19"/>
                      </a:lnTo>
                      <a:lnTo>
                        <a:pt x="4" y="2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7" name="Freeform 95">
                  <a:extLst>
                    <a:ext uri="{FF2B5EF4-FFF2-40B4-BE49-F238E27FC236}">
                      <a16:creationId xmlns:a16="http://schemas.microsoft.com/office/drawing/2014/main" id="{530BB49B-4ABA-4D9D-813B-F0199F9691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99" y="2102"/>
                  <a:ext cx="34" cy="53"/>
                </a:xfrm>
                <a:custGeom>
                  <a:avLst/>
                  <a:gdLst>
                    <a:gd name="T0" fmla="*/ 0 w 34"/>
                    <a:gd name="T1" fmla="*/ 53 h 53"/>
                    <a:gd name="T2" fmla="*/ 29 w 34"/>
                    <a:gd name="T3" fmla="*/ 0 h 53"/>
                    <a:gd name="T4" fmla="*/ 34 w 34"/>
                    <a:gd name="T5" fmla="*/ 10 h 53"/>
                    <a:gd name="T6" fmla="*/ 34 w 34"/>
                    <a:gd name="T7" fmla="*/ 15 h 53"/>
                    <a:gd name="T8" fmla="*/ 29 w 34"/>
                    <a:gd name="T9" fmla="*/ 20 h 53"/>
                    <a:gd name="T10" fmla="*/ 24 w 34"/>
                    <a:gd name="T11" fmla="*/ 29 h 53"/>
                    <a:gd name="T12" fmla="*/ 15 w 34"/>
                    <a:gd name="T13" fmla="*/ 39 h 53"/>
                    <a:gd name="T14" fmla="*/ 15 w 34"/>
                    <a:gd name="T15" fmla="*/ 48 h 53"/>
                    <a:gd name="T16" fmla="*/ 10 w 34"/>
                    <a:gd name="T17" fmla="*/ 53 h 53"/>
                    <a:gd name="T18" fmla="*/ 0 w 34"/>
                    <a:gd name="T19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4" h="53">
                      <a:moveTo>
                        <a:pt x="0" y="53"/>
                      </a:moveTo>
                      <a:lnTo>
                        <a:pt x="29" y="0"/>
                      </a:lnTo>
                      <a:lnTo>
                        <a:pt x="34" y="10"/>
                      </a:lnTo>
                      <a:lnTo>
                        <a:pt x="34" y="15"/>
                      </a:lnTo>
                      <a:lnTo>
                        <a:pt x="29" y="20"/>
                      </a:lnTo>
                      <a:lnTo>
                        <a:pt x="24" y="29"/>
                      </a:lnTo>
                      <a:lnTo>
                        <a:pt x="15" y="39"/>
                      </a:lnTo>
                      <a:lnTo>
                        <a:pt x="15" y="48"/>
                      </a:lnTo>
                      <a:lnTo>
                        <a:pt x="10" y="5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8" name="Freeform 96">
                  <a:extLst>
                    <a:ext uri="{FF2B5EF4-FFF2-40B4-BE49-F238E27FC236}">
                      <a16:creationId xmlns:a16="http://schemas.microsoft.com/office/drawing/2014/main" id="{F5B9AD5C-180A-4D72-A37C-DA9B0F1ABF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80" y="1929"/>
                  <a:ext cx="106" cy="226"/>
                </a:xfrm>
                <a:custGeom>
                  <a:avLst/>
                  <a:gdLst>
                    <a:gd name="T0" fmla="*/ 48 w 106"/>
                    <a:gd name="T1" fmla="*/ 202 h 226"/>
                    <a:gd name="T2" fmla="*/ 53 w 106"/>
                    <a:gd name="T3" fmla="*/ 169 h 226"/>
                    <a:gd name="T4" fmla="*/ 53 w 106"/>
                    <a:gd name="T5" fmla="*/ 154 h 226"/>
                    <a:gd name="T6" fmla="*/ 58 w 106"/>
                    <a:gd name="T7" fmla="*/ 130 h 226"/>
                    <a:gd name="T8" fmla="*/ 58 w 106"/>
                    <a:gd name="T9" fmla="*/ 111 h 226"/>
                    <a:gd name="T10" fmla="*/ 53 w 106"/>
                    <a:gd name="T11" fmla="*/ 121 h 226"/>
                    <a:gd name="T12" fmla="*/ 48 w 106"/>
                    <a:gd name="T13" fmla="*/ 140 h 226"/>
                    <a:gd name="T14" fmla="*/ 39 w 106"/>
                    <a:gd name="T15" fmla="*/ 149 h 226"/>
                    <a:gd name="T16" fmla="*/ 19 w 106"/>
                    <a:gd name="T17" fmla="*/ 178 h 226"/>
                    <a:gd name="T18" fmla="*/ 0 w 106"/>
                    <a:gd name="T19" fmla="*/ 207 h 226"/>
                    <a:gd name="T20" fmla="*/ 0 w 106"/>
                    <a:gd name="T21" fmla="*/ 197 h 226"/>
                    <a:gd name="T22" fmla="*/ 19 w 106"/>
                    <a:gd name="T23" fmla="*/ 169 h 226"/>
                    <a:gd name="T24" fmla="*/ 29 w 106"/>
                    <a:gd name="T25" fmla="*/ 149 h 226"/>
                    <a:gd name="T26" fmla="*/ 34 w 106"/>
                    <a:gd name="T27" fmla="*/ 125 h 226"/>
                    <a:gd name="T28" fmla="*/ 63 w 106"/>
                    <a:gd name="T29" fmla="*/ 97 h 226"/>
                    <a:gd name="T30" fmla="*/ 77 w 106"/>
                    <a:gd name="T31" fmla="*/ 53 h 226"/>
                    <a:gd name="T32" fmla="*/ 58 w 106"/>
                    <a:gd name="T33" fmla="*/ 77 h 226"/>
                    <a:gd name="T34" fmla="*/ 48 w 106"/>
                    <a:gd name="T35" fmla="*/ 106 h 226"/>
                    <a:gd name="T36" fmla="*/ 43 w 106"/>
                    <a:gd name="T37" fmla="*/ 101 h 226"/>
                    <a:gd name="T38" fmla="*/ 48 w 106"/>
                    <a:gd name="T39" fmla="*/ 87 h 226"/>
                    <a:gd name="T40" fmla="*/ 63 w 106"/>
                    <a:gd name="T41" fmla="*/ 63 h 226"/>
                    <a:gd name="T42" fmla="*/ 58 w 106"/>
                    <a:gd name="T43" fmla="*/ 58 h 226"/>
                    <a:gd name="T44" fmla="*/ 58 w 106"/>
                    <a:gd name="T45" fmla="*/ 39 h 226"/>
                    <a:gd name="T46" fmla="*/ 67 w 106"/>
                    <a:gd name="T47" fmla="*/ 20 h 226"/>
                    <a:gd name="T48" fmla="*/ 72 w 106"/>
                    <a:gd name="T49" fmla="*/ 10 h 226"/>
                    <a:gd name="T50" fmla="*/ 67 w 106"/>
                    <a:gd name="T51" fmla="*/ 34 h 226"/>
                    <a:gd name="T52" fmla="*/ 63 w 106"/>
                    <a:gd name="T53" fmla="*/ 63 h 226"/>
                    <a:gd name="T54" fmla="*/ 77 w 106"/>
                    <a:gd name="T55" fmla="*/ 53 h 226"/>
                    <a:gd name="T56" fmla="*/ 87 w 106"/>
                    <a:gd name="T57" fmla="*/ 20 h 226"/>
                    <a:gd name="T58" fmla="*/ 91 w 106"/>
                    <a:gd name="T59" fmla="*/ 10 h 226"/>
                    <a:gd name="T60" fmla="*/ 91 w 106"/>
                    <a:gd name="T61" fmla="*/ 5 h 226"/>
                    <a:gd name="T62" fmla="*/ 91 w 106"/>
                    <a:gd name="T63" fmla="*/ 20 h 226"/>
                    <a:gd name="T64" fmla="*/ 87 w 106"/>
                    <a:gd name="T65" fmla="*/ 49 h 226"/>
                    <a:gd name="T66" fmla="*/ 82 w 106"/>
                    <a:gd name="T67" fmla="*/ 73 h 226"/>
                    <a:gd name="T68" fmla="*/ 72 w 106"/>
                    <a:gd name="T69" fmla="*/ 92 h 226"/>
                    <a:gd name="T70" fmla="*/ 63 w 106"/>
                    <a:gd name="T71" fmla="*/ 106 h 226"/>
                    <a:gd name="T72" fmla="*/ 67 w 106"/>
                    <a:gd name="T73" fmla="*/ 111 h 226"/>
                    <a:gd name="T74" fmla="*/ 72 w 106"/>
                    <a:gd name="T75" fmla="*/ 111 h 226"/>
                    <a:gd name="T76" fmla="*/ 77 w 106"/>
                    <a:gd name="T77" fmla="*/ 87 h 226"/>
                    <a:gd name="T78" fmla="*/ 87 w 106"/>
                    <a:gd name="T79" fmla="*/ 77 h 226"/>
                    <a:gd name="T80" fmla="*/ 82 w 106"/>
                    <a:gd name="T81" fmla="*/ 87 h 226"/>
                    <a:gd name="T82" fmla="*/ 82 w 106"/>
                    <a:gd name="T83" fmla="*/ 97 h 226"/>
                    <a:gd name="T84" fmla="*/ 87 w 106"/>
                    <a:gd name="T85" fmla="*/ 106 h 226"/>
                    <a:gd name="T86" fmla="*/ 101 w 106"/>
                    <a:gd name="T87" fmla="*/ 63 h 226"/>
                    <a:gd name="T88" fmla="*/ 106 w 106"/>
                    <a:gd name="T89" fmla="*/ 34 h 226"/>
                    <a:gd name="T90" fmla="*/ 106 w 106"/>
                    <a:gd name="T91" fmla="*/ 49 h 226"/>
                    <a:gd name="T92" fmla="*/ 91 w 106"/>
                    <a:gd name="T93" fmla="*/ 111 h 226"/>
                    <a:gd name="T94" fmla="*/ 101 w 106"/>
                    <a:gd name="T95" fmla="*/ 135 h 226"/>
                    <a:gd name="T96" fmla="*/ 96 w 106"/>
                    <a:gd name="T97" fmla="*/ 159 h 226"/>
                    <a:gd name="T98" fmla="*/ 72 w 106"/>
                    <a:gd name="T99" fmla="*/ 207 h 226"/>
                    <a:gd name="T100" fmla="*/ 67 w 106"/>
                    <a:gd name="T101" fmla="*/ 217 h 226"/>
                    <a:gd name="T102" fmla="*/ 39 w 106"/>
                    <a:gd name="T103" fmla="*/ 226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06" h="226">
                      <a:moveTo>
                        <a:pt x="39" y="226"/>
                      </a:moveTo>
                      <a:lnTo>
                        <a:pt x="48" y="202"/>
                      </a:lnTo>
                      <a:lnTo>
                        <a:pt x="58" y="178"/>
                      </a:lnTo>
                      <a:lnTo>
                        <a:pt x="53" y="169"/>
                      </a:lnTo>
                      <a:lnTo>
                        <a:pt x="53" y="164"/>
                      </a:lnTo>
                      <a:lnTo>
                        <a:pt x="53" y="154"/>
                      </a:lnTo>
                      <a:lnTo>
                        <a:pt x="53" y="145"/>
                      </a:lnTo>
                      <a:lnTo>
                        <a:pt x="58" y="130"/>
                      </a:lnTo>
                      <a:lnTo>
                        <a:pt x="58" y="121"/>
                      </a:lnTo>
                      <a:lnTo>
                        <a:pt x="58" y="111"/>
                      </a:lnTo>
                      <a:lnTo>
                        <a:pt x="53" y="116"/>
                      </a:lnTo>
                      <a:lnTo>
                        <a:pt x="53" y="121"/>
                      </a:lnTo>
                      <a:lnTo>
                        <a:pt x="48" y="130"/>
                      </a:lnTo>
                      <a:lnTo>
                        <a:pt x="48" y="140"/>
                      </a:lnTo>
                      <a:lnTo>
                        <a:pt x="43" y="145"/>
                      </a:lnTo>
                      <a:lnTo>
                        <a:pt x="39" y="149"/>
                      </a:lnTo>
                      <a:lnTo>
                        <a:pt x="34" y="149"/>
                      </a:lnTo>
                      <a:lnTo>
                        <a:pt x="19" y="178"/>
                      </a:lnTo>
                      <a:lnTo>
                        <a:pt x="10" y="193"/>
                      </a:lnTo>
                      <a:lnTo>
                        <a:pt x="0" y="207"/>
                      </a:lnTo>
                      <a:lnTo>
                        <a:pt x="0" y="202"/>
                      </a:lnTo>
                      <a:lnTo>
                        <a:pt x="0" y="197"/>
                      </a:lnTo>
                      <a:lnTo>
                        <a:pt x="5" y="188"/>
                      </a:lnTo>
                      <a:lnTo>
                        <a:pt x="19" y="169"/>
                      </a:lnTo>
                      <a:lnTo>
                        <a:pt x="24" y="159"/>
                      </a:lnTo>
                      <a:lnTo>
                        <a:pt x="29" y="149"/>
                      </a:lnTo>
                      <a:lnTo>
                        <a:pt x="34" y="140"/>
                      </a:lnTo>
                      <a:lnTo>
                        <a:pt x="34" y="125"/>
                      </a:lnTo>
                      <a:lnTo>
                        <a:pt x="48" y="111"/>
                      </a:lnTo>
                      <a:lnTo>
                        <a:pt x="63" y="97"/>
                      </a:lnTo>
                      <a:lnTo>
                        <a:pt x="72" y="73"/>
                      </a:lnTo>
                      <a:lnTo>
                        <a:pt x="77" y="53"/>
                      </a:lnTo>
                      <a:lnTo>
                        <a:pt x="67" y="63"/>
                      </a:lnTo>
                      <a:lnTo>
                        <a:pt x="58" y="77"/>
                      </a:lnTo>
                      <a:lnTo>
                        <a:pt x="53" y="92"/>
                      </a:lnTo>
                      <a:lnTo>
                        <a:pt x="48" y="106"/>
                      </a:lnTo>
                      <a:lnTo>
                        <a:pt x="43" y="106"/>
                      </a:lnTo>
                      <a:lnTo>
                        <a:pt x="43" y="101"/>
                      </a:lnTo>
                      <a:lnTo>
                        <a:pt x="43" y="97"/>
                      </a:lnTo>
                      <a:lnTo>
                        <a:pt x="48" y="87"/>
                      </a:lnTo>
                      <a:lnTo>
                        <a:pt x="53" y="77"/>
                      </a:lnTo>
                      <a:lnTo>
                        <a:pt x="63" y="63"/>
                      </a:lnTo>
                      <a:lnTo>
                        <a:pt x="58" y="63"/>
                      </a:lnTo>
                      <a:lnTo>
                        <a:pt x="58" y="58"/>
                      </a:lnTo>
                      <a:lnTo>
                        <a:pt x="53" y="49"/>
                      </a:lnTo>
                      <a:lnTo>
                        <a:pt x="58" y="39"/>
                      </a:lnTo>
                      <a:lnTo>
                        <a:pt x="63" y="29"/>
                      </a:lnTo>
                      <a:lnTo>
                        <a:pt x="67" y="20"/>
                      </a:lnTo>
                      <a:lnTo>
                        <a:pt x="67" y="15"/>
                      </a:lnTo>
                      <a:lnTo>
                        <a:pt x="72" y="10"/>
                      </a:lnTo>
                      <a:lnTo>
                        <a:pt x="72" y="20"/>
                      </a:lnTo>
                      <a:lnTo>
                        <a:pt x="67" y="34"/>
                      </a:lnTo>
                      <a:lnTo>
                        <a:pt x="67" y="49"/>
                      </a:lnTo>
                      <a:lnTo>
                        <a:pt x="63" y="63"/>
                      </a:lnTo>
                      <a:lnTo>
                        <a:pt x="77" y="49"/>
                      </a:lnTo>
                      <a:lnTo>
                        <a:pt x="77" y="53"/>
                      </a:lnTo>
                      <a:lnTo>
                        <a:pt x="87" y="25"/>
                      </a:lnTo>
                      <a:lnTo>
                        <a:pt x="87" y="20"/>
                      </a:lnTo>
                      <a:lnTo>
                        <a:pt x="91" y="15"/>
                      </a:lnTo>
                      <a:lnTo>
                        <a:pt x="91" y="10"/>
                      </a:lnTo>
                      <a:lnTo>
                        <a:pt x="87" y="0"/>
                      </a:lnTo>
                      <a:lnTo>
                        <a:pt x="91" y="5"/>
                      </a:lnTo>
                      <a:lnTo>
                        <a:pt x="96" y="15"/>
                      </a:lnTo>
                      <a:lnTo>
                        <a:pt x="91" y="20"/>
                      </a:lnTo>
                      <a:lnTo>
                        <a:pt x="91" y="29"/>
                      </a:lnTo>
                      <a:lnTo>
                        <a:pt x="87" y="49"/>
                      </a:lnTo>
                      <a:lnTo>
                        <a:pt x="82" y="68"/>
                      </a:lnTo>
                      <a:lnTo>
                        <a:pt x="82" y="73"/>
                      </a:lnTo>
                      <a:lnTo>
                        <a:pt x="77" y="77"/>
                      </a:lnTo>
                      <a:lnTo>
                        <a:pt x="72" y="92"/>
                      </a:lnTo>
                      <a:lnTo>
                        <a:pt x="63" y="101"/>
                      </a:lnTo>
                      <a:lnTo>
                        <a:pt x="63" y="106"/>
                      </a:lnTo>
                      <a:lnTo>
                        <a:pt x="67" y="106"/>
                      </a:lnTo>
                      <a:lnTo>
                        <a:pt x="67" y="111"/>
                      </a:lnTo>
                      <a:lnTo>
                        <a:pt x="67" y="121"/>
                      </a:lnTo>
                      <a:lnTo>
                        <a:pt x="72" y="111"/>
                      </a:lnTo>
                      <a:lnTo>
                        <a:pt x="77" y="97"/>
                      </a:lnTo>
                      <a:lnTo>
                        <a:pt x="77" y="87"/>
                      </a:lnTo>
                      <a:lnTo>
                        <a:pt x="87" y="73"/>
                      </a:lnTo>
                      <a:lnTo>
                        <a:pt x="87" y="77"/>
                      </a:lnTo>
                      <a:lnTo>
                        <a:pt x="87" y="82"/>
                      </a:lnTo>
                      <a:lnTo>
                        <a:pt x="82" y="87"/>
                      </a:lnTo>
                      <a:lnTo>
                        <a:pt x="82" y="92"/>
                      </a:lnTo>
                      <a:lnTo>
                        <a:pt x="82" y="97"/>
                      </a:lnTo>
                      <a:lnTo>
                        <a:pt x="82" y="101"/>
                      </a:lnTo>
                      <a:lnTo>
                        <a:pt x="87" y="106"/>
                      </a:lnTo>
                      <a:lnTo>
                        <a:pt x="96" y="87"/>
                      </a:lnTo>
                      <a:lnTo>
                        <a:pt x="101" y="63"/>
                      </a:lnTo>
                      <a:lnTo>
                        <a:pt x="101" y="44"/>
                      </a:lnTo>
                      <a:lnTo>
                        <a:pt x="106" y="34"/>
                      </a:lnTo>
                      <a:lnTo>
                        <a:pt x="106" y="25"/>
                      </a:lnTo>
                      <a:lnTo>
                        <a:pt x="106" y="49"/>
                      </a:lnTo>
                      <a:lnTo>
                        <a:pt x="101" y="68"/>
                      </a:lnTo>
                      <a:lnTo>
                        <a:pt x="91" y="111"/>
                      </a:lnTo>
                      <a:lnTo>
                        <a:pt x="96" y="125"/>
                      </a:lnTo>
                      <a:lnTo>
                        <a:pt x="101" y="135"/>
                      </a:lnTo>
                      <a:lnTo>
                        <a:pt x="96" y="149"/>
                      </a:lnTo>
                      <a:lnTo>
                        <a:pt x="96" y="159"/>
                      </a:lnTo>
                      <a:lnTo>
                        <a:pt x="82" y="183"/>
                      </a:lnTo>
                      <a:lnTo>
                        <a:pt x="72" y="207"/>
                      </a:lnTo>
                      <a:lnTo>
                        <a:pt x="67" y="212"/>
                      </a:lnTo>
                      <a:lnTo>
                        <a:pt x="67" y="217"/>
                      </a:lnTo>
                      <a:lnTo>
                        <a:pt x="67" y="226"/>
                      </a:lnTo>
                      <a:lnTo>
                        <a:pt x="39" y="22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09" name="Freeform 97">
                  <a:extLst>
                    <a:ext uri="{FF2B5EF4-FFF2-40B4-BE49-F238E27FC236}">
                      <a16:creationId xmlns:a16="http://schemas.microsoft.com/office/drawing/2014/main" id="{8DAD437D-A520-4E02-A0B4-87B5E2C325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05" y="2112"/>
                  <a:ext cx="14" cy="43"/>
                </a:xfrm>
                <a:custGeom>
                  <a:avLst/>
                  <a:gdLst>
                    <a:gd name="T0" fmla="*/ 0 w 14"/>
                    <a:gd name="T1" fmla="*/ 43 h 43"/>
                    <a:gd name="T2" fmla="*/ 14 w 14"/>
                    <a:gd name="T3" fmla="*/ 0 h 43"/>
                    <a:gd name="T4" fmla="*/ 14 w 14"/>
                    <a:gd name="T5" fmla="*/ 14 h 43"/>
                    <a:gd name="T6" fmla="*/ 14 w 14"/>
                    <a:gd name="T7" fmla="*/ 24 h 43"/>
                    <a:gd name="T8" fmla="*/ 10 w 14"/>
                    <a:gd name="T9" fmla="*/ 43 h 43"/>
                    <a:gd name="T10" fmla="*/ 0 w 14"/>
                    <a:gd name="T11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" h="43">
                      <a:moveTo>
                        <a:pt x="0" y="43"/>
                      </a:moveTo>
                      <a:lnTo>
                        <a:pt x="14" y="0"/>
                      </a:lnTo>
                      <a:lnTo>
                        <a:pt x="14" y="14"/>
                      </a:lnTo>
                      <a:lnTo>
                        <a:pt x="14" y="24"/>
                      </a:lnTo>
                      <a:lnTo>
                        <a:pt x="10" y="43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0" name="Freeform 98">
                  <a:extLst>
                    <a:ext uri="{FF2B5EF4-FFF2-40B4-BE49-F238E27FC236}">
                      <a16:creationId xmlns:a16="http://schemas.microsoft.com/office/drawing/2014/main" id="{18484122-E17D-4596-B628-E96DCF8BAE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9" y="2136"/>
                  <a:ext cx="10" cy="19"/>
                </a:xfrm>
                <a:custGeom>
                  <a:avLst/>
                  <a:gdLst>
                    <a:gd name="T0" fmla="*/ 0 w 10"/>
                    <a:gd name="T1" fmla="*/ 19 h 19"/>
                    <a:gd name="T2" fmla="*/ 0 w 10"/>
                    <a:gd name="T3" fmla="*/ 10 h 19"/>
                    <a:gd name="T4" fmla="*/ 5 w 10"/>
                    <a:gd name="T5" fmla="*/ 0 h 19"/>
                    <a:gd name="T6" fmla="*/ 10 w 10"/>
                    <a:gd name="T7" fmla="*/ 5 h 19"/>
                    <a:gd name="T8" fmla="*/ 10 w 10"/>
                    <a:gd name="T9" fmla="*/ 10 h 19"/>
                    <a:gd name="T10" fmla="*/ 5 w 10"/>
                    <a:gd name="T11" fmla="*/ 19 h 19"/>
                    <a:gd name="T12" fmla="*/ 0 w 10"/>
                    <a:gd name="T13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19">
                      <a:moveTo>
                        <a:pt x="0" y="19"/>
                      </a:moveTo>
                      <a:lnTo>
                        <a:pt x="0" y="1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10"/>
                      </a:lnTo>
                      <a:lnTo>
                        <a:pt x="5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1" name="Freeform 99">
                  <a:extLst>
                    <a:ext uri="{FF2B5EF4-FFF2-40B4-BE49-F238E27FC236}">
                      <a16:creationId xmlns:a16="http://schemas.microsoft.com/office/drawing/2014/main" id="{CF98D9C7-0096-40B1-98AA-3E85FE31AD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43" y="2150"/>
                  <a:ext cx="10" cy="5"/>
                </a:xfrm>
                <a:custGeom>
                  <a:avLst/>
                  <a:gdLst>
                    <a:gd name="T0" fmla="*/ 0 w 10"/>
                    <a:gd name="T1" fmla="*/ 5 h 5"/>
                    <a:gd name="T2" fmla="*/ 5 w 10"/>
                    <a:gd name="T3" fmla="*/ 0 h 5"/>
                    <a:gd name="T4" fmla="*/ 10 w 10"/>
                    <a:gd name="T5" fmla="*/ 5 h 5"/>
                    <a:gd name="T6" fmla="*/ 10 w 10"/>
                    <a:gd name="T7" fmla="*/ 5 h 5"/>
                    <a:gd name="T8" fmla="*/ 0 w 10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5">
                      <a:moveTo>
                        <a:pt x="0" y="5"/>
                      </a:move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2" name="Freeform 100">
                  <a:extLst>
                    <a:ext uri="{FF2B5EF4-FFF2-40B4-BE49-F238E27FC236}">
                      <a16:creationId xmlns:a16="http://schemas.microsoft.com/office/drawing/2014/main" id="{502EC858-CE86-4D3F-91F5-FB9E326474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" y="993"/>
                  <a:ext cx="19" cy="29"/>
                </a:xfrm>
                <a:custGeom>
                  <a:avLst/>
                  <a:gdLst>
                    <a:gd name="T0" fmla="*/ 19 w 19"/>
                    <a:gd name="T1" fmla="*/ 10 h 29"/>
                    <a:gd name="T2" fmla="*/ 0 w 19"/>
                    <a:gd name="T3" fmla="*/ 29 h 29"/>
                    <a:gd name="T4" fmla="*/ 0 w 19"/>
                    <a:gd name="T5" fmla="*/ 29 h 29"/>
                    <a:gd name="T6" fmla="*/ 4 w 19"/>
                    <a:gd name="T7" fmla="*/ 19 h 29"/>
                    <a:gd name="T8" fmla="*/ 9 w 19"/>
                    <a:gd name="T9" fmla="*/ 10 h 29"/>
                    <a:gd name="T10" fmla="*/ 9 w 19"/>
                    <a:gd name="T11" fmla="*/ 5 h 29"/>
                    <a:gd name="T12" fmla="*/ 9 w 19"/>
                    <a:gd name="T13" fmla="*/ 5 h 29"/>
                    <a:gd name="T14" fmla="*/ 14 w 19"/>
                    <a:gd name="T15" fmla="*/ 0 h 29"/>
                    <a:gd name="T16" fmla="*/ 19 w 19"/>
                    <a:gd name="T17" fmla="*/ 5 h 29"/>
                    <a:gd name="T18" fmla="*/ 19 w 19"/>
                    <a:gd name="T19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29">
                      <a:moveTo>
                        <a:pt x="19" y="10"/>
                      </a:moveTo>
                      <a:lnTo>
                        <a:pt x="0" y="29"/>
                      </a:lnTo>
                      <a:lnTo>
                        <a:pt x="0" y="29"/>
                      </a:lnTo>
                      <a:lnTo>
                        <a:pt x="4" y="19"/>
                      </a:lnTo>
                      <a:lnTo>
                        <a:pt x="9" y="10"/>
                      </a:lnTo>
                      <a:lnTo>
                        <a:pt x="9" y="5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19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3" name="Freeform 101">
                  <a:extLst>
                    <a:ext uri="{FF2B5EF4-FFF2-40B4-BE49-F238E27FC236}">
                      <a16:creationId xmlns:a16="http://schemas.microsoft.com/office/drawing/2014/main" id="{CF54D3AA-B200-4922-AB94-478502FA59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9" y="1003"/>
                  <a:ext cx="5" cy="38"/>
                </a:xfrm>
                <a:custGeom>
                  <a:avLst/>
                  <a:gdLst>
                    <a:gd name="T0" fmla="*/ 5 w 5"/>
                    <a:gd name="T1" fmla="*/ 38 h 38"/>
                    <a:gd name="T2" fmla="*/ 0 w 5"/>
                    <a:gd name="T3" fmla="*/ 38 h 38"/>
                    <a:gd name="T4" fmla="*/ 0 w 5"/>
                    <a:gd name="T5" fmla="*/ 19 h 38"/>
                    <a:gd name="T6" fmla="*/ 0 w 5"/>
                    <a:gd name="T7" fmla="*/ 0 h 38"/>
                    <a:gd name="T8" fmla="*/ 0 w 5"/>
                    <a:gd name="T9" fmla="*/ 4 h 38"/>
                    <a:gd name="T10" fmla="*/ 5 w 5"/>
                    <a:gd name="T11" fmla="*/ 4 h 38"/>
                    <a:gd name="T12" fmla="*/ 5 w 5"/>
                    <a:gd name="T13" fmla="*/ 14 h 38"/>
                    <a:gd name="T14" fmla="*/ 5 w 5"/>
                    <a:gd name="T1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38">
                      <a:moveTo>
                        <a:pt x="5" y="38"/>
                      </a:moveTo>
                      <a:lnTo>
                        <a:pt x="0" y="38"/>
                      </a:lnTo>
                      <a:lnTo>
                        <a:pt x="0" y="19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5" y="4"/>
                      </a:lnTo>
                      <a:lnTo>
                        <a:pt x="5" y="14"/>
                      </a:lnTo>
                      <a:lnTo>
                        <a:pt x="5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4" name="Freeform 102">
                  <a:extLst>
                    <a:ext uri="{FF2B5EF4-FFF2-40B4-BE49-F238E27FC236}">
                      <a16:creationId xmlns:a16="http://schemas.microsoft.com/office/drawing/2014/main" id="{949C1DE3-29DF-44E5-A781-5F765EE605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8" y="1007"/>
                  <a:ext cx="20" cy="34"/>
                </a:xfrm>
                <a:custGeom>
                  <a:avLst/>
                  <a:gdLst>
                    <a:gd name="T0" fmla="*/ 20 w 20"/>
                    <a:gd name="T1" fmla="*/ 29 h 34"/>
                    <a:gd name="T2" fmla="*/ 20 w 20"/>
                    <a:gd name="T3" fmla="*/ 34 h 34"/>
                    <a:gd name="T4" fmla="*/ 0 w 20"/>
                    <a:gd name="T5" fmla="*/ 5 h 34"/>
                    <a:gd name="T6" fmla="*/ 0 w 20"/>
                    <a:gd name="T7" fmla="*/ 0 h 34"/>
                    <a:gd name="T8" fmla="*/ 10 w 20"/>
                    <a:gd name="T9" fmla="*/ 5 h 34"/>
                    <a:gd name="T10" fmla="*/ 15 w 20"/>
                    <a:gd name="T11" fmla="*/ 15 h 34"/>
                    <a:gd name="T12" fmla="*/ 20 w 20"/>
                    <a:gd name="T13" fmla="*/ 20 h 34"/>
                    <a:gd name="T14" fmla="*/ 20 w 20"/>
                    <a:gd name="T15" fmla="*/ 2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34">
                      <a:moveTo>
                        <a:pt x="20" y="29"/>
                      </a:moveTo>
                      <a:lnTo>
                        <a:pt x="20" y="34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0" y="5"/>
                      </a:lnTo>
                      <a:lnTo>
                        <a:pt x="15" y="15"/>
                      </a:lnTo>
                      <a:lnTo>
                        <a:pt x="20" y="20"/>
                      </a:lnTo>
                      <a:lnTo>
                        <a:pt x="2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5" name="Freeform 103">
                  <a:extLst>
                    <a:ext uri="{FF2B5EF4-FFF2-40B4-BE49-F238E27FC236}">
                      <a16:creationId xmlns:a16="http://schemas.microsoft.com/office/drawing/2014/main" id="{57DA4741-F6A7-4AAE-873F-31D3E823B6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6" y="1012"/>
                  <a:ext cx="72" cy="111"/>
                </a:xfrm>
                <a:custGeom>
                  <a:avLst/>
                  <a:gdLst>
                    <a:gd name="T0" fmla="*/ 19 w 72"/>
                    <a:gd name="T1" fmla="*/ 29 h 111"/>
                    <a:gd name="T2" fmla="*/ 24 w 72"/>
                    <a:gd name="T3" fmla="*/ 29 h 111"/>
                    <a:gd name="T4" fmla="*/ 29 w 72"/>
                    <a:gd name="T5" fmla="*/ 29 h 111"/>
                    <a:gd name="T6" fmla="*/ 29 w 72"/>
                    <a:gd name="T7" fmla="*/ 24 h 111"/>
                    <a:gd name="T8" fmla="*/ 29 w 72"/>
                    <a:gd name="T9" fmla="*/ 19 h 111"/>
                    <a:gd name="T10" fmla="*/ 33 w 72"/>
                    <a:gd name="T11" fmla="*/ 19 h 111"/>
                    <a:gd name="T12" fmla="*/ 33 w 72"/>
                    <a:gd name="T13" fmla="*/ 24 h 111"/>
                    <a:gd name="T14" fmla="*/ 33 w 72"/>
                    <a:gd name="T15" fmla="*/ 34 h 111"/>
                    <a:gd name="T16" fmla="*/ 33 w 72"/>
                    <a:gd name="T17" fmla="*/ 39 h 111"/>
                    <a:gd name="T18" fmla="*/ 38 w 72"/>
                    <a:gd name="T19" fmla="*/ 43 h 111"/>
                    <a:gd name="T20" fmla="*/ 43 w 72"/>
                    <a:gd name="T21" fmla="*/ 43 h 111"/>
                    <a:gd name="T22" fmla="*/ 38 w 72"/>
                    <a:gd name="T23" fmla="*/ 48 h 111"/>
                    <a:gd name="T24" fmla="*/ 38 w 72"/>
                    <a:gd name="T25" fmla="*/ 53 h 111"/>
                    <a:gd name="T26" fmla="*/ 38 w 72"/>
                    <a:gd name="T27" fmla="*/ 63 h 111"/>
                    <a:gd name="T28" fmla="*/ 48 w 72"/>
                    <a:gd name="T29" fmla="*/ 77 h 111"/>
                    <a:gd name="T30" fmla="*/ 53 w 72"/>
                    <a:gd name="T31" fmla="*/ 72 h 111"/>
                    <a:gd name="T32" fmla="*/ 53 w 72"/>
                    <a:gd name="T33" fmla="*/ 77 h 111"/>
                    <a:gd name="T34" fmla="*/ 57 w 72"/>
                    <a:gd name="T35" fmla="*/ 82 h 111"/>
                    <a:gd name="T36" fmla="*/ 62 w 72"/>
                    <a:gd name="T37" fmla="*/ 92 h 111"/>
                    <a:gd name="T38" fmla="*/ 67 w 72"/>
                    <a:gd name="T39" fmla="*/ 101 h 111"/>
                    <a:gd name="T40" fmla="*/ 72 w 72"/>
                    <a:gd name="T41" fmla="*/ 106 h 111"/>
                    <a:gd name="T42" fmla="*/ 62 w 72"/>
                    <a:gd name="T43" fmla="*/ 106 h 111"/>
                    <a:gd name="T44" fmla="*/ 53 w 72"/>
                    <a:gd name="T45" fmla="*/ 96 h 111"/>
                    <a:gd name="T46" fmla="*/ 48 w 72"/>
                    <a:gd name="T47" fmla="*/ 87 h 111"/>
                    <a:gd name="T48" fmla="*/ 33 w 72"/>
                    <a:gd name="T49" fmla="*/ 67 h 111"/>
                    <a:gd name="T50" fmla="*/ 38 w 72"/>
                    <a:gd name="T51" fmla="*/ 111 h 111"/>
                    <a:gd name="T52" fmla="*/ 33 w 72"/>
                    <a:gd name="T53" fmla="*/ 101 h 111"/>
                    <a:gd name="T54" fmla="*/ 29 w 72"/>
                    <a:gd name="T55" fmla="*/ 96 h 111"/>
                    <a:gd name="T56" fmla="*/ 29 w 72"/>
                    <a:gd name="T57" fmla="*/ 77 h 111"/>
                    <a:gd name="T58" fmla="*/ 29 w 72"/>
                    <a:gd name="T59" fmla="*/ 58 h 111"/>
                    <a:gd name="T60" fmla="*/ 24 w 72"/>
                    <a:gd name="T61" fmla="*/ 39 h 111"/>
                    <a:gd name="T62" fmla="*/ 19 w 72"/>
                    <a:gd name="T63" fmla="*/ 48 h 111"/>
                    <a:gd name="T64" fmla="*/ 14 w 72"/>
                    <a:gd name="T65" fmla="*/ 58 h 111"/>
                    <a:gd name="T66" fmla="*/ 14 w 72"/>
                    <a:gd name="T67" fmla="*/ 67 h 111"/>
                    <a:gd name="T68" fmla="*/ 14 w 72"/>
                    <a:gd name="T69" fmla="*/ 82 h 111"/>
                    <a:gd name="T70" fmla="*/ 9 w 72"/>
                    <a:gd name="T71" fmla="*/ 77 h 111"/>
                    <a:gd name="T72" fmla="*/ 5 w 72"/>
                    <a:gd name="T73" fmla="*/ 72 h 111"/>
                    <a:gd name="T74" fmla="*/ 5 w 72"/>
                    <a:gd name="T75" fmla="*/ 63 h 111"/>
                    <a:gd name="T76" fmla="*/ 9 w 72"/>
                    <a:gd name="T77" fmla="*/ 58 h 111"/>
                    <a:gd name="T78" fmla="*/ 14 w 72"/>
                    <a:gd name="T79" fmla="*/ 43 h 111"/>
                    <a:gd name="T80" fmla="*/ 14 w 72"/>
                    <a:gd name="T81" fmla="*/ 29 h 111"/>
                    <a:gd name="T82" fmla="*/ 14 w 72"/>
                    <a:gd name="T83" fmla="*/ 29 h 111"/>
                    <a:gd name="T84" fmla="*/ 9 w 72"/>
                    <a:gd name="T85" fmla="*/ 34 h 111"/>
                    <a:gd name="T86" fmla="*/ 5 w 72"/>
                    <a:gd name="T87" fmla="*/ 43 h 111"/>
                    <a:gd name="T88" fmla="*/ 5 w 72"/>
                    <a:gd name="T89" fmla="*/ 48 h 111"/>
                    <a:gd name="T90" fmla="*/ 0 w 72"/>
                    <a:gd name="T91" fmla="*/ 43 h 111"/>
                    <a:gd name="T92" fmla="*/ 0 w 72"/>
                    <a:gd name="T93" fmla="*/ 39 h 111"/>
                    <a:gd name="T94" fmla="*/ 5 w 72"/>
                    <a:gd name="T95" fmla="*/ 29 h 111"/>
                    <a:gd name="T96" fmla="*/ 9 w 72"/>
                    <a:gd name="T97" fmla="*/ 19 h 111"/>
                    <a:gd name="T98" fmla="*/ 24 w 72"/>
                    <a:gd name="T99" fmla="*/ 0 h 111"/>
                    <a:gd name="T100" fmla="*/ 19 w 72"/>
                    <a:gd name="T101" fmla="*/ 29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2" h="111">
                      <a:moveTo>
                        <a:pt x="19" y="29"/>
                      </a:moveTo>
                      <a:lnTo>
                        <a:pt x="24" y="29"/>
                      </a:lnTo>
                      <a:lnTo>
                        <a:pt x="29" y="29"/>
                      </a:lnTo>
                      <a:lnTo>
                        <a:pt x="29" y="24"/>
                      </a:lnTo>
                      <a:lnTo>
                        <a:pt x="29" y="19"/>
                      </a:lnTo>
                      <a:lnTo>
                        <a:pt x="33" y="19"/>
                      </a:lnTo>
                      <a:lnTo>
                        <a:pt x="33" y="24"/>
                      </a:lnTo>
                      <a:lnTo>
                        <a:pt x="33" y="34"/>
                      </a:lnTo>
                      <a:lnTo>
                        <a:pt x="33" y="39"/>
                      </a:lnTo>
                      <a:lnTo>
                        <a:pt x="38" y="43"/>
                      </a:lnTo>
                      <a:lnTo>
                        <a:pt x="43" y="43"/>
                      </a:lnTo>
                      <a:lnTo>
                        <a:pt x="38" y="48"/>
                      </a:lnTo>
                      <a:lnTo>
                        <a:pt x="38" y="53"/>
                      </a:lnTo>
                      <a:lnTo>
                        <a:pt x="38" y="63"/>
                      </a:lnTo>
                      <a:lnTo>
                        <a:pt x="48" y="77"/>
                      </a:lnTo>
                      <a:lnTo>
                        <a:pt x="53" y="72"/>
                      </a:lnTo>
                      <a:lnTo>
                        <a:pt x="53" y="77"/>
                      </a:lnTo>
                      <a:lnTo>
                        <a:pt x="57" y="82"/>
                      </a:lnTo>
                      <a:lnTo>
                        <a:pt x="62" y="92"/>
                      </a:lnTo>
                      <a:lnTo>
                        <a:pt x="67" y="101"/>
                      </a:lnTo>
                      <a:lnTo>
                        <a:pt x="72" y="106"/>
                      </a:lnTo>
                      <a:lnTo>
                        <a:pt x="62" y="106"/>
                      </a:lnTo>
                      <a:lnTo>
                        <a:pt x="53" y="96"/>
                      </a:lnTo>
                      <a:lnTo>
                        <a:pt x="48" y="87"/>
                      </a:lnTo>
                      <a:lnTo>
                        <a:pt x="33" y="67"/>
                      </a:lnTo>
                      <a:lnTo>
                        <a:pt x="38" y="111"/>
                      </a:lnTo>
                      <a:lnTo>
                        <a:pt x="33" y="101"/>
                      </a:lnTo>
                      <a:lnTo>
                        <a:pt x="29" y="96"/>
                      </a:lnTo>
                      <a:lnTo>
                        <a:pt x="29" y="77"/>
                      </a:lnTo>
                      <a:lnTo>
                        <a:pt x="29" y="58"/>
                      </a:lnTo>
                      <a:lnTo>
                        <a:pt x="24" y="39"/>
                      </a:lnTo>
                      <a:lnTo>
                        <a:pt x="19" y="48"/>
                      </a:lnTo>
                      <a:lnTo>
                        <a:pt x="14" y="58"/>
                      </a:lnTo>
                      <a:lnTo>
                        <a:pt x="14" y="67"/>
                      </a:lnTo>
                      <a:lnTo>
                        <a:pt x="14" y="82"/>
                      </a:lnTo>
                      <a:lnTo>
                        <a:pt x="9" y="77"/>
                      </a:lnTo>
                      <a:lnTo>
                        <a:pt x="5" y="72"/>
                      </a:lnTo>
                      <a:lnTo>
                        <a:pt x="5" y="63"/>
                      </a:lnTo>
                      <a:lnTo>
                        <a:pt x="9" y="58"/>
                      </a:lnTo>
                      <a:lnTo>
                        <a:pt x="14" y="43"/>
                      </a:lnTo>
                      <a:lnTo>
                        <a:pt x="14" y="29"/>
                      </a:lnTo>
                      <a:lnTo>
                        <a:pt x="14" y="29"/>
                      </a:lnTo>
                      <a:lnTo>
                        <a:pt x="9" y="34"/>
                      </a:lnTo>
                      <a:lnTo>
                        <a:pt x="5" y="43"/>
                      </a:lnTo>
                      <a:lnTo>
                        <a:pt x="5" y="48"/>
                      </a:lnTo>
                      <a:lnTo>
                        <a:pt x="0" y="43"/>
                      </a:lnTo>
                      <a:lnTo>
                        <a:pt x="0" y="39"/>
                      </a:lnTo>
                      <a:lnTo>
                        <a:pt x="5" y="29"/>
                      </a:lnTo>
                      <a:lnTo>
                        <a:pt x="9" y="19"/>
                      </a:lnTo>
                      <a:lnTo>
                        <a:pt x="24" y="0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6" name="Freeform 104">
                  <a:extLst>
                    <a:ext uri="{FF2B5EF4-FFF2-40B4-BE49-F238E27FC236}">
                      <a16:creationId xmlns:a16="http://schemas.microsoft.com/office/drawing/2014/main" id="{10306043-C16F-4908-B591-F8E2C6ADB6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27" y="1046"/>
                  <a:ext cx="135" cy="77"/>
                </a:xfrm>
                <a:custGeom>
                  <a:avLst/>
                  <a:gdLst>
                    <a:gd name="T0" fmla="*/ 130 w 135"/>
                    <a:gd name="T1" fmla="*/ 9 h 77"/>
                    <a:gd name="T2" fmla="*/ 111 w 135"/>
                    <a:gd name="T3" fmla="*/ 19 h 77"/>
                    <a:gd name="T4" fmla="*/ 91 w 135"/>
                    <a:gd name="T5" fmla="*/ 24 h 77"/>
                    <a:gd name="T6" fmla="*/ 72 w 135"/>
                    <a:gd name="T7" fmla="*/ 29 h 77"/>
                    <a:gd name="T8" fmla="*/ 63 w 135"/>
                    <a:gd name="T9" fmla="*/ 33 h 77"/>
                    <a:gd name="T10" fmla="*/ 53 w 135"/>
                    <a:gd name="T11" fmla="*/ 29 h 77"/>
                    <a:gd name="T12" fmla="*/ 48 w 135"/>
                    <a:gd name="T13" fmla="*/ 33 h 77"/>
                    <a:gd name="T14" fmla="*/ 43 w 135"/>
                    <a:gd name="T15" fmla="*/ 38 h 77"/>
                    <a:gd name="T16" fmla="*/ 39 w 135"/>
                    <a:gd name="T17" fmla="*/ 48 h 77"/>
                    <a:gd name="T18" fmla="*/ 39 w 135"/>
                    <a:gd name="T19" fmla="*/ 53 h 77"/>
                    <a:gd name="T20" fmla="*/ 34 w 135"/>
                    <a:gd name="T21" fmla="*/ 67 h 77"/>
                    <a:gd name="T22" fmla="*/ 29 w 135"/>
                    <a:gd name="T23" fmla="*/ 77 h 77"/>
                    <a:gd name="T24" fmla="*/ 24 w 135"/>
                    <a:gd name="T25" fmla="*/ 72 h 77"/>
                    <a:gd name="T26" fmla="*/ 24 w 135"/>
                    <a:gd name="T27" fmla="*/ 62 h 77"/>
                    <a:gd name="T28" fmla="*/ 29 w 135"/>
                    <a:gd name="T29" fmla="*/ 58 h 77"/>
                    <a:gd name="T30" fmla="*/ 24 w 135"/>
                    <a:gd name="T31" fmla="*/ 48 h 77"/>
                    <a:gd name="T32" fmla="*/ 19 w 135"/>
                    <a:gd name="T33" fmla="*/ 53 h 77"/>
                    <a:gd name="T34" fmla="*/ 14 w 135"/>
                    <a:gd name="T35" fmla="*/ 62 h 77"/>
                    <a:gd name="T36" fmla="*/ 5 w 135"/>
                    <a:gd name="T37" fmla="*/ 67 h 77"/>
                    <a:gd name="T38" fmla="*/ 5 w 135"/>
                    <a:gd name="T39" fmla="*/ 67 h 77"/>
                    <a:gd name="T40" fmla="*/ 0 w 135"/>
                    <a:gd name="T41" fmla="*/ 67 h 77"/>
                    <a:gd name="T42" fmla="*/ 10 w 135"/>
                    <a:gd name="T43" fmla="*/ 53 h 77"/>
                    <a:gd name="T44" fmla="*/ 14 w 135"/>
                    <a:gd name="T45" fmla="*/ 38 h 77"/>
                    <a:gd name="T46" fmla="*/ 19 w 135"/>
                    <a:gd name="T47" fmla="*/ 33 h 77"/>
                    <a:gd name="T48" fmla="*/ 24 w 135"/>
                    <a:gd name="T49" fmla="*/ 29 h 77"/>
                    <a:gd name="T50" fmla="*/ 34 w 135"/>
                    <a:gd name="T51" fmla="*/ 24 h 77"/>
                    <a:gd name="T52" fmla="*/ 39 w 135"/>
                    <a:gd name="T53" fmla="*/ 24 h 77"/>
                    <a:gd name="T54" fmla="*/ 43 w 135"/>
                    <a:gd name="T55" fmla="*/ 19 h 77"/>
                    <a:gd name="T56" fmla="*/ 43 w 135"/>
                    <a:gd name="T57" fmla="*/ 19 h 77"/>
                    <a:gd name="T58" fmla="*/ 53 w 135"/>
                    <a:gd name="T59" fmla="*/ 14 h 77"/>
                    <a:gd name="T60" fmla="*/ 67 w 135"/>
                    <a:gd name="T61" fmla="*/ 19 h 77"/>
                    <a:gd name="T62" fmla="*/ 72 w 135"/>
                    <a:gd name="T63" fmla="*/ 19 h 77"/>
                    <a:gd name="T64" fmla="*/ 77 w 135"/>
                    <a:gd name="T65" fmla="*/ 14 h 77"/>
                    <a:gd name="T66" fmla="*/ 87 w 135"/>
                    <a:gd name="T67" fmla="*/ 5 h 77"/>
                    <a:gd name="T68" fmla="*/ 106 w 135"/>
                    <a:gd name="T69" fmla="*/ 0 h 77"/>
                    <a:gd name="T70" fmla="*/ 120 w 135"/>
                    <a:gd name="T71" fmla="*/ 0 h 77"/>
                    <a:gd name="T72" fmla="*/ 135 w 135"/>
                    <a:gd name="T73" fmla="*/ 0 h 77"/>
                    <a:gd name="T74" fmla="*/ 130 w 135"/>
                    <a:gd name="T75" fmla="*/ 9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35" h="77">
                      <a:moveTo>
                        <a:pt x="130" y="9"/>
                      </a:moveTo>
                      <a:lnTo>
                        <a:pt x="111" y="19"/>
                      </a:lnTo>
                      <a:lnTo>
                        <a:pt x="91" y="24"/>
                      </a:lnTo>
                      <a:lnTo>
                        <a:pt x="72" y="29"/>
                      </a:lnTo>
                      <a:lnTo>
                        <a:pt x="63" y="33"/>
                      </a:lnTo>
                      <a:lnTo>
                        <a:pt x="53" y="29"/>
                      </a:lnTo>
                      <a:lnTo>
                        <a:pt x="48" y="33"/>
                      </a:lnTo>
                      <a:lnTo>
                        <a:pt x="43" y="38"/>
                      </a:lnTo>
                      <a:lnTo>
                        <a:pt x="39" y="48"/>
                      </a:lnTo>
                      <a:lnTo>
                        <a:pt x="39" y="53"/>
                      </a:lnTo>
                      <a:lnTo>
                        <a:pt x="34" y="67"/>
                      </a:lnTo>
                      <a:lnTo>
                        <a:pt x="29" y="77"/>
                      </a:lnTo>
                      <a:lnTo>
                        <a:pt x="24" y="72"/>
                      </a:lnTo>
                      <a:lnTo>
                        <a:pt x="24" y="62"/>
                      </a:lnTo>
                      <a:lnTo>
                        <a:pt x="29" y="58"/>
                      </a:lnTo>
                      <a:lnTo>
                        <a:pt x="24" y="48"/>
                      </a:lnTo>
                      <a:lnTo>
                        <a:pt x="19" y="53"/>
                      </a:lnTo>
                      <a:lnTo>
                        <a:pt x="14" y="62"/>
                      </a:lnTo>
                      <a:lnTo>
                        <a:pt x="5" y="67"/>
                      </a:lnTo>
                      <a:lnTo>
                        <a:pt x="5" y="67"/>
                      </a:lnTo>
                      <a:lnTo>
                        <a:pt x="0" y="67"/>
                      </a:lnTo>
                      <a:lnTo>
                        <a:pt x="10" y="53"/>
                      </a:lnTo>
                      <a:lnTo>
                        <a:pt x="14" y="38"/>
                      </a:lnTo>
                      <a:lnTo>
                        <a:pt x="19" y="33"/>
                      </a:lnTo>
                      <a:lnTo>
                        <a:pt x="24" y="29"/>
                      </a:lnTo>
                      <a:lnTo>
                        <a:pt x="34" y="24"/>
                      </a:lnTo>
                      <a:lnTo>
                        <a:pt x="39" y="24"/>
                      </a:lnTo>
                      <a:lnTo>
                        <a:pt x="43" y="19"/>
                      </a:lnTo>
                      <a:lnTo>
                        <a:pt x="43" y="19"/>
                      </a:lnTo>
                      <a:lnTo>
                        <a:pt x="53" y="14"/>
                      </a:lnTo>
                      <a:lnTo>
                        <a:pt x="67" y="19"/>
                      </a:lnTo>
                      <a:lnTo>
                        <a:pt x="72" y="19"/>
                      </a:lnTo>
                      <a:lnTo>
                        <a:pt x="77" y="14"/>
                      </a:lnTo>
                      <a:lnTo>
                        <a:pt x="87" y="5"/>
                      </a:lnTo>
                      <a:lnTo>
                        <a:pt x="106" y="0"/>
                      </a:lnTo>
                      <a:lnTo>
                        <a:pt x="120" y="0"/>
                      </a:lnTo>
                      <a:lnTo>
                        <a:pt x="135" y="0"/>
                      </a:lnTo>
                      <a:lnTo>
                        <a:pt x="130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7" name="Freeform 105">
                  <a:extLst>
                    <a:ext uri="{FF2B5EF4-FFF2-40B4-BE49-F238E27FC236}">
                      <a16:creationId xmlns:a16="http://schemas.microsoft.com/office/drawing/2014/main" id="{CDED7CBD-9E27-4325-915A-DC9FAA0C58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1" y="1051"/>
                  <a:ext cx="221" cy="259"/>
                </a:xfrm>
                <a:custGeom>
                  <a:avLst/>
                  <a:gdLst>
                    <a:gd name="T0" fmla="*/ 106 w 221"/>
                    <a:gd name="T1" fmla="*/ 48 h 259"/>
                    <a:gd name="T2" fmla="*/ 115 w 221"/>
                    <a:gd name="T3" fmla="*/ 53 h 259"/>
                    <a:gd name="T4" fmla="*/ 130 w 221"/>
                    <a:gd name="T5" fmla="*/ 57 h 259"/>
                    <a:gd name="T6" fmla="*/ 154 w 221"/>
                    <a:gd name="T7" fmla="*/ 67 h 259"/>
                    <a:gd name="T8" fmla="*/ 173 w 221"/>
                    <a:gd name="T9" fmla="*/ 77 h 259"/>
                    <a:gd name="T10" fmla="*/ 197 w 221"/>
                    <a:gd name="T11" fmla="*/ 86 h 259"/>
                    <a:gd name="T12" fmla="*/ 197 w 221"/>
                    <a:gd name="T13" fmla="*/ 115 h 259"/>
                    <a:gd name="T14" fmla="*/ 202 w 221"/>
                    <a:gd name="T15" fmla="*/ 115 h 259"/>
                    <a:gd name="T16" fmla="*/ 211 w 221"/>
                    <a:gd name="T17" fmla="*/ 115 h 259"/>
                    <a:gd name="T18" fmla="*/ 216 w 221"/>
                    <a:gd name="T19" fmla="*/ 149 h 259"/>
                    <a:gd name="T20" fmla="*/ 221 w 221"/>
                    <a:gd name="T21" fmla="*/ 187 h 259"/>
                    <a:gd name="T22" fmla="*/ 221 w 221"/>
                    <a:gd name="T23" fmla="*/ 225 h 259"/>
                    <a:gd name="T24" fmla="*/ 221 w 221"/>
                    <a:gd name="T25" fmla="*/ 245 h 259"/>
                    <a:gd name="T26" fmla="*/ 221 w 221"/>
                    <a:gd name="T27" fmla="*/ 259 h 259"/>
                    <a:gd name="T28" fmla="*/ 216 w 221"/>
                    <a:gd name="T29" fmla="*/ 259 h 259"/>
                    <a:gd name="T30" fmla="*/ 211 w 221"/>
                    <a:gd name="T31" fmla="*/ 245 h 259"/>
                    <a:gd name="T32" fmla="*/ 211 w 221"/>
                    <a:gd name="T33" fmla="*/ 230 h 259"/>
                    <a:gd name="T34" fmla="*/ 207 w 221"/>
                    <a:gd name="T35" fmla="*/ 201 h 259"/>
                    <a:gd name="T36" fmla="*/ 202 w 221"/>
                    <a:gd name="T37" fmla="*/ 168 h 259"/>
                    <a:gd name="T38" fmla="*/ 197 w 221"/>
                    <a:gd name="T39" fmla="*/ 139 h 259"/>
                    <a:gd name="T40" fmla="*/ 197 w 221"/>
                    <a:gd name="T41" fmla="*/ 139 h 259"/>
                    <a:gd name="T42" fmla="*/ 192 w 221"/>
                    <a:gd name="T43" fmla="*/ 149 h 259"/>
                    <a:gd name="T44" fmla="*/ 187 w 221"/>
                    <a:gd name="T45" fmla="*/ 153 h 259"/>
                    <a:gd name="T46" fmla="*/ 183 w 221"/>
                    <a:gd name="T47" fmla="*/ 153 h 259"/>
                    <a:gd name="T48" fmla="*/ 187 w 221"/>
                    <a:gd name="T49" fmla="*/ 144 h 259"/>
                    <a:gd name="T50" fmla="*/ 187 w 221"/>
                    <a:gd name="T51" fmla="*/ 129 h 259"/>
                    <a:gd name="T52" fmla="*/ 187 w 221"/>
                    <a:gd name="T53" fmla="*/ 120 h 259"/>
                    <a:gd name="T54" fmla="*/ 192 w 221"/>
                    <a:gd name="T55" fmla="*/ 105 h 259"/>
                    <a:gd name="T56" fmla="*/ 178 w 221"/>
                    <a:gd name="T57" fmla="*/ 91 h 259"/>
                    <a:gd name="T58" fmla="*/ 159 w 221"/>
                    <a:gd name="T59" fmla="*/ 81 h 259"/>
                    <a:gd name="T60" fmla="*/ 144 w 221"/>
                    <a:gd name="T61" fmla="*/ 72 h 259"/>
                    <a:gd name="T62" fmla="*/ 125 w 221"/>
                    <a:gd name="T63" fmla="*/ 67 h 259"/>
                    <a:gd name="T64" fmla="*/ 111 w 221"/>
                    <a:gd name="T65" fmla="*/ 62 h 259"/>
                    <a:gd name="T66" fmla="*/ 91 w 221"/>
                    <a:gd name="T67" fmla="*/ 57 h 259"/>
                    <a:gd name="T68" fmla="*/ 72 w 221"/>
                    <a:gd name="T69" fmla="*/ 53 h 259"/>
                    <a:gd name="T70" fmla="*/ 53 w 221"/>
                    <a:gd name="T71" fmla="*/ 48 h 259"/>
                    <a:gd name="T72" fmla="*/ 48 w 221"/>
                    <a:gd name="T73" fmla="*/ 38 h 259"/>
                    <a:gd name="T74" fmla="*/ 43 w 221"/>
                    <a:gd name="T75" fmla="*/ 33 h 259"/>
                    <a:gd name="T76" fmla="*/ 24 w 221"/>
                    <a:gd name="T77" fmla="*/ 24 h 259"/>
                    <a:gd name="T78" fmla="*/ 10 w 221"/>
                    <a:gd name="T79" fmla="*/ 9 h 259"/>
                    <a:gd name="T80" fmla="*/ 5 w 221"/>
                    <a:gd name="T81" fmla="*/ 4 h 259"/>
                    <a:gd name="T82" fmla="*/ 0 w 221"/>
                    <a:gd name="T83" fmla="*/ 0 h 259"/>
                    <a:gd name="T84" fmla="*/ 15 w 221"/>
                    <a:gd name="T85" fmla="*/ 0 h 259"/>
                    <a:gd name="T86" fmla="*/ 29 w 221"/>
                    <a:gd name="T87" fmla="*/ 9 h 259"/>
                    <a:gd name="T88" fmla="*/ 53 w 221"/>
                    <a:gd name="T89" fmla="*/ 28 h 259"/>
                    <a:gd name="T90" fmla="*/ 63 w 221"/>
                    <a:gd name="T91" fmla="*/ 33 h 259"/>
                    <a:gd name="T92" fmla="*/ 77 w 221"/>
                    <a:gd name="T93" fmla="*/ 43 h 259"/>
                    <a:gd name="T94" fmla="*/ 91 w 221"/>
                    <a:gd name="T95" fmla="*/ 48 h 259"/>
                    <a:gd name="T96" fmla="*/ 106 w 221"/>
                    <a:gd name="T97" fmla="*/ 48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21" h="259">
                      <a:moveTo>
                        <a:pt x="106" y="48"/>
                      </a:moveTo>
                      <a:lnTo>
                        <a:pt x="115" y="53"/>
                      </a:lnTo>
                      <a:lnTo>
                        <a:pt x="130" y="57"/>
                      </a:lnTo>
                      <a:lnTo>
                        <a:pt x="154" y="67"/>
                      </a:lnTo>
                      <a:lnTo>
                        <a:pt x="173" y="77"/>
                      </a:lnTo>
                      <a:lnTo>
                        <a:pt x="197" y="86"/>
                      </a:lnTo>
                      <a:lnTo>
                        <a:pt x="197" y="115"/>
                      </a:lnTo>
                      <a:lnTo>
                        <a:pt x="202" y="115"/>
                      </a:lnTo>
                      <a:lnTo>
                        <a:pt x="211" y="115"/>
                      </a:lnTo>
                      <a:lnTo>
                        <a:pt x="216" y="149"/>
                      </a:lnTo>
                      <a:lnTo>
                        <a:pt x="221" y="187"/>
                      </a:lnTo>
                      <a:lnTo>
                        <a:pt x="221" y="225"/>
                      </a:lnTo>
                      <a:lnTo>
                        <a:pt x="221" y="245"/>
                      </a:lnTo>
                      <a:lnTo>
                        <a:pt x="221" y="259"/>
                      </a:lnTo>
                      <a:lnTo>
                        <a:pt x="216" y="259"/>
                      </a:lnTo>
                      <a:lnTo>
                        <a:pt x="211" y="245"/>
                      </a:lnTo>
                      <a:lnTo>
                        <a:pt x="211" y="230"/>
                      </a:lnTo>
                      <a:lnTo>
                        <a:pt x="207" y="201"/>
                      </a:lnTo>
                      <a:lnTo>
                        <a:pt x="202" y="168"/>
                      </a:lnTo>
                      <a:lnTo>
                        <a:pt x="197" y="139"/>
                      </a:lnTo>
                      <a:lnTo>
                        <a:pt x="197" y="139"/>
                      </a:lnTo>
                      <a:lnTo>
                        <a:pt x="192" y="149"/>
                      </a:lnTo>
                      <a:lnTo>
                        <a:pt x="187" y="153"/>
                      </a:lnTo>
                      <a:lnTo>
                        <a:pt x="183" y="153"/>
                      </a:lnTo>
                      <a:lnTo>
                        <a:pt x="187" y="144"/>
                      </a:lnTo>
                      <a:lnTo>
                        <a:pt x="187" y="129"/>
                      </a:lnTo>
                      <a:lnTo>
                        <a:pt x="187" y="120"/>
                      </a:lnTo>
                      <a:lnTo>
                        <a:pt x="192" y="105"/>
                      </a:lnTo>
                      <a:lnTo>
                        <a:pt x="178" y="91"/>
                      </a:lnTo>
                      <a:lnTo>
                        <a:pt x="159" y="81"/>
                      </a:lnTo>
                      <a:lnTo>
                        <a:pt x="144" y="72"/>
                      </a:lnTo>
                      <a:lnTo>
                        <a:pt x="125" y="67"/>
                      </a:lnTo>
                      <a:lnTo>
                        <a:pt x="111" y="62"/>
                      </a:lnTo>
                      <a:lnTo>
                        <a:pt x="91" y="57"/>
                      </a:lnTo>
                      <a:lnTo>
                        <a:pt x="72" y="53"/>
                      </a:lnTo>
                      <a:lnTo>
                        <a:pt x="53" y="48"/>
                      </a:lnTo>
                      <a:lnTo>
                        <a:pt x="48" y="38"/>
                      </a:lnTo>
                      <a:lnTo>
                        <a:pt x="43" y="33"/>
                      </a:lnTo>
                      <a:lnTo>
                        <a:pt x="24" y="24"/>
                      </a:lnTo>
                      <a:lnTo>
                        <a:pt x="10" y="9"/>
                      </a:lnTo>
                      <a:lnTo>
                        <a:pt x="5" y="4"/>
                      </a:lnTo>
                      <a:lnTo>
                        <a:pt x="0" y="0"/>
                      </a:lnTo>
                      <a:lnTo>
                        <a:pt x="15" y="0"/>
                      </a:lnTo>
                      <a:lnTo>
                        <a:pt x="29" y="9"/>
                      </a:lnTo>
                      <a:lnTo>
                        <a:pt x="53" y="28"/>
                      </a:lnTo>
                      <a:lnTo>
                        <a:pt x="63" y="33"/>
                      </a:lnTo>
                      <a:lnTo>
                        <a:pt x="77" y="43"/>
                      </a:lnTo>
                      <a:lnTo>
                        <a:pt x="91" y="48"/>
                      </a:lnTo>
                      <a:lnTo>
                        <a:pt x="106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8" name="Freeform 106">
                  <a:extLst>
                    <a:ext uri="{FF2B5EF4-FFF2-40B4-BE49-F238E27FC236}">
                      <a16:creationId xmlns:a16="http://schemas.microsoft.com/office/drawing/2014/main" id="{E7AC3116-4E6F-4813-98C8-95B1F40B1D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5" y="1065"/>
                  <a:ext cx="24" cy="14"/>
                </a:xfrm>
                <a:custGeom>
                  <a:avLst/>
                  <a:gdLst>
                    <a:gd name="T0" fmla="*/ 24 w 24"/>
                    <a:gd name="T1" fmla="*/ 0 h 14"/>
                    <a:gd name="T2" fmla="*/ 15 w 24"/>
                    <a:gd name="T3" fmla="*/ 10 h 14"/>
                    <a:gd name="T4" fmla="*/ 5 w 24"/>
                    <a:gd name="T5" fmla="*/ 14 h 14"/>
                    <a:gd name="T6" fmla="*/ 5 w 24"/>
                    <a:gd name="T7" fmla="*/ 14 h 14"/>
                    <a:gd name="T8" fmla="*/ 0 w 24"/>
                    <a:gd name="T9" fmla="*/ 14 h 14"/>
                    <a:gd name="T10" fmla="*/ 0 w 24"/>
                    <a:gd name="T11" fmla="*/ 10 h 14"/>
                    <a:gd name="T12" fmla="*/ 5 w 24"/>
                    <a:gd name="T13" fmla="*/ 5 h 14"/>
                    <a:gd name="T14" fmla="*/ 10 w 24"/>
                    <a:gd name="T15" fmla="*/ 0 h 14"/>
                    <a:gd name="T16" fmla="*/ 20 w 24"/>
                    <a:gd name="T17" fmla="*/ 0 h 14"/>
                    <a:gd name="T18" fmla="*/ 24 w 24"/>
                    <a:gd name="T1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14">
                      <a:moveTo>
                        <a:pt x="24" y="0"/>
                      </a:moveTo>
                      <a:lnTo>
                        <a:pt x="15" y="10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19" name="Freeform 107">
                  <a:extLst>
                    <a:ext uri="{FF2B5EF4-FFF2-40B4-BE49-F238E27FC236}">
                      <a16:creationId xmlns:a16="http://schemas.microsoft.com/office/drawing/2014/main" id="{23D2F965-F53B-4C6F-8E7C-F0B983DBD0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7" y="1079"/>
                  <a:ext cx="91" cy="178"/>
                </a:xfrm>
                <a:custGeom>
                  <a:avLst/>
                  <a:gdLst>
                    <a:gd name="T0" fmla="*/ 82 w 91"/>
                    <a:gd name="T1" fmla="*/ 15 h 178"/>
                    <a:gd name="T2" fmla="*/ 62 w 91"/>
                    <a:gd name="T3" fmla="*/ 53 h 178"/>
                    <a:gd name="T4" fmla="*/ 62 w 91"/>
                    <a:gd name="T5" fmla="*/ 73 h 178"/>
                    <a:gd name="T6" fmla="*/ 53 w 91"/>
                    <a:gd name="T7" fmla="*/ 97 h 178"/>
                    <a:gd name="T8" fmla="*/ 53 w 91"/>
                    <a:gd name="T9" fmla="*/ 111 h 178"/>
                    <a:gd name="T10" fmla="*/ 72 w 91"/>
                    <a:gd name="T11" fmla="*/ 77 h 178"/>
                    <a:gd name="T12" fmla="*/ 77 w 91"/>
                    <a:gd name="T13" fmla="*/ 92 h 178"/>
                    <a:gd name="T14" fmla="*/ 77 w 91"/>
                    <a:gd name="T15" fmla="*/ 106 h 178"/>
                    <a:gd name="T16" fmla="*/ 72 w 91"/>
                    <a:gd name="T17" fmla="*/ 125 h 178"/>
                    <a:gd name="T18" fmla="*/ 72 w 91"/>
                    <a:gd name="T19" fmla="*/ 140 h 178"/>
                    <a:gd name="T20" fmla="*/ 72 w 91"/>
                    <a:gd name="T21" fmla="*/ 159 h 178"/>
                    <a:gd name="T22" fmla="*/ 67 w 91"/>
                    <a:gd name="T23" fmla="*/ 178 h 178"/>
                    <a:gd name="T24" fmla="*/ 62 w 91"/>
                    <a:gd name="T25" fmla="*/ 140 h 178"/>
                    <a:gd name="T26" fmla="*/ 62 w 91"/>
                    <a:gd name="T27" fmla="*/ 106 h 178"/>
                    <a:gd name="T28" fmla="*/ 53 w 91"/>
                    <a:gd name="T29" fmla="*/ 125 h 178"/>
                    <a:gd name="T30" fmla="*/ 53 w 91"/>
                    <a:gd name="T31" fmla="*/ 154 h 178"/>
                    <a:gd name="T32" fmla="*/ 43 w 91"/>
                    <a:gd name="T33" fmla="*/ 173 h 178"/>
                    <a:gd name="T34" fmla="*/ 38 w 91"/>
                    <a:gd name="T35" fmla="*/ 116 h 178"/>
                    <a:gd name="T36" fmla="*/ 34 w 91"/>
                    <a:gd name="T37" fmla="*/ 145 h 178"/>
                    <a:gd name="T38" fmla="*/ 34 w 91"/>
                    <a:gd name="T39" fmla="*/ 169 h 178"/>
                    <a:gd name="T40" fmla="*/ 24 w 91"/>
                    <a:gd name="T41" fmla="*/ 173 h 178"/>
                    <a:gd name="T42" fmla="*/ 14 w 91"/>
                    <a:gd name="T43" fmla="*/ 159 h 178"/>
                    <a:gd name="T44" fmla="*/ 5 w 91"/>
                    <a:gd name="T45" fmla="*/ 140 h 178"/>
                    <a:gd name="T46" fmla="*/ 0 w 91"/>
                    <a:gd name="T47" fmla="*/ 121 h 178"/>
                    <a:gd name="T48" fmla="*/ 5 w 91"/>
                    <a:gd name="T49" fmla="*/ 111 h 178"/>
                    <a:gd name="T50" fmla="*/ 5 w 91"/>
                    <a:gd name="T51" fmla="*/ 121 h 178"/>
                    <a:gd name="T52" fmla="*/ 10 w 91"/>
                    <a:gd name="T53" fmla="*/ 135 h 178"/>
                    <a:gd name="T54" fmla="*/ 24 w 91"/>
                    <a:gd name="T55" fmla="*/ 92 h 178"/>
                    <a:gd name="T56" fmla="*/ 34 w 91"/>
                    <a:gd name="T57" fmla="*/ 53 h 178"/>
                    <a:gd name="T58" fmla="*/ 24 w 91"/>
                    <a:gd name="T59" fmla="*/ 73 h 178"/>
                    <a:gd name="T60" fmla="*/ 10 w 91"/>
                    <a:gd name="T61" fmla="*/ 97 h 178"/>
                    <a:gd name="T62" fmla="*/ 14 w 91"/>
                    <a:gd name="T63" fmla="*/ 77 h 178"/>
                    <a:gd name="T64" fmla="*/ 29 w 91"/>
                    <a:gd name="T65" fmla="*/ 44 h 178"/>
                    <a:gd name="T66" fmla="*/ 43 w 91"/>
                    <a:gd name="T67" fmla="*/ 29 h 178"/>
                    <a:gd name="T68" fmla="*/ 62 w 91"/>
                    <a:gd name="T69" fmla="*/ 10 h 178"/>
                    <a:gd name="T70" fmla="*/ 58 w 91"/>
                    <a:gd name="T71" fmla="*/ 20 h 178"/>
                    <a:gd name="T72" fmla="*/ 48 w 91"/>
                    <a:gd name="T73" fmla="*/ 39 h 178"/>
                    <a:gd name="T74" fmla="*/ 48 w 91"/>
                    <a:gd name="T75" fmla="*/ 44 h 178"/>
                    <a:gd name="T76" fmla="*/ 48 w 91"/>
                    <a:gd name="T77" fmla="*/ 58 h 178"/>
                    <a:gd name="T78" fmla="*/ 34 w 91"/>
                    <a:gd name="T79" fmla="*/ 82 h 178"/>
                    <a:gd name="T80" fmla="*/ 24 w 91"/>
                    <a:gd name="T81" fmla="*/ 116 h 178"/>
                    <a:gd name="T82" fmla="*/ 19 w 91"/>
                    <a:gd name="T83" fmla="*/ 145 h 178"/>
                    <a:gd name="T84" fmla="*/ 34 w 91"/>
                    <a:gd name="T85" fmla="*/ 111 h 178"/>
                    <a:gd name="T86" fmla="*/ 67 w 91"/>
                    <a:gd name="T87" fmla="*/ 34 h 178"/>
                    <a:gd name="T88" fmla="*/ 91 w 91"/>
                    <a:gd name="T89" fmla="*/ 0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1" h="178">
                      <a:moveTo>
                        <a:pt x="91" y="0"/>
                      </a:moveTo>
                      <a:lnTo>
                        <a:pt x="82" y="15"/>
                      </a:lnTo>
                      <a:lnTo>
                        <a:pt x="67" y="34"/>
                      </a:lnTo>
                      <a:lnTo>
                        <a:pt x="62" y="53"/>
                      </a:lnTo>
                      <a:lnTo>
                        <a:pt x="62" y="63"/>
                      </a:lnTo>
                      <a:lnTo>
                        <a:pt x="62" y="73"/>
                      </a:lnTo>
                      <a:lnTo>
                        <a:pt x="53" y="87"/>
                      </a:lnTo>
                      <a:lnTo>
                        <a:pt x="53" y="97"/>
                      </a:lnTo>
                      <a:lnTo>
                        <a:pt x="53" y="101"/>
                      </a:lnTo>
                      <a:lnTo>
                        <a:pt x="53" y="111"/>
                      </a:lnTo>
                      <a:lnTo>
                        <a:pt x="62" y="97"/>
                      </a:lnTo>
                      <a:lnTo>
                        <a:pt x="72" y="77"/>
                      </a:lnTo>
                      <a:lnTo>
                        <a:pt x="91" y="39"/>
                      </a:lnTo>
                      <a:lnTo>
                        <a:pt x="77" y="92"/>
                      </a:lnTo>
                      <a:lnTo>
                        <a:pt x="77" y="97"/>
                      </a:lnTo>
                      <a:lnTo>
                        <a:pt x="77" y="106"/>
                      </a:lnTo>
                      <a:lnTo>
                        <a:pt x="77" y="116"/>
                      </a:lnTo>
                      <a:lnTo>
                        <a:pt x="72" y="125"/>
                      </a:lnTo>
                      <a:lnTo>
                        <a:pt x="72" y="135"/>
                      </a:lnTo>
                      <a:lnTo>
                        <a:pt x="72" y="140"/>
                      </a:lnTo>
                      <a:lnTo>
                        <a:pt x="67" y="149"/>
                      </a:lnTo>
                      <a:lnTo>
                        <a:pt x="72" y="159"/>
                      </a:lnTo>
                      <a:lnTo>
                        <a:pt x="67" y="169"/>
                      </a:lnTo>
                      <a:lnTo>
                        <a:pt x="67" y="178"/>
                      </a:lnTo>
                      <a:lnTo>
                        <a:pt x="62" y="159"/>
                      </a:lnTo>
                      <a:lnTo>
                        <a:pt x="62" y="140"/>
                      </a:lnTo>
                      <a:lnTo>
                        <a:pt x="67" y="101"/>
                      </a:lnTo>
                      <a:lnTo>
                        <a:pt x="62" y="106"/>
                      </a:lnTo>
                      <a:lnTo>
                        <a:pt x="58" y="116"/>
                      </a:lnTo>
                      <a:lnTo>
                        <a:pt x="53" y="125"/>
                      </a:lnTo>
                      <a:lnTo>
                        <a:pt x="53" y="135"/>
                      </a:lnTo>
                      <a:lnTo>
                        <a:pt x="53" y="154"/>
                      </a:lnTo>
                      <a:lnTo>
                        <a:pt x="53" y="173"/>
                      </a:lnTo>
                      <a:lnTo>
                        <a:pt x="43" y="173"/>
                      </a:lnTo>
                      <a:lnTo>
                        <a:pt x="48" y="106"/>
                      </a:lnTo>
                      <a:lnTo>
                        <a:pt x="38" y="116"/>
                      </a:lnTo>
                      <a:lnTo>
                        <a:pt x="34" y="130"/>
                      </a:lnTo>
                      <a:lnTo>
                        <a:pt x="34" y="145"/>
                      </a:lnTo>
                      <a:lnTo>
                        <a:pt x="34" y="159"/>
                      </a:lnTo>
                      <a:lnTo>
                        <a:pt x="34" y="169"/>
                      </a:lnTo>
                      <a:lnTo>
                        <a:pt x="34" y="173"/>
                      </a:lnTo>
                      <a:lnTo>
                        <a:pt x="24" y="173"/>
                      </a:lnTo>
                      <a:lnTo>
                        <a:pt x="19" y="164"/>
                      </a:lnTo>
                      <a:lnTo>
                        <a:pt x="14" y="159"/>
                      </a:lnTo>
                      <a:lnTo>
                        <a:pt x="5" y="149"/>
                      </a:lnTo>
                      <a:lnTo>
                        <a:pt x="5" y="140"/>
                      </a:lnTo>
                      <a:lnTo>
                        <a:pt x="5" y="130"/>
                      </a:lnTo>
                      <a:lnTo>
                        <a:pt x="0" y="121"/>
                      </a:lnTo>
                      <a:lnTo>
                        <a:pt x="0" y="106"/>
                      </a:lnTo>
                      <a:lnTo>
                        <a:pt x="5" y="111"/>
                      </a:lnTo>
                      <a:lnTo>
                        <a:pt x="5" y="111"/>
                      </a:lnTo>
                      <a:lnTo>
                        <a:pt x="5" y="121"/>
                      </a:lnTo>
                      <a:lnTo>
                        <a:pt x="5" y="130"/>
                      </a:lnTo>
                      <a:lnTo>
                        <a:pt x="10" y="135"/>
                      </a:lnTo>
                      <a:lnTo>
                        <a:pt x="19" y="111"/>
                      </a:lnTo>
                      <a:lnTo>
                        <a:pt x="24" y="92"/>
                      </a:lnTo>
                      <a:lnTo>
                        <a:pt x="38" y="49"/>
                      </a:lnTo>
                      <a:lnTo>
                        <a:pt x="34" y="53"/>
                      </a:lnTo>
                      <a:lnTo>
                        <a:pt x="29" y="58"/>
                      </a:lnTo>
                      <a:lnTo>
                        <a:pt x="24" y="73"/>
                      </a:lnTo>
                      <a:lnTo>
                        <a:pt x="19" y="87"/>
                      </a:lnTo>
                      <a:lnTo>
                        <a:pt x="10" y="97"/>
                      </a:lnTo>
                      <a:lnTo>
                        <a:pt x="10" y="87"/>
                      </a:lnTo>
                      <a:lnTo>
                        <a:pt x="14" y="77"/>
                      </a:lnTo>
                      <a:lnTo>
                        <a:pt x="19" y="53"/>
                      </a:lnTo>
                      <a:lnTo>
                        <a:pt x="29" y="44"/>
                      </a:lnTo>
                      <a:lnTo>
                        <a:pt x="34" y="34"/>
                      </a:lnTo>
                      <a:lnTo>
                        <a:pt x="43" y="29"/>
                      </a:lnTo>
                      <a:lnTo>
                        <a:pt x="53" y="25"/>
                      </a:lnTo>
                      <a:lnTo>
                        <a:pt x="62" y="10"/>
                      </a:lnTo>
                      <a:lnTo>
                        <a:pt x="62" y="15"/>
                      </a:lnTo>
                      <a:lnTo>
                        <a:pt x="58" y="20"/>
                      </a:lnTo>
                      <a:lnTo>
                        <a:pt x="53" y="34"/>
                      </a:lnTo>
                      <a:lnTo>
                        <a:pt x="48" y="39"/>
                      </a:lnTo>
                      <a:lnTo>
                        <a:pt x="48" y="44"/>
                      </a:lnTo>
                      <a:lnTo>
                        <a:pt x="48" y="44"/>
                      </a:lnTo>
                      <a:lnTo>
                        <a:pt x="58" y="49"/>
                      </a:lnTo>
                      <a:lnTo>
                        <a:pt x="48" y="58"/>
                      </a:lnTo>
                      <a:lnTo>
                        <a:pt x="38" y="68"/>
                      </a:lnTo>
                      <a:lnTo>
                        <a:pt x="34" y="82"/>
                      </a:lnTo>
                      <a:lnTo>
                        <a:pt x="29" y="92"/>
                      </a:lnTo>
                      <a:lnTo>
                        <a:pt x="24" y="116"/>
                      </a:lnTo>
                      <a:lnTo>
                        <a:pt x="19" y="140"/>
                      </a:lnTo>
                      <a:lnTo>
                        <a:pt x="19" y="145"/>
                      </a:lnTo>
                      <a:lnTo>
                        <a:pt x="24" y="149"/>
                      </a:lnTo>
                      <a:lnTo>
                        <a:pt x="34" y="111"/>
                      </a:lnTo>
                      <a:lnTo>
                        <a:pt x="48" y="73"/>
                      </a:lnTo>
                      <a:lnTo>
                        <a:pt x="67" y="34"/>
                      </a:lnTo>
                      <a:lnTo>
                        <a:pt x="77" y="15"/>
                      </a:lnTo>
                      <a:lnTo>
                        <a:pt x="91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0" name="Freeform 108">
                  <a:extLst>
                    <a:ext uri="{FF2B5EF4-FFF2-40B4-BE49-F238E27FC236}">
                      <a16:creationId xmlns:a16="http://schemas.microsoft.com/office/drawing/2014/main" id="{49C205ED-15E9-4DC5-A485-C99C91342F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91" y="1079"/>
                  <a:ext cx="34" cy="34"/>
                </a:xfrm>
                <a:custGeom>
                  <a:avLst/>
                  <a:gdLst>
                    <a:gd name="T0" fmla="*/ 34 w 34"/>
                    <a:gd name="T1" fmla="*/ 5 h 34"/>
                    <a:gd name="T2" fmla="*/ 24 w 34"/>
                    <a:gd name="T3" fmla="*/ 15 h 34"/>
                    <a:gd name="T4" fmla="*/ 14 w 34"/>
                    <a:gd name="T5" fmla="*/ 20 h 34"/>
                    <a:gd name="T6" fmla="*/ 10 w 34"/>
                    <a:gd name="T7" fmla="*/ 29 h 34"/>
                    <a:gd name="T8" fmla="*/ 0 w 34"/>
                    <a:gd name="T9" fmla="*/ 34 h 34"/>
                    <a:gd name="T10" fmla="*/ 0 w 34"/>
                    <a:gd name="T11" fmla="*/ 29 h 34"/>
                    <a:gd name="T12" fmla="*/ 0 w 34"/>
                    <a:gd name="T13" fmla="*/ 25 h 34"/>
                    <a:gd name="T14" fmla="*/ 10 w 34"/>
                    <a:gd name="T15" fmla="*/ 15 h 34"/>
                    <a:gd name="T16" fmla="*/ 19 w 34"/>
                    <a:gd name="T17" fmla="*/ 10 h 34"/>
                    <a:gd name="T18" fmla="*/ 29 w 34"/>
                    <a:gd name="T19" fmla="*/ 0 h 34"/>
                    <a:gd name="T20" fmla="*/ 34 w 34"/>
                    <a:gd name="T21" fmla="*/ 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" h="34">
                      <a:moveTo>
                        <a:pt x="34" y="5"/>
                      </a:moveTo>
                      <a:lnTo>
                        <a:pt x="24" y="15"/>
                      </a:lnTo>
                      <a:lnTo>
                        <a:pt x="14" y="20"/>
                      </a:lnTo>
                      <a:lnTo>
                        <a:pt x="10" y="29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5"/>
                      </a:lnTo>
                      <a:lnTo>
                        <a:pt x="10" y="15"/>
                      </a:lnTo>
                      <a:lnTo>
                        <a:pt x="19" y="10"/>
                      </a:lnTo>
                      <a:lnTo>
                        <a:pt x="29" y="0"/>
                      </a:lnTo>
                      <a:lnTo>
                        <a:pt x="3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1" name="Freeform 109">
                  <a:extLst>
                    <a:ext uri="{FF2B5EF4-FFF2-40B4-BE49-F238E27FC236}">
                      <a16:creationId xmlns:a16="http://schemas.microsoft.com/office/drawing/2014/main" id="{57610611-C9FD-457B-BB76-45949434B3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" y="1089"/>
                  <a:ext cx="67" cy="101"/>
                </a:xfrm>
                <a:custGeom>
                  <a:avLst/>
                  <a:gdLst>
                    <a:gd name="T0" fmla="*/ 67 w 67"/>
                    <a:gd name="T1" fmla="*/ 0 h 101"/>
                    <a:gd name="T2" fmla="*/ 48 w 67"/>
                    <a:gd name="T3" fmla="*/ 24 h 101"/>
                    <a:gd name="T4" fmla="*/ 29 w 67"/>
                    <a:gd name="T5" fmla="*/ 48 h 101"/>
                    <a:gd name="T6" fmla="*/ 14 w 67"/>
                    <a:gd name="T7" fmla="*/ 77 h 101"/>
                    <a:gd name="T8" fmla="*/ 5 w 67"/>
                    <a:gd name="T9" fmla="*/ 87 h 101"/>
                    <a:gd name="T10" fmla="*/ 0 w 67"/>
                    <a:gd name="T11" fmla="*/ 101 h 101"/>
                    <a:gd name="T12" fmla="*/ 0 w 67"/>
                    <a:gd name="T13" fmla="*/ 91 h 101"/>
                    <a:gd name="T14" fmla="*/ 0 w 67"/>
                    <a:gd name="T15" fmla="*/ 87 h 101"/>
                    <a:gd name="T16" fmla="*/ 5 w 67"/>
                    <a:gd name="T17" fmla="*/ 77 h 101"/>
                    <a:gd name="T18" fmla="*/ 9 w 67"/>
                    <a:gd name="T19" fmla="*/ 67 h 101"/>
                    <a:gd name="T20" fmla="*/ 33 w 67"/>
                    <a:gd name="T21" fmla="*/ 34 h 101"/>
                    <a:gd name="T22" fmla="*/ 29 w 67"/>
                    <a:gd name="T23" fmla="*/ 34 h 101"/>
                    <a:gd name="T24" fmla="*/ 24 w 67"/>
                    <a:gd name="T25" fmla="*/ 34 h 101"/>
                    <a:gd name="T26" fmla="*/ 19 w 67"/>
                    <a:gd name="T27" fmla="*/ 43 h 101"/>
                    <a:gd name="T28" fmla="*/ 14 w 67"/>
                    <a:gd name="T29" fmla="*/ 48 h 101"/>
                    <a:gd name="T30" fmla="*/ 14 w 67"/>
                    <a:gd name="T31" fmla="*/ 53 h 101"/>
                    <a:gd name="T32" fmla="*/ 9 w 67"/>
                    <a:gd name="T33" fmla="*/ 53 h 101"/>
                    <a:gd name="T34" fmla="*/ 9 w 67"/>
                    <a:gd name="T35" fmla="*/ 48 h 101"/>
                    <a:gd name="T36" fmla="*/ 14 w 67"/>
                    <a:gd name="T37" fmla="*/ 39 h 101"/>
                    <a:gd name="T38" fmla="*/ 24 w 67"/>
                    <a:gd name="T39" fmla="*/ 29 h 101"/>
                    <a:gd name="T40" fmla="*/ 33 w 67"/>
                    <a:gd name="T41" fmla="*/ 15 h 101"/>
                    <a:gd name="T42" fmla="*/ 43 w 67"/>
                    <a:gd name="T43" fmla="*/ 5 h 101"/>
                    <a:gd name="T44" fmla="*/ 33 w 67"/>
                    <a:gd name="T45" fmla="*/ 29 h 101"/>
                    <a:gd name="T46" fmla="*/ 38 w 67"/>
                    <a:gd name="T47" fmla="*/ 24 h 101"/>
                    <a:gd name="T48" fmla="*/ 48 w 67"/>
                    <a:gd name="T49" fmla="*/ 15 h 101"/>
                    <a:gd name="T50" fmla="*/ 57 w 67"/>
                    <a:gd name="T51" fmla="*/ 5 h 101"/>
                    <a:gd name="T52" fmla="*/ 62 w 67"/>
                    <a:gd name="T53" fmla="*/ 5 h 101"/>
                    <a:gd name="T54" fmla="*/ 67 w 67"/>
                    <a:gd name="T55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67" h="101">
                      <a:moveTo>
                        <a:pt x="67" y="0"/>
                      </a:moveTo>
                      <a:lnTo>
                        <a:pt x="48" y="24"/>
                      </a:lnTo>
                      <a:lnTo>
                        <a:pt x="29" y="48"/>
                      </a:lnTo>
                      <a:lnTo>
                        <a:pt x="14" y="77"/>
                      </a:lnTo>
                      <a:lnTo>
                        <a:pt x="5" y="87"/>
                      </a:lnTo>
                      <a:lnTo>
                        <a:pt x="0" y="101"/>
                      </a:lnTo>
                      <a:lnTo>
                        <a:pt x="0" y="91"/>
                      </a:lnTo>
                      <a:lnTo>
                        <a:pt x="0" y="87"/>
                      </a:lnTo>
                      <a:lnTo>
                        <a:pt x="5" y="77"/>
                      </a:lnTo>
                      <a:lnTo>
                        <a:pt x="9" y="67"/>
                      </a:lnTo>
                      <a:lnTo>
                        <a:pt x="33" y="34"/>
                      </a:lnTo>
                      <a:lnTo>
                        <a:pt x="29" y="34"/>
                      </a:lnTo>
                      <a:lnTo>
                        <a:pt x="24" y="34"/>
                      </a:lnTo>
                      <a:lnTo>
                        <a:pt x="19" y="43"/>
                      </a:lnTo>
                      <a:lnTo>
                        <a:pt x="14" y="48"/>
                      </a:lnTo>
                      <a:lnTo>
                        <a:pt x="14" y="53"/>
                      </a:lnTo>
                      <a:lnTo>
                        <a:pt x="9" y="53"/>
                      </a:lnTo>
                      <a:lnTo>
                        <a:pt x="9" y="48"/>
                      </a:lnTo>
                      <a:lnTo>
                        <a:pt x="14" y="39"/>
                      </a:lnTo>
                      <a:lnTo>
                        <a:pt x="24" y="29"/>
                      </a:lnTo>
                      <a:lnTo>
                        <a:pt x="33" y="15"/>
                      </a:lnTo>
                      <a:lnTo>
                        <a:pt x="43" y="5"/>
                      </a:lnTo>
                      <a:lnTo>
                        <a:pt x="33" y="29"/>
                      </a:lnTo>
                      <a:lnTo>
                        <a:pt x="38" y="24"/>
                      </a:lnTo>
                      <a:lnTo>
                        <a:pt x="48" y="15"/>
                      </a:lnTo>
                      <a:lnTo>
                        <a:pt x="57" y="5"/>
                      </a:lnTo>
                      <a:lnTo>
                        <a:pt x="62" y="5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2" name="Freeform 110">
                  <a:extLst>
                    <a:ext uri="{FF2B5EF4-FFF2-40B4-BE49-F238E27FC236}">
                      <a16:creationId xmlns:a16="http://schemas.microsoft.com/office/drawing/2014/main" id="{C9607C4F-B174-4B5D-98BF-0A5FA108D4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60" y="1099"/>
                  <a:ext cx="77" cy="53"/>
                </a:xfrm>
                <a:custGeom>
                  <a:avLst/>
                  <a:gdLst>
                    <a:gd name="T0" fmla="*/ 29 w 77"/>
                    <a:gd name="T1" fmla="*/ 33 h 53"/>
                    <a:gd name="T2" fmla="*/ 34 w 77"/>
                    <a:gd name="T3" fmla="*/ 38 h 53"/>
                    <a:gd name="T4" fmla="*/ 34 w 77"/>
                    <a:gd name="T5" fmla="*/ 38 h 53"/>
                    <a:gd name="T6" fmla="*/ 38 w 77"/>
                    <a:gd name="T7" fmla="*/ 38 h 53"/>
                    <a:gd name="T8" fmla="*/ 24 w 77"/>
                    <a:gd name="T9" fmla="*/ 5 h 53"/>
                    <a:gd name="T10" fmla="*/ 29 w 77"/>
                    <a:gd name="T11" fmla="*/ 9 h 53"/>
                    <a:gd name="T12" fmla="*/ 34 w 77"/>
                    <a:gd name="T13" fmla="*/ 14 h 53"/>
                    <a:gd name="T14" fmla="*/ 43 w 77"/>
                    <a:gd name="T15" fmla="*/ 33 h 53"/>
                    <a:gd name="T16" fmla="*/ 77 w 77"/>
                    <a:gd name="T17" fmla="*/ 48 h 53"/>
                    <a:gd name="T18" fmla="*/ 67 w 77"/>
                    <a:gd name="T19" fmla="*/ 53 h 53"/>
                    <a:gd name="T20" fmla="*/ 62 w 77"/>
                    <a:gd name="T21" fmla="*/ 48 h 53"/>
                    <a:gd name="T22" fmla="*/ 48 w 77"/>
                    <a:gd name="T23" fmla="*/ 48 h 53"/>
                    <a:gd name="T24" fmla="*/ 38 w 77"/>
                    <a:gd name="T25" fmla="*/ 38 h 53"/>
                    <a:gd name="T26" fmla="*/ 24 w 77"/>
                    <a:gd name="T27" fmla="*/ 38 h 53"/>
                    <a:gd name="T28" fmla="*/ 10 w 77"/>
                    <a:gd name="T29" fmla="*/ 19 h 53"/>
                    <a:gd name="T30" fmla="*/ 5 w 77"/>
                    <a:gd name="T31" fmla="*/ 9 h 53"/>
                    <a:gd name="T32" fmla="*/ 5 w 77"/>
                    <a:gd name="T33" fmla="*/ 5 h 53"/>
                    <a:gd name="T34" fmla="*/ 0 w 77"/>
                    <a:gd name="T35" fmla="*/ 0 h 53"/>
                    <a:gd name="T36" fmla="*/ 10 w 77"/>
                    <a:gd name="T37" fmla="*/ 5 h 53"/>
                    <a:gd name="T38" fmla="*/ 14 w 77"/>
                    <a:gd name="T39" fmla="*/ 14 h 53"/>
                    <a:gd name="T40" fmla="*/ 19 w 77"/>
                    <a:gd name="T41" fmla="*/ 24 h 53"/>
                    <a:gd name="T42" fmla="*/ 29 w 77"/>
                    <a:gd name="T43" fmla="*/ 3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77" h="53">
                      <a:moveTo>
                        <a:pt x="29" y="33"/>
                      </a:moveTo>
                      <a:lnTo>
                        <a:pt x="34" y="38"/>
                      </a:lnTo>
                      <a:lnTo>
                        <a:pt x="34" y="38"/>
                      </a:lnTo>
                      <a:lnTo>
                        <a:pt x="38" y="38"/>
                      </a:lnTo>
                      <a:lnTo>
                        <a:pt x="24" y="5"/>
                      </a:lnTo>
                      <a:lnTo>
                        <a:pt x="29" y="9"/>
                      </a:lnTo>
                      <a:lnTo>
                        <a:pt x="34" y="14"/>
                      </a:lnTo>
                      <a:lnTo>
                        <a:pt x="43" y="33"/>
                      </a:lnTo>
                      <a:lnTo>
                        <a:pt x="77" y="48"/>
                      </a:lnTo>
                      <a:lnTo>
                        <a:pt x="67" y="53"/>
                      </a:lnTo>
                      <a:lnTo>
                        <a:pt x="62" y="48"/>
                      </a:lnTo>
                      <a:lnTo>
                        <a:pt x="48" y="48"/>
                      </a:lnTo>
                      <a:lnTo>
                        <a:pt x="38" y="38"/>
                      </a:lnTo>
                      <a:lnTo>
                        <a:pt x="24" y="38"/>
                      </a:lnTo>
                      <a:lnTo>
                        <a:pt x="10" y="19"/>
                      </a:lnTo>
                      <a:lnTo>
                        <a:pt x="5" y="9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10" y="5"/>
                      </a:lnTo>
                      <a:lnTo>
                        <a:pt x="14" y="14"/>
                      </a:lnTo>
                      <a:lnTo>
                        <a:pt x="19" y="24"/>
                      </a:lnTo>
                      <a:lnTo>
                        <a:pt x="29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3" name="Freeform 111">
                  <a:extLst>
                    <a:ext uri="{FF2B5EF4-FFF2-40B4-BE49-F238E27FC236}">
                      <a16:creationId xmlns:a16="http://schemas.microsoft.com/office/drawing/2014/main" id="{3973D686-FCA0-45C4-B934-E8338D25C7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7" y="1104"/>
                  <a:ext cx="24" cy="19"/>
                </a:xfrm>
                <a:custGeom>
                  <a:avLst/>
                  <a:gdLst>
                    <a:gd name="T0" fmla="*/ 24 w 24"/>
                    <a:gd name="T1" fmla="*/ 14 h 19"/>
                    <a:gd name="T2" fmla="*/ 15 w 24"/>
                    <a:gd name="T3" fmla="*/ 19 h 19"/>
                    <a:gd name="T4" fmla="*/ 10 w 24"/>
                    <a:gd name="T5" fmla="*/ 14 h 19"/>
                    <a:gd name="T6" fmla="*/ 0 w 24"/>
                    <a:gd name="T7" fmla="*/ 9 h 19"/>
                    <a:gd name="T8" fmla="*/ 5 w 24"/>
                    <a:gd name="T9" fmla="*/ 0 h 19"/>
                    <a:gd name="T10" fmla="*/ 15 w 24"/>
                    <a:gd name="T11" fmla="*/ 9 h 19"/>
                    <a:gd name="T12" fmla="*/ 20 w 24"/>
                    <a:gd name="T13" fmla="*/ 9 h 19"/>
                    <a:gd name="T14" fmla="*/ 20 w 24"/>
                    <a:gd name="T15" fmla="*/ 14 h 19"/>
                    <a:gd name="T16" fmla="*/ 24 w 24"/>
                    <a:gd name="T17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19">
                      <a:moveTo>
                        <a:pt x="24" y="14"/>
                      </a:moveTo>
                      <a:lnTo>
                        <a:pt x="15" y="19"/>
                      </a:lnTo>
                      <a:lnTo>
                        <a:pt x="10" y="14"/>
                      </a:lnTo>
                      <a:lnTo>
                        <a:pt x="0" y="9"/>
                      </a:lnTo>
                      <a:lnTo>
                        <a:pt x="5" y="0"/>
                      </a:lnTo>
                      <a:lnTo>
                        <a:pt x="15" y="9"/>
                      </a:lnTo>
                      <a:lnTo>
                        <a:pt x="20" y="9"/>
                      </a:lnTo>
                      <a:lnTo>
                        <a:pt x="20" y="14"/>
                      </a:lnTo>
                      <a:lnTo>
                        <a:pt x="2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4" name="Freeform 112">
                  <a:extLst>
                    <a:ext uri="{FF2B5EF4-FFF2-40B4-BE49-F238E27FC236}">
                      <a16:creationId xmlns:a16="http://schemas.microsoft.com/office/drawing/2014/main" id="{AEA673A6-93A3-42FD-B23F-6C462081FC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80" y="1108"/>
                  <a:ext cx="269" cy="212"/>
                </a:xfrm>
                <a:custGeom>
                  <a:avLst/>
                  <a:gdLst>
                    <a:gd name="T0" fmla="*/ 101 w 269"/>
                    <a:gd name="T1" fmla="*/ 53 h 212"/>
                    <a:gd name="T2" fmla="*/ 115 w 269"/>
                    <a:gd name="T3" fmla="*/ 53 h 212"/>
                    <a:gd name="T4" fmla="*/ 110 w 269"/>
                    <a:gd name="T5" fmla="*/ 39 h 212"/>
                    <a:gd name="T6" fmla="*/ 154 w 269"/>
                    <a:gd name="T7" fmla="*/ 48 h 212"/>
                    <a:gd name="T8" fmla="*/ 235 w 269"/>
                    <a:gd name="T9" fmla="*/ 53 h 212"/>
                    <a:gd name="T10" fmla="*/ 254 w 269"/>
                    <a:gd name="T11" fmla="*/ 63 h 212"/>
                    <a:gd name="T12" fmla="*/ 254 w 269"/>
                    <a:gd name="T13" fmla="*/ 130 h 212"/>
                    <a:gd name="T14" fmla="*/ 259 w 269"/>
                    <a:gd name="T15" fmla="*/ 173 h 212"/>
                    <a:gd name="T16" fmla="*/ 259 w 269"/>
                    <a:gd name="T17" fmla="*/ 192 h 212"/>
                    <a:gd name="T18" fmla="*/ 264 w 269"/>
                    <a:gd name="T19" fmla="*/ 212 h 212"/>
                    <a:gd name="T20" fmla="*/ 250 w 269"/>
                    <a:gd name="T21" fmla="*/ 188 h 212"/>
                    <a:gd name="T22" fmla="*/ 254 w 269"/>
                    <a:gd name="T23" fmla="*/ 168 h 212"/>
                    <a:gd name="T24" fmla="*/ 245 w 269"/>
                    <a:gd name="T25" fmla="*/ 135 h 212"/>
                    <a:gd name="T26" fmla="*/ 245 w 269"/>
                    <a:gd name="T27" fmla="*/ 96 h 212"/>
                    <a:gd name="T28" fmla="*/ 240 w 269"/>
                    <a:gd name="T29" fmla="*/ 77 h 212"/>
                    <a:gd name="T30" fmla="*/ 226 w 269"/>
                    <a:gd name="T31" fmla="*/ 68 h 212"/>
                    <a:gd name="T32" fmla="*/ 178 w 269"/>
                    <a:gd name="T33" fmla="*/ 77 h 212"/>
                    <a:gd name="T34" fmla="*/ 154 w 269"/>
                    <a:gd name="T35" fmla="*/ 68 h 212"/>
                    <a:gd name="T36" fmla="*/ 144 w 269"/>
                    <a:gd name="T37" fmla="*/ 63 h 212"/>
                    <a:gd name="T38" fmla="*/ 130 w 269"/>
                    <a:gd name="T39" fmla="*/ 63 h 212"/>
                    <a:gd name="T40" fmla="*/ 120 w 269"/>
                    <a:gd name="T41" fmla="*/ 63 h 212"/>
                    <a:gd name="T42" fmla="*/ 106 w 269"/>
                    <a:gd name="T43" fmla="*/ 63 h 212"/>
                    <a:gd name="T44" fmla="*/ 101 w 269"/>
                    <a:gd name="T45" fmla="*/ 77 h 212"/>
                    <a:gd name="T46" fmla="*/ 86 w 269"/>
                    <a:gd name="T47" fmla="*/ 92 h 212"/>
                    <a:gd name="T48" fmla="*/ 96 w 269"/>
                    <a:gd name="T49" fmla="*/ 96 h 212"/>
                    <a:gd name="T50" fmla="*/ 115 w 269"/>
                    <a:gd name="T51" fmla="*/ 77 h 212"/>
                    <a:gd name="T52" fmla="*/ 110 w 269"/>
                    <a:gd name="T53" fmla="*/ 82 h 212"/>
                    <a:gd name="T54" fmla="*/ 106 w 269"/>
                    <a:gd name="T55" fmla="*/ 106 h 212"/>
                    <a:gd name="T56" fmla="*/ 115 w 269"/>
                    <a:gd name="T57" fmla="*/ 111 h 212"/>
                    <a:gd name="T58" fmla="*/ 115 w 269"/>
                    <a:gd name="T59" fmla="*/ 125 h 212"/>
                    <a:gd name="T60" fmla="*/ 101 w 269"/>
                    <a:gd name="T61" fmla="*/ 116 h 212"/>
                    <a:gd name="T62" fmla="*/ 72 w 269"/>
                    <a:gd name="T63" fmla="*/ 116 h 212"/>
                    <a:gd name="T64" fmla="*/ 67 w 269"/>
                    <a:gd name="T65" fmla="*/ 135 h 212"/>
                    <a:gd name="T66" fmla="*/ 72 w 269"/>
                    <a:gd name="T67" fmla="*/ 164 h 212"/>
                    <a:gd name="T68" fmla="*/ 53 w 269"/>
                    <a:gd name="T69" fmla="*/ 168 h 212"/>
                    <a:gd name="T70" fmla="*/ 43 w 269"/>
                    <a:gd name="T71" fmla="*/ 135 h 212"/>
                    <a:gd name="T72" fmla="*/ 43 w 269"/>
                    <a:gd name="T73" fmla="*/ 96 h 212"/>
                    <a:gd name="T74" fmla="*/ 34 w 269"/>
                    <a:gd name="T75" fmla="*/ 87 h 212"/>
                    <a:gd name="T76" fmla="*/ 24 w 269"/>
                    <a:gd name="T77" fmla="*/ 87 h 212"/>
                    <a:gd name="T78" fmla="*/ 10 w 269"/>
                    <a:gd name="T79" fmla="*/ 68 h 212"/>
                    <a:gd name="T80" fmla="*/ 5 w 269"/>
                    <a:gd name="T81" fmla="*/ 48 h 212"/>
                    <a:gd name="T82" fmla="*/ 5 w 269"/>
                    <a:gd name="T83" fmla="*/ 29 h 212"/>
                    <a:gd name="T84" fmla="*/ 19 w 269"/>
                    <a:gd name="T85" fmla="*/ 10 h 212"/>
                    <a:gd name="T86" fmla="*/ 43 w 269"/>
                    <a:gd name="T87" fmla="*/ 0 h 212"/>
                    <a:gd name="T88" fmla="*/ 86 w 269"/>
                    <a:gd name="T89" fmla="*/ 15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69" h="212">
                      <a:moveTo>
                        <a:pt x="106" y="34"/>
                      </a:moveTo>
                      <a:lnTo>
                        <a:pt x="96" y="53"/>
                      </a:lnTo>
                      <a:lnTo>
                        <a:pt x="101" y="53"/>
                      </a:lnTo>
                      <a:lnTo>
                        <a:pt x="106" y="53"/>
                      </a:lnTo>
                      <a:lnTo>
                        <a:pt x="110" y="53"/>
                      </a:lnTo>
                      <a:lnTo>
                        <a:pt x="115" y="53"/>
                      </a:lnTo>
                      <a:lnTo>
                        <a:pt x="110" y="44"/>
                      </a:lnTo>
                      <a:lnTo>
                        <a:pt x="110" y="44"/>
                      </a:lnTo>
                      <a:lnTo>
                        <a:pt x="110" y="39"/>
                      </a:lnTo>
                      <a:lnTo>
                        <a:pt x="125" y="44"/>
                      </a:lnTo>
                      <a:lnTo>
                        <a:pt x="139" y="48"/>
                      </a:lnTo>
                      <a:lnTo>
                        <a:pt x="154" y="48"/>
                      </a:lnTo>
                      <a:lnTo>
                        <a:pt x="168" y="53"/>
                      </a:lnTo>
                      <a:lnTo>
                        <a:pt x="202" y="53"/>
                      </a:lnTo>
                      <a:lnTo>
                        <a:pt x="235" y="53"/>
                      </a:lnTo>
                      <a:lnTo>
                        <a:pt x="240" y="58"/>
                      </a:lnTo>
                      <a:lnTo>
                        <a:pt x="240" y="58"/>
                      </a:lnTo>
                      <a:lnTo>
                        <a:pt x="254" y="63"/>
                      </a:lnTo>
                      <a:lnTo>
                        <a:pt x="254" y="82"/>
                      </a:lnTo>
                      <a:lnTo>
                        <a:pt x="259" y="96"/>
                      </a:lnTo>
                      <a:lnTo>
                        <a:pt x="254" y="130"/>
                      </a:lnTo>
                      <a:lnTo>
                        <a:pt x="254" y="144"/>
                      </a:lnTo>
                      <a:lnTo>
                        <a:pt x="254" y="159"/>
                      </a:lnTo>
                      <a:lnTo>
                        <a:pt x="259" y="173"/>
                      </a:lnTo>
                      <a:lnTo>
                        <a:pt x="269" y="188"/>
                      </a:lnTo>
                      <a:lnTo>
                        <a:pt x="259" y="183"/>
                      </a:lnTo>
                      <a:lnTo>
                        <a:pt x="259" y="192"/>
                      </a:lnTo>
                      <a:lnTo>
                        <a:pt x="259" y="197"/>
                      </a:lnTo>
                      <a:lnTo>
                        <a:pt x="264" y="202"/>
                      </a:lnTo>
                      <a:lnTo>
                        <a:pt x="264" y="212"/>
                      </a:lnTo>
                      <a:lnTo>
                        <a:pt x="259" y="207"/>
                      </a:lnTo>
                      <a:lnTo>
                        <a:pt x="254" y="202"/>
                      </a:lnTo>
                      <a:lnTo>
                        <a:pt x="250" y="188"/>
                      </a:lnTo>
                      <a:lnTo>
                        <a:pt x="254" y="178"/>
                      </a:lnTo>
                      <a:lnTo>
                        <a:pt x="254" y="173"/>
                      </a:lnTo>
                      <a:lnTo>
                        <a:pt x="254" y="168"/>
                      </a:lnTo>
                      <a:lnTo>
                        <a:pt x="254" y="159"/>
                      </a:lnTo>
                      <a:lnTo>
                        <a:pt x="245" y="144"/>
                      </a:lnTo>
                      <a:lnTo>
                        <a:pt x="245" y="135"/>
                      </a:lnTo>
                      <a:lnTo>
                        <a:pt x="245" y="125"/>
                      </a:lnTo>
                      <a:lnTo>
                        <a:pt x="245" y="111"/>
                      </a:lnTo>
                      <a:lnTo>
                        <a:pt x="245" y="96"/>
                      </a:lnTo>
                      <a:lnTo>
                        <a:pt x="245" y="87"/>
                      </a:lnTo>
                      <a:lnTo>
                        <a:pt x="245" y="82"/>
                      </a:lnTo>
                      <a:lnTo>
                        <a:pt x="240" y="77"/>
                      </a:lnTo>
                      <a:lnTo>
                        <a:pt x="235" y="72"/>
                      </a:lnTo>
                      <a:lnTo>
                        <a:pt x="230" y="77"/>
                      </a:lnTo>
                      <a:lnTo>
                        <a:pt x="226" y="68"/>
                      </a:lnTo>
                      <a:lnTo>
                        <a:pt x="206" y="72"/>
                      </a:lnTo>
                      <a:lnTo>
                        <a:pt x="187" y="77"/>
                      </a:lnTo>
                      <a:lnTo>
                        <a:pt x="178" y="77"/>
                      </a:lnTo>
                      <a:lnTo>
                        <a:pt x="168" y="77"/>
                      </a:lnTo>
                      <a:lnTo>
                        <a:pt x="158" y="72"/>
                      </a:lnTo>
                      <a:lnTo>
                        <a:pt x="154" y="68"/>
                      </a:lnTo>
                      <a:lnTo>
                        <a:pt x="149" y="63"/>
                      </a:lnTo>
                      <a:lnTo>
                        <a:pt x="149" y="63"/>
                      </a:lnTo>
                      <a:lnTo>
                        <a:pt x="144" y="63"/>
                      </a:lnTo>
                      <a:lnTo>
                        <a:pt x="134" y="63"/>
                      </a:lnTo>
                      <a:lnTo>
                        <a:pt x="130" y="58"/>
                      </a:lnTo>
                      <a:lnTo>
                        <a:pt x="130" y="63"/>
                      </a:lnTo>
                      <a:lnTo>
                        <a:pt x="125" y="68"/>
                      </a:lnTo>
                      <a:lnTo>
                        <a:pt x="120" y="68"/>
                      </a:lnTo>
                      <a:lnTo>
                        <a:pt x="120" y="63"/>
                      </a:lnTo>
                      <a:lnTo>
                        <a:pt x="115" y="63"/>
                      </a:lnTo>
                      <a:lnTo>
                        <a:pt x="110" y="58"/>
                      </a:lnTo>
                      <a:lnTo>
                        <a:pt x="106" y="63"/>
                      </a:lnTo>
                      <a:lnTo>
                        <a:pt x="101" y="68"/>
                      </a:lnTo>
                      <a:lnTo>
                        <a:pt x="101" y="72"/>
                      </a:lnTo>
                      <a:lnTo>
                        <a:pt x="101" y="77"/>
                      </a:lnTo>
                      <a:lnTo>
                        <a:pt x="91" y="82"/>
                      </a:lnTo>
                      <a:lnTo>
                        <a:pt x="91" y="87"/>
                      </a:lnTo>
                      <a:lnTo>
                        <a:pt x="86" y="92"/>
                      </a:lnTo>
                      <a:lnTo>
                        <a:pt x="86" y="96"/>
                      </a:lnTo>
                      <a:lnTo>
                        <a:pt x="91" y="101"/>
                      </a:lnTo>
                      <a:lnTo>
                        <a:pt x="96" y="96"/>
                      </a:lnTo>
                      <a:lnTo>
                        <a:pt x="101" y="87"/>
                      </a:lnTo>
                      <a:lnTo>
                        <a:pt x="110" y="77"/>
                      </a:lnTo>
                      <a:lnTo>
                        <a:pt x="115" y="77"/>
                      </a:lnTo>
                      <a:lnTo>
                        <a:pt x="115" y="77"/>
                      </a:lnTo>
                      <a:lnTo>
                        <a:pt x="115" y="77"/>
                      </a:lnTo>
                      <a:lnTo>
                        <a:pt x="110" y="82"/>
                      </a:lnTo>
                      <a:lnTo>
                        <a:pt x="106" y="92"/>
                      </a:lnTo>
                      <a:lnTo>
                        <a:pt x="106" y="101"/>
                      </a:lnTo>
                      <a:lnTo>
                        <a:pt x="106" y="106"/>
                      </a:lnTo>
                      <a:lnTo>
                        <a:pt x="110" y="106"/>
                      </a:lnTo>
                      <a:lnTo>
                        <a:pt x="115" y="106"/>
                      </a:lnTo>
                      <a:lnTo>
                        <a:pt x="115" y="111"/>
                      </a:lnTo>
                      <a:lnTo>
                        <a:pt x="115" y="111"/>
                      </a:lnTo>
                      <a:lnTo>
                        <a:pt x="115" y="120"/>
                      </a:lnTo>
                      <a:lnTo>
                        <a:pt x="115" y="125"/>
                      </a:lnTo>
                      <a:lnTo>
                        <a:pt x="120" y="125"/>
                      </a:lnTo>
                      <a:lnTo>
                        <a:pt x="110" y="120"/>
                      </a:lnTo>
                      <a:lnTo>
                        <a:pt x="101" y="116"/>
                      </a:lnTo>
                      <a:lnTo>
                        <a:pt x="96" y="111"/>
                      </a:lnTo>
                      <a:lnTo>
                        <a:pt x="82" y="106"/>
                      </a:lnTo>
                      <a:lnTo>
                        <a:pt x="72" y="116"/>
                      </a:lnTo>
                      <a:lnTo>
                        <a:pt x="72" y="120"/>
                      </a:lnTo>
                      <a:lnTo>
                        <a:pt x="67" y="125"/>
                      </a:lnTo>
                      <a:lnTo>
                        <a:pt x="67" y="135"/>
                      </a:lnTo>
                      <a:lnTo>
                        <a:pt x="72" y="144"/>
                      </a:lnTo>
                      <a:lnTo>
                        <a:pt x="72" y="154"/>
                      </a:lnTo>
                      <a:lnTo>
                        <a:pt x="72" y="164"/>
                      </a:lnTo>
                      <a:lnTo>
                        <a:pt x="67" y="168"/>
                      </a:lnTo>
                      <a:lnTo>
                        <a:pt x="62" y="178"/>
                      </a:lnTo>
                      <a:lnTo>
                        <a:pt x="53" y="168"/>
                      </a:lnTo>
                      <a:lnTo>
                        <a:pt x="48" y="159"/>
                      </a:lnTo>
                      <a:lnTo>
                        <a:pt x="43" y="149"/>
                      </a:lnTo>
                      <a:lnTo>
                        <a:pt x="43" y="135"/>
                      </a:lnTo>
                      <a:lnTo>
                        <a:pt x="43" y="111"/>
                      </a:lnTo>
                      <a:lnTo>
                        <a:pt x="43" y="101"/>
                      </a:lnTo>
                      <a:lnTo>
                        <a:pt x="43" y="96"/>
                      </a:lnTo>
                      <a:lnTo>
                        <a:pt x="38" y="87"/>
                      </a:lnTo>
                      <a:lnTo>
                        <a:pt x="34" y="87"/>
                      </a:lnTo>
                      <a:lnTo>
                        <a:pt x="34" y="87"/>
                      </a:lnTo>
                      <a:lnTo>
                        <a:pt x="29" y="87"/>
                      </a:lnTo>
                      <a:lnTo>
                        <a:pt x="24" y="87"/>
                      </a:lnTo>
                      <a:lnTo>
                        <a:pt x="24" y="87"/>
                      </a:lnTo>
                      <a:lnTo>
                        <a:pt x="24" y="82"/>
                      </a:lnTo>
                      <a:lnTo>
                        <a:pt x="5" y="77"/>
                      </a:lnTo>
                      <a:lnTo>
                        <a:pt x="10" y="68"/>
                      </a:lnTo>
                      <a:lnTo>
                        <a:pt x="10" y="63"/>
                      </a:lnTo>
                      <a:lnTo>
                        <a:pt x="10" y="53"/>
                      </a:lnTo>
                      <a:lnTo>
                        <a:pt x="5" y="48"/>
                      </a:lnTo>
                      <a:lnTo>
                        <a:pt x="5" y="39"/>
                      </a:lnTo>
                      <a:lnTo>
                        <a:pt x="0" y="34"/>
                      </a:lnTo>
                      <a:lnTo>
                        <a:pt x="5" y="29"/>
                      </a:lnTo>
                      <a:lnTo>
                        <a:pt x="10" y="20"/>
                      </a:lnTo>
                      <a:lnTo>
                        <a:pt x="14" y="15"/>
                      </a:lnTo>
                      <a:lnTo>
                        <a:pt x="19" y="10"/>
                      </a:lnTo>
                      <a:lnTo>
                        <a:pt x="29" y="0"/>
                      </a:lnTo>
                      <a:lnTo>
                        <a:pt x="38" y="0"/>
                      </a:lnTo>
                      <a:lnTo>
                        <a:pt x="43" y="0"/>
                      </a:lnTo>
                      <a:lnTo>
                        <a:pt x="58" y="0"/>
                      </a:lnTo>
                      <a:lnTo>
                        <a:pt x="72" y="10"/>
                      </a:lnTo>
                      <a:lnTo>
                        <a:pt x="86" y="15"/>
                      </a:lnTo>
                      <a:lnTo>
                        <a:pt x="96" y="24"/>
                      </a:lnTo>
                      <a:lnTo>
                        <a:pt x="106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5" name="Freeform 113">
                  <a:extLst>
                    <a:ext uri="{FF2B5EF4-FFF2-40B4-BE49-F238E27FC236}">
                      <a16:creationId xmlns:a16="http://schemas.microsoft.com/office/drawing/2014/main" id="{1FB493C2-25B4-4488-A5CB-DC395B74E5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18" y="1113"/>
                  <a:ext cx="33" cy="24"/>
                </a:xfrm>
                <a:custGeom>
                  <a:avLst/>
                  <a:gdLst>
                    <a:gd name="T0" fmla="*/ 33 w 33"/>
                    <a:gd name="T1" fmla="*/ 24 h 24"/>
                    <a:gd name="T2" fmla="*/ 28 w 33"/>
                    <a:gd name="T3" fmla="*/ 24 h 24"/>
                    <a:gd name="T4" fmla="*/ 24 w 33"/>
                    <a:gd name="T5" fmla="*/ 24 h 24"/>
                    <a:gd name="T6" fmla="*/ 14 w 33"/>
                    <a:gd name="T7" fmla="*/ 19 h 24"/>
                    <a:gd name="T8" fmla="*/ 4 w 33"/>
                    <a:gd name="T9" fmla="*/ 10 h 24"/>
                    <a:gd name="T10" fmla="*/ 0 w 33"/>
                    <a:gd name="T11" fmla="*/ 5 h 24"/>
                    <a:gd name="T12" fmla="*/ 0 w 33"/>
                    <a:gd name="T13" fmla="*/ 0 h 24"/>
                    <a:gd name="T14" fmla="*/ 19 w 33"/>
                    <a:gd name="T15" fmla="*/ 10 h 24"/>
                    <a:gd name="T16" fmla="*/ 33 w 33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3" h="24">
                      <a:moveTo>
                        <a:pt x="33" y="24"/>
                      </a:moveTo>
                      <a:lnTo>
                        <a:pt x="28" y="24"/>
                      </a:lnTo>
                      <a:lnTo>
                        <a:pt x="24" y="24"/>
                      </a:lnTo>
                      <a:lnTo>
                        <a:pt x="14" y="19"/>
                      </a:lnTo>
                      <a:lnTo>
                        <a:pt x="4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9" y="10"/>
                      </a:lnTo>
                      <a:lnTo>
                        <a:pt x="33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6" name="Freeform 114">
                  <a:extLst>
                    <a:ext uri="{FF2B5EF4-FFF2-40B4-BE49-F238E27FC236}">
                      <a16:creationId xmlns:a16="http://schemas.microsoft.com/office/drawing/2014/main" id="{2F7F1B7F-A9C8-43B1-9159-73EBA9A295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1" y="1118"/>
                  <a:ext cx="139" cy="48"/>
                </a:xfrm>
                <a:custGeom>
                  <a:avLst/>
                  <a:gdLst>
                    <a:gd name="T0" fmla="*/ 67 w 139"/>
                    <a:gd name="T1" fmla="*/ 0 h 48"/>
                    <a:gd name="T2" fmla="*/ 72 w 139"/>
                    <a:gd name="T3" fmla="*/ 0 h 48"/>
                    <a:gd name="T4" fmla="*/ 72 w 139"/>
                    <a:gd name="T5" fmla="*/ 5 h 48"/>
                    <a:gd name="T6" fmla="*/ 72 w 139"/>
                    <a:gd name="T7" fmla="*/ 5 h 48"/>
                    <a:gd name="T8" fmla="*/ 77 w 139"/>
                    <a:gd name="T9" fmla="*/ 10 h 48"/>
                    <a:gd name="T10" fmla="*/ 81 w 139"/>
                    <a:gd name="T11" fmla="*/ 5 h 48"/>
                    <a:gd name="T12" fmla="*/ 86 w 139"/>
                    <a:gd name="T13" fmla="*/ 5 h 48"/>
                    <a:gd name="T14" fmla="*/ 86 w 139"/>
                    <a:gd name="T15" fmla="*/ 5 h 48"/>
                    <a:gd name="T16" fmla="*/ 91 w 139"/>
                    <a:gd name="T17" fmla="*/ 10 h 48"/>
                    <a:gd name="T18" fmla="*/ 101 w 139"/>
                    <a:gd name="T19" fmla="*/ 14 h 48"/>
                    <a:gd name="T20" fmla="*/ 105 w 139"/>
                    <a:gd name="T21" fmla="*/ 14 h 48"/>
                    <a:gd name="T22" fmla="*/ 110 w 139"/>
                    <a:gd name="T23" fmla="*/ 14 h 48"/>
                    <a:gd name="T24" fmla="*/ 115 w 139"/>
                    <a:gd name="T25" fmla="*/ 14 h 48"/>
                    <a:gd name="T26" fmla="*/ 115 w 139"/>
                    <a:gd name="T27" fmla="*/ 19 h 48"/>
                    <a:gd name="T28" fmla="*/ 115 w 139"/>
                    <a:gd name="T29" fmla="*/ 24 h 48"/>
                    <a:gd name="T30" fmla="*/ 125 w 139"/>
                    <a:gd name="T31" fmla="*/ 34 h 48"/>
                    <a:gd name="T32" fmla="*/ 134 w 139"/>
                    <a:gd name="T33" fmla="*/ 38 h 48"/>
                    <a:gd name="T34" fmla="*/ 134 w 139"/>
                    <a:gd name="T35" fmla="*/ 43 h 48"/>
                    <a:gd name="T36" fmla="*/ 139 w 139"/>
                    <a:gd name="T37" fmla="*/ 48 h 48"/>
                    <a:gd name="T38" fmla="*/ 134 w 139"/>
                    <a:gd name="T39" fmla="*/ 48 h 48"/>
                    <a:gd name="T40" fmla="*/ 129 w 139"/>
                    <a:gd name="T41" fmla="*/ 48 h 48"/>
                    <a:gd name="T42" fmla="*/ 125 w 139"/>
                    <a:gd name="T43" fmla="*/ 43 h 48"/>
                    <a:gd name="T44" fmla="*/ 120 w 139"/>
                    <a:gd name="T45" fmla="*/ 38 h 48"/>
                    <a:gd name="T46" fmla="*/ 120 w 139"/>
                    <a:gd name="T47" fmla="*/ 43 h 48"/>
                    <a:gd name="T48" fmla="*/ 115 w 139"/>
                    <a:gd name="T49" fmla="*/ 43 h 48"/>
                    <a:gd name="T50" fmla="*/ 110 w 139"/>
                    <a:gd name="T51" fmla="*/ 38 h 48"/>
                    <a:gd name="T52" fmla="*/ 105 w 139"/>
                    <a:gd name="T53" fmla="*/ 34 h 48"/>
                    <a:gd name="T54" fmla="*/ 96 w 139"/>
                    <a:gd name="T55" fmla="*/ 29 h 48"/>
                    <a:gd name="T56" fmla="*/ 96 w 139"/>
                    <a:gd name="T57" fmla="*/ 24 h 48"/>
                    <a:gd name="T58" fmla="*/ 91 w 139"/>
                    <a:gd name="T59" fmla="*/ 19 h 48"/>
                    <a:gd name="T60" fmla="*/ 86 w 139"/>
                    <a:gd name="T61" fmla="*/ 14 h 48"/>
                    <a:gd name="T62" fmla="*/ 81 w 139"/>
                    <a:gd name="T63" fmla="*/ 10 h 48"/>
                    <a:gd name="T64" fmla="*/ 81 w 139"/>
                    <a:gd name="T65" fmla="*/ 14 h 48"/>
                    <a:gd name="T66" fmla="*/ 86 w 139"/>
                    <a:gd name="T67" fmla="*/ 19 h 48"/>
                    <a:gd name="T68" fmla="*/ 91 w 139"/>
                    <a:gd name="T69" fmla="*/ 24 h 48"/>
                    <a:gd name="T70" fmla="*/ 91 w 139"/>
                    <a:gd name="T71" fmla="*/ 24 h 48"/>
                    <a:gd name="T72" fmla="*/ 86 w 139"/>
                    <a:gd name="T73" fmla="*/ 29 h 48"/>
                    <a:gd name="T74" fmla="*/ 86 w 139"/>
                    <a:gd name="T75" fmla="*/ 34 h 48"/>
                    <a:gd name="T76" fmla="*/ 72 w 139"/>
                    <a:gd name="T77" fmla="*/ 24 h 48"/>
                    <a:gd name="T78" fmla="*/ 57 w 139"/>
                    <a:gd name="T79" fmla="*/ 19 h 48"/>
                    <a:gd name="T80" fmla="*/ 43 w 139"/>
                    <a:gd name="T81" fmla="*/ 14 h 48"/>
                    <a:gd name="T82" fmla="*/ 38 w 139"/>
                    <a:gd name="T83" fmla="*/ 14 h 48"/>
                    <a:gd name="T84" fmla="*/ 29 w 139"/>
                    <a:gd name="T85" fmla="*/ 10 h 48"/>
                    <a:gd name="T86" fmla="*/ 33 w 139"/>
                    <a:gd name="T87" fmla="*/ 19 h 48"/>
                    <a:gd name="T88" fmla="*/ 19 w 139"/>
                    <a:gd name="T89" fmla="*/ 10 h 48"/>
                    <a:gd name="T90" fmla="*/ 9 w 139"/>
                    <a:gd name="T91" fmla="*/ 10 h 48"/>
                    <a:gd name="T92" fmla="*/ 9 w 139"/>
                    <a:gd name="T93" fmla="*/ 10 h 48"/>
                    <a:gd name="T94" fmla="*/ 0 w 139"/>
                    <a:gd name="T95" fmla="*/ 10 h 48"/>
                    <a:gd name="T96" fmla="*/ 0 w 139"/>
                    <a:gd name="T97" fmla="*/ 5 h 48"/>
                    <a:gd name="T98" fmla="*/ 0 w 139"/>
                    <a:gd name="T99" fmla="*/ 0 h 48"/>
                    <a:gd name="T100" fmla="*/ 5 w 139"/>
                    <a:gd name="T101" fmla="*/ 0 h 48"/>
                    <a:gd name="T102" fmla="*/ 14 w 139"/>
                    <a:gd name="T103" fmla="*/ 0 h 48"/>
                    <a:gd name="T104" fmla="*/ 19 w 139"/>
                    <a:gd name="T105" fmla="*/ 0 h 48"/>
                    <a:gd name="T106" fmla="*/ 19 w 139"/>
                    <a:gd name="T107" fmla="*/ 0 h 48"/>
                    <a:gd name="T108" fmla="*/ 24 w 139"/>
                    <a:gd name="T109" fmla="*/ 0 h 48"/>
                    <a:gd name="T110" fmla="*/ 33 w 139"/>
                    <a:gd name="T111" fmla="*/ 0 h 48"/>
                    <a:gd name="T112" fmla="*/ 48 w 139"/>
                    <a:gd name="T113" fmla="*/ 10 h 48"/>
                    <a:gd name="T114" fmla="*/ 53 w 139"/>
                    <a:gd name="T115" fmla="*/ 14 h 48"/>
                    <a:gd name="T116" fmla="*/ 62 w 139"/>
                    <a:gd name="T117" fmla="*/ 14 h 48"/>
                    <a:gd name="T118" fmla="*/ 62 w 139"/>
                    <a:gd name="T119" fmla="*/ 14 h 48"/>
                    <a:gd name="T120" fmla="*/ 62 w 139"/>
                    <a:gd name="T121" fmla="*/ 10 h 48"/>
                    <a:gd name="T122" fmla="*/ 67 w 139"/>
                    <a:gd name="T123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39" h="48">
                      <a:moveTo>
                        <a:pt x="67" y="0"/>
                      </a:moveTo>
                      <a:lnTo>
                        <a:pt x="72" y="0"/>
                      </a:lnTo>
                      <a:lnTo>
                        <a:pt x="72" y="5"/>
                      </a:lnTo>
                      <a:lnTo>
                        <a:pt x="72" y="5"/>
                      </a:lnTo>
                      <a:lnTo>
                        <a:pt x="77" y="10"/>
                      </a:lnTo>
                      <a:lnTo>
                        <a:pt x="81" y="5"/>
                      </a:lnTo>
                      <a:lnTo>
                        <a:pt x="86" y="5"/>
                      </a:lnTo>
                      <a:lnTo>
                        <a:pt x="86" y="5"/>
                      </a:lnTo>
                      <a:lnTo>
                        <a:pt x="91" y="10"/>
                      </a:lnTo>
                      <a:lnTo>
                        <a:pt x="101" y="14"/>
                      </a:lnTo>
                      <a:lnTo>
                        <a:pt x="105" y="14"/>
                      </a:lnTo>
                      <a:lnTo>
                        <a:pt x="110" y="14"/>
                      </a:lnTo>
                      <a:lnTo>
                        <a:pt x="115" y="14"/>
                      </a:lnTo>
                      <a:lnTo>
                        <a:pt x="115" y="19"/>
                      </a:lnTo>
                      <a:lnTo>
                        <a:pt x="115" y="24"/>
                      </a:lnTo>
                      <a:lnTo>
                        <a:pt x="125" y="34"/>
                      </a:lnTo>
                      <a:lnTo>
                        <a:pt x="134" y="38"/>
                      </a:lnTo>
                      <a:lnTo>
                        <a:pt x="134" y="43"/>
                      </a:lnTo>
                      <a:lnTo>
                        <a:pt x="139" y="48"/>
                      </a:lnTo>
                      <a:lnTo>
                        <a:pt x="134" y="48"/>
                      </a:lnTo>
                      <a:lnTo>
                        <a:pt x="129" y="48"/>
                      </a:lnTo>
                      <a:lnTo>
                        <a:pt x="125" y="43"/>
                      </a:lnTo>
                      <a:lnTo>
                        <a:pt x="120" y="38"/>
                      </a:lnTo>
                      <a:lnTo>
                        <a:pt x="120" y="43"/>
                      </a:lnTo>
                      <a:lnTo>
                        <a:pt x="115" y="43"/>
                      </a:lnTo>
                      <a:lnTo>
                        <a:pt x="110" y="38"/>
                      </a:lnTo>
                      <a:lnTo>
                        <a:pt x="105" y="34"/>
                      </a:lnTo>
                      <a:lnTo>
                        <a:pt x="96" y="29"/>
                      </a:lnTo>
                      <a:lnTo>
                        <a:pt x="96" y="24"/>
                      </a:lnTo>
                      <a:lnTo>
                        <a:pt x="91" y="19"/>
                      </a:lnTo>
                      <a:lnTo>
                        <a:pt x="86" y="14"/>
                      </a:lnTo>
                      <a:lnTo>
                        <a:pt x="81" y="10"/>
                      </a:lnTo>
                      <a:lnTo>
                        <a:pt x="81" y="14"/>
                      </a:lnTo>
                      <a:lnTo>
                        <a:pt x="86" y="19"/>
                      </a:lnTo>
                      <a:lnTo>
                        <a:pt x="91" y="24"/>
                      </a:lnTo>
                      <a:lnTo>
                        <a:pt x="91" y="24"/>
                      </a:lnTo>
                      <a:lnTo>
                        <a:pt x="86" y="29"/>
                      </a:lnTo>
                      <a:lnTo>
                        <a:pt x="86" y="34"/>
                      </a:lnTo>
                      <a:lnTo>
                        <a:pt x="72" y="24"/>
                      </a:lnTo>
                      <a:lnTo>
                        <a:pt x="57" y="19"/>
                      </a:lnTo>
                      <a:lnTo>
                        <a:pt x="43" y="14"/>
                      </a:lnTo>
                      <a:lnTo>
                        <a:pt x="38" y="14"/>
                      </a:lnTo>
                      <a:lnTo>
                        <a:pt x="29" y="10"/>
                      </a:lnTo>
                      <a:lnTo>
                        <a:pt x="33" y="19"/>
                      </a:lnTo>
                      <a:lnTo>
                        <a:pt x="19" y="10"/>
                      </a:lnTo>
                      <a:lnTo>
                        <a:pt x="9" y="10"/>
                      </a:lnTo>
                      <a:lnTo>
                        <a:pt x="9" y="1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33" y="0"/>
                      </a:lnTo>
                      <a:lnTo>
                        <a:pt x="48" y="10"/>
                      </a:lnTo>
                      <a:lnTo>
                        <a:pt x="53" y="14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0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7" name="Freeform 115">
                  <a:extLst>
                    <a:ext uri="{FF2B5EF4-FFF2-40B4-BE49-F238E27FC236}">
                      <a16:creationId xmlns:a16="http://schemas.microsoft.com/office/drawing/2014/main" id="{FDBFDD05-343E-4AC7-A5C7-8EF0711E18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2" y="1118"/>
                  <a:ext cx="24" cy="19"/>
                </a:xfrm>
                <a:custGeom>
                  <a:avLst/>
                  <a:gdLst>
                    <a:gd name="T0" fmla="*/ 24 w 24"/>
                    <a:gd name="T1" fmla="*/ 19 h 19"/>
                    <a:gd name="T2" fmla="*/ 10 w 24"/>
                    <a:gd name="T3" fmla="*/ 14 h 19"/>
                    <a:gd name="T4" fmla="*/ 0 w 24"/>
                    <a:gd name="T5" fmla="*/ 10 h 19"/>
                    <a:gd name="T6" fmla="*/ 0 w 24"/>
                    <a:gd name="T7" fmla="*/ 5 h 19"/>
                    <a:gd name="T8" fmla="*/ 0 w 24"/>
                    <a:gd name="T9" fmla="*/ 0 h 19"/>
                    <a:gd name="T10" fmla="*/ 15 w 24"/>
                    <a:gd name="T11" fmla="*/ 10 h 19"/>
                    <a:gd name="T12" fmla="*/ 20 w 24"/>
                    <a:gd name="T13" fmla="*/ 14 h 19"/>
                    <a:gd name="T14" fmla="*/ 20 w 24"/>
                    <a:gd name="T15" fmla="*/ 14 h 19"/>
                    <a:gd name="T16" fmla="*/ 24 w 24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19">
                      <a:moveTo>
                        <a:pt x="24" y="19"/>
                      </a:moveTo>
                      <a:lnTo>
                        <a:pt x="10" y="14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5" y="10"/>
                      </a:lnTo>
                      <a:lnTo>
                        <a:pt x="20" y="14"/>
                      </a:lnTo>
                      <a:lnTo>
                        <a:pt x="20" y="14"/>
                      </a:lnTo>
                      <a:lnTo>
                        <a:pt x="24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8" name="Freeform 116">
                  <a:extLst>
                    <a:ext uri="{FF2B5EF4-FFF2-40B4-BE49-F238E27FC236}">
                      <a16:creationId xmlns:a16="http://schemas.microsoft.com/office/drawing/2014/main" id="{A21273F3-6BA3-48BE-B577-9600451D80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5" y="1118"/>
                  <a:ext cx="19" cy="14"/>
                </a:xfrm>
                <a:custGeom>
                  <a:avLst/>
                  <a:gdLst>
                    <a:gd name="T0" fmla="*/ 19 w 19"/>
                    <a:gd name="T1" fmla="*/ 10 h 14"/>
                    <a:gd name="T2" fmla="*/ 19 w 19"/>
                    <a:gd name="T3" fmla="*/ 14 h 14"/>
                    <a:gd name="T4" fmla="*/ 19 w 19"/>
                    <a:gd name="T5" fmla="*/ 14 h 14"/>
                    <a:gd name="T6" fmla="*/ 15 w 19"/>
                    <a:gd name="T7" fmla="*/ 14 h 14"/>
                    <a:gd name="T8" fmla="*/ 10 w 19"/>
                    <a:gd name="T9" fmla="*/ 14 h 14"/>
                    <a:gd name="T10" fmla="*/ 5 w 19"/>
                    <a:gd name="T11" fmla="*/ 10 h 14"/>
                    <a:gd name="T12" fmla="*/ 0 w 19"/>
                    <a:gd name="T13" fmla="*/ 5 h 14"/>
                    <a:gd name="T14" fmla="*/ 5 w 19"/>
                    <a:gd name="T15" fmla="*/ 0 h 14"/>
                    <a:gd name="T16" fmla="*/ 15 w 19"/>
                    <a:gd name="T17" fmla="*/ 5 h 14"/>
                    <a:gd name="T18" fmla="*/ 19 w 19"/>
                    <a:gd name="T19" fmla="*/ 5 h 14"/>
                    <a:gd name="T20" fmla="*/ 19 w 19"/>
                    <a:gd name="T21" fmla="*/ 1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14">
                      <a:moveTo>
                        <a:pt x="19" y="10"/>
                      </a:move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5" y="14"/>
                      </a:lnTo>
                      <a:lnTo>
                        <a:pt x="10" y="14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5" y="5"/>
                      </a:lnTo>
                      <a:lnTo>
                        <a:pt x="19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29" name="Freeform 117">
                  <a:extLst>
                    <a:ext uri="{FF2B5EF4-FFF2-40B4-BE49-F238E27FC236}">
                      <a16:creationId xmlns:a16="http://schemas.microsoft.com/office/drawing/2014/main" id="{52F9ED80-0954-45C1-99E2-C30A4538A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2" y="1123"/>
                  <a:ext cx="43" cy="81"/>
                </a:xfrm>
                <a:custGeom>
                  <a:avLst/>
                  <a:gdLst>
                    <a:gd name="T0" fmla="*/ 43 w 43"/>
                    <a:gd name="T1" fmla="*/ 5 h 81"/>
                    <a:gd name="T2" fmla="*/ 29 w 43"/>
                    <a:gd name="T3" fmla="*/ 24 h 81"/>
                    <a:gd name="T4" fmla="*/ 19 w 43"/>
                    <a:gd name="T5" fmla="*/ 43 h 81"/>
                    <a:gd name="T6" fmla="*/ 10 w 43"/>
                    <a:gd name="T7" fmla="*/ 62 h 81"/>
                    <a:gd name="T8" fmla="*/ 5 w 43"/>
                    <a:gd name="T9" fmla="*/ 72 h 81"/>
                    <a:gd name="T10" fmla="*/ 5 w 43"/>
                    <a:gd name="T11" fmla="*/ 81 h 81"/>
                    <a:gd name="T12" fmla="*/ 0 w 43"/>
                    <a:gd name="T13" fmla="*/ 77 h 81"/>
                    <a:gd name="T14" fmla="*/ 0 w 43"/>
                    <a:gd name="T15" fmla="*/ 77 h 81"/>
                    <a:gd name="T16" fmla="*/ 0 w 43"/>
                    <a:gd name="T17" fmla="*/ 72 h 81"/>
                    <a:gd name="T18" fmla="*/ 0 w 43"/>
                    <a:gd name="T19" fmla="*/ 67 h 81"/>
                    <a:gd name="T20" fmla="*/ 5 w 43"/>
                    <a:gd name="T21" fmla="*/ 53 h 81"/>
                    <a:gd name="T22" fmla="*/ 10 w 43"/>
                    <a:gd name="T23" fmla="*/ 43 h 81"/>
                    <a:gd name="T24" fmla="*/ 39 w 43"/>
                    <a:gd name="T25" fmla="*/ 0 h 81"/>
                    <a:gd name="T26" fmla="*/ 43 w 43"/>
                    <a:gd name="T27" fmla="*/ 5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81">
                      <a:moveTo>
                        <a:pt x="43" y="5"/>
                      </a:moveTo>
                      <a:lnTo>
                        <a:pt x="29" y="24"/>
                      </a:lnTo>
                      <a:lnTo>
                        <a:pt x="19" y="43"/>
                      </a:lnTo>
                      <a:lnTo>
                        <a:pt x="10" y="62"/>
                      </a:lnTo>
                      <a:lnTo>
                        <a:pt x="5" y="72"/>
                      </a:lnTo>
                      <a:lnTo>
                        <a:pt x="5" y="81"/>
                      </a:lnTo>
                      <a:lnTo>
                        <a:pt x="0" y="77"/>
                      </a:lnTo>
                      <a:lnTo>
                        <a:pt x="0" y="77"/>
                      </a:lnTo>
                      <a:lnTo>
                        <a:pt x="0" y="72"/>
                      </a:lnTo>
                      <a:lnTo>
                        <a:pt x="0" y="67"/>
                      </a:lnTo>
                      <a:lnTo>
                        <a:pt x="5" y="53"/>
                      </a:lnTo>
                      <a:lnTo>
                        <a:pt x="10" y="43"/>
                      </a:lnTo>
                      <a:lnTo>
                        <a:pt x="39" y="0"/>
                      </a:ln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0" name="Freeform 118">
                  <a:extLst>
                    <a:ext uri="{FF2B5EF4-FFF2-40B4-BE49-F238E27FC236}">
                      <a16:creationId xmlns:a16="http://schemas.microsoft.com/office/drawing/2014/main" id="{D2FDA394-EC24-43D4-B9A3-988C8F915D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6" y="1137"/>
                  <a:ext cx="24" cy="29"/>
                </a:xfrm>
                <a:custGeom>
                  <a:avLst/>
                  <a:gdLst>
                    <a:gd name="T0" fmla="*/ 24 w 24"/>
                    <a:gd name="T1" fmla="*/ 29 h 29"/>
                    <a:gd name="T2" fmla="*/ 19 w 24"/>
                    <a:gd name="T3" fmla="*/ 24 h 29"/>
                    <a:gd name="T4" fmla="*/ 14 w 24"/>
                    <a:gd name="T5" fmla="*/ 24 h 29"/>
                    <a:gd name="T6" fmla="*/ 5 w 24"/>
                    <a:gd name="T7" fmla="*/ 15 h 29"/>
                    <a:gd name="T8" fmla="*/ 5 w 24"/>
                    <a:gd name="T9" fmla="*/ 5 h 29"/>
                    <a:gd name="T10" fmla="*/ 0 w 24"/>
                    <a:gd name="T11" fmla="*/ 0 h 29"/>
                    <a:gd name="T12" fmla="*/ 5 w 24"/>
                    <a:gd name="T13" fmla="*/ 5 h 29"/>
                    <a:gd name="T14" fmla="*/ 10 w 24"/>
                    <a:gd name="T15" fmla="*/ 10 h 29"/>
                    <a:gd name="T16" fmla="*/ 14 w 24"/>
                    <a:gd name="T17" fmla="*/ 19 h 29"/>
                    <a:gd name="T18" fmla="*/ 24 w 24"/>
                    <a:gd name="T19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29">
                      <a:moveTo>
                        <a:pt x="24" y="29"/>
                      </a:moveTo>
                      <a:lnTo>
                        <a:pt x="19" y="24"/>
                      </a:lnTo>
                      <a:lnTo>
                        <a:pt x="14" y="24"/>
                      </a:lnTo>
                      <a:lnTo>
                        <a:pt x="5" y="1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10"/>
                      </a:lnTo>
                      <a:lnTo>
                        <a:pt x="14" y="19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1" name="Freeform 119">
                  <a:extLst>
                    <a:ext uri="{FF2B5EF4-FFF2-40B4-BE49-F238E27FC236}">
                      <a16:creationId xmlns:a16="http://schemas.microsoft.com/office/drawing/2014/main" id="{15825F0C-4CEF-478F-8934-F2340FB21A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0" y="1137"/>
                  <a:ext cx="38" cy="34"/>
                </a:xfrm>
                <a:custGeom>
                  <a:avLst/>
                  <a:gdLst>
                    <a:gd name="T0" fmla="*/ 38 w 38"/>
                    <a:gd name="T1" fmla="*/ 29 h 34"/>
                    <a:gd name="T2" fmla="*/ 38 w 38"/>
                    <a:gd name="T3" fmla="*/ 34 h 34"/>
                    <a:gd name="T4" fmla="*/ 14 w 38"/>
                    <a:gd name="T5" fmla="*/ 19 h 34"/>
                    <a:gd name="T6" fmla="*/ 4 w 38"/>
                    <a:gd name="T7" fmla="*/ 10 h 34"/>
                    <a:gd name="T8" fmla="*/ 4 w 38"/>
                    <a:gd name="T9" fmla="*/ 10 h 34"/>
                    <a:gd name="T10" fmla="*/ 0 w 38"/>
                    <a:gd name="T11" fmla="*/ 0 h 34"/>
                    <a:gd name="T12" fmla="*/ 19 w 38"/>
                    <a:gd name="T13" fmla="*/ 15 h 34"/>
                    <a:gd name="T14" fmla="*/ 28 w 38"/>
                    <a:gd name="T15" fmla="*/ 24 h 34"/>
                    <a:gd name="T16" fmla="*/ 38 w 38"/>
                    <a:gd name="T17" fmla="*/ 2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4">
                      <a:moveTo>
                        <a:pt x="38" y="29"/>
                      </a:moveTo>
                      <a:lnTo>
                        <a:pt x="38" y="34"/>
                      </a:lnTo>
                      <a:lnTo>
                        <a:pt x="14" y="19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0" y="0"/>
                      </a:lnTo>
                      <a:lnTo>
                        <a:pt x="19" y="15"/>
                      </a:lnTo>
                      <a:lnTo>
                        <a:pt x="28" y="24"/>
                      </a:lnTo>
                      <a:lnTo>
                        <a:pt x="38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2" name="Freeform 120">
                  <a:extLst>
                    <a:ext uri="{FF2B5EF4-FFF2-40B4-BE49-F238E27FC236}">
                      <a16:creationId xmlns:a16="http://schemas.microsoft.com/office/drawing/2014/main" id="{DE3E7B3E-0454-457D-8F84-647E443510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1" y="1137"/>
                  <a:ext cx="135" cy="87"/>
                </a:xfrm>
                <a:custGeom>
                  <a:avLst/>
                  <a:gdLst>
                    <a:gd name="T0" fmla="*/ 34 w 135"/>
                    <a:gd name="T1" fmla="*/ 10 h 87"/>
                    <a:gd name="T2" fmla="*/ 48 w 135"/>
                    <a:gd name="T3" fmla="*/ 24 h 87"/>
                    <a:gd name="T4" fmla="*/ 72 w 135"/>
                    <a:gd name="T5" fmla="*/ 53 h 87"/>
                    <a:gd name="T6" fmla="*/ 92 w 135"/>
                    <a:gd name="T7" fmla="*/ 67 h 87"/>
                    <a:gd name="T8" fmla="*/ 82 w 135"/>
                    <a:gd name="T9" fmla="*/ 34 h 87"/>
                    <a:gd name="T10" fmla="*/ 92 w 135"/>
                    <a:gd name="T11" fmla="*/ 43 h 87"/>
                    <a:gd name="T12" fmla="*/ 106 w 135"/>
                    <a:gd name="T13" fmla="*/ 58 h 87"/>
                    <a:gd name="T14" fmla="*/ 120 w 135"/>
                    <a:gd name="T15" fmla="*/ 67 h 87"/>
                    <a:gd name="T16" fmla="*/ 135 w 135"/>
                    <a:gd name="T17" fmla="*/ 77 h 87"/>
                    <a:gd name="T18" fmla="*/ 101 w 135"/>
                    <a:gd name="T19" fmla="*/ 58 h 87"/>
                    <a:gd name="T20" fmla="*/ 101 w 135"/>
                    <a:gd name="T21" fmla="*/ 67 h 87"/>
                    <a:gd name="T22" fmla="*/ 106 w 135"/>
                    <a:gd name="T23" fmla="*/ 77 h 87"/>
                    <a:gd name="T24" fmla="*/ 106 w 135"/>
                    <a:gd name="T25" fmla="*/ 87 h 87"/>
                    <a:gd name="T26" fmla="*/ 96 w 135"/>
                    <a:gd name="T27" fmla="*/ 82 h 87"/>
                    <a:gd name="T28" fmla="*/ 82 w 135"/>
                    <a:gd name="T29" fmla="*/ 77 h 87"/>
                    <a:gd name="T30" fmla="*/ 72 w 135"/>
                    <a:gd name="T31" fmla="*/ 72 h 87"/>
                    <a:gd name="T32" fmla="*/ 63 w 135"/>
                    <a:gd name="T33" fmla="*/ 53 h 87"/>
                    <a:gd name="T34" fmla="*/ 58 w 135"/>
                    <a:gd name="T35" fmla="*/ 48 h 87"/>
                    <a:gd name="T36" fmla="*/ 53 w 135"/>
                    <a:gd name="T37" fmla="*/ 53 h 87"/>
                    <a:gd name="T38" fmla="*/ 58 w 135"/>
                    <a:gd name="T39" fmla="*/ 58 h 87"/>
                    <a:gd name="T40" fmla="*/ 58 w 135"/>
                    <a:gd name="T41" fmla="*/ 63 h 87"/>
                    <a:gd name="T42" fmla="*/ 44 w 135"/>
                    <a:gd name="T43" fmla="*/ 39 h 87"/>
                    <a:gd name="T44" fmla="*/ 24 w 135"/>
                    <a:gd name="T45" fmla="*/ 29 h 87"/>
                    <a:gd name="T46" fmla="*/ 15 w 135"/>
                    <a:gd name="T47" fmla="*/ 29 h 87"/>
                    <a:gd name="T48" fmla="*/ 10 w 135"/>
                    <a:gd name="T49" fmla="*/ 24 h 87"/>
                    <a:gd name="T50" fmla="*/ 20 w 135"/>
                    <a:gd name="T51" fmla="*/ 24 h 87"/>
                    <a:gd name="T52" fmla="*/ 24 w 135"/>
                    <a:gd name="T53" fmla="*/ 24 h 87"/>
                    <a:gd name="T54" fmla="*/ 24 w 135"/>
                    <a:gd name="T55" fmla="*/ 19 h 87"/>
                    <a:gd name="T56" fmla="*/ 10 w 135"/>
                    <a:gd name="T57" fmla="*/ 15 h 87"/>
                    <a:gd name="T58" fmla="*/ 0 w 135"/>
                    <a:gd name="T59" fmla="*/ 5 h 87"/>
                    <a:gd name="T60" fmla="*/ 24 w 135"/>
                    <a:gd name="T61" fmla="*/ 19 h 87"/>
                    <a:gd name="T62" fmla="*/ 48 w 135"/>
                    <a:gd name="T63" fmla="*/ 39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35" h="87">
                      <a:moveTo>
                        <a:pt x="48" y="39"/>
                      </a:moveTo>
                      <a:lnTo>
                        <a:pt x="34" y="10"/>
                      </a:lnTo>
                      <a:lnTo>
                        <a:pt x="44" y="15"/>
                      </a:lnTo>
                      <a:lnTo>
                        <a:pt x="48" y="24"/>
                      </a:lnTo>
                      <a:lnTo>
                        <a:pt x="63" y="39"/>
                      </a:lnTo>
                      <a:lnTo>
                        <a:pt x="72" y="53"/>
                      </a:lnTo>
                      <a:lnTo>
                        <a:pt x="82" y="63"/>
                      </a:lnTo>
                      <a:lnTo>
                        <a:pt x="92" y="67"/>
                      </a:lnTo>
                      <a:lnTo>
                        <a:pt x="77" y="34"/>
                      </a:lnTo>
                      <a:lnTo>
                        <a:pt x="82" y="34"/>
                      </a:lnTo>
                      <a:lnTo>
                        <a:pt x="82" y="34"/>
                      </a:lnTo>
                      <a:lnTo>
                        <a:pt x="92" y="43"/>
                      </a:lnTo>
                      <a:lnTo>
                        <a:pt x="96" y="48"/>
                      </a:lnTo>
                      <a:lnTo>
                        <a:pt x="106" y="58"/>
                      </a:lnTo>
                      <a:lnTo>
                        <a:pt x="111" y="58"/>
                      </a:lnTo>
                      <a:lnTo>
                        <a:pt x="120" y="67"/>
                      </a:lnTo>
                      <a:lnTo>
                        <a:pt x="125" y="72"/>
                      </a:lnTo>
                      <a:lnTo>
                        <a:pt x="135" y="77"/>
                      </a:lnTo>
                      <a:lnTo>
                        <a:pt x="130" y="87"/>
                      </a:lnTo>
                      <a:lnTo>
                        <a:pt x="101" y="58"/>
                      </a:lnTo>
                      <a:lnTo>
                        <a:pt x="101" y="63"/>
                      </a:lnTo>
                      <a:lnTo>
                        <a:pt x="101" y="67"/>
                      </a:lnTo>
                      <a:lnTo>
                        <a:pt x="106" y="72"/>
                      </a:lnTo>
                      <a:lnTo>
                        <a:pt x="106" y="77"/>
                      </a:lnTo>
                      <a:lnTo>
                        <a:pt x="106" y="82"/>
                      </a:lnTo>
                      <a:lnTo>
                        <a:pt x="106" y="87"/>
                      </a:lnTo>
                      <a:lnTo>
                        <a:pt x="101" y="82"/>
                      </a:lnTo>
                      <a:lnTo>
                        <a:pt x="96" y="82"/>
                      </a:lnTo>
                      <a:lnTo>
                        <a:pt x="92" y="72"/>
                      </a:lnTo>
                      <a:lnTo>
                        <a:pt x="82" y="77"/>
                      </a:lnTo>
                      <a:lnTo>
                        <a:pt x="77" y="77"/>
                      </a:lnTo>
                      <a:lnTo>
                        <a:pt x="72" y="72"/>
                      </a:lnTo>
                      <a:lnTo>
                        <a:pt x="72" y="67"/>
                      </a:lnTo>
                      <a:lnTo>
                        <a:pt x="63" y="53"/>
                      </a:lnTo>
                      <a:lnTo>
                        <a:pt x="63" y="53"/>
                      </a:lnTo>
                      <a:lnTo>
                        <a:pt x="58" y="48"/>
                      </a:lnTo>
                      <a:lnTo>
                        <a:pt x="58" y="48"/>
                      </a:lnTo>
                      <a:lnTo>
                        <a:pt x="53" y="53"/>
                      </a:lnTo>
                      <a:lnTo>
                        <a:pt x="53" y="53"/>
                      </a:lnTo>
                      <a:lnTo>
                        <a:pt x="58" y="58"/>
                      </a:lnTo>
                      <a:lnTo>
                        <a:pt x="58" y="63"/>
                      </a:lnTo>
                      <a:lnTo>
                        <a:pt x="58" y="63"/>
                      </a:lnTo>
                      <a:lnTo>
                        <a:pt x="48" y="53"/>
                      </a:lnTo>
                      <a:lnTo>
                        <a:pt x="44" y="39"/>
                      </a:lnTo>
                      <a:lnTo>
                        <a:pt x="29" y="29"/>
                      </a:lnTo>
                      <a:lnTo>
                        <a:pt x="24" y="29"/>
                      </a:lnTo>
                      <a:lnTo>
                        <a:pt x="20" y="29"/>
                      </a:lnTo>
                      <a:lnTo>
                        <a:pt x="15" y="29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5" y="24"/>
                      </a:lnTo>
                      <a:lnTo>
                        <a:pt x="20" y="24"/>
                      </a:lnTo>
                      <a:lnTo>
                        <a:pt x="20" y="29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19"/>
                      </a:lnTo>
                      <a:lnTo>
                        <a:pt x="20" y="15"/>
                      </a:lnTo>
                      <a:lnTo>
                        <a:pt x="10" y="15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24" y="19"/>
                      </a:lnTo>
                      <a:lnTo>
                        <a:pt x="39" y="29"/>
                      </a:lnTo>
                      <a:lnTo>
                        <a:pt x="48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3" name="Freeform 121">
                  <a:extLst>
                    <a:ext uri="{FF2B5EF4-FFF2-40B4-BE49-F238E27FC236}">
                      <a16:creationId xmlns:a16="http://schemas.microsoft.com/office/drawing/2014/main" id="{8596233E-27AE-41E2-851D-9EB66FE6C4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8" y="1142"/>
                  <a:ext cx="87" cy="53"/>
                </a:xfrm>
                <a:custGeom>
                  <a:avLst/>
                  <a:gdLst>
                    <a:gd name="T0" fmla="*/ 87 w 87"/>
                    <a:gd name="T1" fmla="*/ 53 h 53"/>
                    <a:gd name="T2" fmla="*/ 77 w 87"/>
                    <a:gd name="T3" fmla="*/ 43 h 53"/>
                    <a:gd name="T4" fmla="*/ 68 w 87"/>
                    <a:gd name="T5" fmla="*/ 38 h 53"/>
                    <a:gd name="T6" fmla="*/ 58 w 87"/>
                    <a:gd name="T7" fmla="*/ 29 h 53"/>
                    <a:gd name="T8" fmla="*/ 49 w 87"/>
                    <a:gd name="T9" fmla="*/ 24 h 53"/>
                    <a:gd name="T10" fmla="*/ 58 w 87"/>
                    <a:gd name="T11" fmla="*/ 43 h 53"/>
                    <a:gd name="T12" fmla="*/ 29 w 87"/>
                    <a:gd name="T13" fmla="*/ 19 h 53"/>
                    <a:gd name="T14" fmla="*/ 15 w 87"/>
                    <a:gd name="T15" fmla="*/ 10 h 53"/>
                    <a:gd name="T16" fmla="*/ 10 w 87"/>
                    <a:gd name="T17" fmla="*/ 10 h 53"/>
                    <a:gd name="T18" fmla="*/ 0 w 87"/>
                    <a:gd name="T19" fmla="*/ 5 h 53"/>
                    <a:gd name="T20" fmla="*/ 0 w 87"/>
                    <a:gd name="T21" fmla="*/ 0 h 53"/>
                    <a:gd name="T22" fmla="*/ 5 w 87"/>
                    <a:gd name="T23" fmla="*/ 0 h 53"/>
                    <a:gd name="T24" fmla="*/ 10 w 87"/>
                    <a:gd name="T25" fmla="*/ 5 h 53"/>
                    <a:gd name="T26" fmla="*/ 24 w 87"/>
                    <a:gd name="T27" fmla="*/ 10 h 53"/>
                    <a:gd name="T28" fmla="*/ 29 w 87"/>
                    <a:gd name="T29" fmla="*/ 0 h 53"/>
                    <a:gd name="T30" fmla="*/ 44 w 87"/>
                    <a:gd name="T31" fmla="*/ 10 h 53"/>
                    <a:gd name="T32" fmla="*/ 63 w 87"/>
                    <a:gd name="T33" fmla="*/ 19 h 53"/>
                    <a:gd name="T34" fmla="*/ 73 w 87"/>
                    <a:gd name="T35" fmla="*/ 34 h 53"/>
                    <a:gd name="T36" fmla="*/ 87 w 87"/>
                    <a:gd name="T37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7" h="53">
                      <a:moveTo>
                        <a:pt x="87" y="53"/>
                      </a:moveTo>
                      <a:lnTo>
                        <a:pt x="77" y="43"/>
                      </a:lnTo>
                      <a:lnTo>
                        <a:pt x="68" y="38"/>
                      </a:lnTo>
                      <a:lnTo>
                        <a:pt x="58" y="29"/>
                      </a:lnTo>
                      <a:lnTo>
                        <a:pt x="49" y="24"/>
                      </a:lnTo>
                      <a:lnTo>
                        <a:pt x="58" y="43"/>
                      </a:lnTo>
                      <a:lnTo>
                        <a:pt x="29" y="19"/>
                      </a:lnTo>
                      <a:lnTo>
                        <a:pt x="15" y="10"/>
                      </a:lnTo>
                      <a:lnTo>
                        <a:pt x="1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24" y="10"/>
                      </a:lnTo>
                      <a:lnTo>
                        <a:pt x="29" y="0"/>
                      </a:lnTo>
                      <a:lnTo>
                        <a:pt x="44" y="10"/>
                      </a:lnTo>
                      <a:lnTo>
                        <a:pt x="63" y="19"/>
                      </a:lnTo>
                      <a:lnTo>
                        <a:pt x="73" y="34"/>
                      </a:lnTo>
                      <a:lnTo>
                        <a:pt x="87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4" name="Freeform 122">
                  <a:extLst>
                    <a:ext uri="{FF2B5EF4-FFF2-40B4-BE49-F238E27FC236}">
                      <a16:creationId xmlns:a16="http://schemas.microsoft.com/office/drawing/2014/main" id="{06CFCE37-6823-423B-95A9-9CD11C40A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18" y="1152"/>
                  <a:ext cx="29" cy="33"/>
                </a:xfrm>
                <a:custGeom>
                  <a:avLst/>
                  <a:gdLst>
                    <a:gd name="T0" fmla="*/ 0 w 29"/>
                    <a:gd name="T1" fmla="*/ 33 h 33"/>
                    <a:gd name="T2" fmla="*/ 5 w 29"/>
                    <a:gd name="T3" fmla="*/ 24 h 33"/>
                    <a:gd name="T4" fmla="*/ 5 w 29"/>
                    <a:gd name="T5" fmla="*/ 19 h 33"/>
                    <a:gd name="T6" fmla="*/ 15 w 29"/>
                    <a:gd name="T7" fmla="*/ 14 h 33"/>
                    <a:gd name="T8" fmla="*/ 29 w 29"/>
                    <a:gd name="T9" fmla="*/ 0 h 33"/>
                    <a:gd name="T10" fmla="*/ 20 w 29"/>
                    <a:gd name="T11" fmla="*/ 14 h 33"/>
                    <a:gd name="T12" fmla="*/ 0 w 29"/>
                    <a:gd name="T1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33">
                      <a:moveTo>
                        <a:pt x="0" y="33"/>
                      </a:moveTo>
                      <a:lnTo>
                        <a:pt x="5" y="24"/>
                      </a:lnTo>
                      <a:lnTo>
                        <a:pt x="5" y="19"/>
                      </a:lnTo>
                      <a:lnTo>
                        <a:pt x="15" y="14"/>
                      </a:lnTo>
                      <a:lnTo>
                        <a:pt x="29" y="0"/>
                      </a:lnTo>
                      <a:lnTo>
                        <a:pt x="20" y="14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5" name="Freeform 123">
                  <a:extLst>
                    <a:ext uri="{FF2B5EF4-FFF2-40B4-BE49-F238E27FC236}">
                      <a16:creationId xmlns:a16="http://schemas.microsoft.com/office/drawing/2014/main" id="{F9D878F5-3C45-4266-AA59-8D792408E2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2" y="1152"/>
                  <a:ext cx="19" cy="19"/>
                </a:xfrm>
                <a:custGeom>
                  <a:avLst/>
                  <a:gdLst>
                    <a:gd name="T0" fmla="*/ 19 w 19"/>
                    <a:gd name="T1" fmla="*/ 0 h 19"/>
                    <a:gd name="T2" fmla="*/ 10 w 19"/>
                    <a:gd name="T3" fmla="*/ 9 h 19"/>
                    <a:gd name="T4" fmla="*/ 0 w 19"/>
                    <a:gd name="T5" fmla="*/ 19 h 19"/>
                    <a:gd name="T6" fmla="*/ 0 w 19"/>
                    <a:gd name="T7" fmla="*/ 9 h 19"/>
                    <a:gd name="T8" fmla="*/ 5 w 19"/>
                    <a:gd name="T9" fmla="*/ 4 h 19"/>
                    <a:gd name="T10" fmla="*/ 10 w 19"/>
                    <a:gd name="T11" fmla="*/ 0 h 19"/>
                    <a:gd name="T12" fmla="*/ 14 w 19"/>
                    <a:gd name="T13" fmla="*/ 0 h 19"/>
                    <a:gd name="T14" fmla="*/ 19 w 19"/>
                    <a:gd name="T1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19">
                      <a:moveTo>
                        <a:pt x="19" y="0"/>
                      </a:moveTo>
                      <a:lnTo>
                        <a:pt x="10" y="9"/>
                      </a:lnTo>
                      <a:lnTo>
                        <a:pt x="0" y="19"/>
                      </a:lnTo>
                      <a:lnTo>
                        <a:pt x="0" y="9"/>
                      </a:lnTo>
                      <a:lnTo>
                        <a:pt x="5" y="4"/>
                      </a:lnTo>
                      <a:lnTo>
                        <a:pt x="10" y="0"/>
                      </a:lnTo>
                      <a:lnTo>
                        <a:pt x="14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6" name="Freeform 124">
                  <a:extLst>
                    <a:ext uri="{FF2B5EF4-FFF2-40B4-BE49-F238E27FC236}">
                      <a16:creationId xmlns:a16="http://schemas.microsoft.com/office/drawing/2014/main" id="{94C4C2C6-13D6-46BB-920C-B600CF6709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4" y="1152"/>
                  <a:ext cx="57" cy="110"/>
                </a:xfrm>
                <a:custGeom>
                  <a:avLst/>
                  <a:gdLst>
                    <a:gd name="T0" fmla="*/ 24 w 57"/>
                    <a:gd name="T1" fmla="*/ 28 h 110"/>
                    <a:gd name="T2" fmla="*/ 19 w 57"/>
                    <a:gd name="T3" fmla="*/ 24 h 110"/>
                    <a:gd name="T4" fmla="*/ 14 w 57"/>
                    <a:gd name="T5" fmla="*/ 28 h 110"/>
                    <a:gd name="T6" fmla="*/ 14 w 57"/>
                    <a:gd name="T7" fmla="*/ 28 h 110"/>
                    <a:gd name="T8" fmla="*/ 14 w 57"/>
                    <a:gd name="T9" fmla="*/ 38 h 110"/>
                    <a:gd name="T10" fmla="*/ 14 w 57"/>
                    <a:gd name="T11" fmla="*/ 57 h 110"/>
                    <a:gd name="T12" fmla="*/ 19 w 57"/>
                    <a:gd name="T13" fmla="*/ 62 h 110"/>
                    <a:gd name="T14" fmla="*/ 29 w 57"/>
                    <a:gd name="T15" fmla="*/ 38 h 110"/>
                    <a:gd name="T16" fmla="*/ 29 w 57"/>
                    <a:gd name="T17" fmla="*/ 48 h 110"/>
                    <a:gd name="T18" fmla="*/ 29 w 57"/>
                    <a:gd name="T19" fmla="*/ 57 h 110"/>
                    <a:gd name="T20" fmla="*/ 33 w 57"/>
                    <a:gd name="T21" fmla="*/ 62 h 110"/>
                    <a:gd name="T22" fmla="*/ 38 w 57"/>
                    <a:gd name="T23" fmla="*/ 67 h 110"/>
                    <a:gd name="T24" fmla="*/ 43 w 57"/>
                    <a:gd name="T25" fmla="*/ 67 h 110"/>
                    <a:gd name="T26" fmla="*/ 38 w 57"/>
                    <a:gd name="T27" fmla="*/ 81 h 110"/>
                    <a:gd name="T28" fmla="*/ 43 w 57"/>
                    <a:gd name="T29" fmla="*/ 91 h 110"/>
                    <a:gd name="T30" fmla="*/ 43 w 57"/>
                    <a:gd name="T31" fmla="*/ 96 h 110"/>
                    <a:gd name="T32" fmla="*/ 48 w 57"/>
                    <a:gd name="T33" fmla="*/ 100 h 110"/>
                    <a:gd name="T34" fmla="*/ 53 w 57"/>
                    <a:gd name="T35" fmla="*/ 105 h 110"/>
                    <a:gd name="T36" fmla="*/ 57 w 57"/>
                    <a:gd name="T37" fmla="*/ 105 h 110"/>
                    <a:gd name="T38" fmla="*/ 57 w 57"/>
                    <a:gd name="T39" fmla="*/ 110 h 110"/>
                    <a:gd name="T40" fmla="*/ 48 w 57"/>
                    <a:gd name="T41" fmla="*/ 110 h 110"/>
                    <a:gd name="T42" fmla="*/ 43 w 57"/>
                    <a:gd name="T43" fmla="*/ 110 h 110"/>
                    <a:gd name="T44" fmla="*/ 43 w 57"/>
                    <a:gd name="T45" fmla="*/ 105 h 110"/>
                    <a:gd name="T46" fmla="*/ 38 w 57"/>
                    <a:gd name="T47" fmla="*/ 100 h 110"/>
                    <a:gd name="T48" fmla="*/ 29 w 57"/>
                    <a:gd name="T49" fmla="*/ 76 h 110"/>
                    <a:gd name="T50" fmla="*/ 24 w 57"/>
                    <a:gd name="T51" fmla="*/ 81 h 110"/>
                    <a:gd name="T52" fmla="*/ 24 w 57"/>
                    <a:gd name="T53" fmla="*/ 86 h 110"/>
                    <a:gd name="T54" fmla="*/ 29 w 57"/>
                    <a:gd name="T55" fmla="*/ 100 h 110"/>
                    <a:gd name="T56" fmla="*/ 33 w 57"/>
                    <a:gd name="T57" fmla="*/ 110 h 110"/>
                    <a:gd name="T58" fmla="*/ 29 w 57"/>
                    <a:gd name="T59" fmla="*/ 110 h 110"/>
                    <a:gd name="T60" fmla="*/ 29 w 57"/>
                    <a:gd name="T61" fmla="*/ 110 h 110"/>
                    <a:gd name="T62" fmla="*/ 24 w 57"/>
                    <a:gd name="T63" fmla="*/ 100 h 110"/>
                    <a:gd name="T64" fmla="*/ 14 w 57"/>
                    <a:gd name="T65" fmla="*/ 86 h 110"/>
                    <a:gd name="T66" fmla="*/ 19 w 57"/>
                    <a:gd name="T67" fmla="*/ 76 h 110"/>
                    <a:gd name="T68" fmla="*/ 14 w 57"/>
                    <a:gd name="T69" fmla="*/ 62 h 110"/>
                    <a:gd name="T70" fmla="*/ 9 w 57"/>
                    <a:gd name="T71" fmla="*/ 62 h 110"/>
                    <a:gd name="T72" fmla="*/ 9 w 57"/>
                    <a:gd name="T73" fmla="*/ 76 h 110"/>
                    <a:gd name="T74" fmla="*/ 9 w 57"/>
                    <a:gd name="T75" fmla="*/ 86 h 110"/>
                    <a:gd name="T76" fmla="*/ 9 w 57"/>
                    <a:gd name="T77" fmla="*/ 96 h 110"/>
                    <a:gd name="T78" fmla="*/ 14 w 57"/>
                    <a:gd name="T79" fmla="*/ 105 h 110"/>
                    <a:gd name="T80" fmla="*/ 14 w 57"/>
                    <a:gd name="T81" fmla="*/ 105 h 110"/>
                    <a:gd name="T82" fmla="*/ 9 w 57"/>
                    <a:gd name="T83" fmla="*/ 110 h 110"/>
                    <a:gd name="T84" fmla="*/ 9 w 57"/>
                    <a:gd name="T85" fmla="*/ 110 h 110"/>
                    <a:gd name="T86" fmla="*/ 5 w 57"/>
                    <a:gd name="T87" fmla="*/ 105 h 110"/>
                    <a:gd name="T88" fmla="*/ 0 w 57"/>
                    <a:gd name="T89" fmla="*/ 96 h 110"/>
                    <a:gd name="T90" fmla="*/ 0 w 57"/>
                    <a:gd name="T91" fmla="*/ 81 h 110"/>
                    <a:gd name="T92" fmla="*/ 0 w 57"/>
                    <a:gd name="T93" fmla="*/ 67 h 110"/>
                    <a:gd name="T94" fmla="*/ 5 w 57"/>
                    <a:gd name="T95" fmla="*/ 52 h 110"/>
                    <a:gd name="T96" fmla="*/ 14 w 57"/>
                    <a:gd name="T97" fmla="*/ 28 h 110"/>
                    <a:gd name="T98" fmla="*/ 19 w 57"/>
                    <a:gd name="T99" fmla="*/ 0 h 110"/>
                    <a:gd name="T100" fmla="*/ 19 w 57"/>
                    <a:gd name="T101" fmla="*/ 9 h 110"/>
                    <a:gd name="T102" fmla="*/ 24 w 57"/>
                    <a:gd name="T103" fmla="*/ 14 h 110"/>
                    <a:gd name="T104" fmla="*/ 24 w 57"/>
                    <a:gd name="T105" fmla="*/ 19 h 110"/>
                    <a:gd name="T106" fmla="*/ 24 w 57"/>
                    <a:gd name="T107" fmla="*/ 28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7" h="110">
                      <a:moveTo>
                        <a:pt x="24" y="28"/>
                      </a:moveTo>
                      <a:lnTo>
                        <a:pt x="19" y="24"/>
                      </a:lnTo>
                      <a:lnTo>
                        <a:pt x="14" y="28"/>
                      </a:lnTo>
                      <a:lnTo>
                        <a:pt x="14" y="28"/>
                      </a:lnTo>
                      <a:lnTo>
                        <a:pt x="14" y="38"/>
                      </a:lnTo>
                      <a:lnTo>
                        <a:pt x="14" y="57"/>
                      </a:lnTo>
                      <a:lnTo>
                        <a:pt x="19" y="62"/>
                      </a:lnTo>
                      <a:lnTo>
                        <a:pt x="29" y="38"/>
                      </a:lnTo>
                      <a:lnTo>
                        <a:pt x="29" y="48"/>
                      </a:lnTo>
                      <a:lnTo>
                        <a:pt x="29" y="57"/>
                      </a:lnTo>
                      <a:lnTo>
                        <a:pt x="33" y="62"/>
                      </a:lnTo>
                      <a:lnTo>
                        <a:pt x="38" y="67"/>
                      </a:lnTo>
                      <a:lnTo>
                        <a:pt x="43" y="67"/>
                      </a:lnTo>
                      <a:lnTo>
                        <a:pt x="38" y="81"/>
                      </a:lnTo>
                      <a:lnTo>
                        <a:pt x="43" y="91"/>
                      </a:lnTo>
                      <a:lnTo>
                        <a:pt x="43" y="96"/>
                      </a:lnTo>
                      <a:lnTo>
                        <a:pt x="48" y="100"/>
                      </a:lnTo>
                      <a:lnTo>
                        <a:pt x="53" y="105"/>
                      </a:lnTo>
                      <a:lnTo>
                        <a:pt x="57" y="105"/>
                      </a:lnTo>
                      <a:lnTo>
                        <a:pt x="57" y="110"/>
                      </a:lnTo>
                      <a:lnTo>
                        <a:pt x="48" y="110"/>
                      </a:lnTo>
                      <a:lnTo>
                        <a:pt x="43" y="110"/>
                      </a:lnTo>
                      <a:lnTo>
                        <a:pt x="43" y="105"/>
                      </a:lnTo>
                      <a:lnTo>
                        <a:pt x="38" y="100"/>
                      </a:lnTo>
                      <a:lnTo>
                        <a:pt x="29" y="76"/>
                      </a:lnTo>
                      <a:lnTo>
                        <a:pt x="24" y="81"/>
                      </a:lnTo>
                      <a:lnTo>
                        <a:pt x="24" y="86"/>
                      </a:lnTo>
                      <a:lnTo>
                        <a:pt x="29" y="100"/>
                      </a:lnTo>
                      <a:lnTo>
                        <a:pt x="33" y="110"/>
                      </a:lnTo>
                      <a:lnTo>
                        <a:pt x="29" y="110"/>
                      </a:lnTo>
                      <a:lnTo>
                        <a:pt x="29" y="110"/>
                      </a:lnTo>
                      <a:lnTo>
                        <a:pt x="24" y="100"/>
                      </a:lnTo>
                      <a:lnTo>
                        <a:pt x="14" y="86"/>
                      </a:lnTo>
                      <a:lnTo>
                        <a:pt x="19" y="76"/>
                      </a:lnTo>
                      <a:lnTo>
                        <a:pt x="14" y="62"/>
                      </a:lnTo>
                      <a:lnTo>
                        <a:pt x="9" y="62"/>
                      </a:lnTo>
                      <a:lnTo>
                        <a:pt x="9" y="76"/>
                      </a:lnTo>
                      <a:lnTo>
                        <a:pt x="9" y="86"/>
                      </a:lnTo>
                      <a:lnTo>
                        <a:pt x="9" y="96"/>
                      </a:lnTo>
                      <a:lnTo>
                        <a:pt x="14" y="105"/>
                      </a:lnTo>
                      <a:lnTo>
                        <a:pt x="14" y="105"/>
                      </a:lnTo>
                      <a:lnTo>
                        <a:pt x="9" y="110"/>
                      </a:lnTo>
                      <a:lnTo>
                        <a:pt x="9" y="110"/>
                      </a:lnTo>
                      <a:lnTo>
                        <a:pt x="5" y="105"/>
                      </a:lnTo>
                      <a:lnTo>
                        <a:pt x="0" y="96"/>
                      </a:lnTo>
                      <a:lnTo>
                        <a:pt x="0" y="81"/>
                      </a:lnTo>
                      <a:lnTo>
                        <a:pt x="0" y="67"/>
                      </a:lnTo>
                      <a:lnTo>
                        <a:pt x="5" y="52"/>
                      </a:lnTo>
                      <a:lnTo>
                        <a:pt x="14" y="28"/>
                      </a:lnTo>
                      <a:lnTo>
                        <a:pt x="19" y="0"/>
                      </a:lnTo>
                      <a:lnTo>
                        <a:pt x="19" y="9"/>
                      </a:lnTo>
                      <a:lnTo>
                        <a:pt x="24" y="14"/>
                      </a:lnTo>
                      <a:lnTo>
                        <a:pt x="24" y="19"/>
                      </a:lnTo>
                      <a:lnTo>
                        <a:pt x="24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7" name="Freeform 125">
                  <a:extLst>
                    <a:ext uri="{FF2B5EF4-FFF2-40B4-BE49-F238E27FC236}">
                      <a16:creationId xmlns:a16="http://schemas.microsoft.com/office/drawing/2014/main" id="{8310E3A2-3A30-4E40-A11A-745D0C6AE4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4" y="1152"/>
                  <a:ext cx="33" cy="24"/>
                </a:xfrm>
                <a:custGeom>
                  <a:avLst/>
                  <a:gdLst>
                    <a:gd name="T0" fmla="*/ 33 w 33"/>
                    <a:gd name="T1" fmla="*/ 19 h 24"/>
                    <a:gd name="T2" fmla="*/ 28 w 33"/>
                    <a:gd name="T3" fmla="*/ 24 h 24"/>
                    <a:gd name="T4" fmla="*/ 19 w 33"/>
                    <a:gd name="T5" fmla="*/ 24 h 24"/>
                    <a:gd name="T6" fmla="*/ 9 w 33"/>
                    <a:gd name="T7" fmla="*/ 19 h 24"/>
                    <a:gd name="T8" fmla="*/ 4 w 33"/>
                    <a:gd name="T9" fmla="*/ 14 h 24"/>
                    <a:gd name="T10" fmla="*/ 0 w 33"/>
                    <a:gd name="T11" fmla="*/ 0 h 24"/>
                    <a:gd name="T12" fmla="*/ 9 w 33"/>
                    <a:gd name="T13" fmla="*/ 4 h 24"/>
                    <a:gd name="T14" fmla="*/ 19 w 33"/>
                    <a:gd name="T15" fmla="*/ 9 h 24"/>
                    <a:gd name="T16" fmla="*/ 33 w 33"/>
                    <a:gd name="T17" fmla="*/ 19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3" h="24">
                      <a:moveTo>
                        <a:pt x="33" y="19"/>
                      </a:moveTo>
                      <a:lnTo>
                        <a:pt x="28" y="24"/>
                      </a:lnTo>
                      <a:lnTo>
                        <a:pt x="19" y="24"/>
                      </a:lnTo>
                      <a:lnTo>
                        <a:pt x="9" y="19"/>
                      </a:lnTo>
                      <a:lnTo>
                        <a:pt x="4" y="14"/>
                      </a:lnTo>
                      <a:lnTo>
                        <a:pt x="0" y="0"/>
                      </a:lnTo>
                      <a:lnTo>
                        <a:pt x="9" y="4"/>
                      </a:lnTo>
                      <a:lnTo>
                        <a:pt x="19" y="9"/>
                      </a:lnTo>
                      <a:lnTo>
                        <a:pt x="33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8" name="Freeform 126">
                  <a:extLst>
                    <a:ext uri="{FF2B5EF4-FFF2-40B4-BE49-F238E27FC236}">
                      <a16:creationId xmlns:a16="http://schemas.microsoft.com/office/drawing/2014/main" id="{7D2B8B0E-5C2E-4D09-B0C4-86836CB17F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1" y="1156"/>
                  <a:ext cx="58" cy="216"/>
                </a:xfrm>
                <a:custGeom>
                  <a:avLst/>
                  <a:gdLst>
                    <a:gd name="T0" fmla="*/ 29 w 58"/>
                    <a:gd name="T1" fmla="*/ 68 h 216"/>
                    <a:gd name="T2" fmla="*/ 34 w 58"/>
                    <a:gd name="T3" fmla="*/ 63 h 216"/>
                    <a:gd name="T4" fmla="*/ 34 w 58"/>
                    <a:gd name="T5" fmla="*/ 58 h 216"/>
                    <a:gd name="T6" fmla="*/ 34 w 58"/>
                    <a:gd name="T7" fmla="*/ 44 h 216"/>
                    <a:gd name="T8" fmla="*/ 29 w 58"/>
                    <a:gd name="T9" fmla="*/ 34 h 216"/>
                    <a:gd name="T10" fmla="*/ 29 w 58"/>
                    <a:gd name="T11" fmla="*/ 24 h 216"/>
                    <a:gd name="T12" fmla="*/ 29 w 58"/>
                    <a:gd name="T13" fmla="*/ 20 h 216"/>
                    <a:gd name="T14" fmla="*/ 39 w 58"/>
                    <a:gd name="T15" fmla="*/ 29 h 216"/>
                    <a:gd name="T16" fmla="*/ 39 w 58"/>
                    <a:gd name="T17" fmla="*/ 92 h 216"/>
                    <a:gd name="T18" fmla="*/ 48 w 58"/>
                    <a:gd name="T19" fmla="*/ 77 h 216"/>
                    <a:gd name="T20" fmla="*/ 53 w 58"/>
                    <a:gd name="T21" fmla="*/ 72 h 216"/>
                    <a:gd name="T22" fmla="*/ 53 w 58"/>
                    <a:gd name="T23" fmla="*/ 68 h 216"/>
                    <a:gd name="T24" fmla="*/ 53 w 58"/>
                    <a:gd name="T25" fmla="*/ 63 h 216"/>
                    <a:gd name="T26" fmla="*/ 53 w 58"/>
                    <a:gd name="T27" fmla="*/ 72 h 216"/>
                    <a:gd name="T28" fmla="*/ 53 w 58"/>
                    <a:gd name="T29" fmla="*/ 82 h 216"/>
                    <a:gd name="T30" fmla="*/ 53 w 58"/>
                    <a:gd name="T31" fmla="*/ 96 h 216"/>
                    <a:gd name="T32" fmla="*/ 53 w 58"/>
                    <a:gd name="T33" fmla="*/ 101 h 216"/>
                    <a:gd name="T34" fmla="*/ 58 w 58"/>
                    <a:gd name="T35" fmla="*/ 106 h 216"/>
                    <a:gd name="T36" fmla="*/ 48 w 58"/>
                    <a:gd name="T37" fmla="*/ 135 h 216"/>
                    <a:gd name="T38" fmla="*/ 39 w 58"/>
                    <a:gd name="T39" fmla="*/ 164 h 216"/>
                    <a:gd name="T40" fmla="*/ 29 w 58"/>
                    <a:gd name="T41" fmla="*/ 188 h 216"/>
                    <a:gd name="T42" fmla="*/ 24 w 58"/>
                    <a:gd name="T43" fmla="*/ 202 h 216"/>
                    <a:gd name="T44" fmla="*/ 19 w 58"/>
                    <a:gd name="T45" fmla="*/ 216 h 216"/>
                    <a:gd name="T46" fmla="*/ 15 w 58"/>
                    <a:gd name="T47" fmla="*/ 212 h 216"/>
                    <a:gd name="T48" fmla="*/ 10 w 58"/>
                    <a:gd name="T49" fmla="*/ 212 h 216"/>
                    <a:gd name="T50" fmla="*/ 10 w 58"/>
                    <a:gd name="T51" fmla="*/ 212 h 216"/>
                    <a:gd name="T52" fmla="*/ 5 w 58"/>
                    <a:gd name="T53" fmla="*/ 216 h 216"/>
                    <a:gd name="T54" fmla="*/ 34 w 58"/>
                    <a:gd name="T55" fmla="*/ 144 h 216"/>
                    <a:gd name="T56" fmla="*/ 29 w 58"/>
                    <a:gd name="T57" fmla="*/ 144 h 216"/>
                    <a:gd name="T58" fmla="*/ 5 w 58"/>
                    <a:gd name="T59" fmla="*/ 168 h 216"/>
                    <a:gd name="T60" fmla="*/ 15 w 58"/>
                    <a:gd name="T61" fmla="*/ 144 h 216"/>
                    <a:gd name="T62" fmla="*/ 24 w 58"/>
                    <a:gd name="T63" fmla="*/ 125 h 216"/>
                    <a:gd name="T64" fmla="*/ 29 w 58"/>
                    <a:gd name="T65" fmla="*/ 106 h 216"/>
                    <a:gd name="T66" fmla="*/ 29 w 58"/>
                    <a:gd name="T67" fmla="*/ 82 h 216"/>
                    <a:gd name="T68" fmla="*/ 24 w 58"/>
                    <a:gd name="T69" fmla="*/ 77 h 216"/>
                    <a:gd name="T70" fmla="*/ 24 w 58"/>
                    <a:gd name="T71" fmla="*/ 58 h 216"/>
                    <a:gd name="T72" fmla="*/ 19 w 58"/>
                    <a:gd name="T73" fmla="*/ 39 h 216"/>
                    <a:gd name="T74" fmla="*/ 10 w 58"/>
                    <a:gd name="T75" fmla="*/ 20 h 216"/>
                    <a:gd name="T76" fmla="*/ 5 w 58"/>
                    <a:gd name="T77" fmla="*/ 10 h 216"/>
                    <a:gd name="T78" fmla="*/ 0 w 58"/>
                    <a:gd name="T79" fmla="*/ 5 h 216"/>
                    <a:gd name="T80" fmla="*/ 5 w 58"/>
                    <a:gd name="T81" fmla="*/ 0 h 216"/>
                    <a:gd name="T82" fmla="*/ 15 w 58"/>
                    <a:gd name="T83" fmla="*/ 15 h 216"/>
                    <a:gd name="T84" fmla="*/ 24 w 58"/>
                    <a:gd name="T85" fmla="*/ 29 h 216"/>
                    <a:gd name="T86" fmla="*/ 24 w 58"/>
                    <a:gd name="T87" fmla="*/ 39 h 216"/>
                    <a:gd name="T88" fmla="*/ 29 w 58"/>
                    <a:gd name="T89" fmla="*/ 48 h 216"/>
                    <a:gd name="T90" fmla="*/ 29 w 58"/>
                    <a:gd name="T91" fmla="*/ 58 h 216"/>
                    <a:gd name="T92" fmla="*/ 29 w 58"/>
                    <a:gd name="T93" fmla="*/ 68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58" h="216">
                      <a:moveTo>
                        <a:pt x="29" y="68"/>
                      </a:moveTo>
                      <a:lnTo>
                        <a:pt x="34" y="63"/>
                      </a:lnTo>
                      <a:lnTo>
                        <a:pt x="34" y="58"/>
                      </a:lnTo>
                      <a:lnTo>
                        <a:pt x="34" y="44"/>
                      </a:lnTo>
                      <a:lnTo>
                        <a:pt x="29" y="34"/>
                      </a:lnTo>
                      <a:lnTo>
                        <a:pt x="29" y="24"/>
                      </a:lnTo>
                      <a:lnTo>
                        <a:pt x="29" y="20"/>
                      </a:lnTo>
                      <a:lnTo>
                        <a:pt x="39" y="29"/>
                      </a:lnTo>
                      <a:lnTo>
                        <a:pt x="39" y="92"/>
                      </a:lnTo>
                      <a:lnTo>
                        <a:pt x="48" y="77"/>
                      </a:lnTo>
                      <a:lnTo>
                        <a:pt x="53" y="72"/>
                      </a:lnTo>
                      <a:lnTo>
                        <a:pt x="53" y="68"/>
                      </a:lnTo>
                      <a:lnTo>
                        <a:pt x="53" y="63"/>
                      </a:lnTo>
                      <a:lnTo>
                        <a:pt x="53" y="72"/>
                      </a:lnTo>
                      <a:lnTo>
                        <a:pt x="53" y="82"/>
                      </a:lnTo>
                      <a:lnTo>
                        <a:pt x="53" y="96"/>
                      </a:lnTo>
                      <a:lnTo>
                        <a:pt x="53" y="101"/>
                      </a:lnTo>
                      <a:lnTo>
                        <a:pt x="58" y="106"/>
                      </a:lnTo>
                      <a:lnTo>
                        <a:pt x="48" y="135"/>
                      </a:lnTo>
                      <a:lnTo>
                        <a:pt x="39" y="164"/>
                      </a:lnTo>
                      <a:lnTo>
                        <a:pt x="29" y="188"/>
                      </a:lnTo>
                      <a:lnTo>
                        <a:pt x="24" y="202"/>
                      </a:lnTo>
                      <a:lnTo>
                        <a:pt x="19" y="216"/>
                      </a:lnTo>
                      <a:lnTo>
                        <a:pt x="15" y="212"/>
                      </a:lnTo>
                      <a:lnTo>
                        <a:pt x="10" y="212"/>
                      </a:lnTo>
                      <a:lnTo>
                        <a:pt x="10" y="212"/>
                      </a:lnTo>
                      <a:lnTo>
                        <a:pt x="5" y="216"/>
                      </a:lnTo>
                      <a:lnTo>
                        <a:pt x="34" y="144"/>
                      </a:lnTo>
                      <a:lnTo>
                        <a:pt x="29" y="144"/>
                      </a:lnTo>
                      <a:lnTo>
                        <a:pt x="5" y="168"/>
                      </a:lnTo>
                      <a:lnTo>
                        <a:pt x="15" y="144"/>
                      </a:lnTo>
                      <a:lnTo>
                        <a:pt x="24" y="125"/>
                      </a:lnTo>
                      <a:lnTo>
                        <a:pt x="29" y="106"/>
                      </a:lnTo>
                      <a:lnTo>
                        <a:pt x="29" y="82"/>
                      </a:lnTo>
                      <a:lnTo>
                        <a:pt x="24" y="77"/>
                      </a:lnTo>
                      <a:lnTo>
                        <a:pt x="24" y="58"/>
                      </a:lnTo>
                      <a:lnTo>
                        <a:pt x="19" y="39"/>
                      </a:lnTo>
                      <a:lnTo>
                        <a:pt x="10" y="20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5" y="15"/>
                      </a:lnTo>
                      <a:lnTo>
                        <a:pt x="24" y="29"/>
                      </a:lnTo>
                      <a:lnTo>
                        <a:pt x="24" y="39"/>
                      </a:lnTo>
                      <a:lnTo>
                        <a:pt x="29" y="48"/>
                      </a:lnTo>
                      <a:lnTo>
                        <a:pt x="29" y="58"/>
                      </a:lnTo>
                      <a:lnTo>
                        <a:pt x="29" y="6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39" name="Freeform 127">
                  <a:extLst>
                    <a:ext uri="{FF2B5EF4-FFF2-40B4-BE49-F238E27FC236}">
                      <a16:creationId xmlns:a16="http://schemas.microsoft.com/office/drawing/2014/main" id="{9B31CE47-33CA-4C01-AD07-E1E337E3E9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0" y="1156"/>
                  <a:ext cx="24" cy="10"/>
                </a:xfrm>
                <a:custGeom>
                  <a:avLst/>
                  <a:gdLst>
                    <a:gd name="T0" fmla="*/ 24 w 24"/>
                    <a:gd name="T1" fmla="*/ 10 h 10"/>
                    <a:gd name="T2" fmla="*/ 9 w 24"/>
                    <a:gd name="T3" fmla="*/ 10 h 10"/>
                    <a:gd name="T4" fmla="*/ 4 w 24"/>
                    <a:gd name="T5" fmla="*/ 5 h 10"/>
                    <a:gd name="T6" fmla="*/ 0 w 24"/>
                    <a:gd name="T7" fmla="*/ 5 h 10"/>
                    <a:gd name="T8" fmla="*/ 0 w 24"/>
                    <a:gd name="T9" fmla="*/ 0 h 10"/>
                    <a:gd name="T10" fmla="*/ 9 w 24"/>
                    <a:gd name="T11" fmla="*/ 0 h 10"/>
                    <a:gd name="T12" fmla="*/ 14 w 24"/>
                    <a:gd name="T13" fmla="*/ 0 h 10"/>
                    <a:gd name="T14" fmla="*/ 19 w 24"/>
                    <a:gd name="T15" fmla="*/ 5 h 10"/>
                    <a:gd name="T16" fmla="*/ 24 w 24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10">
                      <a:moveTo>
                        <a:pt x="24" y="10"/>
                      </a:moveTo>
                      <a:lnTo>
                        <a:pt x="9" y="10"/>
                      </a:lnTo>
                      <a:lnTo>
                        <a:pt x="4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9" y="5"/>
                      </a:lnTo>
                      <a:lnTo>
                        <a:pt x="24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0" name="Freeform 128">
                  <a:extLst>
                    <a:ext uri="{FF2B5EF4-FFF2-40B4-BE49-F238E27FC236}">
                      <a16:creationId xmlns:a16="http://schemas.microsoft.com/office/drawing/2014/main" id="{37413DA4-0D26-4C28-BB26-7059E1D511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2" y="1161"/>
                  <a:ext cx="19" cy="29"/>
                </a:xfrm>
                <a:custGeom>
                  <a:avLst/>
                  <a:gdLst>
                    <a:gd name="T0" fmla="*/ 19 w 19"/>
                    <a:gd name="T1" fmla="*/ 29 h 29"/>
                    <a:gd name="T2" fmla="*/ 9 w 19"/>
                    <a:gd name="T3" fmla="*/ 24 h 29"/>
                    <a:gd name="T4" fmla="*/ 4 w 19"/>
                    <a:gd name="T5" fmla="*/ 15 h 29"/>
                    <a:gd name="T6" fmla="*/ 0 w 19"/>
                    <a:gd name="T7" fmla="*/ 0 h 29"/>
                    <a:gd name="T8" fmla="*/ 4 w 19"/>
                    <a:gd name="T9" fmla="*/ 5 h 29"/>
                    <a:gd name="T10" fmla="*/ 9 w 19"/>
                    <a:gd name="T11" fmla="*/ 15 h 29"/>
                    <a:gd name="T12" fmla="*/ 19 w 19"/>
                    <a:gd name="T1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29">
                      <a:moveTo>
                        <a:pt x="19" y="29"/>
                      </a:moveTo>
                      <a:lnTo>
                        <a:pt x="9" y="24"/>
                      </a:lnTo>
                      <a:lnTo>
                        <a:pt x="4" y="15"/>
                      </a:ln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5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1" name="Freeform 129">
                  <a:extLst>
                    <a:ext uri="{FF2B5EF4-FFF2-40B4-BE49-F238E27FC236}">
                      <a16:creationId xmlns:a16="http://schemas.microsoft.com/office/drawing/2014/main" id="{9BBC8284-1B2B-443F-AFC6-4C66B1EB5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8" y="1166"/>
                  <a:ext cx="58" cy="5"/>
                </a:xfrm>
                <a:custGeom>
                  <a:avLst/>
                  <a:gdLst>
                    <a:gd name="T0" fmla="*/ 58 w 58"/>
                    <a:gd name="T1" fmla="*/ 0 h 5"/>
                    <a:gd name="T2" fmla="*/ 43 w 58"/>
                    <a:gd name="T3" fmla="*/ 5 h 5"/>
                    <a:gd name="T4" fmla="*/ 29 w 58"/>
                    <a:gd name="T5" fmla="*/ 5 h 5"/>
                    <a:gd name="T6" fmla="*/ 0 w 58"/>
                    <a:gd name="T7" fmla="*/ 5 h 5"/>
                    <a:gd name="T8" fmla="*/ 10 w 58"/>
                    <a:gd name="T9" fmla="*/ 5 h 5"/>
                    <a:gd name="T10" fmla="*/ 24 w 58"/>
                    <a:gd name="T11" fmla="*/ 0 h 5"/>
                    <a:gd name="T12" fmla="*/ 58 w 58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">
                      <a:moveTo>
                        <a:pt x="58" y="0"/>
                      </a:moveTo>
                      <a:lnTo>
                        <a:pt x="43" y="5"/>
                      </a:lnTo>
                      <a:lnTo>
                        <a:pt x="29" y="5"/>
                      </a:lnTo>
                      <a:lnTo>
                        <a:pt x="0" y="5"/>
                      </a:lnTo>
                      <a:lnTo>
                        <a:pt x="10" y="5"/>
                      </a:lnTo>
                      <a:lnTo>
                        <a:pt x="24" y="0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2" name="Freeform 130">
                  <a:extLst>
                    <a:ext uri="{FF2B5EF4-FFF2-40B4-BE49-F238E27FC236}">
                      <a16:creationId xmlns:a16="http://schemas.microsoft.com/office/drawing/2014/main" id="{1CBD18E0-DCAC-49CE-9408-50AA7A7617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9" y="1171"/>
                  <a:ext cx="67" cy="62"/>
                </a:xfrm>
                <a:custGeom>
                  <a:avLst/>
                  <a:gdLst>
                    <a:gd name="T0" fmla="*/ 67 w 67"/>
                    <a:gd name="T1" fmla="*/ 5 h 62"/>
                    <a:gd name="T2" fmla="*/ 62 w 67"/>
                    <a:gd name="T3" fmla="*/ 9 h 62"/>
                    <a:gd name="T4" fmla="*/ 58 w 67"/>
                    <a:gd name="T5" fmla="*/ 14 h 62"/>
                    <a:gd name="T6" fmla="*/ 48 w 67"/>
                    <a:gd name="T7" fmla="*/ 24 h 62"/>
                    <a:gd name="T8" fmla="*/ 43 w 67"/>
                    <a:gd name="T9" fmla="*/ 38 h 62"/>
                    <a:gd name="T10" fmla="*/ 43 w 67"/>
                    <a:gd name="T11" fmla="*/ 43 h 62"/>
                    <a:gd name="T12" fmla="*/ 38 w 67"/>
                    <a:gd name="T13" fmla="*/ 48 h 62"/>
                    <a:gd name="T14" fmla="*/ 38 w 67"/>
                    <a:gd name="T15" fmla="*/ 38 h 62"/>
                    <a:gd name="T16" fmla="*/ 38 w 67"/>
                    <a:gd name="T17" fmla="*/ 33 h 62"/>
                    <a:gd name="T18" fmla="*/ 38 w 67"/>
                    <a:gd name="T19" fmla="*/ 24 h 62"/>
                    <a:gd name="T20" fmla="*/ 38 w 67"/>
                    <a:gd name="T21" fmla="*/ 19 h 62"/>
                    <a:gd name="T22" fmla="*/ 34 w 67"/>
                    <a:gd name="T23" fmla="*/ 19 h 62"/>
                    <a:gd name="T24" fmla="*/ 34 w 67"/>
                    <a:gd name="T25" fmla="*/ 29 h 62"/>
                    <a:gd name="T26" fmla="*/ 24 w 67"/>
                    <a:gd name="T27" fmla="*/ 33 h 62"/>
                    <a:gd name="T28" fmla="*/ 24 w 67"/>
                    <a:gd name="T29" fmla="*/ 43 h 62"/>
                    <a:gd name="T30" fmla="*/ 19 w 67"/>
                    <a:gd name="T31" fmla="*/ 48 h 62"/>
                    <a:gd name="T32" fmla="*/ 24 w 67"/>
                    <a:gd name="T33" fmla="*/ 53 h 62"/>
                    <a:gd name="T34" fmla="*/ 19 w 67"/>
                    <a:gd name="T35" fmla="*/ 53 h 62"/>
                    <a:gd name="T36" fmla="*/ 19 w 67"/>
                    <a:gd name="T37" fmla="*/ 53 h 62"/>
                    <a:gd name="T38" fmla="*/ 14 w 67"/>
                    <a:gd name="T39" fmla="*/ 43 h 62"/>
                    <a:gd name="T40" fmla="*/ 10 w 67"/>
                    <a:gd name="T41" fmla="*/ 48 h 62"/>
                    <a:gd name="T42" fmla="*/ 10 w 67"/>
                    <a:gd name="T43" fmla="*/ 53 h 62"/>
                    <a:gd name="T44" fmla="*/ 10 w 67"/>
                    <a:gd name="T45" fmla="*/ 57 h 62"/>
                    <a:gd name="T46" fmla="*/ 10 w 67"/>
                    <a:gd name="T47" fmla="*/ 62 h 62"/>
                    <a:gd name="T48" fmla="*/ 5 w 67"/>
                    <a:gd name="T49" fmla="*/ 57 h 62"/>
                    <a:gd name="T50" fmla="*/ 0 w 67"/>
                    <a:gd name="T51" fmla="*/ 57 h 62"/>
                    <a:gd name="T52" fmla="*/ 0 w 67"/>
                    <a:gd name="T53" fmla="*/ 48 h 62"/>
                    <a:gd name="T54" fmla="*/ 5 w 67"/>
                    <a:gd name="T55" fmla="*/ 38 h 62"/>
                    <a:gd name="T56" fmla="*/ 5 w 67"/>
                    <a:gd name="T57" fmla="*/ 29 h 62"/>
                    <a:gd name="T58" fmla="*/ 10 w 67"/>
                    <a:gd name="T59" fmla="*/ 24 h 62"/>
                    <a:gd name="T60" fmla="*/ 10 w 67"/>
                    <a:gd name="T61" fmla="*/ 19 h 62"/>
                    <a:gd name="T62" fmla="*/ 14 w 67"/>
                    <a:gd name="T63" fmla="*/ 19 h 62"/>
                    <a:gd name="T64" fmla="*/ 24 w 67"/>
                    <a:gd name="T65" fmla="*/ 24 h 62"/>
                    <a:gd name="T66" fmla="*/ 29 w 67"/>
                    <a:gd name="T67" fmla="*/ 14 h 62"/>
                    <a:gd name="T68" fmla="*/ 29 w 67"/>
                    <a:gd name="T69" fmla="*/ 9 h 62"/>
                    <a:gd name="T70" fmla="*/ 34 w 67"/>
                    <a:gd name="T71" fmla="*/ 9 h 62"/>
                    <a:gd name="T72" fmla="*/ 38 w 67"/>
                    <a:gd name="T73" fmla="*/ 9 h 62"/>
                    <a:gd name="T74" fmla="*/ 43 w 67"/>
                    <a:gd name="T75" fmla="*/ 9 h 62"/>
                    <a:gd name="T76" fmla="*/ 53 w 67"/>
                    <a:gd name="T77" fmla="*/ 5 h 62"/>
                    <a:gd name="T78" fmla="*/ 62 w 67"/>
                    <a:gd name="T79" fmla="*/ 0 h 62"/>
                    <a:gd name="T80" fmla="*/ 62 w 67"/>
                    <a:gd name="T81" fmla="*/ 0 h 62"/>
                    <a:gd name="T82" fmla="*/ 67 w 67"/>
                    <a:gd name="T83" fmla="*/ 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67" h="62">
                      <a:moveTo>
                        <a:pt x="67" y="5"/>
                      </a:moveTo>
                      <a:lnTo>
                        <a:pt x="62" y="9"/>
                      </a:lnTo>
                      <a:lnTo>
                        <a:pt x="58" y="14"/>
                      </a:lnTo>
                      <a:lnTo>
                        <a:pt x="48" y="24"/>
                      </a:lnTo>
                      <a:lnTo>
                        <a:pt x="43" y="38"/>
                      </a:lnTo>
                      <a:lnTo>
                        <a:pt x="43" y="43"/>
                      </a:lnTo>
                      <a:lnTo>
                        <a:pt x="38" y="48"/>
                      </a:lnTo>
                      <a:lnTo>
                        <a:pt x="38" y="38"/>
                      </a:lnTo>
                      <a:lnTo>
                        <a:pt x="38" y="33"/>
                      </a:lnTo>
                      <a:lnTo>
                        <a:pt x="38" y="24"/>
                      </a:lnTo>
                      <a:lnTo>
                        <a:pt x="38" y="19"/>
                      </a:lnTo>
                      <a:lnTo>
                        <a:pt x="34" y="19"/>
                      </a:lnTo>
                      <a:lnTo>
                        <a:pt x="34" y="29"/>
                      </a:lnTo>
                      <a:lnTo>
                        <a:pt x="24" y="33"/>
                      </a:lnTo>
                      <a:lnTo>
                        <a:pt x="24" y="43"/>
                      </a:lnTo>
                      <a:lnTo>
                        <a:pt x="19" y="48"/>
                      </a:lnTo>
                      <a:lnTo>
                        <a:pt x="24" y="53"/>
                      </a:lnTo>
                      <a:lnTo>
                        <a:pt x="19" y="53"/>
                      </a:lnTo>
                      <a:lnTo>
                        <a:pt x="19" y="53"/>
                      </a:lnTo>
                      <a:lnTo>
                        <a:pt x="14" y="43"/>
                      </a:lnTo>
                      <a:lnTo>
                        <a:pt x="10" y="48"/>
                      </a:lnTo>
                      <a:lnTo>
                        <a:pt x="10" y="53"/>
                      </a:lnTo>
                      <a:lnTo>
                        <a:pt x="10" y="57"/>
                      </a:lnTo>
                      <a:lnTo>
                        <a:pt x="10" y="62"/>
                      </a:lnTo>
                      <a:lnTo>
                        <a:pt x="5" y="57"/>
                      </a:lnTo>
                      <a:lnTo>
                        <a:pt x="0" y="57"/>
                      </a:lnTo>
                      <a:lnTo>
                        <a:pt x="0" y="48"/>
                      </a:lnTo>
                      <a:lnTo>
                        <a:pt x="5" y="38"/>
                      </a:lnTo>
                      <a:lnTo>
                        <a:pt x="5" y="29"/>
                      </a:lnTo>
                      <a:lnTo>
                        <a:pt x="10" y="24"/>
                      </a:lnTo>
                      <a:lnTo>
                        <a:pt x="10" y="19"/>
                      </a:lnTo>
                      <a:lnTo>
                        <a:pt x="14" y="19"/>
                      </a:lnTo>
                      <a:lnTo>
                        <a:pt x="24" y="24"/>
                      </a:lnTo>
                      <a:lnTo>
                        <a:pt x="29" y="14"/>
                      </a:lnTo>
                      <a:lnTo>
                        <a:pt x="29" y="9"/>
                      </a:lnTo>
                      <a:lnTo>
                        <a:pt x="34" y="9"/>
                      </a:lnTo>
                      <a:lnTo>
                        <a:pt x="38" y="9"/>
                      </a:lnTo>
                      <a:lnTo>
                        <a:pt x="43" y="9"/>
                      </a:lnTo>
                      <a:lnTo>
                        <a:pt x="53" y="5"/>
                      </a:lnTo>
                      <a:lnTo>
                        <a:pt x="62" y="0"/>
                      </a:lnTo>
                      <a:lnTo>
                        <a:pt x="62" y="0"/>
                      </a:lnTo>
                      <a:lnTo>
                        <a:pt x="67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3" name="Freeform 131">
                  <a:extLst>
                    <a:ext uri="{FF2B5EF4-FFF2-40B4-BE49-F238E27FC236}">
                      <a16:creationId xmlns:a16="http://schemas.microsoft.com/office/drawing/2014/main" id="{72E26644-1F02-4E72-8E2B-847F0F2841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" y="1176"/>
                  <a:ext cx="15" cy="43"/>
                </a:xfrm>
                <a:custGeom>
                  <a:avLst/>
                  <a:gdLst>
                    <a:gd name="T0" fmla="*/ 0 w 15"/>
                    <a:gd name="T1" fmla="*/ 43 h 43"/>
                    <a:gd name="T2" fmla="*/ 0 w 15"/>
                    <a:gd name="T3" fmla="*/ 38 h 43"/>
                    <a:gd name="T4" fmla="*/ 0 w 15"/>
                    <a:gd name="T5" fmla="*/ 33 h 43"/>
                    <a:gd name="T6" fmla="*/ 0 w 15"/>
                    <a:gd name="T7" fmla="*/ 28 h 43"/>
                    <a:gd name="T8" fmla="*/ 0 w 15"/>
                    <a:gd name="T9" fmla="*/ 24 h 43"/>
                    <a:gd name="T10" fmla="*/ 10 w 15"/>
                    <a:gd name="T11" fmla="*/ 0 h 43"/>
                    <a:gd name="T12" fmla="*/ 15 w 15"/>
                    <a:gd name="T13" fmla="*/ 0 h 43"/>
                    <a:gd name="T14" fmla="*/ 0 w 15"/>
                    <a:gd name="T15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" h="43">
                      <a:moveTo>
                        <a:pt x="0" y="43"/>
                      </a:moveTo>
                      <a:lnTo>
                        <a:pt x="0" y="38"/>
                      </a:lnTo>
                      <a:lnTo>
                        <a:pt x="0" y="33"/>
                      </a:ln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4" name="Freeform 132">
                  <a:extLst>
                    <a:ext uri="{FF2B5EF4-FFF2-40B4-BE49-F238E27FC236}">
                      <a16:creationId xmlns:a16="http://schemas.microsoft.com/office/drawing/2014/main" id="{133CDD6A-2AE8-40C6-9A41-FC897DB005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" y="1180"/>
                  <a:ext cx="4" cy="20"/>
                </a:xfrm>
                <a:custGeom>
                  <a:avLst/>
                  <a:gdLst>
                    <a:gd name="T0" fmla="*/ 4 w 4"/>
                    <a:gd name="T1" fmla="*/ 0 h 20"/>
                    <a:gd name="T2" fmla="*/ 4 w 4"/>
                    <a:gd name="T3" fmla="*/ 10 h 20"/>
                    <a:gd name="T4" fmla="*/ 4 w 4"/>
                    <a:gd name="T5" fmla="*/ 20 h 20"/>
                    <a:gd name="T6" fmla="*/ 0 w 4"/>
                    <a:gd name="T7" fmla="*/ 0 h 20"/>
                    <a:gd name="T8" fmla="*/ 4 w 4"/>
                    <a:gd name="T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0">
                      <a:moveTo>
                        <a:pt x="4" y="0"/>
                      </a:moveTo>
                      <a:lnTo>
                        <a:pt x="4" y="10"/>
                      </a:lnTo>
                      <a:lnTo>
                        <a:pt x="4" y="2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5" name="Freeform 133">
                  <a:extLst>
                    <a:ext uri="{FF2B5EF4-FFF2-40B4-BE49-F238E27FC236}">
                      <a16:creationId xmlns:a16="http://schemas.microsoft.com/office/drawing/2014/main" id="{93477392-88D1-43E7-B6DA-0CA9E8E58B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6" y="1185"/>
                  <a:ext cx="58" cy="48"/>
                </a:xfrm>
                <a:custGeom>
                  <a:avLst/>
                  <a:gdLst>
                    <a:gd name="T0" fmla="*/ 29 w 58"/>
                    <a:gd name="T1" fmla="*/ 29 h 48"/>
                    <a:gd name="T2" fmla="*/ 29 w 58"/>
                    <a:gd name="T3" fmla="*/ 19 h 48"/>
                    <a:gd name="T4" fmla="*/ 39 w 58"/>
                    <a:gd name="T5" fmla="*/ 29 h 48"/>
                    <a:gd name="T6" fmla="*/ 48 w 58"/>
                    <a:gd name="T7" fmla="*/ 34 h 48"/>
                    <a:gd name="T8" fmla="*/ 58 w 58"/>
                    <a:gd name="T9" fmla="*/ 39 h 48"/>
                    <a:gd name="T10" fmla="*/ 58 w 58"/>
                    <a:gd name="T11" fmla="*/ 43 h 48"/>
                    <a:gd name="T12" fmla="*/ 58 w 58"/>
                    <a:gd name="T13" fmla="*/ 48 h 48"/>
                    <a:gd name="T14" fmla="*/ 34 w 58"/>
                    <a:gd name="T15" fmla="*/ 29 h 48"/>
                    <a:gd name="T16" fmla="*/ 29 w 58"/>
                    <a:gd name="T17" fmla="*/ 39 h 48"/>
                    <a:gd name="T18" fmla="*/ 19 w 58"/>
                    <a:gd name="T19" fmla="*/ 29 h 48"/>
                    <a:gd name="T20" fmla="*/ 10 w 58"/>
                    <a:gd name="T21" fmla="*/ 19 h 48"/>
                    <a:gd name="T22" fmla="*/ 5 w 58"/>
                    <a:gd name="T23" fmla="*/ 15 h 48"/>
                    <a:gd name="T24" fmla="*/ 0 w 58"/>
                    <a:gd name="T25" fmla="*/ 10 h 48"/>
                    <a:gd name="T26" fmla="*/ 0 w 58"/>
                    <a:gd name="T27" fmla="*/ 5 h 48"/>
                    <a:gd name="T28" fmla="*/ 5 w 58"/>
                    <a:gd name="T29" fmla="*/ 0 h 48"/>
                    <a:gd name="T30" fmla="*/ 10 w 58"/>
                    <a:gd name="T31" fmla="*/ 10 h 48"/>
                    <a:gd name="T32" fmla="*/ 15 w 58"/>
                    <a:gd name="T33" fmla="*/ 15 h 48"/>
                    <a:gd name="T34" fmla="*/ 19 w 58"/>
                    <a:gd name="T35" fmla="*/ 24 h 48"/>
                    <a:gd name="T36" fmla="*/ 29 w 58"/>
                    <a:gd name="T37" fmla="*/ 29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8" h="48">
                      <a:moveTo>
                        <a:pt x="29" y="29"/>
                      </a:moveTo>
                      <a:lnTo>
                        <a:pt x="29" y="19"/>
                      </a:lnTo>
                      <a:lnTo>
                        <a:pt x="39" y="29"/>
                      </a:lnTo>
                      <a:lnTo>
                        <a:pt x="48" y="34"/>
                      </a:lnTo>
                      <a:lnTo>
                        <a:pt x="58" y="39"/>
                      </a:lnTo>
                      <a:lnTo>
                        <a:pt x="58" y="43"/>
                      </a:lnTo>
                      <a:lnTo>
                        <a:pt x="58" y="48"/>
                      </a:lnTo>
                      <a:lnTo>
                        <a:pt x="34" y="29"/>
                      </a:lnTo>
                      <a:lnTo>
                        <a:pt x="29" y="39"/>
                      </a:lnTo>
                      <a:lnTo>
                        <a:pt x="19" y="29"/>
                      </a:lnTo>
                      <a:lnTo>
                        <a:pt x="10" y="19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0" y="10"/>
                      </a:lnTo>
                      <a:lnTo>
                        <a:pt x="15" y="15"/>
                      </a:lnTo>
                      <a:lnTo>
                        <a:pt x="19" y="24"/>
                      </a:lnTo>
                      <a:lnTo>
                        <a:pt x="2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6" name="Freeform 134">
                  <a:extLst>
                    <a:ext uri="{FF2B5EF4-FFF2-40B4-BE49-F238E27FC236}">
                      <a16:creationId xmlns:a16="http://schemas.microsoft.com/office/drawing/2014/main" id="{8006BB74-35D4-4C2C-8798-9A89BD388F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46" y="1185"/>
                  <a:ext cx="20" cy="15"/>
                </a:xfrm>
                <a:custGeom>
                  <a:avLst/>
                  <a:gdLst>
                    <a:gd name="T0" fmla="*/ 20 w 20"/>
                    <a:gd name="T1" fmla="*/ 0 h 15"/>
                    <a:gd name="T2" fmla="*/ 20 w 20"/>
                    <a:gd name="T3" fmla="*/ 5 h 15"/>
                    <a:gd name="T4" fmla="*/ 15 w 20"/>
                    <a:gd name="T5" fmla="*/ 10 h 15"/>
                    <a:gd name="T6" fmla="*/ 10 w 20"/>
                    <a:gd name="T7" fmla="*/ 15 h 15"/>
                    <a:gd name="T8" fmla="*/ 5 w 20"/>
                    <a:gd name="T9" fmla="*/ 15 h 15"/>
                    <a:gd name="T10" fmla="*/ 0 w 20"/>
                    <a:gd name="T11" fmla="*/ 15 h 15"/>
                    <a:gd name="T12" fmla="*/ 0 w 20"/>
                    <a:gd name="T13" fmla="*/ 10 h 15"/>
                    <a:gd name="T14" fmla="*/ 0 w 20"/>
                    <a:gd name="T15" fmla="*/ 10 h 15"/>
                    <a:gd name="T16" fmla="*/ 5 w 20"/>
                    <a:gd name="T17" fmla="*/ 5 h 15"/>
                    <a:gd name="T18" fmla="*/ 5 w 20"/>
                    <a:gd name="T19" fmla="*/ 5 h 15"/>
                    <a:gd name="T20" fmla="*/ 15 w 20"/>
                    <a:gd name="T21" fmla="*/ 0 h 15"/>
                    <a:gd name="T22" fmla="*/ 20 w 20"/>
                    <a:gd name="T23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" h="15">
                      <a:moveTo>
                        <a:pt x="20" y="0"/>
                      </a:moveTo>
                      <a:lnTo>
                        <a:pt x="20" y="5"/>
                      </a:lnTo>
                      <a:lnTo>
                        <a:pt x="15" y="10"/>
                      </a:lnTo>
                      <a:lnTo>
                        <a:pt x="10" y="15"/>
                      </a:lnTo>
                      <a:lnTo>
                        <a:pt x="5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15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7" name="Freeform 135">
                  <a:extLst>
                    <a:ext uri="{FF2B5EF4-FFF2-40B4-BE49-F238E27FC236}">
                      <a16:creationId xmlns:a16="http://schemas.microsoft.com/office/drawing/2014/main" id="{2BC6DA04-D286-4903-90DF-D8D44D0B9F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7" y="1185"/>
                  <a:ext cx="53" cy="96"/>
                </a:xfrm>
                <a:custGeom>
                  <a:avLst/>
                  <a:gdLst>
                    <a:gd name="T0" fmla="*/ 53 w 53"/>
                    <a:gd name="T1" fmla="*/ 96 h 96"/>
                    <a:gd name="T2" fmla="*/ 48 w 53"/>
                    <a:gd name="T3" fmla="*/ 82 h 96"/>
                    <a:gd name="T4" fmla="*/ 43 w 53"/>
                    <a:gd name="T5" fmla="*/ 72 h 96"/>
                    <a:gd name="T6" fmla="*/ 24 w 53"/>
                    <a:gd name="T7" fmla="*/ 48 h 96"/>
                    <a:gd name="T8" fmla="*/ 14 w 53"/>
                    <a:gd name="T9" fmla="*/ 39 h 96"/>
                    <a:gd name="T10" fmla="*/ 10 w 53"/>
                    <a:gd name="T11" fmla="*/ 29 h 96"/>
                    <a:gd name="T12" fmla="*/ 0 w 53"/>
                    <a:gd name="T13" fmla="*/ 15 h 96"/>
                    <a:gd name="T14" fmla="*/ 0 w 53"/>
                    <a:gd name="T15" fmla="*/ 0 h 96"/>
                    <a:gd name="T16" fmla="*/ 5 w 53"/>
                    <a:gd name="T17" fmla="*/ 15 h 96"/>
                    <a:gd name="T18" fmla="*/ 14 w 53"/>
                    <a:gd name="T19" fmla="*/ 24 h 96"/>
                    <a:gd name="T20" fmla="*/ 29 w 53"/>
                    <a:gd name="T21" fmla="*/ 43 h 96"/>
                    <a:gd name="T22" fmla="*/ 43 w 53"/>
                    <a:gd name="T23" fmla="*/ 67 h 96"/>
                    <a:gd name="T24" fmla="*/ 53 w 53"/>
                    <a:gd name="T25" fmla="*/ 82 h 96"/>
                    <a:gd name="T26" fmla="*/ 53 w 53"/>
                    <a:gd name="T27" fmla="*/ 87 h 96"/>
                    <a:gd name="T28" fmla="*/ 53 w 53"/>
                    <a:gd name="T29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53" h="96">
                      <a:moveTo>
                        <a:pt x="53" y="96"/>
                      </a:moveTo>
                      <a:lnTo>
                        <a:pt x="48" y="82"/>
                      </a:lnTo>
                      <a:lnTo>
                        <a:pt x="43" y="72"/>
                      </a:lnTo>
                      <a:lnTo>
                        <a:pt x="24" y="48"/>
                      </a:lnTo>
                      <a:lnTo>
                        <a:pt x="14" y="39"/>
                      </a:lnTo>
                      <a:lnTo>
                        <a:pt x="10" y="29"/>
                      </a:lnTo>
                      <a:lnTo>
                        <a:pt x="0" y="15"/>
                      </a:lnTo>
                      <a:lnTo>
                        <a:pt x="0" y="0"/>
                      </a:lnTo>
                      <a:lnTo>
                        <a:pt x="5" y="15"/>
                      </a:lnTo>
                      <a:lnTo>
                        <a:pt x="14" y="24"/>
                      </a:lnTo>
                      <a:lnTo>
                        <a:pt x="29" y="43"/>
                      </a:lnTo>
                      <a:lnTo>
                        <a:pt x="43" y="67"/>
                      </a:lnTo>
                      <a:lnTo>
                        <a:pt x="53" y="82"/>
                      </a:lnTo>
                      <a:lnTo>
                        <a:pt x="53" y="87"/>
                      </a:lnTo>
                      <a:lnTo>
                        <a:pt x="53" y="9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8" name="Freeform 136">
                  <a:extLst>
                    <a:ext uri="{FF2B5EF4-FFF2-40B4-BE49-F238E27FC236}">
                      <a16:creationId xmlns:a16="http://schemas.microsoft.com/office/drawing/2014/main" id="{556E8F62-5435-49D0-988E-BFCB32B6C0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9" y="1200"/>
                  <a:ext cx="96" cy="72"/>
                </a:xfrm>
                <a:custGeom>
                  <a:avLst/>
                  <a:gdLst>
                    <a:gd name="T0" fmla="*/ 34 w 96"/>
                    <a:gd name="T1" fmla="*/ 14 h 72"/>
                    <a:gd name="T2" fmla="*/ 24 w 96"/>
                    <a:gd name="T3" fmla="*/ 4 h 72"/>
                    <a:gd name="T4" fmla="*/ 34 w 96"/>
                    <a:gd name="T5" fmla="*/ 4 h 72"/>
                    <a:gd name="T6" fmla="*/ 44 w 96"/>
                    <a:gd name="T7" fmla="*/ 9 h 72"/>
                    <a:gd name="T8" fmla="*/ 53 w 96"/>
                    <a:gd name="T9" fmla="*/ 19 h 72"/>
                    <a:gd name="T10" fmla="*/ 68 w 96"/>
                    <a:gd name="T11" fmla="*/ 33 h 72"/>
                    <a:gd name="T12" fmla="*/ 82 w 96"/>
                    <a:gd name="T13" fmla="*/ 52 h 72"/>
                    <a:gd name="T14" fmla="*/ 96 w 96"/>
                    <a:gd name="T15" fmla="*/ 72 h 72"/>
                    <a:gd name="T16" fmla="*/ 96 w 96"/>
                    <a:gd name="T17" fmla="*/ 72 h 72"/>
                    <a:gd name="T18" fmla="*/ 82 w 96"/>
                    <a:gd name="T19" fmla="*/ 72 h 72"/>
                    <a:gd name="T20" fmla="*/ 77 w 96"/>
                    <a:gd name="T21" fmla="*/ 62 h 72"/>
                    <a:gd name="T22" fmla="*/ 72 w 96"/>
                    <a:gd name="T23" fmla="*/ 57 h 72"/>
                    <a:gd name="T24" fmla="*/ 68 w 96"/>
                    <a:gd name="T25" fmla="*/ 48 h 72"/>
                    <a:gd name="T26" fmla="*/ 63 w 96"/>
                    <a:gd name="T27" fmla="*/ 38 h 72"/>
                    <a:gd name="T28" fmla="*/ 58 w 96"/>
                    <a:gd name="T29" fmla="*/ 33 h 72"/>
                    <a:gd name="T30" fmla="*/ 48 w 96"/>
                    <a:gd name="T31" fmla="*/ 24 h 72"/>
                    <a:gd name="T32" fmla="*/ 39 w 96"/>
                    <a:gd name="T33" fmla="*/ 19 h 72"/>
                    <a:gd name="T34" fmla="*/ 39 w 96"/>
                    <a:gd name="T35" fmla="*/ 24 h 72"/>
                    <a:gd name="T36" fmla="*/ 39 w 96"/>
                    <a:gd name="T37" fmla="*/ 28 h 72"/>
                    <a:gd name="T38" fmla="*/ 44 w 96"/>
                    <a:gd name="T39" fmla="*/ 33 h 72"/>
                    <a:gd name="T40" fmla="*/ 48 w 96"/>
                    <a:gd name="T41" fmla="*/ 43 h 72"/>
                    <a:gd name="T42" fmla="*/ 48 w 96"/>
                    <a:gd name="T43" fmla="*/ 43 h 72"/>
                    <a:gd name="T44" fmla="*/ 48 w 96"/>
                    <a:gd name="T45" fmla="*/ 48 h 72"/>
                    <a:gd name="T46" fmla="*/ 48 w 96"/>
                    <a:gd name="T47" fmla="*/ 48 h 72"/>
                    <a:gd name="T48" fmla="*/ 44 w 96"/>
                    <a:gd name="T49" fmla="*/ 43 h 72"/>
                    <a:gd name="T50" fmla="*/ 39 w 96"/>
                    <a:gd name="T51" fmla="*/ 33 h 72"/>
                    <a:gd name="T52" fmla="*/ 24 w 96"/>
                    <a:gd name="T53" fmla="*/ 24 h 72"/>
                    <a:gd name="T54" fmla="*/ 10 w 96"/>
                    <a:gd name="T55" fmla="*/ 9 h 72"/>
                    <a:gd name="T56" fmla="*/ 5 w 96"/>
                    <a:gd name="T57" fmla="*/ 4 h 72"/>
                    <a:gd name="T58" fmla="*/ 0 w 96"/>
                    <a:gd name="T59" fmla="*/ 0 h 72"/>
                    <a:gd name="T60" fmla="*/ 5 w 96"/>
                    <a:gd name="T61" fmla="*/ 0 h 72"/>
                    <a:gd name="T62" fmla="*/ 10 w 96"/>
                    <a:gd name="T63" fmla="*/ 0 h 72"/>
                    <a:gd name="T64" fmla="*/ 20 w 96"/>
                    <a:gd name="T65" fmla="*/ 9 h 72"/>
                    <a:gd name="T66" fmla="*/ 20 w 96"/>
                    <a:gd name="T67" fmla="*/ 14 h 72"/>
                    <a:gd name="T68" fmla="*/ 24 w 96"/>
                    <a:gd name="T69" fmla="*/ 14 h 72"/>
                    <a:gd name="T70" fmla="*/ 29 w 96"/>
                    <a:gd name="T71" fmla="*/ 19 h 72"/>
                    <a:gd name="T72" fmla="*/ 34 w 96"/>
                    <a:gd name="T73" fmla="*/ 14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6" h="72">
                      <a:moveTo>
                        <a:pt x="34" y="14"/>
                      </a:moveTo>
                      <a:lnTo>
                        <a:pt x="24" y="4"/>
                      </a:lnTo>
                      <a:lnTo>
                        <a:pt x="34" y="4"/>
                      </a:lnTo>
                      <a:lnTo>
                        <a:pt x="44" y="9"/>
                      </a:lnTo>
                      <a:lnTo>
                        <a:pt x="53" y="19"/>
                      </a:lnTo>
                      <a:lnTo>
                        <a:pt x="68" y="33"/>
                      </a:lnTo>
                      <a:lnTo>
                        <a:pt x="82" y="52"/>
                      </a:lnTo>
                      <a:lnTo>
                        <a:pt x="96" y="72"/>
                      </a:lnTo>
                      <a:lnTo>
                        <a:pt x="96" y="72"/>
                      </a:lnTo>
                      <a:lnTo>
                        <a:pt x="82" y="72"/>
                      </a:lnTo>
                      <a:lnTo>
                        <a:pt x="77" y="62"/>
                      </a:lnTo>
                      <a:lnTo>
                        <a:pt x="72" y="57"/>
                      </a:lnTo>
                      <a:lnTo>
                        <a:pt x="68" y="48"/>
                      </a:lnTo>
                      <a:lnTo>
                        <a:pt x="63" y="38"/>
                      </a:lnTo>
                      <a:lnTo>
                        <a:pt x="58" y="33"/>
                      </a:lnTo>
                      <a:lnTo>
                        <a:pt x="48" y="24"/>
                      </a:lnTo>
                      <a:lnTo>
                        <a:pt x="39" y="19"/>
                      </a:lnTo>
                      <a:lnTo>
                        <a:pt x="39" y="24"/>
                      </a:lnTo>
                      <a:lnTo>
                        <a:pt x="39" y="28"/>
                      </a:lnTo>
                      <a:lnTo>
                        <a:pt x="44" y="33"/>
                      </a:lnTo>
                      <a:lnTo>
                        <a:pt x="48" y="43"/>
                      </a:lnTo>
                      <a:lnTo>
                        <a:pt x="48" y="43"/>
                      </a:lnTo>
                      <a:lnTo>
                        <a:pt x="48" y="48"/>
                      </a:lnTo>
                      <a:lnTo>
                        <a:pt x="48" y="48"/>
                      </a:lnTo>
                      <a:lnTo>
                        <a:pt x="44" y="43"/>
                      </a:lnTo>
                      <a:lnTo>
                        <a:pt x="39" y="33"/>
                      </a:lnTo>
                      <a:lnTo>
                        <a:pt x="24" y="24"/>
                      </a:lnTo>
                      <a:lnTo>
                        <a:pt x="10" y="9"/>
                      </a:lnTo>
                      <a:lnTo>
                        <a:pt x="5" y="4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20" y="9"/>
                      </a:lnTo>
                      <a:lnTo>
                        <a:pt x="20" y="14"/>
                      </a:lnTo>
                      <a:lnTo>
                        <a:pt x="24" y="14"/>
                      </a:lnTo>
                      <a:lnTo>
                        <a:pt x="29" y="19"/>
                      </a:lnTo>
                      <a:lnTo>
                        <a:pt x="3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49" name="Freeform 137">
                  <a:extLst>
                    <a:ext uri="{FF2B5EF4-FFF2-40B4-BE49-F238E27FC236}">
                      <a16:creationId xmlns:a16="http://schemas.microsoft.com/office/drawing/2014/main" id="{C31DDF9E-3BFA-4FD6-BDD5-636DC47A5F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0" y="1209"/>
                  <a:ext cx="164" cy="187"/>
                </a:xfrm>
                <a:custGeom>
                  <a:avLst/>
                  <a:gdLst>
                    <a:gd name="T0" fmla="*/ 48 w 164"/>
                    <a:gd name="T1" fmla="*/ 19 h 187"/>
                    <a:gd name="T2" fmla="*/ 58 w 164"/>
                    <a:gd name="T3" fmla="*/ 10 h 187"/>
                    <a:gd name="T4" fmla="*/ 63 w 164"/>
                    <a:gd name="T5" fmla="*/ 5 h 187"/>
                    <a:gd name="T6" fmla="*/ 39 w 164"/>
                    <a:gd name="T7" fmla="*/ 43 h 187"/>
                    <a:gd name="T8" fmla="*/ 39 w 164"/>
                    <a:gd name="T9" fmla="*/ 58 h 187"/>
                    <a:gd name="T10" fmla="*/ 44 w 164"/>
                    <a:gd name="T11" fmla="*/ 53 h 187"/>
                    <a:gd name="T12" fmla="*/ 48 w 164"/>
                    <a:gd name="T13" fmla="*/ 39 h 187"/>
                    <a:gd name="T14" fmla="*/ 58 w 164"/>
                    <a:gd name="T15" fmla="*/ 34 h 187"/>
                    <a:gd name="T16" fmla="*/ 53 w 164"/>
                    <a:gd name="T17" fmla="*/ 48 h 187"/>
                    <a:gd name="T18" fmla="*/ 53 w 164"/>
                    <a:gd name="T19" fmla="*/ 58 h 187"/>
                    <a:gd name="T20" fmla="*/ 58 w 164"/>
                    <a:gd name="T21" fmla="*/ 58 h 187"/>
                    <a:gd name="T22" fmla="*/ 68 w 164"/>
                    <a:gd name="T23" fmla="*/ 39 h 187"/>
                    <a:gd name="T24" fmla="*/ 72 w 164"/>
                    <a:gd name="T25" fmla="*/ 34 h 187"/>
                    <a:gd name="T26" fmla="*/ 72 w 164"/>
                    <a:gd name="T27" fmla="*/ 39 h 187"/>
                    <a:gd name="T28" fmla="*/ 72 w 164"/>
                    <a:gd name="T29" fmla="*/ 48 h 187"/>
                    <a:gd name="T30" fmla="*/ 72 w 164"/>
                    <a:gd name="T31" fmla="*/ 53 h 187"/>
                    <a:gd name="T32" fmla="*/ 82 w 164"/>
                    <a:gd name="T33" fmla="*/ 53 h 187"/>
                    <a:gd name="T34" fmla="*/ 87 w 164"/>
                    <a:gd name="T35" fmla="*/ 43 h 187"/>
                    <a:gd name="T36" fmla="*/ 135 w 164"/>
                    <a:gd name="T37" fmla="*/ 34 h 187"/>
                    <a:gd name="T38" fmla="*/ 121 w 164"/>
                    <a:gd name="T39" fmla="*/ 43 h 187"/>
                    <a:gd name="T40" fmla="*/ 77 w 164"/>
                    <a:gd name="T41" fmla="*/ 58 h 187"/>
                    <a:gd name="T42" fmla="*/ 72 w 164"/>
                    <a:gd name="T43" fmla="*/ 58 h 187"/>
                    <a:gd name="T44" fmla="*/ 58 w 164"/>
                    <a:gd name="T45" fmla="*/ 82 h 187"/>
                    <a:gd name="T46" fmla="*/ 39 w 164"/>
                    <a:gd name="T47" fmla="*/ 106 h 187"/>
                    <a:gd name="T48" fmla="*/ 34 w 164"/>
                    <a:gd name="T49" fmla="*/ 115 h 187"/>
                    <a:gd name="T50" fmla="*/ 58 w 164"/>
                    <a:gd name="T51" fmla="*/ 96 h 187"/>
                    <a:gd name="T52" fmla="*/ 97 w 164"/>
                    <a:gd name="T53" fmla="*/ 63 h 187"/>
                    <a:gd name="T54" fmla="*/ 130 w 164"/>
                    <a:gd name="T55" fmla="*/ 48 h 187"/>
                    <a:gd name="T56" fmla="*/ 149 w 164"/>
                    <a:gd name="T57" fmla="*/ 43 h 187"/>
                    <a:gd name="T58" fmla="*/ 154 w 164"/>
                    <a:gd name="T59" fmla="*/ 48 h 187"/>
                    <a:gd name="T60" fmla="*/ 140 w 164"/>
                    <a:gd name="T61" fmla="*/ 48 h 187"/>
                    <a:gd name="T62" fmla="*/ 135 w 164"/>
                    <a:gd name="T63" fmla="*/ 48 h 187"/>
                    <a:gd name="T64" fmla="*/ 116 w 164"/>
                    <a:gd name="T65" fmla="*/ 58 h 187"/>
                    <a:gd name="T66" fmla="*/ 87 w 164"/>
                    <a:gd name="T67" fmla="*/ 77 h 187"/>
                    <a:gd name="T68" fmla="*/ 53 w 164"/>
                    <a:gd name="T69" fmla="*/ 115 h 187"/>
                    <a:gd name="T70" fmla="*/ 34 w 164"/>
                    <a:gd name="T71" fmla="*/ 130 h 187"/>
                    <a:gd name="T72" fmla="*/ 20 w 164"/>
                    <a:gd name="T73" fmla="*/ 135 h 187"/>
                    <a:gd name="T74" fmla="*/ 24 w 164"/>
                    <a:gd name="T75" fmla="*/ 130 h 187"/>
                    <a:gd name="T76" fmla="*/ 34 w 164"/>
                    <a:gd name="T77" fmla="*/ 120 h 187"/>
                    <a:gd name="T78" fmla="*/ 20 w 164"/>
                    <a:gd name="T79" fmla="*/ 120 h 187"/>
                    <a:gd name="T80" fmla="*/ 15 w 164"/>
                    <a:gd name="T81" fmla="*/ 139 h 187"/>
                    <a:gd name="T82" fmla="*/ 5 w 164"/>
                    <a:gd name="T83" fmla="*/ 173 h 187"/>
                    <a:gd name="T84" fmla="*/ 0 w 164"/>
                    <a:gd name="T85" fmla="*/ 187 h 187"/>
                    <a:gd name="T86" fmla="*/ 20 w 164"/>
                    <a:gd name="T87" fmla="*/ 111 h 187"/>
                    <a:gd name="T88" fmla="*/ 34 w 164"/>
                    <a:gd name="T89" fmla="*/ 101 h 187"/>
                    <a:gd name="T90" fmla="*/ 24 w 164"/>
                    <a:gd name="T91" fmla="*/ 96 h 187"/>
                    <a:gd name="T92" fmla="*/ 24 w 164"/>
                    <a:gd name="T93" fmla="*/ 87 h 187"/>
                    <a:gd name="T94" fmla="*/ 34 w 164"/>
                    <a:gd name="T95" fmla="*/ 77 h 187"/>
                    <a:gd name="T96" fmla="*/ 24 w 164"/>
                    <a:gd name="T97" fmla="*/ 77 h 187"/>
                    <a:gd name="T98" fmla="*/ 20 w 164"/>
                    <a:gd name="T99" fmla="*/ 67 h 187"/>
                    <a:gd name="T100" fmla="*/ 20 w 164"/>
                    <a:gd name="T101" fmla="*/ 63 h 187"/>
                    <a:gd name="T102" fmla="*/ 15 w 164"/>
                    <a:gd name="T103" fmla="*/ 67 h 187"/>
                    <a:gd name="T104" fmla="*/ 5 w 164"/>
                    <a:gd name="T105" fmla="*/ 77 h 187"/>
                    <a:gd name="T106" fmla="*/ 10 w 164"/>
                    <a:gd name="T107" fmla="*/ 67 h 187"/>
                    <a:gd name="T108" fmla="*/ 29 w 164"/>
                    <a:gd name="T109" fmla="*/ 43 h 187"/>
                    <a:gd name="T110" fmla="*/ 24 w 164"/>
                    <a:gd name="T111" fmla="*/ 39 h 187"/>
                    <a:gd name="T112" fmla="*/ 24 w 164"/>
                    <a:gd name="T113" fmla="*/ 29 h 187"/>
                    <a:gd name="T114" fmla="*/ 34 w 164"/>
                    <a:gd name="T115" fmla="*/ 19 h 187"/>
                    <a:gd name="T116" fmla="*/ 34 w 164"/>
                    <a:gd name="T117" fmla="*/ 10 h 187"/>
                    <a:gd name="T118" fmla="*/ 44 w 164"/>
                    <a:gd name="T119" fmla="*/ 10 h 187"/>
                    <a:gd name="T120" fmla="*/ 48 w 164"/>
                    <a:gd name="T121" fmla="*/ 5 h 187"/>
                    <a:gd name="T122" fmla="*/ 44 w 164"/>
                    <a:gd name="T123" fmla="*/ 19 h 187"/>
                    <a:gd name="T124" fmla="*/ 44 w 164"/>
                    <a:gd name="T125" fmla="*/ 24 h 1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64" h="187">
                      <a:moveTo>
                        <a:pt x="44" y="24"/>
                      </a:moveTo>
                      <a:lnTo>
                        <a:pt x="48" y="19"/>
                      </a:lnTo>
                      <a:lnTo>
                        <a:pt x="53" y="15"/>
                      </a:lnTo>
                      <a:lnTo>
                        <a:pt x="58" y="10"/>
                      </a:lnTo>
                      <a:lnTo>
                        <a:pt x="58" y="5"/>
                      </a:lnTo>
                      <a:lnTo>
                        <a:pt x="63" y="5"/>
                      </a:lnTo>
                      <a:lnTo>
                        <a:pt x="44" y="29"/>
                      </a:lnTo>
                      <a:lnTo>
                        <a:pt x="39" y="43"/>
                      </a:lnTo>
                      <a:lnTo>
                        <a:pt x="39" y="48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44" y="53"/>
                      </a:lnTo>
                      <a:lnTo>
                        <a:pt x="48" y="43"/>
                      </a:lnTo>
                      <a:lnTo>
                        <a:pt x="48" y="39"/>
                      </a:lnTo>
                      <a:lnTo>
                        <a:pt x="53" y="34"/>
                      </a:lnTo>
                      <a:lnTo>
                        <a:pt x="58" y="34"/>
                      </a:lnTo>
                      <a:lnTo>
                        <a:pt x="58" y="43"/>
                      </a:lnTo>
                      <a:lnTo>
                        <a:pt x="53" y="48"/>
                      </a:lnTo>
                      <a:lnTo>
                        <a:pt x="53" y="53"/>
                      </a:lnTo>
                      <a:lnTo>
                        <a:pt x="53" y="58"/>
                      </a:lnTo>
                      <a:lnTo>
                        <a:pt x="53" y="63"/>
                      </a:lnTo>
                      <a:lnTo>
                        <a:pt x="58" y="58"/>
                      </a:lnTo>
                      <a:lnTo>
                        <a:pt x="63" y="48"/>
                      </a:lnTo>
                      <a:lnTo>
                        <a:pt x="68" y="39"/>
                      </a:lnTo>
                      <a:lnTo>
                        <a:pt x="68" y="39"/>
                      </a:lnTo>
                      <a:lnTo>
                        <a:pt x="72" y="34"/>
                      </a:lnTo>
                      <a:lnTo>
                        <a:pt x="72" y="39"/>
                      </a:lnTo>
                      <a:lnTo>
                        <a:pt x="72" y="39"/>
                      </a:lnTo>
                      <a:lnTo>
                        <a:pt x="72" y="43"/>
                      </a:lnTo>
                      <a:lnTo>
                        <a:pt x="72" y="48"/>
                      </a:lnTo>
                      <a:lnTo>
                        <a:pt x="72" y="53"/>
                      </a:lnTo>
                      <a:lnTo>
                        <a:pt x="72" y="53"/>
                      </a:lnTo>
                      <a:lnTo>
                        <a:pt x="77" y="53"/>
                      </a:lnTo>
                      <a:lnTo>
                        <a:pt x="82" y="53"/>
                      </a:lnTo>
                      <a:lnTo>
                        <a:pt x="92" y="48"/>
                      </a:lnTo>
                      <a:lnTo>
                        <a:pt x="87" y="43"/>
                      </a:lnTo>
                      <a:lnTo>
                        <a:pt x="111" y="39"/>
                      </a:lnTo>
                      <a:lnTo>
                        <a:pt x="135" y="34"/>
                      </a:lnTo>
                      <a:lnTo>
                        <a:pt x="135" y="39"/>
                      </a:lnTo>
                      <a:lnTo>
                        <a:pt x="121" y="43"/>
                      </a:lnTo>
                      <a:lnTo>
                        <a:pt x="106" y="48"/>
                      </a:lnTo>
                      <a:lnTo>
                        <a:pt x="77" y="58"/>
                      </a:lnTo>
                      <a:lnTo>
                        <a:pt x="77" y="53"/>
                      </a:lnTo>
                      <a:lnTo>
                        <a:pt x="72" y="58"/>
                      </a:lnTo>
                      <a:lnTo>
                        <a:pt x="68" y="67"/>
                      </a:lnTo>
                      <a:lnTo>
                        <a:pt x="58" y="82"/>
                      </a:lnTo>
                      <a:lnTo>
                        <a:pt x="48" y="101"/>
                      </a:lnTo>
                      <a:lnTo>
                        <a:pt x="39" y="106"/>
                      </a:lnTo>
                      <a:lnTo>
                        <a:pt x="34" y="115"/>
                      </a:lnTo>
                      <a:lnTo>
                        <a:pt x="34" y="115"/>
                      </a:lnTo>
                      <a:lnTo>
                        <a:pt x="44" y="111"/>
                      </a:lnTo>
                      <a:lnTo>
                        <a:pt x="58" y="96"/>
                      </a:lnTo>
                      <a:lnTo>
                        <a:pt x="77" y="67"/>
                      </a:lnTo>
                      <a:lnTo>
                        <a:pt x="97" y="63"/>
                      </a:lnTo>
                      <a:lnTo>
                        <a:pt x="121" y="53"/>
                      </a:lnTo>
                      <a:lnTo>
                        <a:pt x="130" y="48"/>
                      </a:lnTo>
                      <a:lnTo>
                        <a:pt x="140" y="43"/>
                      </a:lnTo>
                      <a:lnTo>
                        <a:pt x="149" y="43"/>
                      </a:lnTo>
                      <a:lnTo>
                        <a:pt x="164" y="43"/>
                      </a:lnTo>
                      <a:lnTo>
                        <a:pt x="154" y="48"/>
                      </a:lnTo>
                      <a:lnTo>
                        <a:pt x="149" y="48"/>
                      </a:lnTo>
                      <a:lnTo>
                        <a:pt x="140" y="48"/>
                      </a:lnTo>
                      <a:lnTo>
                        <a:pt x="135" y="48"/>
                      </a:lnTo>
                      <a:lnTo>
                        <a:pt x="135" y="48"/>
                      </a:lnTo>
                      <a:lnTo>
                        <a:pt x="125" y="53"/>
                      </a:lnTo>
                      <a:lnTo>
                        <a:pt x="116" y="58"/>
                      </a:lnTo>
                      <a:lnTo>
                        <a:pt x="101" y="67"/>
                      </a:lnTo>
                      <a:lnTo>
                        <a:pt x="87" y="77"/>
                      </a:lnTo>
                      <a:lnTo>
                        <a:pt x="77" y="91"/>
                      </a:lnTo>
                      <a:lnTo>
                        <a:pt x="53" y="115"/>
                      </a:lnTo>
                      <a:lnTo>
                        <a:pt x="39" y="130"/>
                      </a:lnTo>
                      <a:lnTo>
                        <a:pt x="34" y="130"/>
                      </a:lnTo>
                      <a:lnTo>
                        <a:pt x="24" y="139"/>
                      </a:lnTo>
                      <a:lnTo>
                        <a:pt x="20" y="135"/>
                      </a:lnTo>
                      <a:lnTo>
                        <a:pt x="20" y="130"/>
                      </a:lnTo>
                      <a:lnTo>
                        <a:pt x="24" y="130"/>
                      </a:lnTo>
                      <a:lnTo>
                        <a:pt x="24" y="125"/>
                      </a:lnTo>
                      <a:lnTo>
                        <a:pt x="34" y="120"/>
                      </a:lnTo>
                      <a:lnTo>
                        <a:pt x="24" y="120"/>
                      </a:lnTo>
                      <a:lnTo>
                        <a:pt x="20" y="120"/>
                      </a:lnTo>
                      <a:lnTo>
                        <a:pt x="20" y="125"/>
                      </a:lnTo>
                      <a:lnTo>
                        <a:pt x="15" y="139"/>
                      </a:lnTo>
                      <a:lnTo>
                        <a:pt x="10" y="159"/>
                      </a:lnTo>
                      <a:lnTo>
                        <a:pt x="5" y="173"/>
                      </a:lnTo>
                      <a:lnTo>
                        <a:pt x="5" y="178"/>
                      </a:lnTo>
                      <a:lnTo>
                        <a:pt x="0" y="187"/>
                      </a:lnTo>
                      <a:lnTo>
                        <a:pt x="15" y="111"/>
                      </a:lnTo>
                      <a:lnTo>
                        <a:pt x="20" y="111"/>
                      </a:lnTo>
                      <a:lnTo>
                        <a:pt x="24" y="106"/>
                      </a:lnTo>
                      <a:lnTo>
                        <a:pt x="34" y="101"/>
                      </a:lnTo>
                      <a:lnTo>
                        <a:pt x="24" y="96"/>
                      </a:lnTo>
                      <a:lnTo>
                        <a:pt x="24" y="96"/>
                      </a:lnTo>
                      <a:lnTo>
                        <a:pt x="20" y="91"/>
                      </a:lnTo>
                      <a:lnTo>
                        <a:pt x="24" y="87"/>
                      </a:lnTo>
                      <a:lnTo>
                        <a:pt x="29" y="82"/>
                      </a:lnTo>
                      <a:lnTo>
                        <a:pt x="34" y="77"/>
                      </a:lnTo>
                      <a:lnTo>
                        <a:pt x="34" y="67"/>
                      </a:lnTo>
                      <a:lnTo>
                        <a:pt x="24" y="77"/>
                      </a:lnTo>
                      <a:lnTo>
                        <a:pt x="20" y="72"/>
                      </a:lnTo>
                      <a:lnTo>
                        <a:pt x="20" y="67"/>
                      </a:lnTo>
                      <a:lnTo>
                        <a:pt x="24" y="63"/>
                      </a:lnTo>
                      <a:lnTo>
                        <a:pt x="20" y="63"/>
                      </a:lnTo>
                      <a:lnTo>
                        <a:pt x="20" y="63"/>
                      </a:lnTo>
                      <a:lnTo>
                        <a:pt x="15" y="67"/>
                      </a:lnTo>
                      <a:lnTo>
                        <a:pt x="5" y="77"/>
                      </a:lnTo>
                      <a:lnTo>
                        <a:pt x="5" y="77"/>
                      </a:lnTo>
                      <a:lnTo>
                        <a:pt x="0" y="77"/>
                      </a:lnTo>
                      <a:lnTo>
                        <a:pt x="10" y="67"/>
                      </a:lnTo>
                      <a:lnTo>
                        <a:pt x="20" y="53"/>
                      </a:lnTo>
                      <a:lnTo>
                        <a:pt x="29" y="43"/>
                      </a:lnTo>
                      <a:lnTo>
                        <a:pt x="34" y="29"/>
                      </a:lnTo>
                      <a:lnTo>
                        <a:pt x="24" y="39"/>
                      </a:lnTo>
                      <a:lnTo>
                        <a:pt x="24" y="34"/>
                      </a:lnTo>
                      <a:lnTo>
                        <a:pt x="24" y="29"/>
                      </a:lnTo>
                      <a:lnTo>
                        <a:pt x="34" y="24"/>
                      </a:lnTo>
                      <a:lnTo>
                        <a:pt x="34" y="19"/>
                      </a:lnTo>
                      <a:lnTo>
                        <a:pt x="34" y="15"/>
                      </a:lnTo>
                      <a:lnTo>
                        <a:pt x="34" y="10"/>
                      </a:lnTo>
                      <a:lnTo>
                        <a:pt x="39" y="10"/>
                      </a:lnTo>
                      <a:lnTo>
                        <a:pt x="44" y="10"/>
                      </a:lnTo>
                      <a:lnTo>
                        <a:pt x="48" y="0"/>
                      </a:lnTo>
                      <a:lnTo>
                        <a:pt x="48" y="5"/>
                      </a:lnTo>
                      <a:lnTo>
                        <a:pt x="44" y="10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0" name="Freeform 138">
                  <a:extLst>
                    <a:ext uri="{FF2B5EF4-FFF2-40B4-BE49-F238E27FC236}">
                      <a16:creationId xmlns:a16="http://schemas.microsoft.com/office/drawing/2014/main" id="{ED3F3CD8-D25E-4A48-B539-DC55C0B23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02" y="1214"/>
                  <a:ext cx="10" cy="62"/>
                </a:xfrm>
                <a:custGeom>
                  <a:avLst/>
                  <a:gdLst>
                    <a:gd name="T0" fmla="*/ 5 w 10"/>
                    <a:gd name="T1" fmla="*/ 62 h 62"/>
                    <a:gd name="T2" fmla="*/ 0 w 10"/>
                    <a:gd name="T3" fmla="*/ 43 h 62"/>
                    <a:gd name="T4" fmla="*/ 0 w 10"/>
                    <a:gd name="T5" fmla="*/ 29 h 62"/>
                    <a:gd name="T6" fmla="*/ 5 w 10"/>
                    <a:gd name="T7" fmla="*/ 14 h 62"/>
                    <a:gd name="T8" fmla="*/ 10 w 10"/>
                    <a:gd name="T9" fmla="*/ 0 h 62"/>
                    <a:gd name="T10" fmla="*/ 10 w 10"/>
                    <a:gd name="T11" fmla="*/ 14 h 62"/>
                    <a:gd name="T12" fmla="*/ 10 w 10"/>
                    <a:gd name="T13" fmla="*/ 29 h 62"/>
                    <a:gd name="T14" fmla="*/ 5 w 10"/>
                    <a:gd name="T15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" h="62">
                      <a:moveTo>
                        <a:pt x="5" y="62"/>
                      </a:moveTo>
                      <a:lnTo>
                        <a:pt x="0" y="43"/>
                      </a:lnTo>
                      <a:lnTo>
                        <a:pt x="0" y="29"/>
                      </a:lnTo>
                      <a:lnTo>
                        <a:pt x="5" y="14"/>
                      </a:lnTo>
                      <a:lnTo>
                        <a:pt x="10" y="0"/>
                      </a:lnTo>
                      <a:lnTo>
                        <a:pt x="10" y="14"/>
                      </a:lnTo>
                      <a:lnTo>
                        <a:pt x="10" y="29"/>
                      </a:lnTo>
                      <a:lnTo>
                        <a:pt x="5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1" name="Freeform 139">
                  <a:extLst>
                    <a:ext uri="{FF2B5EF4-FFF2-40B4-BE49-F238E27FC236}">
                      <a16:creationId xmlns:a16="http://schemas.microsoft.com/office/drawing/2014/main" id="{884DF13B-D5DD-4597-A1B2-6D41BFCC40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" y="1219"/>
                  <a:ext cx="19" cy="14"/>
                </a:xfrm>
                <a:custGeom>
                  <a:avLst/>
                  <a:gdLst>
                    <a:gd name="T0" fmla="*/ 19 w 19"/>
                    <a:gd name="T1" fmla="*/ 14 h 14"/>
                    <a:gd name="T2" fmla="*/ 14 w 19"/>
                    <a:gd name="T3" fmla="*/ 14 h 14"/>
                    <a:gd name="T4" fmla="*/ 14 w 19"/>
                    <a:gd name="T5" fmla="*/ 14 h 14"/>
                    <a:gd name="T6" fmla="*/ 9 w 19"/>
                    <a:gd name="T7" fmla="*/ 9 h 14"/>
                    <a:gd name="T8" fmla="*/ 0 w 19"/>
                    <a:gd name="T9" fmla="*/ 0 h 14"/>
                    <a:gd name="T10" fmla="*/ 4 w 19"/>
                    <a:gd name="T11" fmla="*/ 0 h 14"/>
                    <a:gd name="T12" fmla="*/ 9 w 19"/>
                    <a:gd name="T13" fmla="*/ 0 h 14"/>
                    <a:gd name="T14" fmla="*/ 14 w 19"/>
                    <a:gd name="T15" fmla="*/ 5 h 14"/>
                    <a:gd name="T16" fmla="*/ 14 w 19"/>
                    <a:gd name="T17" fmla="*/ 9 h 14"/>
                    <a:gd name="T18" fmla="*/ 14 w 19"/>
                    <a:gd name="T19" fmla="*/ 14 h 14"/>
                    <a:gd name="T20" fmla="*/ 19 w 19"/>
                    <a:gd name="T2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14">
                      <a:moveTo>
                        <a:pt x="19" y="14"/>
                      </a:moveTo>
                      <a:lnTo>
                        <a:pt x="14" y="14"/>
                      </a:lnTo>
                      <a:lnTo>
                        <a:pt x="14" y="14"/>
                      </a:lnTo>
                      <a:lnTo>
                        <a:pt x="9" y="9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14" y="5"/>
                      </a:lnTo>
                      <a:lnTo>
                        <a:pt x="14" y="9"/>
                      </a:lnTo>
                      <a:lnTo>
                        <a:pt x="14" y="14"/>
                      </a:lnTo>
                      <a:lnTo>
                        <a:pt x="1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2" name="Freeform 140">
                  <a:extLst>
                    <a:ext uri="{FF2B5EF4-FFF2-40B4-BE49-F238E27FC236}">
                      <a16:creationId xmlns:a16="http://schemas.microsoft.com/office/drawing/2014/main" id="{F74A4301-F0AF-4F36-A4D8-70288AE738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6" y="1219"/>
                  <a:ext cx="144" cy="115"/>
                </a:xfrm>
                <a:custGeom>
                  <a:avLst/>
                  <a:gdLst>
                    <a:gd name="T0" fmla="*/ 110 w 144"/>
                    <a:gd name="T1" fmla="*/ 5 h 115"/>
                    <a:gd name="T2" fmla="*/ 96 w 144"/>
                    <a:gd name="T3" fmla="*/ 14 h 115"/>
                    <a:gd name="T4" fmla="*/ 82 w 144"/>
                    <a:gd name="T5" fmla="*/ 29 h 115"/>
                    <a:gd name="T6" fmla="*/ 82 w 144"/>
                    <a:gd name="T7" fmla="*/ 33 h 115"/>
                    <a:gd name="T8" fmla="*/ 96 w 144"/>
                    <a:gd name="T9" fmla="*/ 24 h 115"/>
                    <a:gd name="T10" fmla="*/ 106 w 144"/>
                    <a:gd name="T11" fmla="*/ 14 h 115"/>
                    <a:gd name="T12" fmla="*/ 120 w 144"/>
                    <a:gd name="T13" fmla="*/ 24 h 115"/>
                    <a:gd name="T14" fmla="*/ 130 w 144"/>
                    <a:gd name="T15" fmla="*/ 14 h 115"/>
                    <a:gd name="T16" fmla="*/ 139 w 144"/>
                    <a:gd name="T17" fmla="*/ 9 h 115"/>
                    <a:gd name="T18" fmla="*/ 110 w 144"/>
                    <a:gd name="T19" fmla="*/ 38 h 115"/>
                    <a:gd name="T20" fmla="*/ 125 w 144"/>
                    <a:gd name="T21" fmla="*/ 38 h 115"/>
                    <a:gd name="T22" fmla="*/ 139 w 144"/>
                    <a:gd name="T23" fmla="*/ 33 h 115"/>
                    <a:gd name="T24" fmla="*/ 144 w 144"/>
                    <a:gd name="T25" fmla="*/ 48 h 115"/>
                    <a:gd name="T26" fmla="*/ 134 w 144"/>
                    <a:gd name="T27" fmla="*/ 43 h 115"/>
                    <a:gd name="T28" fmla="*/ 120 w 144"/>
                    <a:gd name="T29" fmla="*/ 43 h 115"/>
                    <a:gd name="T30" fmla="*/ 101 w 144"/>
                    <a:gd name="T31" fmla="*/ 53 h 115"/>
                    <a:gd name="T32" fmla="*/ 82 w 144"/>
                    <a:gd name="T33" fmla="*/ 67 h 115"/>
                    <a:gd name="T34" fmla="*/ 67 w 144"/>
                    <a:gd name="T35" fmla="*/ 77 h 115"/>
                    <a:gd name="T36" fmla="*/ 34 w 144"/>
                    <a:gd name="T37" fmla="*/ 115 h 115"/>
                    <a:gd name="T38" fmla="*/ 24 w 144"/>
                    <a:gd name="T39" fmla="*/ 110 h 115"/>
                    <a:gd name="T40" fmla="*/ 34 w 144"/>
                    <a:gd name="T41" fmla="*/ 96 h 115"/>
                    <a:gd name="T42" fmla="*/ 72 w 144"/>
                    <a:gd name="T43" fmla="*/ 62 h 115"/>
                    <a:gd name="T44" fmla="*/ 110 w 144"/>
                    <a:gd name="T45" fmla="*/ 29 h 115"/>
                    <a:gd name="T46" fmla="*/ 86 w 144"/>
                    <a:gd name="T47" fmla="*/ 38 h 115"/>
                    <a:gd name="T48" fmla="*/ 29 w 144"/>
                    <a:gd name="T49" fmla="*/ 81 h 115"/>
                    <a:gd name="T50" fmla="*/ 10 w 144"/>
                    <a:gd name="T51" fmla="*/ 105 h 115"/>
                    <a:gd name="T52" fmla="*/ 0 w 144"/>
                    <a:gd name="T53" fmla="*/ 96 h 115"/>
                    <a:gd name="T54" fmla="*/ 10 w 144"/>
                    <a:gd name="T55" fmla="*/ 86 h 115"/>
                    <a:gd name="T56" fmla="*/ 29 w 144"/>
                    <a:gd name="T57" fmla="*/ 67 h 115"/>
                    <a:gd name="T58" fmla="*/ 48 w 144"/>
                    <a:gd name="T59" fmla="*/ 53 h 115"/>
                    <a:gd name="T60" fmla="*/ 86 w 144"/>
                    <a:gd name="T61" fmla="*/ 14 h 115"/>
                    <a:gd name="T62" fmla="*/ 110 w 144"/>
                    <a:gd name="T63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44" h="115">
                      <a:moveTo>
                        <a:pt x="110" y="0"/>
                      </a:moveTo>
                      <a:lnTo>
                        <a:pt x="110" y="5"/>
                      </a:lnTo>
                      <a:lnTo>
                        <a:pt x="106" y="9"/>
                      </a:lnTo>
                      <a:lnTo>
                        <a:pt x="96" y="14"/>
                      </a:lnTo>
                      <a:lnTo>
                        <a:pt x="86" y="24"/>
                      </a:lnTo>
                      <a:lnTo>
                        <a:pt x="82" y="29"/>
                      </a:lnTo>
                      <a:lnTo>
                        <a:pt x="77" y="33"/>
                      </a:lnTo>
                      <a:lnTo>
                        <a:pt x="82" y="33"/>
                      </a:lnTo>
                      <a:lnTo>
                        <a:pt x="86" y="29"/>
                      </a:lnTo>
                      <a:lnTo>
                        <a:pt x="96" y="24"/>
                      </a:lnTo>
                      <a:lnTo>
                        <a:pt x="101" y="19"/>
                      </a:lnTo>
                      <a:lnTo>
                        <a:pt x="106" y="14"/>
                      </a:lnTo>
                      <a:lnTo>
                        <a:pt x="110" y="14"/>
                      </a:lnTo>
                      <a:lnTo>
                        <a:pt x="120" y="24"/>
                      </a:lnTo>
                      <a:lnTo>
                        <a:pt x="125" y="19"/>
                      </a:lnTo>
                      <a:lnTo>
                        <a:pt x="130" y="14"/>
                      </a:lnTo>
                      <a:lnTo>
                        <a:pt x="134" y="14"/>
                      </a:lnTo>
                      <a:lnTo>
                        <a:pt x="139" y="9"/>
                      </a:lnTo>
                      <a:lnTo>
                        <a:pt x="106" y="38"/>
                      </a:lnTo>
                      <a:lnTo>
                        <a:pt x="110" y="38"/>
                      </a:lnTo>
                      <a:lnTo>
                        <a:pt x="115" y="38"/>
                      </a:lnTo>
                      <a:lnTo>
                        <a:pt x="125" y="38"/>
                      </a:lnTo>
                      <a:lnTo>
                        <a:pt x="134" y="33"/>
                      </a:lnTo>
                      <a:lnTo>
                        <a:pt x="139" y="33"/>
                      </a:lnTo>
                      <a:lnTo>
                        <a:pt x="144" y="38"/>
                      </a:lnTo>
                      <a:lnTo>
                        <a:pt x="144" y="48"/>
                      </a:lnTo>
                      <a:lnTo>
                        <a:pt x="139" y="43"/>
                      </a:lnTo>
                      <a:lnTo>
                        <a:pt x="134" y="43"/>
                      </a:lnTo>
                      <a:lnTo>
                        <a:pt x="130" y="43"/>
                      </a:lnTo>
                      <a:lnTo>
                        <a:pt x="120" y="43"/>
                      </a:lnTo>
                      <a:lnTo>
                        <a:pt x="110" y="48"/>
                      </a:lnTo>
                      <a:lnTo>
                        <a:pt x="101" y="53"/>
                      </a:lnTo>
                      <a:lnTo>
                        <a:pt x="72" y="81"/>
                      </a:lnTo>
                      <a:lnTo>
                        <a:pt x="82" y="67"/>
                      </a:lnTo>
                      <a:lnTo>
                        <a:pt x="72" y="72"/>
                      </a:lnTo>
                      <a:lnTo>
                        <a:pt x="67" y="77"/>
                      </a:lnTo>
                      <a:lnTo>
                        <a:pt x="58" y="86"/>
                      </a:lnTo>
                      <a:lnTo>
                        <a:pt x="34" y="115"/>
                      </a:lnTo>
                      <a:lnTo>
                        <a:pt x="48" y="91"/>
                      </a:lnTo>
                      <a:lnTo>
                        <a:pt x="24" y="110"/>
                      </a:lnTo>
                      <a:lnTo>
                        <a:pt x="29" y="101"/>
                      </a:lnTo>
                      <a:lnTo>
                        <a:pt x="34" y="96"/>
                      </a:lnTo>
                      <a:lnTo>
                        <a:pt x="43" y="81"/>
                      </a:lnTo>
                      <a:lnTo>
                        <a:pt x="72" y="62"/>
                      </a:lnTo>
                      <a:lnTo>
                        <a:pt x="91" y="43"/>
                      </a:lnTo>
                      <a:lnTo>
                        <a:pt x="110" y="29"/>
                      </a:lnTo>
                      <a:lnTo>
                        <a:pt x="115" y="24"/>
                      </a:lnTo>
                      <a:lnTo>
                        <a:pt x="86" y="38"/>
                      </a:lnTo>
                      <a:lnTo>
                        <a:pt x="53" y="57"/>
                      </a:lnTo>
                      <a:lnTo>
                        <a:pt x="29" y="81"/>
                      </a:lnTo>
                      <a:lnTo>
                        <a:pt x="14" y="96"/>
                      </a:lnTo>
                      <a:lnTo>
                        <a:pt x="10" y="105"/>
                      </a:lnTo>
                      <a:lnTo>
                        <a:pt x="5" y="101"/>
                      </a:lnTo>
                      <a:lnTo>
                        <a:pt x="0" y="96"/>
                      </a:lnTo>
                      <a:lnTo>
                        <a:pt x="5" y="91"/>
                      </a:lnTo>
                      <a:lnTo>
                        <a:pt x="10" y="86"/>
                      </a:lnTo>
                      <a:lnTo>
                        <a:pt x="19" y="77"/>
                      </a:lnTo>
                      <a:lnTo>
                        <a:pt x="29" y="67"/>
                      </a:lnTo>
                      <a:lnTo>
                        <a:pt x="38" y="62"/>
                      </a:lnTo>
                      <a:lnTo>
                        <a:pt x="48" y="53"/>
                      </a:lnTo>
                      <a:lnTo>
                        <a:pt x="67" y="33"/>
                      </a:lnTo>
                      <a:lnTo>
                        <a:pt x="86" y="14"/>
                      </a:lnTo>
                      <a:lnTo>
                        <a:pt x="101" y="5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3" name="Freeform 141">
                  <a:extLst>
                    <a:ext uri="{FF2B5EF4-FFF2-40B4-BE49-F238E27FC236}">
                      <a16:creationId xmlns:a16="http://schemas.microsoft.com/office/drawing/2014/main" id="{C853B55C-1FB3-4E8A-9013-D4ECA56E58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5" y="1224"/>
                  <a:ext cx="44" cy="76"/>
                </a:xfrm>
                <a:custGeom>
                  <a:avLst/>
                  <a:gdLst>
                    <a:gd name="T0" fmla="*/ 39 w 44"/>
                    <a:gd name="T1" fmla="*/ 0 h 76"/>
                    <a:gd name="T2" fmla="*/ 39 w 44"/>
                    <a:gd name="T3" fmla="*/ 19 h 76"/>
                    <a:gd name="T4" fmla="*/ 39 w 44"/>
                    <a:gd name="T5" fmla="*/ 38 h 76"/>
                    <a:gd name="T6" fmla="*/ 44 w 44"/>
                    <a:gd name="T7" fmla="*/ 52 h 76"/>
                    <a:gd name="T8" fmla="*/ 39 w 44"/>
                    <a:gd name="T9" fmla="*/ 72 h 76"/>
                    <a:gd name="T10" fmla="*/ 34 w 44"/>
                    <a:gd name="T11" fmla="*/ 76 h 76"/>
                    <a:gd name="T12" fmla="*/ 15 w 44"/>
                    <a:gd name="T13" fmla="*/ 38 h 76"/>
                    <a:gd name="T14" fmla="*/ 0 w 44"/>
                    <a:gd name="T15" fmla="*/ 0 h 76"/>
                    <a:gd name="T16" fmla="*/ 34 w 44"/>
                    <a:gd name="T17" fmla="*/ 52 h 76"/>
                    <a:gd name="T18" fmla="*/ 34 w 44"/>
                    <a:gd name="T19" fmla="*/ 0 h 76"/>
                    <a:gd name="T20" fmla="*/ 39 w 44"/>
                    <a:gd name="T21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4" h="76">
                      <a:moveTo>
                        <a:pt x="39" y="0"/>
                      </a:moveTo>
                      <a:lnTo>
                        <a:pt x="39" y="19"/>
                      </a:lnTo>
                      <a:lnTo>
                        <a:pt x="39" y="38"/>
                      </a:lnTo>
                      <a:lnTo>
                        <a:pt x="44" y="52"/>
                      </a:lnTo>
                      <a:lnTo>
                        <a:pt x="39" y="72"/>
                      </a:lnTo>
                      <a:lnTo>
                        <a:pt x="34" y="76"/>
                      </a:lnTo>
                      <a:lnTo>
                        <a:pt x="15" y="38"/>
                      </a:lnTo>
                      <a:lnTo>
                        <a:pt x="0" y="0"/>
                      </a:lnTo>
                      <a:lnTo>
                        <a:pt x="34" y="52"/>
                      </a:lnTo>
                      <a:lnTo>
                        <a:pt x="34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4" name="Freeform 142">
                  <a:extLst>
                    <a:ext uri="{FF2B5EF4-FFF2-40B4-BE49-F238E27FC236}">
                      <a16:creationId xmlns:a16="http://schemas.microsoft.com/office/drawing/2014/main" id="{604E7747-FC88-4AFB-8B89-EEC71328EA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9" y="1233"/>
                  <a:ext cx="111" cy="120"/>
                </a:xfrm>
                <a:custGeom>
                  <a:avLst/>
                  <a:gdLst>
                    <a:gd name="T0" fmla="*/ 58 w 111"/>
                    <a:gd name="T1" fmla="*/ 29 h 120"/>
                    <a:gd name="T2" fmla="*/ 77 w 111"/>
                    <a:gd name="T3" fmla="*/ 96 h 120"/>
                    <a:gd name="T4" fmla="*/ 82 w 111"/>
                    <a:gd name="T5" fmla="*/ 39 h 120"/>
                    <a:gd name="T6" fmla="*/ 87 w 111"/>
                    <a:gd name="T7" fmla="*/ 48 h 120"/>
                    <a:gd name="T8" fmla="*/ 106 w 111"/>
                    <a:gd name="T9" fmla="*/ 82 h 120"/>
                    <a:gd name="T10" fmla="*/ 111 w 111"/>
                    <a:gd name="T11" fmla="*/ 101 h 120"/>
                    <a:gd name="T12" fmla="*/ 101 w 111"/>
                    <a:gd name="T13" fmla="*/ 120 h 120"/>
                    <a:gd name="T14" fmla="*/ 77 w 111"/>
                    <a:gd name="T15" fmla="*/ 115 h 120"/>
                    <a:gd name="T16" fmla="*/ 67 w 111"/>
                    <a:gd name="T17" fmla="*/ 96 h 120"/>
                    <a:gd name="T18" fmla="*/ 63 w 111"/>
                    <a:gd name="T19" fmla="*/ 106 h 120"/>
                    <a:gd name="T20" fmla="*/ 53 w 111"/>
                    <a:gd name="T21" fmla="*/ 120 h 120"/>
                    <a:gd name="T22" fmla="*/ 53 w 111"/>
                    <a:gd name="T23" fmla="*/ 115 h 120"/>
                    <a:gd name="T24" fmla="*/ 58 w 111"/>
                    <a:gd name="T25" fmla="*/ 106 h 120"/>
                    <a:gd name="T26" fmla="*/ 63 w 111"/>
                    <a:gd name="T27" fmla="*/ 87 h 120"/>
                    <a:gd name="T28" fmla="*/ 63 w 111"/>
                    <a:gd name="T29" fmla="*/ 63 h 120"/>
                    <a:gd name="T30" fmla="*/ 53 w 111"/>
                    <a:gd name="T31" fmla="*/ 72 h 120"/>
                    <a:gd name="T32" fmla="*/ 48 w 111"/>
                    <a:gd name="T33" fmla="*/ 96 h 120"/>
                    <a:gd name="T34" fmla="*/ 43 w 111"/>
                    <a:gd name="T35" fmla="*/ 111 h 120"/>
                    <a:gd name="T36" fmla="*/ 39 w 111"/>
                    <a:gd name="T37" fmla="*/ 101 h 120"/>
                    <a:gd name="T38" fmla="*/ 43 w 111"/>
                    <a:gd name="T39" fmla="*/ 77 h 120"/>
                    <a:gd name="T40" fmla="*/ 39 w 111"/>
                    <a:gd name="T41" fmla="*/ 63 h 120"/>
                    <a:gd name="T42" fmla="*/ 29 w 111"/>
                    <a:gd name="T43" fmla="*/ 91 h 120"/>
                    <a:gd name="T44" fmla="*/ 24 w 111"/>
                    <a:gd name="T45" fmla="*/ 72 h 120"/>
                    <a:gd name="T46" fmla="*/ 10 w 111"/>
                    <a:gd name="T47" fmla="*/ 34 h 120"/>
                    <a:gd name="T48" fmla="*/ 5 w 111"/>
                    <a:gd name="T49" fmla="*/ 15 h 120"/>
                    <a:gd name="T50" fmla="*/ 10 w 111"/>
                    <a:gd name="T51" fmla="*/ 15 h 120"/>
                    <a:gd name="T52" fmla="*/ 19 w 111"/>
                    <a:gd name="T53" fmla="*/ 19 h 120"/>
                    <a:gd name="T54" fmla="*/ 24 w 111"/>
                    <a:gd name="T55" fmla="*/ 24 h 120"/>
                    <a:gd name="T56" fmla="*/ 29 w 111"/>
                    <a:gd name="T57" fmla="*/ 29 h 120"/>
                    <a:gd name="T58" fmla="*/ 34 w 111"/>
                    <a:gd name="T59" fmla="*/ 39 h 120"/>
                    <a:gd name="T60" fmla="*/ 34 w 111"/>
                    <a:gd name="T61" fmla="*/ 53 h 120"/>
                    <a:gd name="T62" fmla="*/ 39 w 111"/>
                    <a:gd name="T63" fmla="*/ 58 h 120"/>
                    <a:gd name="T64" fmla="*/ 43 w 111"/>
                    <a:gd name="T65" fmla="*/ 48 h 120"/>
                    <a:gd name="T66" fmla="*/ 39 w 111"/>
                    <a:gd name="T67" fmla="*/ 24 h 120"/>
                    <a:gd name="T68" fmla="*/ 39 w 111"/>
                    <a:gd name="T69" fmla="*/ 0 h 120"/>
                    <a:gd name="T70" fmla="*/ 48 w 111"/>
                    <a:gd name="T71" fmla="*/ 24 h 120"/>
                    <a:gd name="T72" fmla="*/ 58 w 111"/>
                    <a:gd name="T73" fmla="*/ 43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1" h="120">
                      <a:moveTo>
                        <a:pt x="58" y="43"/>
                      </a:moveTo>
                      <a:lnTo>
                        <a:pt x="58" y="29"/>
                      </a:lnTo>
                      <a:lnTo>
                        <a:pt x="67" y="29"/>
                      </a:lnTo>
                      <a:lnTo>
                        <a:pt x="77" y="96"/>
                      </a:lnTo>
                      <a:lnTo>
                        <a:pt x="82" y="96"/>
                      </a:lnTo>
                      <a:lnTo>
                        <a:pt x="82" y="39"/>
                      </a:lnTo>
                      <a:lnTo>
                        <a:pt x="91" y="39"/>
                      </a:lnTo>
                      <a:lnTo>
                        <a:pt x="87" y="48"/>
                      </a:lnTo>
                      <a:lnTo>
                        <a:pt x="101" y="48"/>
                      </a:lnTo>
                      <a:lnTo>
                        <a:pt x="106" y="82"/>
                      </a:lnTo>
                      <a:lnTo>
                        <a:pt x="111" y="96"/>
                      </a:lnTo>
                      <a:lnTo>
                        <a:pt x="111" y="101"/>
                      </a:lnTo>
                      <a:lnTo>
                        <a:pt x="106" y="111"/>
                      </a:lnTo>
                      <a:lnTo>
                        <a:pt x="101" y="120"/>
                      </a:lnTo>
                      <a:lnTo>
                        <a:pt x="91" y="106"/>
                      </a:lnTo>
                      <a:lnTo>
                        <a:pt x="77" y="115"/>
                      </a:lnTo>
                      <a:lnTo>
                        <a:pt x="72" y="91"/>
                      </a:lnTo>
                      <a:lnTo>
                        <a:pt x="67" y="96"/>
                      </a:lnTo>
                      <a:lnTo>
                        <a:pt x="67" y="101"/>
                      </a:lnTo>
                      <a:lnTo>
                        <a:pt x="63" y="106"/>
                      </a:lnTo>
                      <a:lnTo>
                        <a:pt x="63" y="115"/>
                      </a:lnTo>
                      <a:lnTo>
                        <a:pt x="53" y="120"/>
                      </a:lnTo>
                      <a:lnTo>
                        <a:pt x="53" y="120"/>
                      </a:lnTo>
                      <a:lnTo>
                        <a:pt x="53" y="115"/>
                      </a:lnTo>
                      <a:lnTo>
                        <a:pt x="58" y="111"/>
                      </a:lnTo>
                      <a:lnTo>
                        <a:pt x="58" y="106"/>
                      </a:lnTo>
                      <a:lnTo>
                        <a:pt x="58" y="96"/>
                      </a:lnTo>
                      <a:lnTo>
                        <a:pt x="63" y="87"/>
                      </a:lnTo>
                      <a:lnTo>
                        <a:pt x="63" y="72"/>
                      </a:lnTo>
                      <a:lnTo>
                        <a:pt x="63" y="63"/>
                      </a:lnTo>
                      <a:lnTo>
                        <a:pt x="53" y="53"/>
                      </a:lnTo>
                      <a:lnTo>
                        <a:pt x="53" y="72"/>
                      </a:lnTo>
                      <a:lnTo>
                        <a:pt x="48" y="87"/>
                      </a:lnTo>
                      <a:lnTo>
                        <a:pt x="48" y="96"/>
                      </a:lnTo>
                      <a:lnTo>
                        <a:pt x="48" y="106"/>
                      </a:lnTo>
                      <a:lnTo>
                        <a:pt x="43" y="111"/>
                      </a:lnTo>
                      <a:lnTo>
                        <a:pt x="34" y="115"/>
                      </a:lnTo>
                      <a:lnTo>
                        <a:pt x="39" y="101"/>
                      </a:lnTo>
                      <a:lnTo>
                        <a:pt x="43" y="87"/>
                      </a:lnTo>
                      <a:lnTo>
                        <a:pt x="43" y="77"/>
                      </a:lnTo>
                      <a:lnTo>
                        <a:pt x="39" y="67"/>
                      </a:lnTo>
                      <a:lnTo>
                        <a:pt x="39" y="63"/>
                      </a:lnTo>
                      <a:lnTo>
                        <a:pt x="29" y="53"/>
                      </a:lnTo>
                      <a:lnTo>
                        <a:pt x="29" y="91"/>
                      </a:lnTo>
                      <a:lnTo>
                        <a:pt x="24" y="91"/>
                      </a:lnTo>
                      <a:lnTo>
                        <a:pt x="24" y="72"/>
                      </a:lnTo>
                      <a:lnTo>
                        <a:pt x="19" y="53"/>
                      </a:lnTo>
                      <a:lnTo>
                        <a:pt x="10" y="34"/>
                      </a:lnTo>
                      <a:lnTo>
                        <a:pt x="0" y="19"/>
                      </a:ln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10" y="15"/>
                      </a:lnTo>
                      <a:lnTo>
                        <a:pt x="15" y="15"/>
                      </a:lnTo>
                      <a:lnTo>
                        <a:pt x="19" y="19"/>
                      </a:lnTo>
                      <a:lnTo>
                        <a:pt x="19" y="24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9" y="29"/>
                      </a:lnTo>
                      <a:lnTo>
                        <a:pt x="34" y="34"/>
                      </a:lnTo>
                      <a:lnTo>
                        <a:pt x="34" y="39"/>
                      </a:lnTo>
                      <a:lnTo>
                        <a:pt x="34" y="43"/>
                      </a:lnTo>
                      <a:lnTo>
                        <a:pt x="34" y="53"/>
                      </a:lnTo>
                      <a:lnTo>
                        <a:pt x="34" y="53"/>
                      </a:lnTo>
                      <a:lnTo>
                        <a:pt x="39" y="58"/>
                      </a:lnTo>
                      <a:lnTo>
                        <a:pt x="43" y="53"/>
                      </a:lnTo>
                      <a:lnTo>
                        <a:pt x="43" y="48"/>
                      </a:lnTo>
                      <a:lnTo>
                        <a:pt x="39" y="39"/>
                      </a:lnTo>
                      <a:lnTo>
                        <a:pt x="39" y="24"/>
                      </a:lnTo>
                      <a:lnTo>
                        <a:pt x="48" y="29"/>
                      </a:lnTo>
                      <a:lnTo>
                        <a:pt x="39" y="0"/>
                      </a:lnTo>
                      <a:lnTo>
                        <a:pt x="43" y="15"/>
                      </a:lnTo>
                      <a:lnTo>
                        <a:pt x="48" y="24"/>
                      </a:lnTo>
                      <a:lnTo>
                        <a:pt x="53" y="39"/>
                      </a:lnTo>
                      <a:lnTo>
                        <a:pt x="58" y="43"/>
                      </a:lnTo>
                      <a:lnTo>
                        <a:pt x="58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5" name="Freeform 143">
                  <a:extLst>
                    <a:ext uri="{FF2B5EF4-FFF2-40B4-BE49-F238E27FC236}">
                      <a16:creationId xmlns:a16="http://schemas.microsoft.com/office/drawing/2014/main" id="{D0317894-348B-4C13-83B1-88A7E3902B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1" y="1238"/>
                  <a:ext cx="15" cy="29"/>
                </a:xfrm>
                <a:custGeom>
                  <a:avLst/>
                  <a:gdLst>
                    <a:gd name="T0" fmla="*/ 15 w 15"/>
                    <a:gd name="T1" fmla="*/ 29 h 29"/>
                    <a:gd name="T2" fmla="*/ 15 w 15"/>
                    <a:gd name="T3" fmla="*/ 29 h 29"/>
                    <a:gd name="T4" fmla="*/ 10 w 15"/>
                    <a:gd name="T5" fmla="*/ 24 h 29"/>
                    <a:gd name="T6" fmla="*/ 5 w 15"/>
                    <a:gd name="T7" fmla="*/ 14 h 29"/>
                    <a:gd name="T8" fmla="*/ 0 w 15"/>
                    <a:gd name="T9" fmla="*/ 10 h 29"/>
                    <a:gd name="T10" fmla="*/ 0 w 15"/>
                    <a:gd name="T11" fmla="*/ 0 h 29"/>
                    <a:gd name="T12" fmla="*/ 5 w 15"/>
                    <a:gd name="T13" fmla="*/ 5 h 29"/>
                    <a:gd name="T14" fmla="*/ 10 w 15"/>
                    <a:gd name="T15" fmla="*/ 10 h 29"/>
                    <a:gd name="T16" fmla="*/ 15 w 15"/>
                    <a:gd name="T1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29">
                      <a:moveTo>
                        <a:pt x="15" y="29"/>
                      </a:moveTo>
                      <a:lnTo>
                        <a:pt x="15" y="29"/>
                      </a:lnTo>
                      <a:lnTo>
                        <a:pt x="10" y="24"/>
                      </a:lnTo>
                      <a:lnTo>
                        <a:pt x="5" y="1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10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6" name="Rectangle 144">
                  <a:extLst>
                    <a:ext uri="{FF2B5EF4-FFF2-40B4-BE49-F238E27FC236}">
                      <a16:creationId xmlns:a16="http://schemas.microsoft.com/office/drawing/2014/main" id="{1897FB03-49DC-4A4E-9CE5-80A051FB4A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2" y="1243"/>
                  <a:ext cx="0" cy="19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7" name="Freeform 145">
                  <a:extLst>
                    <a:ext uri="{FF2B5EF4-FFF2-40B4-BE49-F238E27FC236}">
                      <a16:creationId xmlns:a16="http://schemas.microsoft.com/office/drawing/2014/main" id="{BAD02F3B-7303-407B-A66E-D4B4161027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0" y="1248"/>
                  <a:ext cx="24" cy="19"/>
                </a:xfrm>
                <a:custGeom>
                  <a:avLst/>
                  <a:gdLst>
                    <a:gd name="T0" fmla="*/ 24 w 24"/>
                    <a:gd name="T1" fmla="*/ 14 h 19"/>
                    <a:gd name="T2" fmla="*/ 19 w 24"/>
                    <a:gd name="T3" fmla="*/ 19 h 19"/>
                    <a:gd name="T4" fmla="*/ 10 w 24"/>
                    <a:gd name="T5" fmla="*/ 14 h 19"/>
                    <a:gd name="T6" fmla="*/ 5 w 24"/>
                    <a:gd name="T7" fmla="*/ 9 h 19"/>
                    <a:gd name="T8" fmla="*/ 0 w 24"/>
                    <a:gd name="T9" fmla="*/ 4 h 19"/>
                    <a:gd name="T10" fmla="*/ 0 w 24"/>
                    <a:gd name="T11" fmla="*/ 0 h 19"/>
                    <a:gd name="T12" fmla="*/ 15 w 24"/>
                    <a:gd name="T13" fmla="*/ 4 h 19"/>
                    <a:gd name="T14" fmla="*/ 19 w 24"/>
                    <a:gd name="T15" fmla="*/ 9 h 19"/>
                    <a:gd name="T16" fmla="*/ 24 w 24"/>
                    <a:gd name="T17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19">
                      <a:moveTo>
                        <a:pt x="24" y="14"/>
                      </a:moveTo>
                      <a:lnTo>
                        <a:pt x="19" y="19"/>
                      </a:lnTo>
                      <a:lnTo>
                        <a:pt x="10" y="14"/>
                      </a:lnTo>
                      <a:lnTo>
                        <a:pt x="5" y="9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15" y="4"/>
                      </a:lnTo>
                      <a:lnTo>
                        <a:pt x="19" y="9"/>
                      </a:lnTo>
                      <a:lnTo>
                        <a:pt x="2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8" name="Freeform 146">
                  <a:extLst>
                    <a:ext uri="{FF2B5EF4-FFF2-40B4-BE49-F238E27FC236}">
                      <a16:creationId xmlns:a16="http://schemas.microsoft.com/office/drawing/2014/main" id="{2718534B-8F86-4E5F-91EB-6E377D6698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5" y="1252"/>
                  <a:ext cx="183" cy="322"/>
                </a:xfrm>
                <a:custGeom>
                  <a:avLst/>
                  <a:gdLst>
                    <a:gd name="T0" fmla="*/ 91 w 183"/>
                    <a:gd name="T1" fmla="*/ 53 h 322"/>
                    <a:gd name="T2" fmla="*/ 106 w 183"/>
                    <a:gd name="T3" fmla="*/ 72 h 322"/>
                    <a:gd name="T4" fmla="*/ 115 w 183"/>
                    <a:gd name="T5" fmla="*/ 68 h 322"/>
                    <a:gd name="T6" fmla="*/ 120 w 183"/>
                    <a:gd name="T7" fmla="*/ 87 h 322"/>
                    <a:gd name="T8" fmla="*/ 144 w 183"/>
                    <a:gd name="T9" fmla="*/ 125 h 322"/>
                    <a:gd name="T10" fmla="*/ 149 w 183"/>
                    <a:gd name="T11" fmla="*/ 144 h 322"/>
                    <a:gd name="T12" fmla="*/ 159 w 183"/>
                    <a:gd name="T13" fmla="*/ 164 h 322"/>
                    <a:gd name="T14" fmla="*/ 163 w 183"/>
                    <a:gd name="T15" fmla="*/ 173 h 322"/>
                    <a:gd name="T16" fmla="*/ 183 w 183"/>
                    <a:gd name="T17" fmla="*/ 269 h 322"/>
                    <a:gd name="T18" fmla="*/ 183 w 183"/>
                    <a:gd name="T19" fmla="*/ 308 h 322"/>
                    <a:gd name="T20" fmla="*/ 173 w 183"/>
                    <a:gd name="T21" fmla="*/ 303 h 322"/>
                    <a:gd name="T22" fmla="*/ 168 w 183"/>
                    <a:gd name="T23" fmla="*/ 279 h 322"/>
                    <a:gd name="T24" fmla="*/ 159 w 183"/>
                    <a:gd name="T25" fmla="*/ 269 h 322"/>
                    <a:gd name="T26" fmla="*/ 154 w 183"/>
                    <a:gd name="T27" fmla="*/ 284 h 322"/>
                    <a:gd name="T28" fmla="*/ 139 w 183"/>
                    <a:gd name="T29" fmla="*/ 298 h 322"/>
                    <a:gd name="T30" fmla="*/ 130 w 183"/>
                    <a:gd name="T31" fmla="*/ 298 h 322"/>
                    <a:gd name="T32" fmla="*/ 106 w 183"/>
                    <a:gd name="T33" fmla="*/ 313 h 322"/>
                    <a:gd name="T34" fmla="*/ 101 w 183"/>
                    <a:gd name="T35" fmla="*/ 317 h 322"/>
                    <a:gd name="T36" fmla="*/ 125 w 183"/>
                    <a:gd name="T37" fmla="*/ 293 h 322"/>
                    <a:gd name="T38" fmla="*/ 130 w 183"/>
                    <a:gd name="T39" fmla="*/ 274 h 322"/>
                    <a:gd name="T40" fmla="*/ 139 w 183"/>
                    <a:gd name="T41" fmla="*/ 255 h 322"/>
                    <a:gd name="T42" fmla="*/ 101 w 183"/>
                    <a:gd name="T43" fmla="*/ 308 h 322"/>
                    <a:gd name="T44" fmla="*/ 96 w 183"/>
                    <a:gd name="T45" fmla="*/ 298 h 322"/>
                    <a:gd name="T46" fmla="*/ 111 w 183"/>
                    <a:gd name="T47" fmla="*/ 279 h 322"/>
                    <a:gd name="T48" fmla="*/ 139 w 183"/>
                    <a:gd name="T49" fmla="*/ 216 h 322"/>
                    <a:gd name="T50" fmla="*/ 135 w 183"/>
                    <a:gd name="T51" fmla="*/ 245 h 322"/>
                    <a:gd name="T52" fmla="*/ 130 w 183"/>
                    <a:gd name="T53" fmla="*/ 260 h 322"/>
                    <a:gd name="T54" fmla="*/ 149 w 183"/>
                    <a:gd name="T55" fmla="*/ 245 h 322"/>
                    <a:gd name="T56" fmla="*/ 159 w 183"/>
                    <a:gd name="T57" fmla="*/ 250 h 322"/>
                    <a:gd name="T58" fmla="*/ 159 w 183"/>
                    <a:gd name="T59" fmla="*/ 236 h 322"/>
                    <a:gd name="T60" fmla="*/ 154 w 183"/>
                    <a:gd name="T61" fmla="*/ 231 h 322"/>
                    <a:gd name="T62" fmla="*/ 139 w 183"/>
                    <a:gd name="T63" fmla="*/ 164 h 322"/>
                    <a:gd name="T64" fmla="*/ 111 w 183"/>
                    <a:gd name="T65" fmla="*/ 140 h 322"/>
                    <a:gd name="T66" fmla="*/ 106 w 183"/>
                    <a:gd name="T67" fmla="*/ 125 h 322"/>
                    <a:gd name="T68" fmla="*/ 96 w 183"/>
                    <a:gd name="T69" fmla="*/ 120 h 322"/>
                    <a:gd name="T70" fmla="*/ 96 w 183"/>
                    <a:gd name="T71" fmla="*/ 106 h 322"/>
                    <a:gd name="T72" fmla="*/ 86 w 183"/>
                    <a:gd name="T73" fmla="*/ 116 h 322"/>
                    <a:gd name="T74" fmla="*/ 86 w 183"/>
                    <a:gd name="T75" fmla="*/ 149 h 322"/>
                    <a:gd name="T76" fmla="*/ 62 w 183"/>
                    <a:gd name="T77" fmla="*/ 154 h 322"/>
                    <a:gd name="T78" fmla="*/ 58 w 183"/>
                    <a:gd name="T79" fmla="*/ 144 h 322"/>
                    <a:gd name="T80" fmla="*/ 29 w 183"/>
                    <a:gd name="T81" fmla="*/ 154 h 322"/>
                    <a:gd name="T82" fmla="*/ 19 w 183"/>
                    <a:gd name="T83" fmla="*/ 135 h 322"/>
                    <a:gd name="T84" fmla="*/ 0 w 183"/>
                    <a:gd name="T85" fmla="*/ 140 h 322"/>
                    <a:gd name="T86" fmla="*/ 19 w 183"/>
                    <a:gd name="T87" fmla="*/ 120 h 322"/>
                    <a:gd name="T88" fmla="*/ 43 w 183"/>
                    <a:gd name="T89" fmla="*/ 111 h 322"/>
                    <a:gd name="T90" fmla="*/ 58 w 183"/>
                    <a:gd name="T91" fmla="*/ 82 h 322"/>
                    <a:gd name="T92" fmla="*/ 72 w 183"/>
                    <a:gd name="T93" fmla="*/ 63 h 322"/>
                    <a:gd name="T94" fmla="*/ 72 w 183"/>
                    <a:gd name="T95" fmla="*/ 29 h 322"/>
                    <a:gd name="T96" fmla="*/ 82 w 183"/>
                    <a:gd name="T97" fmla="*/ 0 h 3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83" h="322">
                      <a:moveTo>
                        <a:pt x="86" y="0"/>
                      </a:moveTo>
                      <a:lnTo>
                        <a:pt x="91" y="34"/>
                      </a:lnTo>
                      <a:lnTo>
                        <a:pt x="91" y="53"/>
                      </a:lnTo>
                      <a:lnTo>
                        <a:pt x="96" y="68"/>
                      </a:lnTo>
                      <a:lnTo>
                        <a:pt x="101" y="68"/>
                      </a:lnTo>
                      <a:lnTo>
                        <a:pt x="106" y="72"/>
                      </a:lnTo>
                      <a:lnTo>
                        <a:pt x="111" y="82"/>
                      </a:lnTo>
                      <a:lnTo>
                        <a:pt x="111" y="72"/>
                      </a:lnTo>
                      <a:lnTo>
                        <a:pt x="115" y="68"/>
                      </a:lnTo>
                      <a:lnTo>
                        <a:pt x="115" y="68"/>
                      </a:lnTo>
                      <a:lnTo>
                        <a:pt x="115" y="77"/>
                      </a:lnTo>
                      <a:lnTo>
                        <a:pt x="120" y="87"/>
                      </a:lnTo>
                      <a:lnTo>
                        <a:pt x="125" y="96"/>
                      </a:lnTo>
                      <a:lnTo>
                        <a:pt x="130" y="106"/>
                      </a:lnTo>
                      <a:lnTo>
                        <a:pt x="144" y="125"/>
                      </a:lnTo>
                      <a:lnTo>
                        <a:pt x="149" y="135"/>
                      </a:lnTo>
                      <a:lnTo>
                        <a:pt x="149" y="140"/>
                      </a:lnTo>
                      <a:lnTo>
                        <a:pt x="149" y="144"/>
                      </a:lnTo>
                      <a:lnTo>
                        <a:pt x="154" y="149"/>
                      </a:lnTo>
                      <a:lnTo>
                        <a:pt x="154" y="154"/>
                      </a:lnTo>
                      <a:lnTo>
                        <a:pt x="159" y="164"/>
                      </a:lnTo>
                      <a:lnTo>
                        <a:pt x="159" y="168"/>
                      </a:lnTo>
                      <a:lnTo>
                        <a:pt x="159" y="173"/>
                      </a:lnTo>
                      <a:lnTo>
                        <a:pt x="163" y="173"/>
                      </a:lnTo>
                      <a:lnTo>
                        <a:pt x="168" y="173"/>
                      </a:lnTo>
                      <a:lnTo>
                        <a:pt x="178" y="236"/>
                      </a:lnTo>
                      <a:lnTo>
                        <a:pt x="183" y="269"/>
                      </a:lnTo>
                      <a:lnTo>
                        <a:pt x="183" y="279"/>
                      </a:lnTo>
                      <a:lnTo>
                        <a:pt x="183" y="303"/>
                      </a:lnTo>
                      <a:lnTo>
                        <a:pt x="183" y="308"/>
                      </a:lnTo>
                      <a:lnTo>
                        <a:pt x="178" y="308"/>
                      </a:lnTo>
                      <a:lnTo>
                        <a:pt x="178" y="308"/>
                      </a:lnTo>
                      <a:lnTo>
                        <a:pt x="173" y="303"/>
                      </a:lnTo>
                      <a:lnTo>
                        <a:pt x="168" y="293"/>
                      </a:lnTo>
                      <a:lnTo>
                        <a:pt x="173" y="289"/>
                      </a:lnTo>
                      <a:lnTo>
                        <a:pt x="168" y="279"/>
                      </a:lnTo>
                      <a:lnTo>
                        <a:pt x="163" y="265"/>
                      </a:lnTo>
                      <a:lnTo>
                        <a:pt x="159" y="269"/>
                      </a:lnTo>
                      <a:lnTo>
                        <a:pt x="159" y="269"/>
                      </a:lnTo>
                      <a:lnTo>
                        <a:pt x="154" y="274"/>
                      </a:lnTo>
                      <a:lnTo>
                        <a:pt x="159" y="279"/>
                      </a:lnTo>
                      <a:lnTo>
                        <a:pt x="154" y="284"/>
                      </a:lnTo>
                      <a:lnTo>
                        <a:pt x="149" y="284"/>
                      </a:lnTo>
                      <a:lnTo>
                        <a:pt x="144" y="293"/>
                      </a:lnTo>
                      <a:lnTo>
                        <a:pt x="139" y="298"/>
                      </a:lnTo>
                      <a:lnTo>
                        <a:pt x="135" y="303"/>
                      </a:lnTo>
                      <a:lnTo>
                        <a:pt x="130" y="293"/>
                      </a:lnTo>
                      <a:lnTo>
                        <a:pt x="130" y="298"/>
                      </a:lnTo>
                      <a:lnTo>
                        <a:pt x="125" y="303"/>
                      </a:lnTo>
                      <a:lnTo>
                        <a:pt x="115" y="308"/>
                      </a:lnTo>
                      <a:lnTo>
                        <a:pt x="106" y="313"/>
                      </a:lnTo>
                      <a:lnTo>
                        <a:pt x="101" y="317"/>
                      </a:lnTo>
                      <a:lnTo>
                        <a:pt x="101" y="322"/>
                      </a:lnTo>
                      <a:lnTo>
                        <a:pt x="101" y="317"/>
                      </a:lnTo>
                      <a:lnTo>
                        <a:pt x="106" y="313"/>
                      </a:lnTo>
                      <a:lnTo>
                        <a:pt x="115" y="303"/>
                      </a:lnTo>
                      <a:lnTo>
                        <a:pt x="125" y="293"/>
                      </a:lnTo>
                      <a:lnTo>
                        <a:pt x="130" y="279"/>
                      </a:lnTo>
                      <a:lnTo>
                        <a:pt x="130" y="274"/>
                      </a:lnTo>
                      <a:lnTo>
                        <a:pt x="130" y="274"/>
                      </a:lnTo>
                      <a:lnTo>
                        <a:pt x="135" y="269"/>
                      </a:lnTo>
                      <a:lnTo>
                        <a:pt x="139" y="265"/>
                      </a:lnTo>
                      <a:lnTo>
                        <a:pt x="139" y="255"/>
                      </a:lnTo>
                      <a:lnTo>
                        <a:pt x="115" y="279"/>
                      </a:lnTo>
                      <a:lnTo>
                        <a:pt x="106" y="293"/>
                      </a:lnTo>
                      <a:lnTo>
                        <a:pt x="101" y="308"/>
                      </a:lnTo>
                      <a:lnTo>
                        <a:pt x="96" y="308"/>
                      </a:lnTo>
                      <a:lnTo>
                        <a:pt x="96" y="303"/>
                      </a:lnTo>
                      <a:lnTo>
                        <a:pt x="96" y="298"/>
                      </a:lnTo>
                      <a:lnTo>
                        <a:pt x="91" y="298"/>
                      </a:lnTo>
                      <a:lnTo>
                        <a:pt x="101" y="289"/>
                      </a:lnTo>
                      <a:lnTo>
                        <a:pt x="111" y="279"/>
                      </a:lnTo>
                      <a:lnTo>
                        <a:pt x="120" y="255"/>
                      </a:lnTo>
                      <a:lnTo>
                        <a:pt x="139" y="212"/>
                      </a:lnTo>
                      <a:lnTo>
                        <a:pt x="139" y="216"/>
                      </a:lnTo>
                      <a:lnTo>
                        <a:pt x="139" y="221"/>
                      </a:lnTo>
                      <a:lnTo>
                        <a:pt x="135" y="236"/>
                      </a:lnTo>
                      <a:lnTo>
                        <a:pt x="135" y="245"/>
                      </a:lnTo>
                      <a:lnTo>
                        <a:pt x="130" y="250"/>
                      </a:lnTo>
                      <a:lnTo>
                        <a:pt x="130" y="255"/>
                      </a:lnTo>
                      <a:lnTo>
                        <a:pt x="130" y="260"/>
                      </a:lnTo>
                      <a:lnTo>
                        <a:pt x="139" y="250"/>
                      </a:lnTo>
                      <a:lnTo>
                        <a:pt x="144" y="245"/>
                      </a:lnTo>
                      <a:lnTo>
                        <a:pt x="149" y="245"/>
                      </a:lnTo>
                      <a:lnTo>
                        <a:pt x="149" y="255"/>
                      </a:lnTo>
                      <a:lnTo>
                        <a:pt x="154" y="255"/>
                      </a:lnTo>
                      <a:lnTo>
                        <a:pt x="159" y="250"/>
                      </a:lnTo>
                      <a:lnTo>
                        <a:pt x="163" y="250"/>
                      </a:lnTo>
                      <a:lnTo>
                        <a:pt x="163" y="245"/>
                      </a:lnTo>
                      <a:lnTo>
                        <a:pt x="159" y="236"/>
                      </a:lnTo>
                      <a:lnTo>
                        <a:pt x="159" y="231"/>
                      </a:lnTo>
                      <a:lnTo>
                        <a:pt x="163" y="226"/>
                      </a:lnTo>
                      <a:lnTo>
                        <a:pt x="154" y="231"/>
                      </a:lnTo>
                      <a:lnTo>
                        <a:pt x="149" y="202"/>
                      </a:lnTo>
                      <a:lnTo>
                        <a:pt x="144" y="178"/>
                      </a:lnTo>
                      <a:lnTo>
                        <a:pt x="139" y="164"/>
                      </a:lnTo>
                      <a:lnTo>
                        <a:pt x="130" y="154"/>
                      </a:lnTo>
                      <a:lnTo>
                        <a:pt x="120" y="144"/>
                      </a:lnTo>
                      <a:lnTo>
                        <a:pt x="111" y="140"/>
                      </a:lnTo>
                      <a:lnTo>
                        <a:pt x="111" y="135"/>
                      </a:lnTo>
                      <a:lnTo>
                        <a:pt x="111" y="130"/>
                      </a:lnTo>
                      <a:lnTo>
                        <a:pt x="106" y="125"/>
                      </a:lnTo>
                      <a:lnTo>
                        <a:pt x="96" y="125"/>
                      </a:lnTo>
                      <a:lnTo>
                        <a:pt x="96" y="125"/>
                      </a:lnTo>
                      <a:lnTo>
                        <a:pt x="96" y="120"/>
                      </a:lnTo>
                      <a:lnTo>
                        <a:pt x="96" y="116"/>
                      </a:lnTo>
                      <a:lnTo>
                        <a:pt x="96" y="111"/>
                      </a:lnTo>
                      <a:lnTo>
                        <a:pt x="96" y="106"/>
                      </a:lnTo>
                      <a:lnTo>
                        <a:pt x="91" y="101"/>
                      </a:lnTo>
                      <a:lnTo>
                        <a:pt x="91" y="106"/>
                      </a:lnTo>
                      <a:lnTo>
                        <a:pt x="86" y="116"/>
                      </a:lnTo>
                      <a:lnTo>
                        <a:pt x="86" y="125"/>
                      </a:lnTo>
                      <a:lnTo>
                        <a:pt x="86" y="140"/>
                      </a:lnTo>
                      <a:lnTo>
                        <a:pt x="86" y="149"/>
                      </a:lnTo>
                      <a:lnTo>
                        <a:pt x="72" y="140"/>
                      </a:lnTo>
                      <a:lnTo>
                        <a:pt x="67" y="144"/>
                      </a:lnTo>
                      <a:lnTo>
                        <a:pt x="62" y="154"/>
                      </a:lnTo>
                      <a:lnTo>
                        <a:pt x="58" y="159"/>
                      </a:lnTo>
                      <a:lnTo>
                        <a:pt x="48" y="159"/>
                      </a:lnTo>
                      <a:lnTo>
                        <a:pt x="58" y="144"/>
                      </a:lnTo>
                      <a:lnTo>
                        <a:pt x="43" y="154"/>
                      </a:lnTo>
                      <a:lnTo>
                        <a:pt x="34" y="154"/>
                      </a:lnTo>
                      <a:lnTo>
                        <a:pt x="29" y="154"/>
                      </a:lnTo>
                      <a:lnTo>
                        <a:pt x="24" y="154"/>
                      </a:lnTo>
                      <a:lnTo>
                        <a:pt x="24" y="130"/>
                      </a:lnTo>
                      <a:lnTo>
                        <a:pt x="19" y="135"/>
                      </a:lnTo>
                      <a:lnTo>
                        <a:pt x="14" y="140"/>
                      </a:lnTo>
                      <a:lnTo>
                        <a:pt x="10" y="140"/>
                      </a:lnTo>
                      <a:lnTo>
                        <a:pt x="0" y="140"/>
                      </a:lnTo>
                      <a:lnTo>
                        <a:pt x="5" y="135"/>
                      </a:lnTo>
                      <a:lnTo>
                        <a:pt x="10" y="130"/>
                      </a:lnTo>
                      <a:lnTo>
                        <a:pt x="19" y="120"/>
                      </a:lnTo>
                      <a:lnTo>
                        <a:pt x="34" y="116"/>
                      </a:lnTo>
                      <a:lnTo>
                        <a:pt x="43" y="106"/>
                      </a:lnTo>
                      <a:lnTo>
                        <a:pt x="43" y="111"/>
                      </a:lnTo>
                      <a:lnTo>
                        <a:pt x="53" y="96"/>
                      </a:lnTo>
                      <a:lnTo>
                        <a:pt x="58" y="87"/>
                      </a:lnTo>
                      <a:lnTo>
                        <a:pt x="58" y="82"/>
                      </a:lnTo>
                      <a:lnTo>
                        <a:pt x="62" y="77"/>
                      </a:lnTo>
                      <a:lnTo>
                        <a:pt x="67" y="72"/>
                      </a:lnTo>
                      <a:lnTo>
                        <a:pt x="72" y="63"/>
                      </a:lnTo>
                      <a:lnTo>
                        <a:pt x="77" y="53"/>
                      </a:lnTo>
                      <a:lnTo>
                        <a:pt x="72" y="39"/>
                      </a:lnTo>
                      <a:lnTo>
                        <a:pt x="72" y="29"/>
                      </a:lnTo>
                      <a:lnTo>
                        <a:pt x="72" y="15"/>
                      </a:lnTo>
                      <a:lnTo>
                        <a:pt x="77" y="5"/>
                      </a:lnTo>
                      <a:lnTo>
                        <a:pt x="82" y="0"/>
                      </a:lnTo>
                      <a:lnTo>
                        <a:pt x="8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59" name="Freeform 147">
                  <a:extLst>
                    <a:ext uri="{FF2B5EF4-FFF2-40B4-BE49-F238E27FC236}">
                      <a16:creationId xmlns:a16="http://schemas.microsoft.com/office/drawing/2014/main" id="{02B76E45-130D-4924-9055-C3EFF9224F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3" y="1252"/>
                  <a:ext cx="10" cy="48"/>
                </a:xfrm>
                <a:custGeom>
                  <a:avLst/>
                  <a:gdLst>
                    <a:gd name="T0" fmla="*/ 10 w 10"/>
                    <a:gd name="T1" fmla="*/ 0 h 48"/>
                    <a:gd name="T2" fmla="*/ 10 w 10"/>
                    <a:gd name="T3" fmla="*/ 10 h 48"/>
                    <a:gd name="T4" fmla="*/ 10 w 10"/>
                    <a:gd name="T5" fmla="*/ 24 h 48"/>
                    <a:gd name="T6" fmla="*/ 10 w 10"/>
                    <a:gd name="T7" fmla="*/ 48 h 48"/>
                    <a:gd name="T8" fmla="*/ 5 w 10"/>
                    <a:gd name="T9" fmla="*/ 44 h 48"/>
                    <a:gd name="T10" fmla="*/ 5 w 10"/>
                    <a:gd name="T11" fmla="*/ 39 h 48"/>
                    <a:gd name="T12" fmla="*/ 0 w 10"/>
                    <a:gd name="T13" fmla="*/ 29 h 48"/>
                    <a:gd name="T14" fmla="*/ 0 w 10"/>
                    <a:gd name="T15" fmla="*/ 20 h 48"/>
                    <a:gd name="T16" fmla="*/ 0 w 10"/>
                    <a:gd name="T17" fmla="*/ 10 h 48"/>
                    <a:gd name="T18" fmla="*/ 5 w 10"/>
                    <a:gd name="T19" fmla="*/ 0 h 48"/>
                    <a:gd name="T20" fmla="*/ 5 w 10"/>
                    <a:gd name="T21" fmla="*/ 0 h 48"/>
                    <a:gd name="T22" fmla="*/ 5 w 10"/>
                    <a:gd name="T23" fmla="*/ 0 h 48"/>
                    <a:gd name="T24" fmla="*/ 10 w 10"/>
                    <a:gd name="T25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" h="48">
                      <a:moveTo>
                        <a:pt x="10" y="0"/>
                      </a:moveTo>
                      <a:lnTo>
                        <a:pt x="10" y="10"/>
                      </a:lnTo>
                      <a:lnTo>
                        <a:pt x="10" y="24"/>
                      </a:lnTo>
                      <a:lnTo>
                        <a:pt x="10" y="48"/>
                      </a:lnTo>
                      <a:lnTo>
                        <a:pt x="5" y="44"/>
                      </a:lnTo>
                      <a:lnTo>
                        <a:pt x="5" y="39"/>
                      </a:lnTo>
                      <a:lnTo>
                        <a:pt x="0" y="29"/>
                      </a:lnTo>
                      <a:lnTo>
                        <a:pt x="0" y="20"/>
                      </a:lnTo>
                      <a:lnTo>
                        <a:pt x="0" y="1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0" name="Freeform 148">
                  <a:extLst>
                    <a:ext uri="{FF2B5EF4-FFF2-40B4-BE49-F238E27FC236}">
                      <a16:creationId xmlns:a16="http://schemas.microsoft.com/office/drawing/2014/main" id="{3D35D594-3F27-45DC-8380-2FF8CD048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5" y="1252"/>
                  <a:ext cx="24" cy="24"/>
                </a:xfrm>
                <a:custGeom>
                  <a:avLst/>
                  <a:gdLst>
                    <a:gd name="T0" fmla="*/ 24 w 24"/>
                    <a:gd name="T1" fmla="*/ 20 h 24"/>
                    <a:gd name="T2" fmla="*/ 19 w 24"/>
                    <a:gd name="T3" fmla="*/ 24 h 24"/>
                    <a:gd name="T4" fmla="*/ 0 w 24"/>
                    <a:gd name="T5" fmla="*/ 0 h 24"/>
                    <a:gd name="T6" fmla="*/ 9 w 24"/>
                    <a:gd name="T7" fmla="*/ 5 h 24"/>
                    <a:gd name="T8" fmla="*/ 14 w 24"/>
                    <a:gd name="T9" fmla="*/ 10 h 24"/>
                    <a:gd name="T10" fmla="*/ 24 w 24"/>
                    <a:gd name="T11" fmla="*/ 2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" h="24">
                      <a:moveTo>
                        <a:pt x="24" y="20"/>
                      </a:moveTo>
                      <a:lnTo>
                        <a:pt x="19" y="24"/>
                      </a:lnTo>
                      <a:lnTo>
                        <a:pt x="0" y="0"/>
                      </a:lnTo>
                      <a:lnTo>
                        <a:pt x="9" y="5"/>
                      </a:lnTo>
                      <a:lnTo>
                        <a:pt x="14" y="10"/>
                      </a:lnTo>
                      <a:lnTo>
                        <a:pt x="24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1" name="Freeform 149">
                  <a:extLst>
                    <a:ext uri="{FF2B5EF4-FFF2-40B4-BE49-F238E27FC236}">
                      <a16:creationId xmlns:a16="http://schemas.microsoft.com/office/drawing/2014/main" id="{30F5C08C-975E-4068-8005-1D9F47CF72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1" y="1252"/>
                  <a:ext cx="96" cy="44"/>
                </a:xfrm>
                <a:custGeom>
                  <a:avLst/>
                  <a:gdLst>
                    <a:gd name="T0" fmla="*/ 96 w 96"/>
                    <a:gd name="T1" fmla="*/ 10 h 44"/>
                    <a:gd name="T2" fmla="*/ 96 w 96"/>
                    <a:gd name="T3" fmla="*/ 15 h 44"/>
                    <a:gd name="T4" fmla="*/ 68 w 96"/>
                    <a:gd name="T5" fmla="*/ 15 h 44"/>
                    <a:gd name="T6" fmla="*/ 44 w 96"/>
                    <a:gd name="T7" fmla="*/ 20 h 44"/>
                    <a:gd name="T8" fmla="*/ 34 w 96"/>
                    <a:gd name="T9" fmla="*/ 24 h 44"/>
                    <a:gd name="T10" fmla="*/ 20 w 96"/>
                    <a:gd name="T11" fmla="*/ 29 h 44"/>
                    <a:gd name="T12" fmla="*/ 0 w 96"/>
                    <a:gd name="T13" fmla="*/ 44 h 44"/>
                    <a:gd name="T14" fmla="*/ 0 w 96"/>
                    <a:gd name="T15" fmla="*/ 34 h 44"/>
                    <a:gd name="T16" fmla="*/ 10 w 96"/>
                    <a:gd name="T17" fmla="*/ 29 h 44"/>
                    <a:gd name="T18" fmla="*/ 20 w 96"/>
                    <a:gd name="T19" fmla="*/ 24 h 44"/>
                    <a:gd name="T20" fmla="*/ 29 w 96"/>
                    <a:gd name="T21" fmla="*/ 20 h 44"/>
                    <a:gd name="T22" fmla="*/ 48 w 96"/>
                    <a:gd name="T23" fmla="*/ 15 h 44"/>
                    <a:gd name="T24" fmla="*/ 58 w 96"/>
                    <a:gd name="T25" fmla="*/ 10 h 44"/>
                    <a:gd name="T26" fmla="*/ 68 w 96"/>
                    <a:gd name="T27" fmla="*/ 5 h 44"/>
                    <a:gd name="T28" fmla="*/ 77 w 96"/>
                    <a:gd name="T29" fmla="*/ 5 h 44"/>
                    <a:gd name="T30" fmla="*/ 82 w 96"/>
                    <a:gd name="T31" fmla="*/ 5 h 44"/>
                    <a:gd name="T32" fmla="*/ 87 w 96"/>
                    <a:gd name="T33" fmla="*/ 0 h 44"/>
                    <a:gd name="T34" fmla="*/ 92 w 96"/>
                    <a:gd name="T35" fmla="*/ 0 h 44"/>
                    <a:gd name="T36" fmla="*/ 96 w 96"/>
                    <a:gd name="T37" fmla="*/ 5 h 44"/>
                    <a:gd name="T38" fmla="*/ 96 w 96"/>
                    <a:gd name="T39" fmla="*/ 1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96" h="44">
                      <a:moveTo>
                        <a:pt x="96" y="10"/>
                      </a:moveTo>
                      <a:lnTo>
                        <a:pt x="96" y="15"/>
                      </a:lnTo>
                      <a:lnTo>
                        <a:pt x="68" y="15"/>
                      </a:lnTo>
                      <a:lnTo>
                        <a:pt x="44" y="20"/>
                      </a:lnTo>
                      <a:lnTo>
                        <a:pt x="34" y="24"/>
                      </a:lnTo>
                      <a:lnTo>
                        <a:pt x="20" y="29"/>
                      </a:lnTo>
                      <a:lnTo>
                        <a:pt x="0" y="44"/>
                      </a:lnTo>
                      <a:lnTo>
                        <a:pt x="0" y="34"/>
                      </a:lnTo>
                      <a:lnTo>
                        <a:pt x="10" y="29"/>
                      </a:lnTo>
                      <a:lnTo>
                        <a:pt x="20" y="24"/>
                      </a:lnTo>
                      <a:lnTo>
                        <a:pt x="29" y="20"/>
                      </a:lnTo>
                      <a:lnTo>
                        <a:pt x="48" y="15"/>
                      </a:lnTo>
                      <a:lnTo>
                        <a:pt x="58" y="10"/>
                      </a:lnTo>
                      <a:lnTo>
                        <a:pt x="68" y="5"/>
                      </a:lnTo>
                      <a:lnTo>
                        <a:pt x="77" y="5"/>
                      </a:lnTo>
                      <a:lnTo>
                        <a:pt x="82" y="5"/>
                      </a:lnTo>
                      <a:lnTo>
                        <a:pt x="87" y="0"/>
                      </a:lnTo>
                      <a:lnTo>
                        <a:pt x="92" y="0"/>
                      </a:lnTo>
                      <a:lnTo>
                        <a:pt x="96" y="5"/>
                      </a:lnTo>
                      <a:lnTo>
                        <a:pt x="96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2" name="Freeform 150">
                  <a:extLst>
                    <a:ext uri="{FF2B5EF4-FFF2-40B4-BE49-F238E27FC236}">
                      <a16:creationId xmlns:a16="http://schemas.microsoft.com/office/drawing/2014/main" id="{1E512582-0AB5-4F20-AA46-DD7CE13AE4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1257"/>
                  <a:ext cx="4" cy="34"/>
                </a:xfrm>
                <a:custGeom>
                  <a:avLst/>
                  <a:gdLst>
                    <a:gd name="T0" fmla="*/ 0 w 4"/>
                    <a:gd name="T1" fmla="*/ 34 h 34"/>
                    <a:gd name="T2" fmla="*/ 4 w 4"/>
                    <a:gd name="T3" fmla="*/ 0 h 34"/>
                    <a:gd name="T4" fmla="*/ 0 w 4"/>
                    <a:gd name="T5" fmla="*/ 29 h 34"/>
                    <a:gd name="T6" fmla="*/ 0 w 4"/>
                    <a:gd name="T7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4">
                      <a:moveTo>
                        <a:pt x="0" y="34"/>
                      </a:moveTo>
                      <a:lnTo>
                        <a:pt x="4" y="0"/>
                      </a:lnTo>
                      <a:lnTo>
                        <a:pt x="0" y="29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3" name="Freeform 151">
                  <a:extLst>
                    <a:ext uri="{FF2B5EF4-FFF2-40B4-BE49-F238E27FC236}">
                      <a16:creationId xmlns:a16="http://schemas.microsoft.com/office/drawing/2014/main" id="{B09C4427-C260-4383-ADD7-263448C504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64" y="1257"/>
                  <a:ext cx="33" cy="34"/>
                </a:xfrm>
                <a:custGeom>
                  <a:avLst/>
                  <a:gdLst>
                    <a:gd name="T0" fmla="*/ 29 w 33"/>
                    <a:gd name="T1" fmla="*/ 19 h 34"/>
                    <a:gd name="T2" fmla="*/ 24 w 33"/>
                    <a:gd name="T3" fmla="*/ 19 h 34"/>
                    <a:gd name="T4" fmla="*/ 29 w 33"/>
                    <a:gd name="T5" fmla="*/ 24 h 34"/>
                    <a:gd name="T6" fmla="*/ 33 w 33"/>
                    <a:gd name="T7" fmla="*/ 29 h 34"/>
                    <a:gd name="T8" fmla="*/ 29 w 33"/>
                    <a:gd name="T9" fmla="*/ 29 h 34"/>
                    <a:gd name="T10" fmla="*/ 29 w 33"/>
                    <a:gd name="T11" fmla="*/ 34 h 34"/>
                    <a:gd name="T12" fmla="*/ 24 w 33"/>
                    <a:gd name="T13" fmla="*/ 29 h 34"/>
                    <a:gd name="T14" fmla="*/ 19 w 33"/>
                    <a:gd name="T15" fmla="*/ 29 h 34"/>
                    <a:gd name="T16" fmla="*/ 14 w 33"/>
                    <a:gd name="T17" fmla="*/ 24 h 34"/>
                    <a:gd name="T18" fmla="*/ 9 w 33"/>
                    <a:gd name="T19" fmla="*/ 19 h 34"/>
                    <a:gd name="T20" fmla="*/ 9 w 33"/>
                    <a:gd name="T21" fmla="*/ 15 h 34"/>
                    <a:gd name="T22" fmla="*/ 9 w 33"/>
                    <a:gd name="T23" fmla="*/ 15 h 34"/>
                    <a:gd name="T24" fmla="*/ 5 w 33"/>
                    <a:gd name="T25" fmla="*/ 10 h 34"/>
                    <a:gd name="T26" fmla="*/ 0 w 33"/>
                    <a:gd name="T27" fmla="*/ 10 h 34"/>
                    <a:gd name="T28" fmla="*/ 5 w 33"/>
                    <a:gd name="T29" fmla="*/ 5 h 34"/>
                    <a:gd name="T30" fmla="*/ 9 w 33"/>
                    <a:gd name="T31" fmla="*/ 0 h 34"/>
                    <a:gd name="T32" fmla="*/ 14 w 33"/>
                    <a:gd name="T33" fmla="*/ 5 h 34"/>
                    <a:gd name="T34" fmla="*/ 19 w 33"/>
                    <a:gd name="T35" fmla="*/ 5 h 34"/>
                    <a:gd name="T36" fmla="*/ 19 w 33"/>
                    <a:gd name="T37" fmla="*/ 10 h 34"/>
                    <a:gd name="T38" fmla="*/ 24 w 33"/>
                    <a:gd name="T39" fmla="*/ 15 h 34"/>
                    <a:gd name="T40" fmla="*/ 29 w 33"/>
                    <a:gd name="T41" fmla="*/ 15 h 34"/>
                    <a:gd name="T42" fmla="*/ 29 w 33"/>
                    <a:gd name="T43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3" h="34">
                      <a:moveTo>
                        <a:pt x="29" y="19"/>
                      </a:moveTo>
                      <a:lnTo>
                        <a:pt x="24" y="19"/>
                      </a:lnTo>
                      <a:lnTo>
                        <a:pt x="29" y="24"/>
                      </a:lnTo>
                      <a:lnTo>
                        <a:pt x="33" y="29"/>
                      </a:lnTo>
                      <a:lnTo>
                        <a:pt x="29" y="29"/>
                      </a:lnTo>
                      <a:lnTo>
                        <a:pt x="29" y="34"/>
                      </a:lnTo>
                      <a:lnTo>
                        <a:pt x="24" y="29"/>
                      </a:lnTo>
                      <a:lnTo>
                        <a:pt x="19" y="29"/>
                      </a:lnTo>
                      <a:lnTo>
                        <a:pt x="14" y="24"/>
                      </a:lnTo>
                      <a:lnTo>
                        <a:pt x="9" y="19"/>
                      </a:lnTo>
                      <a:lnTo>
                        <a:pt x="9" y="15"/>
                      </a:lnTo>
                      <a:lnTo>
                        <a:pt x="9" y="15"/>
                      </a:lnTo>
                      <a:lnTo>
                        <a:pt x="5" y="10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14" y="5"/>
                      </a:lnTo>
                      <a:lnTo>
                        <a:pt x="19" y="5"/>
                      </a:lnTo>
                      <a:lnTo>
                        <a:pt x="19" y="10"/>
                      </a:lnTo>
                      <a:lnTo>
                        <a:pt x="24" y="15"/>
                      </a:lnTo>
                      <a:lnTo>
                        <a:pt x="29" y="15"/>
                      </a:lnTo>
                      <a:lnTo>
                        <a:pt x="2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4" name="Freeform 152">
                  <a:extLst>
                    <a:ext uri="{FF2B5EF4-FFF2-40B4-BE49-F238E27FC236}">
                      <a16:creationId xmlns:a16="http://schemas.microsoft.com/office/drawing/2014/main" id="{447C96DD-6FB3-4ECE-A741-F34B00D961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38" y="1262"/>
                  <a:ext cx="29" cy="48"/>
                </a:xfrm>
                <a:custGeom>
                  <a:avLst/>
                  <a:gdLst>
                    <a:gd name="T0" fmla="*/ 29 w 29"/>
                    <a:gd name="T1" fmla="*/ 48 h 48"/>
                    <a:gd name="T2" fmla="*/ 24 w 29"/>
                    <a:gd name="T3" fmla="*/ 43 h 48"/>
                    <a:gd name="T4" fmla="*/ 19 w 29"/>
                    <a:gd name="T5" fmla="*/ 43 h 48"/>
                    <a:gd name="T6" fmla="*/ 9 w 29"/>
                    <a:gd name="T7" fmla="*/ 34 h 48"/>
                    <a:gd name="T8" fmla="*/ 0 w 29"/>
                    <a:gd name="T9" fmla="*/ 10 h 48"/>
                    <a:gd name="T10" fmla="*/ 5 w 29"/>
                    <a:gd name="T11" fmla="*/ 0 h 48"/>
                    <a:gd name="T12" fmla="*/ 14 w 29"/>
                    <a:gd name="T13" fmla="*/ 24 h 48"/>
                    <a:gd name="T14" fmla="*/ 29 w 29"/>
                    <a:gd name="T15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48">
                      <a:moveTo>
                        <a:pt x="29" y="48"/>
                      </a:moveTo>
                      <a:lnTo>
                        <a:pt x="24" y="43"/>
                      </a:lnTo>
                      <a:lnTo>
                        <a:pt x="19" y="43"/>
                      </a:lnTo>
                      <a:lnTo>
                        <a:pt x="9" y="34"/>
                      </a:lnTo>
                      <a:lnTo>
                        <a:pt x="0" y="10"/>
                      </a:lnTo>
                      <a:lnTo>
                        <a:pt x="5" y="0"/>
                      </a:lnTo>
                      <a:lnTo>
                        <a:pt x="14" y="24"/>
                      </a:lnTo>
                      <a:lnTo>
                        <a:pt x="29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5" name="Freeform 153">
                  <a:extLst>
                    <a:ext uri="{FF2B5EF4-FFF2-40B4-BE49-F238E27FC236}">
                      <a16:creationId xmlns:a16="http://schemas.microsoft.com/office/drawing/2014/main" id="{E621133B-BDFB-4DA6-8E98-1A050A703E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7" y="1262"/>
                  <a:ext cx="29" cy="62"/>
                </a:xfrm>
                <a:custGeom>
                  <a:avLst/>
                  <a:gdLst>
                    <a:gd name="T0" fmla="*/ 29 w 29"/>
                    <a:gd name="T1" fmla="*/ 62 h 62"/>
                    <a:gd name="T2" fmla="*/ 29 w 29"/>
                    <a:gd name="T3" fmla="*/ 62 h 62"/>
                    <a:gd name="T4" fmla="*/ 19 w 29"/>
                    <a:gd name="T5" fmla="*/ 48 h 62"/>
                    <a:gd name="T6" fmla="*/ 10 w 29"/>
                    <a:gd name="T7" fmla="*/ 34 h 62"/>
                    <a:gd name="T8" fmla="*/ 0 w 29"/>
                    <a:gd name="T9" fmla="*/ 19 h 62"/>
                    <a:gd name="T10" fmla="*/ 0 w 29"/>
                    <a:gd name="T11" fmla="*/ 10 h 62"/>
                    <a:gd name="T12" fmla="*/ 0 w 29"/>
                    <a:gd name="T13" fmla="*/ 0 h 62"/>
                    <a:gd name="T14" fmla="*/ 29 w 29"/>
                    <a:gd name="T15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62">
                      <a:moveTo>
                        <a:pt x="29" y="62"/>
                      </a:moveTo>
                      <a:lnTo>
                        <a:pt x="29" y="62"/>
                      </a:lnTo>
                      <a:lnTo>
                        <a:pt x="19" y="48"/>
                      </a:lnTo>
                      <a:lnTo>
                        <a:pt x="10" y="34"/>
                      </a:lnTo>
                      <a:lnTo>
                        <a:pt x="0" y="19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29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6" name="Freeform 154">
                  <a:extLst>
                    <a:ext uri="{FF2B5EF4-FFF2-40B4-BE49-F238E27FC236}">
                      <a16:creationId xmlns:a16="http://schemas.microsoft.com/office/drawing/2014/main" id="{B49E3A08-D6CF-4B27-8245-4DA0C1FC0F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5" y="1272"/>
                  <a:ext cx="92" cy="33"/>
                </a:xfrm>
                <a:custGeom>
                  <a:avLst/>
                  <a:gdLst>
                    <a:gd name="T0" fmla="*/ 92 w 92"/>
                    <a:gd name="T1" fmla="*/ 9 h 33"/>
                    <a:gd name="T2" fmla="*/ 87 w 92"/>
                    <a:gd name="T3" fmla="*/ 14 h 33"/>
                    <a:gd name="T4" fmla="*/ 82 w 92"/>
                    <a:gd name="T5" fmla="*/ 14 h 33"/>
                    <a:gd name="T6" fmla="*/ 82 w 92"/>
                    <a:gd name="T7" fmla="*/ 9 h 33"/>
                    <a:gd name="T8" fmla="*/ 77 w 92"/>
                    <a:gd name="T9" fmla="*/ 9 h 33"/>
                    <a:gd name="T10" fmla="*/ 58 w 92"/>
                    <a:gd name="T11" fmla="*/ 9 h 33"/>
                    <a:gd name="T12" fmla="*/ 34 w 92"/>
                    <a:gd name="T13" fmla="*/ 14 h 33"/>
                    <a:gd name="T14" fmla="*/ 15 w 92"/>
                    <a:gd name="T15" fmla="*/ 24 h 33"/>
                    <a:gd name="T16" fmla="*/ 0 w 92"/>
                    <a:gd name="T17" fmla="*/ 33 h 33"/>
                    <a:gd name="T18" fmla="*/ 0 w 92"/>
                    <a:gd name="T19" fmla="*/ 24 h 33"/>
                    <a:gd name="T20" fmla="*/ 20 w 92"/>
                    <a:gd name="T21" fmla="*/ 14 h 33"/>
                    <a:gd name="T22" fmla="*/ 44 w 92"/>
                    <a:gd name="T23" fmla="*/ 4 h 33"/>
                    <a:gd name="T24" fmla="*/ 53 w 92"/>
                    <a:gd name="T25" fmla="*/ 4 h 33"/>
                    <a:gd name="T26" fmla="*/ 63 w 92"/>
                    <a:gd name="T27" fmla="*/ 0 h 33"/>
                    <a:gd name="T28" fmla="*/ 77 w 92"/>
                    <a:gd name="T29" fmla="*/ 0 h 33"/>
                    <a:gd name="T30" fmla="*/ 92 w 92"/>
                    <a:gd name="T31" fmla="*/ 4 h 33"/>
                    <a:gd name="T32" fmla="*/ 92 w 92"/>
                    <a:gd name="T33" fmla="*/ 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2" h="33">
                      <a:moveTo>
                        <a:pt x="92" y="9"/>
                      </a:moveTo>
                      <a:lnTo>
                        <a:pt x="87" y="14"/>
                      </a:lnTo>
                      <a:lnTo>
                        <a:pt x="82" y="14"/>
                      </a:lnTo>
                      <a:lnTo>
                        <a:pt x="82" y="9"/>
                      </a:lnTo>
                      <a:lnTo>
                        <a:pt x="77" y="9"/>
                      </a:lnTo>
                      <a:lnTo>
                        <a:pt x="58" y="9"/>
                      </a:lnTo>
                      <a:lnTo>
                        <a:pt x="34" y="14"/>
                      </a:lnTo>
                      <a:lnTo>
                        <a:pt x="15" y="24"/>
                      </a:lnTo>
                      <a:lnTo>
                        <a:pt x="0" y="33"/>
                      </a:lnTo>
                      <a:lnTo>
                        <a:pt x="0" y="24"/>
                      </a:lnTo>
                      <a:lnTo>
                        <a:pt x="20" y="14"/>
                      </a:lnTo>
                      <a:lnTo>
                        <a:pt x="44" y="4"/>
                      </a:lnTo>
                      <a:lnTo>
                        <a:pt x="53" y="4"/>
                      </a:lnTo>
                      <a:lnTo>
                        <a:pt x="63" y="0"/>
                      </a:lnTo>
                      <a:lnTo>
                        <a:pt x="77" y="0"/>
                      </a:lnTo>
                      <a:lnTo>
                        <a:pt x="92" y="4"/>
                      </a:lnTo>
                      <a:lnTo>
                        <a:pt x="92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7" name="Freeform 155">
                  <a:extLst>
                    <a:ext uri="{FF2B5EF4-FFF2-40B4-BE49-F238E27FC236}">
                      <a16:creationId xmlns:a16="http://schemas.microsoft.com/office/drawing/2014/main" id="{D7BB0FBD-D091-4B26-BCFF-528331A373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44" y="1276"/>
                  <a:ext cx="19" cy="29"/>
                </a:xfrm>
                <a:custGeom>
                  <a:avLst/>
                  <a:gdLst>
                    <a:gd name="T0" fmla="*/ 0 w 19"/>
                    <a:gd name="T1" fmla="*/ 29 h 29"/>
                    <a:gd name="T2" fmla="*/ 19 w 19"/>
                    <a:gd name="T3" fmla="*/ 0 h 29"/>
                    <a:gd name="T4" fmla="*/ 5 w 19"/>
                    <a:gd name="T5" fmla="*/ 24 h 29"/>
                    <a:gd name="T6" fmla="*/ 0 w 19"/>
                    <a:gd name="T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9">
                      <a:moveTo>
                        <a:pt x="0" y="29"/>
                      </a:moveTo>
                      <a:lnTo>
                        <a:pt x="19" y="0"/>
                      </a:lnTo>
                      <a:lnTo>
                        <a:pt x="5" y="24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8" name="Freeform 156">
                  <a:extLst>
                    <a:ext uri="{FF2B5EF4-FFF2-40B4-BE49-F238E27FC236}">
                      <a16:creationId xmlns:a16="http://schemas.microsoft.com/office/drawing/2014/main" id="{A7D2C04C-9CA9-40C2-9047-7E42DCC9F7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6" y="1281"/>
                  <a:ext cx="19" cy="39"/>
                </a:xfrm>
                <a:custGeom>
                  <a:avLst/>
                  <a:gdLst>
                    <a:gd name="T0" fmla="*/ 9 w 19"/>
                    <a:gd name="T1" fmla="*/ 15 h 39"/>
                    <a:gd name="T2" fmla="*/ 14 w 19"/>
                    <a:gd name="T3" fmla="*/ 29 h 39"/>
                    <a:gd name="T4" fmla="*/ 19 w 19"/>
                    <a:gd name="T5" fmla="*/ 34 h 39"/>
                    <a:gd name="T6" fmla="*/ 19 w 19"/>
                    <a:gd name="T7" fmla="*/ 39 h 39"/>
                    <a:gd name="T8" fmla="*/ 9 w 19"/>
                    <a:gd name="T9" fmla="*/ 34 h 39"/>
                    <a:gd name="T10" fmla="*/ 5 w 19"/>
                    <a:gd name="T11" fmla="*/ 19 h 39"/>
                    <a:gd name="T12" fmla="*/ 0 w 19"/>
                    <a:gd name="T13" fmla="*/ 10 h 39"/>
                    <a:gd name="T14" fmla="*/ 0 w 19"/>
                    <a:gd name="T15" fmla="*/ 0 h 39"/>
                    <a:gd name="T16" fmla="*/ 0 w 19"/>
                    <a:gd name="T17" fmla="*/ 0 h 39"/>
                    <a:gd name="T18" fmla="*/ 5 w 19"/>
                    <a:gd name="T19" fmla="*/ 0 h 39"/>
                    <a:gd name="T20" fmla="*/ 5 w 19"/>
                    <a:gd name="T21" fmla="*/ 5 h 39"/>
                    <a:gd name="T22" fmla="*/ 5 w 19"/>
                    <a:gd name="T23" fmla="*/ 10 h 39"/>
                    <a:gd name="T24" fmla="*/ 9 w 19"/>
                    <a:gd name="T25" fmla="*/ 15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39">
                      <a:moveTo>
                        <a:pt x="9" y="15"/>
                      </a:moveTo>
                      <a:lnTo>
                        <a:pt x="14" y="29"/>
                      </a:lnTo>
                      <a:lnTo>
                        <a:pt x="19" y="34"/>
                      </a:lnTo>
                      <a:lnTo>
                        <a:pt x="19" y="39"/>
                      </a:lnTo>
                      <a:lnTo>
                        <a:pt x="9" y="34"/>
                      </a:lnTo>
                      <a:lnTo>
                        <a:pt x="5" y="19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5"/>
                      </a:lnTo>
                      <a:lnTo>
                        <a:pt x="5" y="10"/>
                      </a:lnTo>
                      <a:lnTo>
                        <a:pt x="9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69" name="Freeform 157">
                  <a:extLst>
                    <a:ext uri="{FF2B5EF4-FFF2-40B4-BE49-F238E27FC236}">
                      <a16:creationId xmlns:a16="http://schemas.microsoft.com/office/drawing/2014/main" id="{DB38D2D8-DA40-4F99-9846-F56A90E4CD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8" y="1286"/>
                  <a:ext cx="43" cy="96"/>
                </a:xfrm>
                <a:custGeom>
                  <a:avLst/>
                  <a:gdLst>
                    <a:gd name="T0" fmla="*/ 43 w 43"/>
                    <a:gd name="T1" fmla="*/ 0 h 96"/>
                    <a:gd name="T2" fmla="*/ 33 w 43"/>
                    <a:gd name="T3" fmla="*/ 14 h 96"/>
                    <a:gd name="T4" fmla="*/ 24 w 43"/>
                    <a:gd name="T5" fmla="*/ 29 h 96"/>
                    <a:gd name="T6" fmla="*/ 19 w 43"/>
                    <a:gd name="T7" fmla="*/ 34 h 96"/>
                    <a:gd name="T8" fmla="*/ 14 w 43"/>
                    <a:gd name="T9" fmla="*/ 43 h 96"/>
                    <a:gd name="T10" fmla="*/ 14 w 43"/>
                    <a:gd name="T11" fmla="*/ 48 h 96"/>
                    <a:gd name="T12" fmla="*/ 14 w 43"/>
                    <a:gd name="T13" fmla="*/ 58 h 96"/>
                    <a:gd name="T14" fmla="*/ 19 w 43"/>
                    <a:gd name="T15" fmla="*/ 48 h 96"/>
                    <a:gd name="T16" fmla="*/ 24 w 43"/>
                    <a:gd name="T17" fmla="*/ 38 h 96"/>
                    <a:gd name="T18" fmla="*/ 29 w 43"/>
                    <a:gd name="T19" fmla="*/ 34 h 96"/>
                    <a:gd name="T20" fmla="*/ 38 w 43"/>
                    <a:gd name="T21" fmla="*/ 29 h 96"/>
                    <a:gd name="T22" fmla="*/ 24 w 43"/>
                    <a:gd name="T23" fmla="*/ 53 h 96"/>
                    <a:gd name="T24" fmla="*/ 19 w 43"/>
                    <a:gd name="T25" fmla="*/ 62 h 96"/>
                    <a:gd name="T26" fmla="*/ 14 w 43"/>
                    <a:gd name="T27" fmla="*/ 77 h 96"/>
                    <a:gd name="T28" fmla="*/ 29 w 43"/>
                    <a:gd name="T29" fmla="*/ 62 h 96"/>
                    <a:gd name="T30" fmla="*/ 29 w 43"/>
                    <a:gd name="T31" fmla="*/ 72 h 96"/>
                    <a:gd name="T32" fmla="*/ 24 w 43"/>
                    <a:gd name="T33" fmla="*/ 77 h 96"/>
                    <a:gd name="T34" fmla="*/ 9 w 43"/>
                    <a:gd name="T35" fmla="*/ 96 h 96"/>
                    <a:gd name="T36" fmla="*/ 9 w 43"/>
                    <a:gd name="T37" fmla="*/ 82 h 96"/>
                    <a:gd name="T38" fmla="*/ 5 w 43"/>
                    <a:gd name="T39" fmla="*/ 77 h 96"/>
                    <a:gd name="T40" fmla="*/ 5 w 43"/>
                    <a:gd name="T41" fmla="*/ 72 h 96"/>
                    <a:gd name="T42" fmla="*/ 0 w 43"/>
                    <a:gd name="T43" fmla="*/ 67 h 96"/>
                    <a:gd name="T44" fmla="*/ 5 w 43"/>
                    <a:gd name="T45" fmla="*/ 48 h 96"/>
                    <a:gd name="T46" fmla="*/ 9 w 43"/>
                    <a:gd name="T47" fmla="*/ 29 h 96"/>
                    <a:gd name="T48" fmla="*/ 24 w 43"/>
                    <a:gd name="T49" fmla="*/ 14 h 96"/>
                    <a:gd name="T50" fmla="*/ 38 w 43"/>
                    <a:gd name="T51" fmla="*/ 0 h 96"/>
                    <a:gd name="T52" fmla="*/ 43 w 43"/>
                    <a:gd name="T5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" h="96">
                      <a:moveTo>
                        <a:pt x="43" y="0"/>
                      </a:moveTo>
                      <a:lnTo>
                        <a:pt x="33" y="14"/>
                      </a:lnTo>
                      <a:lnTo>
                        <a:pt x="24" y="29"/>
                      </a:lnTo>
                      <a:lnTo>
                        <a:pt x="19" y="34"/>
                      </a:lnTo>
                      <a:lnTo>
                        <a:pt x="14" y="43"/>
                      </a:lnTo>
                      <a:lnTo>
                        <a:pt x="14" y="48"/>
                      </a:lnTo>
                      <a:lnTo>
                        <a:pt x="14" y="58"/>
                      </a:lnTo>
                      <a:lnTo>
                        <a:pt x="19" y="48"/>
                      </a:lnTo>
                      <a:lnTo>
                        <a:pt x="24" y="38"/>
                      </a:lnTo>
                      <a:lnTo>
                        <a:pt x="29" y="34"/>
                      </a:lnTo>
                      <a:lnTo>
                        <a:pt x="38" y="29"/>
                      </a:lnTo>
                      <a:lnTo>
                        <a:pt x="24" y="53"/>
                      </a:lnTo>
                      <a:lnTo>
                        <a:pt x="19" y="62"/>
                      </a:lnTo>
                      <a:lnTo>
                        <a:pt x="14" y="77"/>
                      </a:lnTo>
                      <a:lnTo>
                        <a:pt x="29" y="62"/>
                      </a:lnTo>
                      <a:lnTo>
                        <a:pt x="29" y="72"/>
                      </a:lnTo>
                      <a:lnTo>
                        <a:pt x="24" y="77"/>
                      </a:lnTo>
                      <a:lnTo>
                        <a:pt x="9" y="96"/>
                      </a:lnTo>
                      <a:lnTo>
                        <a:pt x="9" y="82"/>
                      </a:lnTo>
                      <a:lnTo>
                        <a:pt x="5" y="77"/>
                      </a:lnTo>
                      <a:lnTo>
                        <a:pt x="5" y="72"/>
                      </a:lnTo>
                      <a:lnTo>
                        <a:pt x="0" y="67"/>
                      </a:lnTo>
                      <a:lnTo>
                        <a:pt x="5" y="48"/>
                      </a:lnTo>
                      <a:lnTo>
                        <a:pt x="9" y="29"/>
                      </a:lnTo>
                      <a:lnTo>
                        <a:pt x="24" y="14"/>
                      </a:lnTo>
                      <a:lnTo>
                        <a:pt x="38" y="0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0" name="Freeform 158">
                  <a:extLst>
                    <a:ext uri="{FF2B5EF4-FFF2-40B4-BE49-F238E27FC236}">
                      <a16:creationId xmlns:a16="http://schemas.microsoft.com/office/drawing/2014/main" id="{33D4E2C1-87ED-44E9-B0F6-7E3421CC42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0" y="1286"/>
                  <a:ext cx="10" cy="58"/>
                </a:xfrm>
                <a:custGeom>
                  <a:avLst/>
                  <a:gdLst>
                    <a:gd name="T0" fmla="*/ 10 w 10"/>
                    <a:gd name="T1" fmla="*/ 58 h 58"/>
                    <a:gd name="T2" fmla="*/ 5 w 10"/>
                    <a:gd name="T3" fmla="*/ 43 h 58"/>
                    <a:gd name="T4" fmla="*/ 0 w 10"/>
                    <a:gd name="T5" fmla="*/ 29 h 58"/>
                    <a:gd name="T6" fmla="*/ 0 w 10"/>
                    <a:gd name="T7" fmla="*/ 14 h 58"/>
                    <a:gd name="T8" fmla="*/ 0 w 10"/>
                    <a:gd name="T9" fmla="*/ 0 h 58"/>
                    <a:gd name="T10" fmla="*/ 5 w 10"/>
                    <a:gd name="T11" fmla="*/ 14 h 58"/>
                    <a:gd name="T12" fmla="*/ 10 w 10"/>
                    <a:gd name="T13" fmla="*/ 29 h 58"/>
                    <a:gd name="T14" fmla="*/ 10 w 10"/>
                    <a:gd name="T15" fmla="*/ 43 h 58"/>
                    <a:gd name="T16" fmla="*/ 10 w 10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58">
                      <a:moveTo>
                        <a:pt x="10" y="58"/>
                      </a:moveTo>
                      <a:lnTo>
                        <a:pt x="5" y="43"/>
                      </a:lnTo>
                      <a:lnTo>
                        <a:pt x="0" y="29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5" y="14"/>
                      </a:lnTo>
                      <a:lnTo>
                        <a:pt x="10" y="29"/>
                      </a:lnTo>
                      <a:lnTo>
                        <a:pt x="10" y="43"/>
                      </a:lnTo>
                      <a:lnTo>
                        <a:pt x="10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1" name="Freeform 159">
                  <a:extLst>
                    <a:ext uri="{FF2B5EF4-FFF2-40B4-BE49-F238E27FC236}">
                      <a16:creationId xmlns:a16="http://schemas.microsoft.com/office/drawing/2014/main" id="{12E373CC-8D5E-40E8-821A-1B0F87FDB5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3" y="1291"/>
                  <a:ext cx="33" cy="14"/>
                </a:xfrm>
                <a:custGeom>
                  <a:avLst/>
                  <a:gdLst>
                    <a:gd name="T0" fmla="*/ 33 w 33"/>
                    <a:gd name="T1" fmla="*/ 9 h 14"/>
                    <a:gd name="T2" fmla="*/ 33 w 33"/>
                    <a:gd name="T3" fmla="*/ 9 h 14"/>
                    <a:gd name="T4" fmla="*/ 28 w 33"/>
                    <a:gd name="T5" fmla="*/ 9 h 14"/>
                    <a:gd name="T6" fmla="*/ 24 w 33"/>
                    <a:gd name="T7" fmla="*/ 9 h 14"/>
                    <a:gd name="T8" fmla="*/ 14 w 33"/>
                    <a:gd name="T9" fmla="*/ 9 h 14"/>
                    <a:gd name="T10" fmla="*/ 4 w 33"/>
                    <a:gd name="T11" fmla="*/ 14 h 14"/>
                    <a:gd name="T12" fmla="*/ 4 w 33"/>
                    <a:gd name="T13" fmla="*/ 14 h 14"/>
                    <a:gd name="T14" fmla="*/ 0 w 33"/>
                    <a:gd name="T15" fmla="*/ 9 h 14"/>
                    <a:gd name="T16" fmla="*/ 4 w 33"/>
                    <a:gd name="T17" fmla="*/ 9 h 14"/>
                    <a:gd name="T18" fmla="*/ 14 w 33"/>
                    <a:gd name="T19" fmla="*/ 5 h 14"/>
                    <a:gd name="T20" fmla="*/ 19 w 33"/>
                    <a:gd name="T21" fmla="*/ 0 h 14"/>
                    <a:gd name="T22" fmla="*/ 24 w 33"/>
                    <a:gd name="T23" fmla="*/ 0 h 14"/>
                    <a:gd name="T24" fmla="*/ 28 w 33"/>
                    <a:gd name="T25" fmla="*/ 5 h 14"/>
                    <a:gd name="T26" fmla="*/ 33 w 33"/>
                    <a:gd name="T27" fmla="*/ 9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3" h="14">
                      <a:moveTo>
                        <a:pt x="33" y="9"/>
                      </a:moveTo>
                      <a:lnTo>
                        <a:pt x="33" y="9"/>
                      </a:lnTo>
                      <a:lnTo>
                        <a:pt x="28" y="9"/>
                      </a:lnTo>
                      <a:lnTo>
                        <a:pt x="24" y="9"/>
                      </a:lnTo>
                      <a:lnTo>
                        <a:pt x="14" y="9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0" y="9"/>
                      </a:lnTo>
                      <a:lnTo>
                        <a:pt x="4" y="9"/>
                      </a:lnTo>
                      <a:lnTo>
                        <a:pt x="14" y="5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8" y="5"/>
                      </a:lnTo>
                      <a:lnTo>
                        <a:pt x="33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2" name="Freeform 160">
                  <a:extLst>
                    <a:ext uri="{FF2B5EF4-FFF2-40B4-BE49-F238E27FC236}">
                      <a16:creationId xmlns:a16="http://schemas.microsoft.com/office/drawing/2014/main" id="{72113A64-162F-4CE0-B1DC-5D6C9DC73B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98" y="1296"/>
                  <a:ext cx="19" cy="48"/>
                </a:xfrm>
                <a:custGeom>
                  <a:avLst/>
                  <a:gdLst>
                    <a:gd name="T0" fmla="*/ 19 w 19"/>
                    <a:gd name="T1" fmla="*/ 0 h 48"/>
                    <a:gd name="T2" fmla="*/ 10 w 19"/>
                    <a:gd name="T3" fmla="*/ 19 h 48"/>
                    <a:gd name="T4" fmla="*/ 5 w 19"/>
                    <a:gd name="T5" fmla="*/ 33 h 48"/>
                    <a:gd name="T6" fmla="*/ 5 w 19"/>
                    <a:gd name="T7" fmla="*/ 48 h 48"/>
                    <a:gd name="T8" fmla="*/ 0 w 19"/>
                    <a:gd name="T9" fmla="*/ 38 h 48"/>
                    <a:gd name="T10" fmla="*/ 0 w 19"/>
                    <a:gd name="T11" fmla="*/ 33 h 48"/>
                    <a:gd name="T12" fmla="*/ 0 w 19"/>
                    <a:gd name="T13" fmla="*/ 28 h 48"/>
                    <a:gd name="T14" fmla="*/ 5 w 19"/>
                    <a:gd name="T15" fmla="*/ 19 h 48"/>
                    <a:gd name="T16" fmla="*/ 10 w 19"/>
                    <a:gd name="T17" fmla="*/ 9 h 48"/>
                    <a:gd name="T18" fmla="*/ 15 w 19"/>
                    <a:gd name="T19" fmla="*/ 4 h 48"/>
                    <a:gd name="T20" fmla="*/ 19 w 19"/>
                    <a:gd name="T21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48">
                      <a:moveTo>
                        <a:pt x="19" y="0"/>
                      </a:moveTo>
                      <a:lnTo>
                        <a:pt x="10" y="19"/>
                      </a:lnTo>
                      <a:lnTo>
                        <a:pt x="5" y="33"/>
                      </a:lnTo>
                      <a:lnTo>
                        <a:pt x="5" y="48"/>
                      </a:lnTo>
                      <a:lnTo>
                        <a:pt x="0" y="38"/>
                      </a:lnTo>
                      <a:lnTo>
                        <a:pt x="0" y="33"/>
                      </a:lnTo>
                      <a:lnTo>
                        <a:pt x="0" y="28"/>
                      </a:lnTo>
                      <a:lnTo>
                        <a:pt x="5" y="19"/>
                      </a:lnTo>
                      <a:lnTo>
                        <a:pt x="10" y="9"/>
                      </a:lnTo>
                      <a:lnTo>
                        <a:pt x="15" y="4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3" name="Freeform 161">
                  <a:extLst>
                    <a:ext uri="{FF2B5EF4-FFF2-40B4-BE49-F238E27FC236}">
                      <a16:creationId xmlns:a16="http://schemas.microsoft.com/office/drawing/2014/main" id="{1FF81446-2535-4C73-AC22-1BFEE53AD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4" y="1305"/>
                  <a:ext cx="24" cy="39"/>
                </a:xfrm>
                <a:custGeom>
                  <a:avLst/>
                  <a:gdLst>
                    <a:gd name="T0" fmla="*/ 24 w 24"/>
                    <a:gd name="T1" fmla="*/ 39 h 39"/>
                    <a:gd name="T2" fmla="*/ 24 w 24"/>
                    <a:gd name="T3" fmla="*/ 39 h 39"/>
                    <a:gd name="T4" fmla="*/ 19 w 24"/>
                    <a:gd name="T5" fmla="*/ 39 h 39"/>
                    <a:gd name="T6" fmla="*/ 14 w 24"/>
                    <a:gd name="T7" fmla="*/ 34 h 39"/>
                    <a:gd name="T8" fmla="*/ 9 w 24"/>
                    <a:gd name="T9" fmla="*/ 34 h 39"/>
                    <a:gd name="T10" fmla="*/ 9 w 24"/>
                    <a:gd name="T11" fmla="*/ 29 h 39"/>
                    <a:gd name="T12" fmla="*/ 0 w 24"/>
                    <a:gd name="T13" fmla="*/ 5 h 39"/>
                    <a:gd name="T14" fmla="*/ 0 w 24"/>
                    <a:gd name="T15" fmla="*/ 0 h 39"/>
                    <a:gd name="T16" fmla="*/ 5 w 24"/>
                    <a:gd name="T17" fmla="*/ 0 h 39"/>
                    <a:gd name="T18" fmla="*/ 5 w 24"/>
                    <a:gd name="T19" fmla="*/ 0 h 39"/>
                    <a:gd name="T20" fmla="*/ 14 w 24"/>
                    <a:gd name="T21" fmla="*/ 19 h 39"/>
                    <a:gd name="T22" fmla="*/ 19 w 24"/>
                    <a:gd name="T23" fmla="*/ 29 h 39"/>
                    <a:gd name="T24" fmla="*/ 24 w 24"/>
                    <a:gd name="T25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39">
                      <a:moveTo>
                        <a:pt x="24" y="39"/>
                      </a:moveTo>
                      <a:lnTo>
                        <a:pt x="24" y="39"/>
                      </a:lnTo>
                      <a:lnTo>
                        <a:pt x="19" y="39"/>
                      </a:lnTo>
                      <a:lnTo>
                        <a:pt x="14" y="34"/>
                      </a:lnTo>
                      <a:lnTo>
                        <a:pt x="9" y="34"/>
                      </a:lnTo>
                      <a:lnTo>
                        <a:pt x="9" y="29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14" y="19"/>
                      </a:lnTo>
                      <a:lnTo>
                        <a:pt x="19" y="29"/>
                      </a:lnTo>
                      <a:lnTo>
                        <a:pt x="24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4" name="Freeform 162">
                  <a:extLst>
                    <a:ext uri="{FF2B5EF4-FFF2-40B4-BE49-F238E27FC236}">
                      <a16:creationId xmlns:a16="http://schemas.microsoft.com/office/drawing/2014/main" id="{4C8CD569-E23F-4624-B726-270FE9DDDB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5" y="1305"/>
                  <a:ext cx="9" cy="24"/>
                </a:xfrm>
                <a:custGeom>
                  <a:avLst/>
                  <a:gdLst>
                    <a:gd name="T0" fmla="*/ 9 w 9"/>
                    <a:gd name="T1" fmla="*/ 19 h 24"/>
                    <a:gd name="T2" fmla="*/ 9 w 9"/>
                    <a:gd name="T3" fmla="*/ 24 h 24"/>
                    <a:gd name="T4" fmla="*/ 0 w 9"/>
                    <a:gd name="T5" fmla="*/ 0 h 24"/>
                    <a:gd name="T6" fmla="*/ 4 w 9"/>
                    <a:gd name="T7" fmla="*/ 10 h 24"/>
                    <a:gd name="T8" fmla="*/ 9 w 9"/>
                    <a:gd name="T9" fmla="*/ 15 h 24"/>
                    <a:gd name="T10" fmla="*/ 9 w 9"/>
                    <a:gd name="T11" fmla="*/ 19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4">
                      <a:moveTo>
                        <a:pt x="9" y="19"/>
                      </a:moveTo>
                      <a:lnTo>
                        <a:pt x="9" y="24"/>
                      </a:lnTo>
                      <a:lnTo>
                        <a:pt x="0" y="0"/>
                      </a:lnTo>
                      <a:lnTo>
                        <a:pt x="4" y="10"/>
                      </a:lnTo>
                      <a:lnTo>
                        <a:pt x="9" y="15"/>
                      </a:lnTo>
                      <a:lnTo>
                        <a:pt x="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5" name="Freeform 163">
                  <a:extLst>
                    <a:ext uri="{FF2B5EF4-FFF2-40B4-BE49-F238E27FC236}">
                      <a16:creationId xmlns:a16="http://schemas.microsoft.com/office/drawing/2014/main" id="{C91745B3-B1B4-48C3-B9FF-8A0E71A58F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" y="1310"/>
                  <a:ext cx="226" cy="399"/>
                </a:xfrm>
                <a:custGeom>
                  <a:avLst/>
                  <a:gdLst>
                    <a:gd name="T0" fmla="*/ 202 w 226"/>
                    <a:gd name="T1" fmla="*/ 24 h 399"/>
                    <a:gd name="T2" fmla="*/ 178 w 226"/>
                    <a:gd name="T3" fmla="*/ 53 h 399"/>
                    <a:gd name="T4" fmla="*/ 173 w 226"/>
                    <a:gd name="T5" fmla="*/ 67 h 399"/>
                    <a:gd name="T6" fmla="*/ 149 w 226"/>
                    <a:gd name="T7" fmla="*/ 96 h 399"/>
                    <a:gd name="T8" fmla="*/ 154 w 226"/>
                    <a:gd name="T9" fmla="*/ 110 h 399"/>
                    <a:gd name="T10" fmla="*/ 139 w 226"/>
                    <a:gd name="T11" fmla="*/ 115 h 399"/>
                    <a:gd name="T12" fmla="*/ 110 w 226"/>
                    <a:gd name="T13" fmla="*/ 168 h 399"/>
                    <a:gd name="T14" fmla="*/ 130 w 226"/>
                    <a:gd name="T15" fmla="*/ 168 h 399"/>
                    <a:gd name="T16" fmla="*/ 115 w 226"/>
                    <a:gd name="T17" fmla="*/ 173 h 399"/>
                    <a:gd name="T18" fmla="*/ 91 w 226"/>
                    <a:gd name="T19" fmla="*/ 202 h 399"/>
                    <a:gd name="T20" fmla="*/ 144 w 226"/>
                    <a:gd name="T21" fmla="*/ 163 h 399"/>
                    <a:gd name="T22" fmla="*/ 130 w 226"/>
                    <a:gd name="T23" fmla="*/ 178 h 399"/>
                    <a:gd name="T24" fmla="*/ 86 w 226"/>
                    <a:gd name="T25" fmla="*/ 231 h 399"/>
                    <a:gd name="T26" fmla="*/ 67 w 226"/>
                    <a:gd name="T27" fmla="*/ 293 h 399"/>
                    <a:gd name="T28" fmla="*/ 82 w 226"/>
                    <a:gd name="T29" fmla="*/ 269 h 399"/>
                    <a:gd name="T30" fmla="*/ 91 w 226"/>
                    <a:gd name="T31" fmla="*/ 255 h 399"/>
                    <a:gd name="T32" fmla="*/ 101 w 226"/>
                    <a:gd name="T33" fmla="*/ 250 h 399"/>
                    <a:gd name="T34" fmla="*/ 67 w 226"/>
                    <a:gd name="T35" fmla="*/ 307 h 399"/>
                    <a:gd name="T36" fmla="*/ 53 w 226"/>
                    <a:gd name="T37" fmla="*/ 360 h 399"/>
                    <a:gd name="T38" fmla="*/ 38 w 226"/>
                    <a:gd name="T39" fmla="*/ 379 h 399"/>
                    <a:gd name="T40" fmla="*/ 48 w 226"/>
                    <a:gd name="T41" fmla="*/ 327 h 399"/>
                    <a:gd name="T42" fmla="*/ 62 w 226"/>
                    <a:gd name="T43" fmla="*/ 279 h 399"/>
                    <a:gd name="T44" fmla="*/ 43 w 226"/>
                    <a:gd name="T45" fmla="*/ 312 h 399"/>
                    <a:gd name="T46" fmla="*/ 29 w 226"/>
                    <a:gd name="T47" fmla="*/ 346 h 399"/>
                    <a:gd name="T48" fmla="*/ 24 w 226"/>
                    <a:gd name="T49" fmla="*/ 375 h 399"/>
                    <a:gd name="T50" fmla="*/ 14 w 226"/>
                    <a:gd name="T51" fmla="*/ 394 h 399"/>
                    <a:gd name="T52" fmla="*/ 14 w 226"/>
                    <a:gd name="T53" fmla="*/ 365 h 399"/>
                    <a:gd name="T54" fmla="*/ 48 w 226"/>
                    <a:gd name="T55" fmla="*/ 269 h 399"/>
                    <a:gd name="T56" fmla="*/ 38 w 226"/>
                    <a:gd name="T57" fmla="*/ 279 h 399"/>
                    <a:gd name="T58" fmla="*/ 29 w 226"/>
                    <a:gd name="T59" fmla="*/ 293 h 399"/>
                    <a:gd name="T60" fmla="*/ 10 w 226"/>
                    <a:gd name="T61" fmla="*/ 341 h 399"/>
                    <a:gd name="T62" fmla="*/ 0 w 226"/>
                    <a:gd name="T63" fmla="*/ 346 h 399"/>
                    <a:gd name="T64" fmla="*/ 24 w 226"/>
                    <a:gd name="T65" fmla="*/ 283 h 399"/>
                    <a:gd name="T66" fmla="*/ 72 w 226"/>
                    <a:gd name="T67" fmla="*/ 211 h 399"/>
                    <a:gd name="T68" fmla="*/ 67 w 226"/>
                    <a:gd name="T69" fmla="*/ 197 h 399"/>
                    <a:gd name="T70" fmla="*/ 38 w 226"/>
                    <a:gd name="T71" fmla="*/ 240 h 399"/>
                    <a:gd name="T72" fmla="*/ 19 w 226"/>
                    <a:gd name="T73" fmla="*/ 279 h 399"/>
                    <a:gd name="T74" fmla="*/ 24 w 226"/>
                    <a:gd name="T75" fmla="*/ 255 h 399"/>
                    <a:gd name="T76" fmla="*/ 24 w 226"/>
                    <a:gd name="T77" fmla="*/ 240 h 399"/>
                    <a:gd name="T78" fmla="*/ 48 w 226"/>
                    <a:gd name="T79" fmla="*/ 187 h 399"/>
                    <a:gd name="T80" fmla="*/ 67 w 226"/>
                    <a:gd name="T81" fmla="*/ 163 h 399"/>
                    <a:gd name="T82" fmla="*/ 82 w 226"/>
                    <a:gd name="T83" fmla="*/ 149 h 399"/>
                    <a:gd name="T84" fmla="*/ 91 w 226"/>
                    <a:gd name="T85" fmla="*/ 144 h 399"/>
                    <a:gd name="T86" fmla="*/ 48 w 226"/>
                    <a:gd name="T87" fmla="*/ 192 h 399"/>
                    <a:gd name="T88" fmla="*/ 38 w 226"/>
                    <a:gd name="T89" fmla="*/ 226 h 399"/>
                    <a:gd name="T90" fmla="*/ 29 w 226"/>
                    <a:gd name="T91" fmla="*/ 235 h 399"/>
                    <a:gd name="T92" fmla="*/ 72 w 226"/>
                    <a:gd name="T93" fmla="*/ 182 h 399"/>
                    <a:gd name="T94" fmla="*/ 91 w 226"/>
                    <a:gd name="T95" fmla="*/ 168 h 399"/>
                    <a:gd name="T96" fmla="*/ 144 w 226"/>
                    <a:gd name="T97" fmla="*/ 82 h 399"/>
                    <a:gd name="T98" fmla="*/ 154 w 226"/>
                    <a:gd name="T99" fmla="*/ 62 h 399"/>
                    <a:gd name="T100" fmla="*/ 178 w 226"/>
                    <a:gd name="T101" fmla="*/ 38 h 399"/>
                    <a:gd name="T102" fmla="*/ 211 w 226"/>
                    <a:gd name="T103" fmla="*/ 5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26" h="399">
                      <a:moveTo>
                        <a:pt x="226" y="0"/>
                      </a:moveTo>
                      <a:lnTo>
                        <a:pt x="216" y="10"/>
                      </a:lnTo>
                      <a:lnTo>
                        <a:pt x="202" y="24"/>
                      </a:lnTo>
                      <a:lnTo>
                        <a:pt x="187" y="38"/>
                      </a:lnTo>
                      <a:lnTo>
                        <a:pt x="182" y="43"/>
                      </a:lnTo>
                      <a:lnTo>
                        <a:pt x="178" y="53"/>
                      </a:lnTo>
                      <a:lnTo>
                        <a:pt x="211" y="19"/>
                      </a:lnTo>
                      <a:lnTo>
                        <a:pt x="211" y="24"/>
                      </a:lnTo>
                      <a:lnTo>
                        <a:pt x="173" y="67"/>
                      </a:lnTo>
                      <a:lnTo>
                        <a:pt x="163" y="77"/>
                      </a:lnTo>
                      <a:lnTo>
                        <a:pt x="154" y="86"/>
                      </a:lnTo>
                      <a:lnTo>
                        <a:pt x="149" y="96"/>
                      </a:lnTo>
                      <a:lnTo>
                        <a:pt x="139" y="110"/>
                      </a:lnTo>
                      <a:lnTo>
                        <a:pt x="154" y="106"/>
                      </a:lnTo>
                      <a:lnTo>
                        <a:pt x="154" y="110"/>
                      </a:lnTo>
                      <a:lnTo>
                        <a:pt x="149" y="115"/>
                      </a:lnTo>
                      <a:lnTo>
                        <a:pt x="139" y="115"/>
                      </a:lnTo>
                      <a:lnTo>
                        <a:pt x="139" y="115"/>
                      </a:lnTo>
                      <a:lnTo>
                        <a:pt x="125" y="130"/>
                      </a:lnTo>
                      <a:lnTo>
                        <a:pt x="120" y="139"/>
                      </a:lnTo>
                      <a:lnTo>
                        <a:pt x="110" y="168"/>
                      </a:lnTo>
                      <a:lnTo>
                        <a:pt x="130" y="158"/>
                      </a:lnTo>
                      <a:lnTo>
                        <a:pt x="130" y="163"/>
                      </a:lnTo>
                      <a:lnTo>
                        <a:pt x="130" y="168"/>
                      </a:lnTo>
                      <a:lnTo>
                        <a:pt x="125" y="168"/>
                      </a:lnTo>
                      <a:lnTo>
                        <a:pt x="115" y="168"/>
                      </a:lnTo>
                      <a:lnTo>
                        <a:pt x="115" y="173"/>
                      </a:lnTo>
                      <a:lnTo>
                        <a:pt x="115" y="173"/>
                      </a:lnTo>
                      <a:lnTo>
                        <a:pt x="101" y="192"/>
                      </a:lnTo>
                      <a:lnTo>
                        <a:pt x="91" y="202"/>
                      </a:lnTo>
                      <a:lnTo>
                        <a:pt x="91" y="211"/>
                      </a:lnTo>
                      <a:lnTo>
                        <a:pt x="125" y="178"/>
                      </a:lnTo>
                      <a:lnTo>
                        <a:pt x="144" y="163"/>
                      </a:lnTo>
                      <a:lnTo>
                        <a:pt x="149" y="158"/>
                      </a:lnTo>
                      <a:lnTo>
                        <a:pt x="163" y="154"/>
                      </a:lnTo>
                      <a:lnTo>
                        <a:pt x="130" y="178"/>
                      </a:lnTo>
                      <a:lnTo>
                        <a:pt x="115" y="197"/>
                      </a:lnTo>
                      <a:lnTo>
                        <a:pt x="101" y="211"/>
                      </a:lnTo>
                      <a:lnTo>
                        <a:pt x="86" y="231"/>
                      </a:lnTo>
                      <a:lnTo>
                        <a:pt x="77" y="250"/>
                      </a:lnTo>
                      <a:lnTo>
                        <a:pt x="72" y="269"/>
                      </a:lnTo>
                      <a:lnTo>
                        <a:pt x="67" y="293"/>
                      </a:lnTo>
                      <a:lnTo>
                        <a:pt x="72" y="288"/>
                      </a:lnTo>
                      <a:lnTo>
                        <a:pt x="72" y="283"/>
                      </a:lnTo>
                      <a:lnTo>
                        <a:pt x="82" y="269"/>
                      </a:lnTo>
                      <a:lnTo>
                        <a:pt x="86" y="269"/>
                      </a:lnTo>
                      <a:lnTo>
                        <a:pt x="91" y="264"/>
                      </a:lnTo>
                      <a:lnTo>
                        <a:pt x="91" y="255"/>
                      </a:lnTo>
                      <a:lnTo>
                        <a:pt x="96" y="255"/>
                      </a:lnTo>
                      <a:lnTo>
                        <a:pt x="96" y="250"/>
                      </a:lnTo>
                      <a:lnTo>
                        <a:pt x="101" y="250"/>
                      </a:lnTo>
                      <a:lnTo>
                        <a:pt x="106" y="245"/>
                      </a:lnTo>
                      <a:lnTo>
                        <a:pt x="86" y="274"/>
                      </a:lnTo>
                      <a:lnTo>
                        <a:pt x="67" y="307"/>
                      </a:lnTo>
                      <a:lnTo>
                        <a:pt x="58" y="327"/>
                      </a:lnTo>
                      <a:lnTo>
                        <a:pt x="53" y="341"/>
                      </a:lnTo>
                      <a:lnTo>
                        <a:pt x="53" y="360"/>
                      </a:lnTo>
                      <a:lnTo>
                        <a:pt x="53" y="379"/>
                      </a:lnTo>
                      <a:lnTo>
                        <a:pt x="48" y="379"/>
                      </a:lnTo>
                      <a:lnTo>
                        <a:pt x="38" y="379"/>
                      </a:lnTo>
                      <a:lnTo>
                        <a:pt x="38" y="365"/>
                      </a:lnTo>
                      <a:lnTo>
                        <a:pt x="43" y="351"/>
                      </a:lnTo>
                      <a:lnTo>
                        <a:pt x="48" y="327"/>
                      </a:lnTo>
                      <a:lnTo>
                        <a:pt x="58" y="303"/>
                      </a:lnTo>
                      <a:lnTo>
                        <a:pt x="58" y="293"/>
                      </a:lnTo>
                      <a:lnTo>
                        <a:pt x="62" y="279"/>
                      </a:lnTo>
                      <a:lnTo>
                        <a:pt x="53" y="283"/>
                      </a:lnTo>
                      <a:lnTo>
                        <a:pt x="48" y="293"/>
                      </a:lnTo>
                      <a:lnTo>
                        <a:pt x="43" y="312"/>
                      </a:lnTo>
                      <a:lnTo>
                        <a:pt x="38" y="331"/>
                      </a:lnTo>
                      <a:lnTo>
                        <a:pt x="34" y="336"/>
                      </a:lnTo>
                      <a:lnTo>
                        <a:pt x="29" y="346"/>
                      </a:lnTo>
                      <a:lnTo>
                        <a:pt x="24" y="351"/>
                      </a:lnTo>
                      <a:lnTo>
                        <a:pt x="24" y="360"/>
                      </a:lnTo>
                      <a:lnTo>
                        <a:pt x="24" y="375"/>
                      </a:lnTo>
                      <a:lnTo>
                        <a:pt x="19" y="384"/>
                      </a:lnTo>
                      <a:lnTo>
                        <a:pt x="19" y="389"/>
                      </a:lnTo>
                      <a:lnTo>
                        <a:pt x="14" y="394"/>
                      </a:lnTo>
                      <a:lnTo>
                        <a:pt x="10" y="399"/>
                      </a:lnTo>
                      <a:lnTo>
                        <a:pt x="14" y="379"/>
                      </a:lnTo>
                      <a:lnTo>
                        <a:pt x="14" y="365"/>
                      </a:lnTo>
                      <a:lnTo>
                        <a:pt x="29" y="331"/>
                      </a:lnTo>
                      <a:lnTo>
                        <a:pt x="38" y="298"/>
                      </a:lnTo>
                      <a:lnTo>
                        <a:pt x="48" y="269"/>
                      </a:lnTo>
                      <a:lnTo>
                        <a:pt x="43" y="269"/>
                      </a:lnTo>
                      <a:lnTo>
                        <a:pt x="38" y="269"/>
                      </a:lnTo>
                      <a:lnTo>
                        <a:pt x="38" y="279"/>
                      </a:lnTo>
                      <a:lnTo>
                        <a:pt x="34" y="288"/>
                      </a:lnTo>
                      <a:lnTo>
                        <a:pt x="29" y="293"/>
                      </a:lnTo>
                      <a:lnTo>
                        <a:pt x="29" y="293"/>
                      </a:lnTo>
                      <a:lnTo>
                        <a:pt x="14" y="322"/>
                      </a:lnTo>
                      <a:lnTo>
                        <a:pt x="10" y="336"/>
                      </a:lnTo>
                      <a:lnTo>
                        <a:pt x="10" y="341"/>
                      </a:lnTo>
                      <a:lnTo>
                        <a:pt x="10" y="351"/>
                      </a:lnTo>
                      <a:lnTo>
                        <a:pt x="5" y="351"/>
                      </a:lnTo>
                      <a:lnTo>
                        <a:pt x="0" y="346"/>
                      </a:lnTo>
                      <a:lnTo>
                        <a:pt x="5" y="327"/>
                      </a:lnTo>
                      <a:lnTo>
                        <a:pt x="14" y="307"/>
                      </a:lnTo>
                      <a:lnTo>
                        <a:pt x="24" y="283"/>
                      </a:lnTo>
                      <a:lnTo>
                        <a:pt x="38" y="264"/>
                      </a:lnTo>
                      <a:lnTo>
                        <a:pt x="62" y="231"/>
                      </a:lnTo>
                      <a:lnTo>
                        <a:pt x="72" y="211"/>
                      </a:lnTo>
                      <a:lnTo>
                        <a:pt x="82" y="192"/>
                      </a:lnTo>
                      <a:lnTo>
                        <a:pt x="77" y="192"/>
                      </a:lnTo>
                      <a:lnTo>
                        <a:pt x="67" y="197"/>
                      </a:lnTo>
                      <a:lnTo>
                        <a:pt x="67" y="202"/>
                      </a:lnTo>
                      <a:lnTo>
                        <a:pt x="62" y="207"/>
                      </a:lnTo>
                      <a:lnTo>
                        <a:pt x="38" y="240"/>
                      </a:lnTo>
                      <a:lnTo>
                        <a:pt x="24" y="259"/>
                      </a:lnTo>
                      <a:lnTo>
                        <a:pt x="19" y="264"/>
                      </a:lnTo>
                      <a:lnTo>
                        <a:pt x="19" y="279"/>
                      </a:lnTo>
                      <a:lnTo>
                        <a:pt x="19" y="269"/>
                      </a:lnTo>
                      <a:lnTo>
                        <a:pt x="19" y="259"/>
                      </a:lnTo>
                      <a:lnTo>
                        <a:pt x="24" y="255"/>
                      </a:lnTo>
                      <a:lnTo>
                        <a:pt x="29" y="245"/>
                      </a:lnTo>
                      <a:lnTo>
                        <a:pt x="19" y="250"/>
                      </a:lnTo>
                      <a:lnTo>
                        <a:pt x="24" y="240"/>
                      </a:lnTo>
                      <a:lnTo>
                        <a:pt x="29" y="231"/>
                      </a:lnTo>
                      <a:lnTo>
                        <a:pt x="38" y="207"/>
                      </a:lnTo>
                      <a:lnTo>
                        <a:pt x="48" y="187"/>
                      </a:lnTo>
                      <a:lnTo>
                        <a:pt x="58" y="178"/>
                      </a:lnTo>
                      <a:lnTo>
                        <a:pt x="67" y="168"/>
                      </a:lnTo>
                      <a:lnTo>
                        <a:pt x="67" y="163"/>
                      </a:lnTo>
                      <a:lnTo>
                        <a:pt x="67" y="158"/>
                      </a:lnTo>
                      <a:lnTo>
                        <a:pt x="77" y="154"/>
                      </a:lnTo>
                      <a:lnTo>
                        <a:pt x="82" y="149"/>
                      </a:lnTo>
                      <a:lnTo>
                        <a:pt x="86" y="144"/>
                      </a:lnTo>
                      <a:lnTo>
                        <a:pt x="86" y="144"/>
                      </a:lnTo>
                      <a:lnTo>
                        <a:pt x="91" y="144"/>
                      </a:lnTo>
                      <a:lnTo>
                        <a:pt x="72" y="163"/>
                      </a:lnTo>
                      <a:lnTo>
                        <a:pt x="58" y="182"/>
                      </a:lnTo>
                      <a:lnTo>
                        <a:pt x="48" y="192"/>
                      </a:lnTo>
                      <a:lnTo>
                        <a:pt x="43" y="202"/>
                      </a:lnTo>
                      <a:lnTo>
                        <a:pt x="38" y="216"/>
                      </a:lnTo>
                      <a:lnTo>
                        <a:pt x="38" y="226"/>
                      </a:lnTo>
                      <a:lnTo>
                        <a:pt x="34" y="231"/>
                      </a:lnTo>
                      <a:lnTo>
                        <a:pt x="29" y="235"/>
                      </a:lnTo>
                      <a:lnTo>
                        <a:pt x="29" y="235"/>
                      </a:lnTo>
                      <a:lnTo>
                        <a:pt x="29" y="245"/>
                      </a:lnTo>
                      <a:lnTo>
                        <a:pt x="58" y="207"/>
                      </a:lnTo>
                      <a:lnTo>
                        <a:pt x="72" y="182"/>
                      </a:lnTo>
                      <a:lnTo>
                        <a:pt x="82" y="178"/>
                      </a:lnTo>
                      <a:lnTo>
                        <a:pt x="82" y="173"/>
                      </a:lnTo>
                      <a:lnTo>
                        <a:pt x="91" y="168"/>
                      </a:lnTo>
                      <a:lnTo>
                        <a:pt x="120" y="130"/>
                      </a:lnTo>
                      <a:lnTo>
                        <a:pt x="144" y="91"/>
                      </a:lnTo>
                      <a:lnTo>
                        <a:pt x="144" y="82"/>
                      </a:lnTo>
                      <a:lnTo>
                        <a:pt x="149" y="77"/>
                      </a:lnTo>
                      <a:lnTo>
                        <a:pt x="149" y="67"/>
                      </a:lnTo>
                      <a:lnTo>
                        <a:pt x="154" y="62"/>
                      </a:lnTo>
                      <a:lnTo>
                        <a:pt x="168" y="53"/>
                      </a:lnTo>
                      <a:lnTo>
                        <a:pt x="173" y="43"/>
                      </a:lnTo>
                      <a:lnTo>
                        <a:pt x="178" y="38"/>
                      </a:lnTo>
                      <a:lnTo>
                        <a:pt x="187" y="29"/>
                      </a:lnTo>
                      <a:lnTo>
                        <a:pt x="202" y="14"/>
                      </a:lnTo>
                      <a:lnTo>
                        <a:pt x="211" y="5"/>
                      </a:lnTo>
                      <a:lnTo>
                        <a:pt x="221" y="0"/>
                      </a:lnTo>
                      <a:lnTo>
                        <a:pt x="22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6" name="Freeform 164">
                  <a:extLst>
                    <a:ext uri="{FF2B5EF4-FFF2-40B4-BE49-F238E27FC236}">
                      <a16:creationId xmlns:a16="http://schemas.microsoft.com/office/drawing/2014/main" id="{43DC02D1-DF02-44E9-BE8F-39D8FC9720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3" y="1310"/>
                  <a:ext cx="34" cy="34"/>
                </a:xfrm>
                <a:custGeom>
                  <a:avLst/>
                  <a:gdLst>
                    <a:gd name="T0" fmla="*/ 34 w 34"/>
                    <a:gd name="T1" fmla="*/ 0 h 34"/>
                    <a:gd name="T2" fmla="*/ 34 w 34"/>
                    <a:gd name="T3" fmla="*/ 5 h 34"/>
                    <a:gd name="T4" fmla="*/ 29 w 34"/>
                    <a:gd name="T5" fmla="*/ 10 h 34"/>
                    <a:gd name="T6" fmla="*/ 19 w 34"/>
                    <a:gd name="T7" fmla="*/ 19 h 34"/>
                    <a:gd name="T8" fmla="*/ 10 w 34"/>
                    <a:gd name="T9" fmla="*/ 24 h 34"/>
                    <a:gd name="T10" fmla="*/ 5 w 34"/>
                    <a:gd name="T11" fmla="*/ 34 h 34"/>
                    <a:gd name="T12" fmla="*/ 0 w 34"/>
                    <a:gd name="T13" fmla="*/ 24 h 34"/>
                    <a:gd name="T14" fmla="*/ 5 w 34"/>
                    <a:gd name="T15" fmla="*/ 19 h 34"/>
                    <a:gd name="T16" fmla="*/ 10 w 34"/>
                    <a:gd name="T17" fmla="*/ 19 h 34"/>
                    <a:gd name="T18" fmla="*/ 15 w 34"/>
                    <a:gd name="T19" fmla="*/ 14 h 34"/>
                    <a:gd name="T20" fmla="*/ 24 w 34"/>
                    <a:gd name="T21" fmla="*/ 5 h 34"/>
                    <a:gd name="T22" fmla="*/ 34 w 34"/>
                    <a:gd name="T23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4">
                      <a:moveTo>
                        <a:pt x="34" y="0"/>
                      </a:moveTo>
                      <a:lnTo>
                        <a:pt x="34" y="5"/>
                      </a:lnTo>
                      <a:lnTo>
                        <a:pt x="29" y="10"/>
                      </a:lnTo>
                      <a:lnTo>
                        <a:pt x="19" y="19"/>
                      </a:lnTo>
                      <a:lnTo>
                        <a:pt x="10" y="24"/>
                      </a:lnTo>
                      <a:lnTo>
                        <a:pt x="5" y="34"/>
                      </a:lnTo>
                      <a:lnTo>
                        <a:pt x="0" y="24"/>
                      </a:lnTo>
                      <a:lnTo>
                        <a:pt x="5" y="19"/>
                      </a:lnTo>
                      <a:lnTo>
                        <a:pt x="10" y="19"/>
                      </a:lnTo>
                      <a:lnTo>
                        <a:pt x="15" y="14"/>
                      </a:lnTo>
                      <a:lnTo>
                        <a:pt x="24" y="5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7" name="Freeform 165">
                  <a:extLst>
                    <a:ext uri="{FF2B5EF4-FFF2-40B4-BE49-F238E27FC236}">
                      <a16:creationId xmlns:a16="http://schemas.microsoft.com/office/drawing/2014/main" id="{AAC18F60-81EB-4BCB-AD3D-6ACFDF0A0E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8" y="1310"/>
                  <a:ext cx="24" cy="29"/>
                </a:xfrm>
                <a:custGeom>
                  <a:avLst/>
                  <a:gdLst>
                    <a:gd name="T0" fmla="*/ 24 w 24"/>
                    <a:gd name="T1" fmla="*/ 24 h 29"/>
                    <a:gd name="T2" fmla="*/ 19 w 24"/>
                    <a:gd name="T3" fmla="*/ 29 h 29"/>
                    <a:gd name="T4" fmla="*/ 14 w 24"/>
                    <a:gd name="T5" fmla="*/ 24 h 29"/>
                    <a:gd name="T6" fmla="*/ 9 w 24"/>
                    <a:gd name="T7" fmla="*/ 24 h 29"/>
                    <a:gd name="T8" fmla="*/ 5 w 24"/>
                    <a:gd name="T9" fmla="*/ 19 h 29"/>
                    <a:gd name="T10" fmla="*/ 0 w 24"/>
                    <a:gd name="T11" fmla="*/ 14 h 29"/>
                    <a:gd name="T12" fmla="*/ 0 w 24"/>
                    <a:gd name="T13" fmla="*/ 10 h 29"/>
                    <a:gd name="T14" fmla="*/ 0 w 24"/>
                    <a:gd name="T15" fmla="*/ 5 h 29"/>
                    <a:gd name="T16" fmla="*/ 5 w 24"/>
                    <a:gd name="T17" fmla="*/ 0 h 29"/>
                    <a:gd name="T18" fmla="*/ 24 w 24"/>
                    <a:gd name="T19" fmla="*/ 2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29">
                      <a:moveTo>
                        <a:pt x="24" y="24"/>
                      </a:moveTo>
                      <a:lnTo>
                        <a:pt x="19" y="29"/>
                      </a:lnTo>
                      <a:lnTo>
                        <a:pt x="14" y="24"/>
                      </a:lnTo>
                      <a:lnTo>
                        <a:pt x="9" y="24"/>
                      </a:lnTo>
                      <a:lnTo>
                        <a:pt x="5" y="19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2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8" name="Freeform 166">
                  <a:extLst>
                    <a:ext uri="{FF2B5EF4-FFF2-40B4-BE49-F238E27FC236}">
                      <a16:creationId xmlns:a16="http://schemas.microsoft.com/office/drawing/2014/main" id="{14DC75F2-786F-43CC-8A60-4237B1BBB8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0" y="1320"/>
                  <a:ext cx="86" cy="172"/>
                </a:xfrm>
                <a:custGeom>
                  <a:avLst/>
                  <a:gdLst>
                    <a:gd name="T0" fmla="*/ 86 w 86"/>
                    <a:gd name="T1" fmla="*/ 28 h 172"/>
                    <a:gd name="T2" fmla="*/ 72 w 86"/>
                    <a:gd name="T3" fmla="*/ 72 h 172"/>
                    <a:gd name="T4" fmla="*/ 52 w 86"/>
                    <a:gd name="T5" fmla="*/ 110 h 172"/>
                    <a:gd name="T6" fmla="*/ 43 w 86"/>
                    <a:gd name="T7" fmla="*/ 129 h 172"/>
                    <a:gd name="T8" fmla="*/ 28 w 86"/>
                    <a:gd name="T9" fmla="*/ 148 h 172"/>
                    <a:gd name="T10" fmla="*/ 19 w 86"/>
                    <a:gd name="T11" fmla="*/ 163 h 172"/>
                    <a:gd name="T12" fmla="*/ 0 w 86"/>
                    <a:gd name="T13" fmla="*/ 172 h 172"/>
                    <a:gd name="T14" fmla="*/ 0 w 86"/>
                    <a:gd name="T15" fmla="*/ 172 h 172"/>
                    <a:gd name="T16" fmla="*/ 0 w 86"/>
                    <a:gd name="T17" fmla="*/ 168 h 172"/>
                    <a:gd name="T18" fmla="*/ 9 w 86"/>
                    <a:gd name="T19" fmla="*/ 158 h 172"/>
                    <a:gd name="T20" fmla="*/ 19 w 86"/>
                    <a:gd name="T21" fmla="*/ 144 h 172"/>
                    <a:gd name="T22" fmla="*/ 24 w 86"/>
                    <a:gd name="T23" fmla="*/ 134 h 172"/>
                    <a:gd name="T24" fmla="*/ 24 w 86"/>
                    <a:gd name="T25" fmla="*/ 129 h 172"/>
                    <a:gd name="T26" fmla="*/ 24 w 86"/>
                    <a:gd name="T27" fmla="*/ 120 h 172"/>
                    <a:gd name="T28" fmla="*/ 33 w 86"/>
                    <a:gd name="T29" fmla="*/ 105 h 172"/>
                    <a:gd name="T30" fmla="*/ 38 w 86"/>
                    <a:gd name="T31" fmla="*/ 91 h 172"/>
                    <a:gd name="T32" fmla="*/ 48 w 86"/>
                    <a:gd name="T33" fmla="*/ 81 h 172"/>
                    <a:gd name="T34" fmla="*/ 57 w 86"/>
                    <a:gd name="T35" fmla="*/ 67 h 172"/>
                    <a:gd name="T36" fmla="*/ 67 w 86"/>
                    <a:gd name="T37" fmla="*/ 52 h 172"/>
                    <a:gd name="T38" fmla="*/ 72 w 86"/>
                    <a:gd name="T39" fmla="*/ 38 h 172"/>
                    <a:gd name="T40" fmla="*/ 72 w 86"/>
                    <a:gd name="T41" fmla="*/ 24 h 172"/>
                    <a:gd name="T42" fmla="*/ 67 w 86"/>
                    <a:gd name="T43" fmla="*/ 19 h 172"/>
                    <a:gd name="T44" fmla="*/ 67 w 86"/>
                    <a:gd name="T45" fmla="*/ 14 h 172"/>
                    <a:gd name="T46" fmla="*/ 62 w 86"/>
                    <a:gd name="T47" fmla="*/ 4 h 172"/>
                    <a:gd name="T48" fmla="*/ 67 w 86"/>
                    <a:gd name="T49" fmla="*/ 0 h 172"/>
                    <a:gd name="T50" fmla="*/ 72 w 86"/>
                    <a:gd name="T51" fmla="*/ 4 h 172"/>
                    <a:gd name="T52" fmla="*/ 76 w 86"/>
                    <a:gd name="T53" fmla="*/ 14 h 172"/>
                    <a:gd name="T54" fmla="*/ 86 w 86"/>
                    <a:gd name="T55" fmla="*/ 28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86" h="172">
                      <a:moveTo>
                        <a:pt x="86" y="28"/>
                      </a:moveTo>
                      <a:lnTo>
                        <a:pt x="72" y="72"/>
                      </a:lnTo>
                      <a:lnTo>
                        <a:pt x="52" y="110"/>
                      </a:lnTo>
                      <a:lnTo>
                        <a:pt x="43" y="129"/>
                      </a:lnTo>
                      <a:lnTo>
                        <a:pt x="28" y="148"/>
                      </a:lnTo>
                      <a:lnTo>
                        <a:pt x="19" y="163"/>
                      </a:lnTo>
                      <a:lnTo>
                        <a:pt x="0" y="172"/>
                      </a:lnTo>
                      <a:lnTo>
                        <a:pt x="0" y="172"/>
                      </a:lnTo>
                      <a:lnTo>
                        <a:pt x="0" y="168"/>
                      </a:lnTo>
                      <a:lnTo>
                        <a:pt x="9" y="158"/>
                      </a:lnTo>
                      <a:lnTo>
                        <a:pt x="19" y="144"/>
                      </a:lnTo>
                      <a:lnTo>
                        <a:pt x="24" y="134"/>
                      </a:lnTo>
                      <a:lnTo>
                        <a:pt x="24" y="129"/>
                      </a:lnTo>
                      <a:lnTo>
                        <a:pt x="24" y="120"/>
                      </a:lnTo>
                      <a:lnTo>
                        <a:pt x="33" y="105"/>
                      </a:lnTo>
                      <a:lnTo>
                        <a:pt x="38" y="91"/>
                      </a:lnTo>
                      <a:lnTo>
                        <a:pt x="48" y="81"/>
                      </a:lnTo>
                      <a:lnTo>
                        <a:pt x="57" y="67"/>
                      </a:lnTo>
                      <a:lnTo>
                        <a:pt x="67" y="52"/>
                      </a:lnTo>
                      <a:lnTo>
                        <a:pt x="72" y="38"/>
                      </a:lnTo>
                      <a:lnTo>
                        <a:pt x="72" y="24"/>
                      </a:lnTo>
                      <a:lnTo>
                        <a:pt x="67" y="19"/>
                      </a:lnTo>
                      <a:lnTo>
                        <a:pt x="67" y="14"/>
                      </a:lnTo>
                      <a:lnTo>
                        <a:pt x="62" y="4"/>
                      </a:lnTo>
                      <a:lnTo>
                        <a:pt x="67" y="0"/>
                      </a:lnTo>
                      <a:lnTo>
                        <a:pt x="72" y="4"/>
                      </a:lnTo>
                      <a:lnTo>
                        <a:pt x="76" y="14"/>
                      </a:lnTo>
                      <a:lnTo>
                        <a:pt x="86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79" name="Freeform 167">
                  <a:extLst>
                    <a:ext uri="{FF2B5EF4-FFF2-40B4-BE49-F238E27FC236}">
                      <a16:creationId xmlns:a16="http://schemas.microsoft.com/office/drawing/2014/main" id="{516B602C-F2D7-474B-9FC5-143DF8E2F7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7" y="1329"/>
                  <a:ext cx="15" cy="29"/>
                </a:xfrm>
                <a:custGeom>
                  <a:avLst/>
                  <a:gdLst>
                    <a:gd name="T0" fmla="*/ 10 w 15"/>
                    <a:gd name="T1" fmla="*/ 29 h 29"/>
                    <a:gd name="T2" fmla="*/ 10 w 15"/>
                    <a:gd name="T3" fmla="*/ 29 h 29"/>
                    <a:gd name="T4" fmla="*/ 5 w 15"/>
                    <a:gd name="T5" fmla="*/ 29 h 29"/>
                    <a:gd name="T6" fmla="*/ 0 w 15"/>
                    <a:gd name="T7" fmla="*/ 24 h 29"/>
                    <a:gd name="T8" fmla="*/ 5 w 15"/>
                    <a:gd name="T9" fmla="*/ 24 h 29"/>
                    <a:gd name="T10" fmla="*/ 5 w 15"/>
                    <a:gd name="T11" fmla="*/ 19 h 29"/>
                    <a:gd name="T12" fmla="*/ 5 w 15"/>
                    <a:gd name="T13" fmla="*/ 10 h 29"/>
                    <a:gd name="T14" fmla="*/ 5 w 15"/>
                    <a:gd name="T15" fmla="*/ 0 h 29"/>
                    <a:gd name="T16" fmla="*/ 10 w 15"/>
                    <a:gd name="T17" fmla="*/ 0 h 29"/>
                    <a:gd name="T18" fmla="*/ 15 w 15"/>
                    <a:gd name="T19" fmla="*/ 0 h 29"/>
                    <a:gd name="T20" fmla="*/ 10 w 15"/>
                    <a:gd name="T21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" h="29">
                      <a:moveTo>
                        <a:pt x="10" y="29"/>
                      </a:moveTo>
                      <a:lnTo>
                        <a:pt x="10" y="29"/>
                      </a:ln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5" y="24"/>
                      </a:lnTo>
                      <a:lnTo>
                        <a:pt x="5" y="19"/>
                      </a:lnTo>
                      <a:lnTo>
                        <a:pt x="5" y="1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1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0" name="Freeform 168">
                  <a:extLst>
                    <a:ext uri="{FF2B5EF4-FFF2-40B4-BE49-F238E27FC236}">
                      <a16:creationId xmlns:a16="http://schemas.microsoft.com/office/drawing/2014/main" id="{9CF9E0FD-ECE0-452E-BFB3-8CF5577343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5" y="1334"/>
                  <a:ext cx="125" cy="96"/>
                </a:xfrm>
                <a:custGeom>
                  <a:avLst/>
                  <a:gdLst>
                    <a:gd name="T0" fmla="*/ 53 w 125"/>
                    <a:gd name="T1" fmla="*/ 14 h 96"/>
                    <a:gd name="T2" fmla="*/ 58 w 125"/>
                    <a:gd name="T3" fmla="*/ 5 h 96"/>
                    <a:gd name="T4" fmla="*/ 62 w 125"/>
                    <a:gd name="T5" fmla="*/ 14 h 96"/>
                    <a:gd name="T6" fmla="*/ 67 w 125"/>
                    <a:gd name="T7" fmla="*/ 29 h 96"/>
                    <a:gd name="T8" fmla="*/ 77 w 125"/>
                    <a:gd name="T9" fmla="*/ 38 h 96"/>
                    <a:gd name="T10" fmla="*/ 86 w 125"/>
                    <a:gd name="T11" fmla="*/ 38 h 96"/>
                    <a:gd name="T12" fmla="*/ 96 w 125"/>
                    <a:gd name="T13" fmla="*/ 14 h 96"/>
                    <a:gd name="T14" fmla="*/ 96 w 125"/>
                    <a:gd name="T15" fmla="*/ 38 h 96"/>
                    <a:gd name="T16" fmla="*/ 110 w 125"/>
                    <a:gd name="T17" fmla="*/ 58 h 96"/>
                    <a:gd name="T18" fmla="*/ 115 w 125"/>
                    <a:gd name="T19" fmla="*/ 62 h 96"/>
                    <a:gd name="T20" fmla="*/ 115 w 125"/>
                    <a:gd name="T21" fmla="*/ 62 h 96"/>
                    <a:gd name="T22" fmla="*/ 106 w 125"/>
                    <a:gd name="T23" fmla="*/ 34 h 96"/>
                    <a:gd name="T24" fmla="*/ 106 w 125"/>
                    <a:gd name="T25" fmla="*/ 24 h 96"/>
                    <a:gd name="T26" fmla="*/ 110 w 125"/>
                    <a:gd name="T27" fmla="*/ 14 h 96"/>
                    <a:gd name="T28" fmla="*/ 110 w 125"/>
                    <a:gd name="T29" fmla="*/ 34 h 96"/>
                    <a:gd name="T30" fmla="*/ 125 w 125"/>
                    <a:gd name="T31" fmla="*/ 62 h 96"/>
                    <a:gd name="T32" fmla="*/ 125 w 125"/>
                    <a:gd name="T33" fmla="*/ 72 h 96"/>
                    <a:gd name="T34" fmla="*/ 110 w 125"/>
                    <a:gd name="T35" fmla="*/ 72 h 96"/>
                    <a:gd name="T36" fmla="*/ 86 w 125"/>
                    <a:gd name="T37" fmla="*/ 86 h 96"/>
                    <a:gd name="T38" fmla="*/ 62 w 125"/>
                    <a:gd name="T39" fmla="*/ 96 h 96"/>
                    <a:gd name="T40" fmla="*/ 43 w 125"/>
                    <a:gd name="T41" fmla="*/ 96 h 96"/>
                    <a:gd name="T42" fmla="*/ 38 w 125"/>
                    <a:gd name="T43" fmla="*/ 91 h 96"/>
                    <a:gd name="T44" fmla="*/ 38 w 125"/>
                    <a:gd name="T45" fmla="*/ 82 h 96"/>
                    <a:gd name="T46" fmla="*/ 53 w 125"/>
                    <a:gd name="T47" fmla="*/ 77 h 96"/>
                    <a:gd name="T48" fmla="*/ 53 w 125"/>
                    <a:gd name="T49" fmla="*/ 67 h 96"/>
                    <a:gd name="T50" fmla="*/ 34 w 125"/>
                    <a:gd name="T51" fmla="*/ 72 h 96"/>
                    <a:gd name="T52" fmla="*/ 24 w 125"/>
                    <a:gd name="T53" fmla="*/ 62 h 96"/>
                    <a:gd name="T54" fmla="*/ 19 w 125"/>
                    <a:gd name="T55" fmla="*/ 82 h 96"/>
                    <a:gd name="T56" fmla="*/ 14 w 125"/>
                    <a:gd name="T57" fmla="*/ 91 h 96"/>
                    <a:gd name="T58" fmla="*/ 5 w 125"/>
                    <a:gd name="T59" fmla="*/ 96 h 96"/>
                    <a:gd name="T60" fmla="*/ 0 w 125"/>
                    <a:gd name="T61" fmla="*/ 77 h 96"/>
                    <a:gd name="T62" fmla="*/ 10 w 125"/>
                    <a:gd name="T63" fmla="*/ 48 h 96"/>
                    <a:gd name="T64" fmla="*/ 29 w 125"/>
                    <a:gd name="T65" fmla="*/ 38 h 96"/>
                    <a:gd name="T66" fmla="*/ 29 w 125"/>
                    <a:gd name="T67" fmla="*/ 48 h 96"/>
                    <a:gd name="T68" fmla="*/ 34 w 125"/>
                    <a:gd name="T69" fmla="*/ 38 h 96"/>
                    <a:gd name="T70" fmla="*/ 29 w 125"/>
                    <a:gd name="T71" fmla="*/ 24 h 96"/>
                    <a:gd name="T72" fmla="*/ 29 w 125"/>
                    <a:gd name="T73" fmla="*/ 14 h 96"/>
                    <a:gd name="T74" fmla="*/ 38 w 125"/>
                    <a:gd name="T75" fmla="*/ 0 h 96"/>
                    <a:gd name="T76" fmla="*/ 48 w 125"/>
                    <a:gd name="T77" fmla="*/ 5 h 96"/>
                    <a:gd name="T78" fmla="*/ 48 w 125"/>
                    <a:gd name="T79" fmla="*/ 14 h 96"/>
                    <a:gd name="T80" fmla="*/ 48 w 125"/>
                    <a:gd name="T81" fmla="*/ 29 h 96"/>
                    <a:gd name="T82" fmla="*/ 53 w 125"/>
                    <a:gd name="T83" fmla="*/ 29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25" h="96">
                      <a:moveTo>
                        <a:pt x="53" y="29"/>
                      </a:moveTo>
                      <a:lnTo>
                        <a:pt x="53" y="14"/>
                      </a:lnTo>
                      <a:lnTo>
                        <a:pt x="58" y="10"/>
                      </a:lnTo>
                      <a:lnTo>
                        <a:pt x="58" y="5"/>
                      </a:lnTo>
                      <a:lnTo>
                        <a:pt x="62" y="5"/>
                      </a:lnTo>
                      <a:lnTo>
                        <a:pt x="62" y="14"/>
                      </a:lnTo>
                      <a:lnTo>
                        <a:pt x="62" y="24"/>
                      </a:lnTo>
                      <a:lnTo>
                        <a:pt x="67" y="29"/>
                      </a:lnTo>
                      <a:lnTo>
                        <a:pt x="72" y="38"/>
                      </a:lnTo>
                      <a:lnTo>
                        <a:pt x="77" y="38"/>
                      </a:lnTo>
                      <a:lnTo>
                        <a:pt x="77" y="10"/>
                      </a:lnTo>
                      <a:lnTo>
                        <a:pt x="86" y="38"/>
                      </a:lnTo>
                      <a:lnTo>
                        <a:pt x="86" y="14"/>
                      </a:lnTo>
                      <a:lnTo>
                        <a:pt x="96" y="14"/>
                      </a:lnTo>
                      <a:lnTo>
                        <a:pt x="96" y="24"/>
                      </a:lnTo>
                      <a:lnTo>
                        <a:pt x="96" y="38"/>
                      </a:lnTo>
                      <a:lnTo>
                        <a:pt x="101" y="48"/>
                      </a:lnTo>
                      <a:lnTo>
                        <a:pt x="110" y="58"/>
                      </a:lnTo>
                      <a:lnTo>
                        <a:pt x="115" y="62"/>
                      </a:lnTo>
                      <a:lnTo>
                        <a:pt x="115" y="62"/>
                      </a:lnTo>
                      <a:lnTo>
                        <a:pt x="115" y="62"/>
                      </a:lnTo>
                      <a:lnTo>
                        <a:pt x="115" y="62"/>
                      </a:lnTo>
                      <a:lnTo>
                        <a:pt x="106" y="38"/>
                      </a:lnTo>
                      <a:lnTo>
                        <a:pt x="106" y="34"/>
                      </a:lnTo>
                      <a:lnTo>
                        <a:pt x="106" y="24"/>
                      </a:lnTo>
                      <a:lnTo>
                        <a:pt x="106" y="24"/>
                      </a:lnTo>
                      <a:lnTo>
                        <a:pt x="106" y="19"/>
                      </a:lnTo>
                      <a:lnTo>
                        <a:pt x="110" y="14"/>
                      </a:lnTo>
                      <a:lnTo>
                        <a:pt x="110" y="24"/>
                      </a:lnTo>
                      <a:lnTo>
                        <a:pt x="110" y="34"/>
                      </a:lnTo>
                      <a:lnTo>
                        <a:pt x="120" y="48"/>
                      </a:lnTo>
                      <a:lnTo>
                        <a:pt x="125" y="62"/>
                      </a:lnTo>
                      <a:lnTo>
                        <a:pt x="125" y="67"/>
                      </a:lnTo>
                      <a:lnTo>
                        <a:pt x="125" y="72"/>
                      </a:lnTo>
                      <a:lnTo>
                        <a:pt x="125" y="77"/>
                      </a:lnTo>
                      <a:lnTo>
                        <a:pt x="110" y="72"/>
                      </a:lnTo>
                      <a:lnTo>
                        <a:pt x="115" y="82"/>
                      </a:lnTo>
                      <a:lnTo>
                        <a:pt x="86" y="86"/>
                      </a:lnTo>
                      <a:lnTo>
                        <a:pt x="77" y="91"/>
                      </a:lnTo>
                      <a:lnTo>
                        <a:pt x="62" y="96"/>
                      </a:lnTo>
                      <a:lnTo>
                        <a:pt x="53" y="96"/>
                      </a:lnTo>
                      <a:lnTo>
                        <a:pt x="43" y="96"/>
                      </a:lnTo>
                      <a:lnTo>
                        <a:pt x="43" y="91"/>
                      </a:lnTo>
                      <a:lnTo>
                        <a:pt x="38" y="91"/>
                      </a:lnTo>
                      <a:lnTo>
                        <a:pt x="38" y="86"/>
                      </a:lnTo>
                      <a:lnTo>
                        <a:pt x="38" y="82"/>
                      </a:lnTo>
                      <a:lnTo>
                        <a:pt x="43" y="77"/>
                      </a:lnTo>
                      <a:lnTo>
                        <a:pt x="53" y="77"/>
                      </a:lnTo>
                      <a:lnTo>
                        <a:pt x="58" y="72"/>
                      </a:lnTo>
                      <a:lnTo>
                        <a:pt x="53" y="67"/>
                      </a:lnTo>
                      <a:lnTo>
                        <a:pt x="48" y="67"/>
                      </a:lnTo>
                      <a:lnTo>
                        <a:pt x="34" y="72"/>
                      </a:lnTo>
                      <a:lnTo>
                        <a:pt x="29" y="62"/>
                      </a:lnTo>
                      <a:lnTo>
                        <a:pt x="24" y="62"/>
                      </a:lnTo>
                      <a:lnTo>
                        <a:pt x="24" y="67"/>
                      </a:lnTo>
                      <a:lnTo>
                        <a:pt x="19" y="82"/>
                      </a:lnTo>
                      <a:lnTo>
                        <a:pt x="19" y="86"/>
                      </a:lnTo>
                      <a:lnTo>
                        <a:pt x="14" y="91"/>
                      </a:lnTo>
                      <a:lnTo>
                        <a:pt x="10" y="96"/>
                      </a:lnTo>
                      <a:lnTo>
                        <a:pt x="5" y="96"/>
                      </a:lnTo>
                      <a:lnTo>
                        <a:pt x="0" y="86"/>
                      </a:lnTo>
                      <a:lnTo>
                        <a:pt x="0" y="77"/>
                      </a:lnTo>
                      <a:lnTo>
                        <a:pt x="5" y="62"/>
                      </a:lnTo>
                      <a:lnTo>
                        <a:pt x="10" y="48"/>
                      </a:lnTo>
                      <a:lnTo>
                        <a:pt x="24" y="38"/>
                      </a:lnTo>
                      <a:lnTo>
                        <a:pt x="29" y="38"/>
                      </a:lnTo>
                      <a:lnTo>
                        <a:pt x="24" y="48"/>
                      </a:lnTo>
                      <a:lnTo>
                        <a:pt x="29" y="48"/>
                      </a:lnTo>
                      <a:lnTo>
                        <a:pt x="29" y="43"/>
                      </a:lnTo>
                      <a:lnTo>
                        <a:pt x="34" y="38"/>
                      </a:lnTo>
                      <a:lnTo>
                        <a:pt x="34" y="29"/>
                      </a:lnTo>
                      <a:lnTo>
                        <a:pt x="29" y="24"/>
                      </a:lnTo>
                      <a:lnTo>
                        <a:pt x="29" y="19"/>
                      </a:lnTo>
                      <a:lnTo>
                        <a:pt x="29" y="14"/>
                      </a:lnTo>
                      <a:lnTo>
                        <a:pt x="38" y="24"/>
                      </a:lnTo>
                      <a:lnTo>
                        <a:pt x="38" y="0"/>
                      </a:lnTo>
                      <a:lnTo>
                        <a:pt x="43" y="0"/>
                      </a:lnTo>
                      <a:lnTo>
                        <a:pt x="48" y="5"/>
                      </a:lnTo>
                      <a:lnTo>
                        <a:pt x="48" y="10"/>
                      </a:lnTo>
                      <a:lnTo>
                        <a:pt x="48" y="14"/>
                      </a:lnTo>
                      <a:lnTo>
                        <a:pt x="48" y="24"/>
                      </a:lnTo>
                      <a:lnTo>
                        <a:pt x="48" y="29"/>
                      </a:lnTo>
                      <a:lnTo>
                        <a:pt x="53" y="29"/>
                      </a:lnTo>
                      <a:lnTo>
                        <a:pt x="53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1" name="Freeform 169">
                  <a:extLst>
                    <a:ext uri="{FF2B5EF4-FFF2-40B4-BE49-F238E27FC236}">
                      <a16:creationId xmlns:a16="http://schemas.microsoft.com/office/drawing/2014/main" id="{17EC11D1-F5FE-4B33-8DA9-AA2009B71B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2" y="1334"/>
                  <a:ext cx="14" cy="53"/>
                </a:xfrm>
                <a:custGeom>
                  <a:avLst/>
                  <a:gdLst>
                    <a:gd name="T0" fmla="*/ 0 w 14"/>
                    <a:gd name="T1" fmla="*/ 53 h 53"/>
                    <a:gd name="T2" fmla="*/ 0 w 14"/>
                    <a:gd name="T3" fmla="*/ 43 h 53"/>
                    <a:gd name="T4" fmla="*/ 4 w 14"/>
                    <a:gd name="T5" fmla="*/ 29 h 53"/>
                    <a:gd name="T6" fmla="*/ 9 w 14"/>
                    <a:gd name="T7" fmla="*/ 14 h 53"/>
                    <a:gd name="T8" fmla="*/ 9 w 14"/>
                    <a:gd name="T9" fmla="*/ 0 h 53"/>
                    <a:gd name="T10" fmla="*/ 14 w 14"/>
                    <a:gd name="T11" fmla="*/ 14 h 53"/>
                    <a:gd name="T12" fmla="*/ 9 w 14"/>
                    <a:gd name="T13" fmla="*/ 29 h 53"/>
                    <a:gd name="T14" fmla="*/ 0 w 14"/>
                    <a:gd name="T1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" h="53">
                      <a:moveTo>
                        <a:pt x="0" y="53"/>
                      </a:moveTo>
                      <a:lnTo>
                        <a:pt x="0" y="43"/>
                      </a:lnTo>
                      <a:lnTo>
                        <a:pt x="4" y="29"/>
                      </a:lnTo>
                      <a:lnTo>
                        <a:pt x="9" y="14"/>
                      </a:lnTo>
                      <a:lnTo>
                        <a:pt x="9" y="0"/>
                      </a:lnTo>
                      <a:lnTo>
                        <a:pt x="14" y="14"/>
                      </a:lnTo>
                      <a:lnTo>
                        <a:pt x="9" y="29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2" name="Freeform 170">
                  <a:extLst>
                    <a:ext uri="{FF2B5EF4-FFF2-40B4-BE49-F238E27FC236}">
                      <a16:creationId xmlns:a16="http://schemas.microsoft.com/office/drawing/2014/main" id="{6A89CA79-BB43-4EDB-814C-A130617B68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6" y="1334"/>
                  <a:ext cx="43" cy="110"/>
                </a:xfrm>
                <a:custGeom>
                  <a:avLst/>
                  <a:gdLst>
                    <a:gd name="T0" fmla="*/ 43 w 43"/>
                    <a:gd name="T1" fmla="*/ 5 h 110"/>
                    <a:gd name="T2" fmla="*/ 29 w 43"/>
                    <a:gd name="T3" fmla="*/ 38 h 110"/>
                    <a:gd name="T4" fmla="*/ 14 w 43"/>
                    <a:gd name="T5" fmla="*/ 72 h 110"/>
                    <a:gd name="T6" fmla="*/ 19 w 43"/>
                    <a:gd name="T7" fmla="*/ 72 h 110"/>
                    <a:gd name="T8" fmla="*/ 24 w 43"/>
                    <a:gd name="T9" fmla="*/ 72 h 110"/>
                    <a:gd name="T10" fmla="*/ 24 w 43"/>
                    <a:gd name="T11" fmla="*/ 67 h 110"/>
                    <a:gd name="T12" fmla="*/ 29 w 43"/>
                    <a:gd name="T13" fmla="*/ 58 h 110"/>
                    <a:gd name="T14" fmla="*/ 29 w 43"/>
                    <a:gd name="T15" fmla="*/ 58 h 110"/>
                    <a:gd name="T16" fmla="*/ 34 w 43"/>
                    <a:gd name="T17" fmla="*/ 53 h 110"/>
                    <a:gd name="T18" fmla="*/ 34 w 43"/>
                    <a:gd name="T19" fmla="*/ 58 h 110"/>
                    <a:gd name="T20" fmla="*/ 34 w 43"/>
                    <a:gd name="T21" fmla="*/ 62 h 110"/>
                    <a:gd name="T22" fmla="*/ 29 w 43"/>
                    <a:gd name="T23" fmla="*/ 67 h 110"/>
                    <a:gd name="T24" fmla="*/ 24 w 43"/>
                    <a:gd name="T25" fmla="*/ 77 h 110"/>
                    <a:gd name="T26" fmla="*/ 19 w 43"/>
                    <a:gd name="T27" fmla="*/ 82 h 110"/>
                    <a:gd name="T28" fmla="*/ 19 w 43"/>
                    <a:gd name="T29" fmla="*/ 86 h 110"/>
                    <a:gd name="T30" fmla="*/ 14 w 43"/>
                    <a:gd name="T31" fmla="*/ 91 h 110"/>
                    <a:gd name="T32" fmla="*/ 14 w 43"/>
                    <a:gd name="T33" fmla="*/ 101 h 110"/>
                    <a:gd name="T34" fmla="*/ 10 w 43"/>
                    <a:gd name="T35" fmla="*/ 106 h 110"/>
                    <a:gd name="T36" fmla="*/ 10 w 43"/>
                    <a:gd name="T37" fmla="*/ 110 h 110"/>
                    <a:gd name="T38" fmla="*/ 5 w 43"/>
                    <a:gd name="T39" fmla="*/ 110 h 110"/>
                    <a:gd name="T40" fmla="*/ 0 w 43"/>
                    <a:gd name="T41" fmla="*/ 110 h 110"/>
                    <a:gd name="T42" fmla="*/ 5 w 43"/>
                    <a:gd name="T43" fmla="*/ 96 h 110"/>
                    <a:gd name="T44" fmla="*/ 5 w 43"/>
                    <a:gd name="T45" fmla="*/ 82 h 110"/>
                    <a:gd name="T46" fmla="*/ 14 w 43"/>
                    <a:gd name="T47" fmla="*/ 53 h 110"/>
                    <a:gd name="T48" fmla="*/ 29 w 43"/>
                    <a:gd name="T49" fmla="*/ 24 h 110"/>
                    <a:gd name="T50" fmla="*/ 43 w 43"/>
                    <a:gd name="T51" fmla="*/ 0 h 110"/>
                    <a:gd name="T52" fmla="*/ 43 w 43"/>
                    <a:gd name="T53" fmla="*/ 5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" h="110">
                      <a:moveTo>
                        <a:pt x="43" y="5"/>
                      </a:moveTo>
                      <a:lnTo>
                        <a:pt x="29" y="38"/>
                      </a:lnTo>
                      <a:lnTo>
                        <a:pt x="14" y="72"/>
                      </a:lnTo>
                      <a:lnTo>
                        <a:pt x="19" y="72"/>
                      </a:lnTo>
                      <a:lnTo>
                        <a:pt x="24" y="72"/>
                      </a:lnTo>
                      <a:lnTo>
                        <a:pt x="24" y="67"/>
                      </a:lnTo>
                      <a:lnTo>
                        <a:pt x="29" y="58"/>
                      </a:lnTo>
                      <a:lnTo>
                        <a:pt x="29" y="58"/>
                      </a:lnTo>
                      <a:lnTo>
                        <a:pt x="34" y="53"/>
                      </a:lnTo>
                      <a:lnTo>
                        <a:pt x="34" y="58"/>
                      </a:lnTo>
                      <a:lnTo>
                        <a:pt x="34" y="62"/>
                      </a:lnTo>
                      <a:lnTo>
                        <a:pt x="29" y="67"/>
                      </a:lnTo>
                      <a:lnTo>
                        <a:pt x="24" y="77"/>
                      </a:lnTo>
                      <a:lnTo>
                        <a:pt x="19" y="82"/>
                      </a:lnTo>
                      <a:lnTo>
                        <a:pt x="19" y="86"/>
                      </a:lnTo>
                      <a:lnTo>
                        <a:pt x="14" y="91"/>
                      </a:lnTo>
                      <a:lnTo>
                        <a:pt x="14" y="101"/>
                      </a:lnTo>
                      <a:lnTo>
                        <a:pt x="10" y="106"/>
                      </a:lnTo>
                      <a:lnTo>
                        <a:pt x="10" y="110"/>
                      </a:lnTo>
                      <a:lnTo>
                        <a:pt x="5" y="110"/>
                      </a:lnTo>
                      <a:lnTo>
                        <a:pt x="0" y="110"/>
                      </a:lnTo>
                      <a:lnTo>
                        <a:pt x="5" y="96"/>
                      </a:lnTo>
                      <a:lnTo>
                        <a:pt x="5" y="82"/>
                      </a:lnTo>
                      <a:lnTo>
                        <a:pt x="14" y="53"/>
                      </a:lnTo>
                      <a:lnTo>
                        <a:pt x="29" y="24"/>
                      </a:lnTo>
                      <a:lnTo>
                        <a:pt x="43" y="0"/>
                      </a:ln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3" name="Freeform 171">
                  <a:extLst>
                    <a:ext uri="{FF2B5EF4-FFF2-40B4-BE49-F238E27FC236}">
                      <a16:creationId xmlns:a16="http://schemas.microsoft.com/office/drawing/2014/main" id="{2923D1F9-1E0D-4387-9608-A31720F209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43" y="1334"/>
                  <a:ext cx="43" cy="72"/>
                </a:xfrm>
                <a:custGeom>
                  <a:avLst/>
                  <a:gdLst>
                    <a:gd name="T0" fmla="*/ 43 w 43"/>
                    <a:gd name="T1" fmla="*/ 5 h 72"/>
                    <a:gd name="T2" fmla="*/ 34 w 43"/>
                    <a:gd name="T3" fmla="*/ 24 h 72"/>
                    <a:gd name="T4" fmla="*/ 24 w 43"/>
                    <a:gd name="T5" fmla="*/ 43 h 72"/>
                    <a:gd name="T6" fmla="*/ 15 w 43"/>
                    <a:gd name="T7" fmla="*/ 58 h 72"/>
                    <a:gd name="T8" fmla="*/ 0 w 43"/>
                    <a:gd name="T9" fmla="*/ 72 h 72"/>
                    <a:gd name="T10" fmla="*/ 24 w 43"/>
                    <a:gd name="T11" fmla="*/ 43 h 72"/>
                    <a:gd name="T12" fmla="*/ 34 w 43"/>
                    <a:gd name="T13" fmla="*/ 24 h 72"/>
                    <a:gd name="T14" fmla="*/ 34 w 43"/>
                    <a:gd name="T15" fmla="*/ 14 h 72"/>
                    <a:gd name="T16" fmla="*/ 39 w 43"/>
                    <a:gd name="T17" fmla="*/ 0 h 72"/>
                    <a:gd name="T18" fmla="*/ 43 w 43"/>
                    <a:gd name="T19" fmla="*/ 5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3" h="72">
                      <a:moveTo>
                        <a:pt x="43" y="5"/>
                      </a:moveTo>
                      <a:lnTo>
                        <a:pt x="34" y="24"/>
                      </a:lnTo>
                      <a:lnTo>
                        <a:pt x="24" y="43"/>
                      </a:lnTo>
                      <a:lnTo>
                        <a:pt x="15" y="58"/>
                      </a:lnTo>
                      <a:lnTo>
                        <a:pt x="0" y="72"/>
                      </a:lnTo>
                      <a:lnTo>
                        <a:pt x="24" y="43"/>
                      </a:lnTo>
                      <a:lnTo>
                        <a:pt x="34" y="24"/>
                      </a:lnTo>
                      <a:lnTo>
                        <a:pt x="34" y="14"/>
                      </a:lnTo>
                      <a:lnTo>
                        <a:pt x="39" y="0"/>
                      </a:ln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4" name="Freeform 172">
                  <a:extLst>
                    <a:ext uri="{FF2B5EF4-FFF2-40B4-BE49-F238E27FC236}">
                      <a16:creationId xmlns:a16="http://schemas.microsoft.com/office/drawing/2014/main" id="{D815BDF0-9E67-4ED5-ACEE-6AA51CDB83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" y="1339"/>
                  <a:ext cx="125" cy="163"/>
                </a:xfrm>
                <a:custGeom>
                  <a:avLst/>
                  <a:gdLst>
                    <a:gd name="T0" fmla="*/ 110 w 125"/>
                    <a:gd name="T1" fmla="*/ 9 h 163"/>
                    <a:gd name="T2" fmla="*/ 120 w 125"/>
                    <a:gd name="T3" fmla="*/ 5 h 163"/>
                    <a:gd name="T4" fmla="*/ 106 w 125"/>
                    <a:gd name="T5" fmla="*/ 14 h 163"/>
                    <a:gd name="T6" fmla="*/ 82 w 125"/>
                    <a:gd name="T7" fmla="*/ 38 h 163"/>
                    <a:gd name="T8" fmla="*/ 72 w 125"/>
                    <a:gd name="T9" fmla="*/ 57 h 163"/>
                    <a:gd name="T10" fmla="*/ 72 w 125"/>
                    <a:gd name="T11" fmla="*/ 72 h 163"/>
                    <a:gd name="T12" fmla="*/ 77 w 125"/>
                    <a:gd name="T13" fmla="*/ 57 h 163"/>
                    <a:gd name="T14" fmla="*/ 96 w 125"/>
                    <a:gd name="T15" fmla="*/ 33 h 163"/>
                    <a:gd name="T16" fmla="*/ 115 w 125"/>
                    <a:gd name="T17" fmla="*/ 29 h 163"/>
                    <a:gd name="T18" fmla="*/ 91 w 125"/>
                    <a:gd name="T19" fmla="*/ 48 h 163"/>
                    <a:gd name="T20" fmla="*/ 82 w 125"/>
                    <a:gd name="T21" fmla="*/ 62 h 163"/>
                    <a:gd name="T22" fmla="*/ 82 w 125"/>
                    <a:gd name="T23" fmla="*/ 77 h 163"/>
                    <a:gd name="T24" fmla="*/ 86 w 125"/>
                    <a:gd name="T25" fmla="*/ 91 h 163"/>
                    <a:gd name="T26" fmla="*/ 77 w 125"/>
                    <a:gd name="T27" fmla="*/ 81 h 163"/>
                    <a:gd name="T28" fmla="*/ 67 w 125"/>
                    <a:gd name="T29" fmla="*/ 86 h 163"/>
                    <a:gd name="T30" fmla="*/ 62 w 125"/>
                    <a:gd name="T31" fmla="*/ 96 h 163"/>
                    <a:gd name="T32" fmla="*/ 62 w 125"/>
                    <a:gd name="T33" fmla="*/ 101 h 163"/>
                    <a:gd name="T34" fmla="*/ 53 w 125"/>
                    <a:gd name="T35" fmla="*/ 105 h 163"/>
                    <a:gd name="T36" fmla="*/ 43 w 125"/>
                    <a:gd name="T37" fmla="*/ 101 h 163"/>
                    <a:gd name="T38" fmla="*/ 29 w 125"/>
                    <a:gd name="T39" fmla="*/ 105 h 163"/>
                    <a:gd name="T40" fmla="*/ 29 w 125"/>
                    <a:gd name="T41" fmla="*/ 110 h 163"/>
                    <a:gd name="T42" fmla="*/ 19 w 125"/>
                    <a:gd name="T43" fmla="*/ 110 h 163"/>
                    <a:gd name="T44" fmla="*/ 19 w 125"/>
                    <a:gd name="T45" fmla="*/ 115 h 163"/>
                    <a:gd name="T46" fmla="*/ 24 w 125"/>
                    <a:gd name="T47" fmla="*/ 125 h 163"/>
                    <a:gd name="T48" fmla="*/ 29 w 125"/>
                    <a:gd name="T49" fmla="*/ 120 h 163"/>
                    <a:gd name="T50" fmla="*/ 38 w 125"/>
                    <a:gd name="T51" fmla="*/ 115 h 163"/>
                    <a:gd name="T52" fmla="*/ 38 w 125"/>
                    <a:gd name="T53" fmla="*/ 125 h 163"/>
                    <a:gd name="T54" fmla="*/ 34 w 125"/>
                    <a:gd name="T55" fmla="*/ 125 h 163"/>
                    <a:gd name="T56" fmla="*/ 24 w 125"/>
                    <a:gd name="T57" fmla="*/ 129 h 163"/>
                    <a:gd name="T58" fmla="*/ 10 w 125"/>
                    <a:gd name="T59" fmla="*/ 149 h 163"/>
                    <a:gd name="T60" fmla="*/ 29 w 125"/>
                    <a:gd name="T61" fmla="*/ 139 h 163"/>
                    <a:gd name="T62" fmla="*/ 38 w 125"/>
                    <a:gd name="T63" fmla="*/ 139 h 163"/>
                    <a:gd name="T64" fmla="*/ 29 w 125"/>
                    <a:gd name="T65" fmla="*/ 144 h 163"/>
                    <a:gd name="T66" fmla="*/ 19 w 125"/>
                    <a:gd name="T67" fmla="*/ 158 h 163"/>
                    <a:gd name="T68" fmla="*/ 14 w 125"/>
                    <a:gd name="T69" fmla="*/ 163 h 163"/>
                    <a:gd name="T70" fmla="*/ 5 w 125"/>
                    <a:gd name="T71" fmla="*/ 163 h 163"/>
                    <a:gd name="T72" fmla="*/ 0 w 125"/>
                    <a:gd name="T73" fmla="*/ 158 h 163"/>
                    <a:gd name="T74" fmla="*/ 5 w 125"/>
                    <a:gd name="T75" fmla="*/ 144 h 163"/>
                    <a:gd name="T76" fmla="*/ 14 w 125"/>
                    <a:gd name="T77" fmla="*/ 129 h 163"/>
                    <a:gd name="T78" fmla="*/ 14 w 125"/>
                    <a:gd name="T79" fmla="*/ 120 h 163"/>
                    <a:gd name="T80" fmla="*/ 5 w 125"/>
                    <a:gd name="T81" fmla="*/ 105 h 163"/>
                    <a:gd name="T82" fmla="*/ 0 w 125"/>
                    <a:gd name="T83" fmla="*/ 81 h 163"/>
                    <a:gd name="T84" fmla="*/ 5 w 125"/>
                    <a:gd name="T85" fmla="*/ 81 h 163"/>
                    <a:gd name="T86" fmla="*/ 10 w 125"/>
                    <a:gd name="T87" fmla="*/ 101 h 163"/>
                    <a:gd name="T88" fmla="*/ 14 w 125"/>
                    <a:gd name="T89" fmla="*/ 96 h 163"/>
                    <a:gd name="T90" fmla="*/ 14 w 125"/>
                    <a:gd name="T91" fmla="*/ 62 h 163"/>
                    <a:gd name="T92" fmla="*/ 19 w 125"/>
                    <a:gd name="T93" fmla="*/ 48 h 163"/>
                    <a:gd name="T94" fmla="*/ 24 w 125"/>
                    <a:gd name="T95" fmla="*/ 48 h 163"/>
                    <a:gd name="T96" fmla="*/ 24 w 125"/>
                    <a:gd name="T97" fmla="*/ 57 h 163"/>
                    <a:gd name="T98" fmla="*/ 24 w 125"/>
                    <a:gd name="T99" fmla="*/ 77 h 163"/>
                    <a:gd name="T100" fmla="*/ 29 w 125"/>
                    <a:gd name="T101" fmla="*/ 72 h 163"/>
                    <a:gd name="T102" fmla="*/ 38 w 125"/>
                    <a:gd name="T103" fmla="*/ 33 h 163"/>
                    <a:gd name="T104" fmla="*/ 48 w 125"/>
                    <a:gd name="T105" fmla="*/ 19 h 163"/>
                    <a:gd name="T106" fmla="*/ 38 w 125"/>
                    <a:gd name="T107" fmla="*/ 48 h 163"/>
                    <a:gd name="T108" fmla="*/ 34 w 125"/>
                    <a:gd name="T109" fmla="*/ 77 h 163"/>
                    <a:gd name="T110" fmla="*/ 38 w 125"/>
                    <a:gd name="T111" fmla="*/ 86 h 163"/>
                    <a:gd name="T112" fmla="*/ 53 w 125"/>
                    <a:gd name="T113" fmla="*/ 38 h 163"/>
                    <a:gd name="T114" fmla="*/ 67 w 125"/>
                    <a:gd name="T115" fmla="*/ 19 h 163"/>
                    <a:gd name="T116" fmla="*/ 86 w 125"/>
                    <a:gd name="T117" fmla="*/ 9 h 163"/>
                    <a:gd name="T118" fmla="*/ 91 w 125"/>
                    <a:gd name="T119" fmla="*/ 5 h 163"/>
                    <a:gd name="T120" fmla="*/ 96 w 125"/>
                    <a:gd name="T121" fmla="*/ 0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25" h="163">
                      <a:moveTo>
                        <a:pt x="91" y="14"/>
                      </a:moveTo>
                      <a:lnTo>
                        <a:pt x="110" y="9"/>
                      </a:lnTo>
                      <a:lnTo>
                        <a:pt x="115" y="5"/>
                      </a:lnTo>
                      <a:lnTo>
                        <a:pt x="120" y="5"/>
                      </a:lnTo>
                      <a:lnTo>
                        <a:pt x="125" y="5"/>
                      </a:lnTo>
                      <a:lnTo>
                        <a:pt x="106" y="14"/>
                      </a:lnTo>
                      <a:lnTo>
                        <a:pt x="91" y="29"/>
                      </a:lnTo>
                      <a:lnTo>
                        <a:pt x="82" y="38"/>
                      </a:lnTo>
                      <a:lnTo>
                        <a:pt x="77" y="48"/>
                      </a:lnTo>
                      <a:lnTo>
                        <a:pt x="72" y="57"/>
                      </a:lnTo>
                      <a:lnTo>
                        <a:pt x="67" y="67"/>
                      </a:lnTo>
                      <a:lnTo>
                        <a:pt x="72" y="72"/>
                      </a:lnTo>
                      <a:lnTo>
                        <a:pt x="72" y="67"/>
                      </a:lnTo>
                      <a:lnTo>
                        <a:pt x="77" y="57"/>
                      </a:lnTo>
                      <a:lnTo>
                        <a:pt x="86" y="48"/>
                      </a:lnTo>
                      <a:lnTo>
                        <a:pt x="96" y="33"/>
                      </a:lnTo>
                      <a:lnTo>
                        <a:pt x="110" y="29"/>
                      </a:lnTo>
                      <a:lnTo>
                        <a:pt x="115" y="29"/>
                      </a:lnTo>
                      <a:lnTo>
                        <a:pt x="106" y="38"/>
                      </a:lnTo>
                      <a:lnTo>
                        <a:pt x="91" y="48"/>
                      </a:lnTo>
                      <a:lnTo>
                        <a:pt x="86" y="53"/>
                      </a:lnTo>
                      <a:lnTo>
                        <a:pt x="82" y="62"/>
                      </a:lnTo>
                      <a:lnTo>
                        <a:pt x="82" y="67"/>
                      </a:lnTo>
                      <a:lnTo>
                        <a:pt x="82" y="77"/>
                      </a:lnTo>
                      <a:lnTo>
                        <a:pt x="91" y="77"/>
                      </a:lnTo>
                      <a:lnTo>
                        <a:pt x="86" y="91"/>
                      </a:lnTo>
                      <a:lnTo>
                        <a:pt x="82" y="86"/>
                      </a:lnTo>
                      <a:lnTo>
                        <a:pt x="77" y="81"/>
                      </a:lnTo>
                      <a:lnTo>
                        <a:pt x="72" y="81"/>
                      </a:lnTo>
                      <a:lnTo>
                        <a:pt x="67" y="86"/>
                      </a:lnTo>
                      <a:lnTo>
                        <a:pt x="62" y="86"/>
                      </a:lnTo>
                      <a:lnTo>
                        <a:pt x="62" y="96"/>
                      </a:lnTo>
                      <a:lnTo>
                        <a:pt x="62" y="101"/>
                      </a:lnTo>
                      <a:lnTo>
                        <a:pt x="62" y="101"/>
                      </a:lnTo>
                      <a:lnTo>
                        <a:pt x="58" y="105"/>
                      </a:lnTo>
                      <a:lnTo>
                        <a:pt x="53" y="105"/>
                      </a:lnTo>
                      <a:lnTo>
                        <a:pt x="53" y="105"/>
                      </a:lnTo>
                      <a:lnTo>
                        <a:pt x="43" y="101"/>
                      </a:lnTo>
                      <a:lnTo>
                        <a:pt x="38" y="101"/>
                      </a:lnTo>
                      <a:lnTo>
                        <a:pt x="29" y="105"/>
                      </a:lnTo>
                      <a:lnTo>
                        <a:pt x="29" y="105"/>
                      </a:lnTo>
                      <a:lnTo>
                        <a:pt x="29" y="110"/>
                      </a:lnTo>
                      <a:lnTo>
                        <a:pt x="24" y="110"/>
                      </a:lnTo>
                      <a:lnTo>
                        <a:pt x="19" y="110"/>
                      </a:lnTo>
                      <a:lnTo>
                        <a:pt x="19" y="115"/>
                      </a:lnTo>
                      <a:lnTo>
                        <a:pt x="19" y="115"/>
                      </a:lnTo>
                      <a:lnTo>
                        <a:pt x="19" y="120"/>
                      </a:lnTo>
                      <a:lnTo>
                        <a:pt x="24" y="125"/>
                      </a:lnTo>
                      <a:lnTo>
                        <a:pt x="24" y="120"/>
                      </a:lnTo>
                      <a:lnTo>
                        <a:pt x="29" y="120"/>
                      </a:lnTo>
                      <a:lnTo>
                        <a:pt x="29" y="115"/>
                      </a:lnTo>
                      <a:lnTo>
                        <a:pt x="38" y="115"/>
                      </a:lnTo>
                      <a:lnTo>
                        <a:pt x="38" y="120"/>
                      </a:lnTo>
                      <a:lnTo>
                        <a:pt x="38" y="125"/>
                      </a:lnTo>
                      <a:lnTo>
                        <a:pt x="38" y="125"/>
                      </a:lnTo>
                      <a:lnTo>
                        <a:pt x="34" y="125"/>
                      </a:lnTo>
                      <a:lnTo>
                        <a:pt x="29" y="125"/>
                      </a:lnTo>
                      <a:lnTo>
                        <a:pt x="24" y="129"/>
                      </a:lnTo>
                      <a:lnTo>
                        <a:pt x="24" y="129"/>
                      </a:lnTo>
                      <a:lnTo>
                        <a:pt x="10" y="149"/>
                      </a:lnTo>
                      <a:lnTo>
                        <a:pt x="24" y="139"/>
                      </a:lnTo>
                      <a:lnTo>
                        <a:pt x="29" y="139"/>
                      </a:lnTo>
                      <a:lnTo>
                        <a:pt x="34" y="139"/>
                      </a:lnTo>
                      <a:lnTo>
                        <a:pt x="38" y="139"/>
                      </a:lnTo>
                      <a:lnTo>
                        <a:pt x="34" y="139"/>
                      </a:lnTo>
                      <a:lnTo>
                        <a:pt x="29" y="144"/>
                      </a:lnTo>
                      <a:lnTo>
                        <a:pt x="24" y="149"/>
                      </a:lnTo>
                      <a:lnTo>
                        <a:pt x="19" y="158"/>
                      </a:lnTo>
                      <a:lnTo>
                        <a:pt x="19" y="163"/>
                      </a:lnTo>
                      <a:lnTo>
                        <a:pt x="14" y="163"/>
                      </a:lnTo>
                      <a:lnTo>
                        <a:pt x="14" y="163"/>
                      </a:lnTo>
                      <a:lnTo>
                        <a:pt x="5" y="163"/>
                      </a:lnTo>
                      <a:lnTo>
                        <a:pt x="0" y="158"/>
                      </a:lnTo>
                      <a:lnTo>
                        <a:pt x="0" y="158"/>
                      </a:lnTo>
                      <a:lnTo>
                        <a:pt x="0" y="153"/>
                      </a:lnTo>
                      <a:lnTo>
                        <a:pt x="5" y="144"/>
                      </a:lnTo>
                      <a:lnTo>
                        <a:pt x="10" y="139"/>
                      </a:lnTo>
                      <a:lnTo>
                        <a:pt x="14" y="129"/>
                      </a:lnTo>
                      <a:lnTo>
                        <a:pt x="19" y="125"/>
                      </a:lnTo>
                      <a:lnTo>
                        <a:pt x="14" y="120"/>
                      </a:lnTo>
                      <a:lnTo>
                        <a:pt x="14" y="110"/>
                      </a:lnTo>
                      <a:lnTo>
                        <a:pt x="5" y="105"/>
                      </a:lnTo>
                      <a:lnTo>
                        <a:pt x="0" y="91"/>
                      </a:lnTo>
                      <a:lnTo>
                        <a:pt x="0" y="81"/>
                      </a:lnTo>
                      <a:lnTo>
                        <a:pt x="0" y="77"/>
                      </a:lnTo>
                      <a:lnTo>
                        <a:pt x="5" y="81"/>
                      </a:lnTo>
                      <a:lnTo>
                        <a:pt x="10" y="91"/>
                      </a:lnTo>
                      <a:lnTo>
                        <a:pt x="10" y="101"/>
                      </a:lnTo>
                      <a:lnTo>
                        <a:pt x="14" y="105"/>
                      </a:lnTo>
                      <a:lnTo>
                        <a:pt x="14" y="96"/>
                      </a:lnTo>
                      <a:lnTo>
                        <a:pt x="14" y="81"/>
                      </a:lnTo>
                      <a:lnTo>
                        <a:pt x="14" y="62"/>
                      </a:lnTo>
                      <a:lnTo>
                        <a:pt x="14" y="57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24" y="57"/>
                      </a:lnTo>
                      <a:lnTo>
                        <a:pt x="19" y="67"/>
                      </a:lnTo>
                      <a:lnTo>
                        <a:pt x="24" y="77"/>
                      </a:lnTo>
                      <a:lnTo>
                        <a:pt x="24" y="86"/>
                      </a:lnTo>
                      <a:lnTo>
                        <a:pt x="29" y="72"/>
                      </a:lnTo>
                      <a:lnTo>
                        <a:pt x="34" y="53"/>
                      </a:lnTo>
                      <a:lnTo>
                        <a:pt x="38" y="33"/>
                      </a:lnTo>
                      <a:lnTo>
                        <a:pt x="43" y="24"/>
                      </a:lnTo>
                      <a:lnTo>
                        <a:pt x="48" y="19"/>
                      </a:lnTo>
                      <a:lnTo>
                        <a:pt x="43" y="33"/>
                      </a:lnTo>
                      <a:lnTo>
                        <a:pt x="38" y="48"/>
                      </a:lnTo>
                      <a:lnTo>
                        <a:pt x="38" y="67"/>
                      </a:lnTo>
                      <a:lnTo>
                        <a:pt x="34" y="77"/>
                      </a:lnTo>
                      <a:lnTo>
                        <a:pt x="38" y="81"/>
                      </a:lnTo>
                      <a:lnTo>
                        <a:pt x="38" y="86"/>
                      </a:lnTo>
                      <a:lnTo>
                        <a:pt x="43" y="62"/>
                      </a:lnTo>
                      <a:lnTo>
                        <a:pt x="53" y="38"/>
                      </a:lnTo>
                      <a:lnTo>
                        <a:pt x="58" y="29"/>
                      </a:lnTo>
                      <a:lnTo>
                        <a:pt x="67" y="19"/>
                      </a:lnTo>
                      <a:lnTo>
                        <a:pt x="77" y="14"/>
                      </a:lnTo>
                      <a:lnTo>
                        <a:pt x="86" y="9"/>
                      </a:lnTo>
                      <a:lnTo>
                        <a:pt x="91" y="5"/>
                      </a:lnTo>
                      <a:lnTo>
                        <a:pt x="91" y="5"/>
                      </a:lnTo>
                      <a:lnTo>
                        <a:pt x="91" y="0"/>
                      </a:lnTo>
                      <a:lnTo>
                        <a:pt x="96" y="0"/>
                      </a:lnTo>
                      <a:lnTo>
                        <a:pt x="91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5" name="Freeform 173">
                  <a:extLst>
                    <a:ext uri="{FF2B5EF4-FFF2-40B4-BE49-F238E27FC236}">
                      <a16:creationId xmlns:a16="http://schemas.microsoft.com/office/drawing/2014/main" id="{3442CCB5-6A55-46C2-87E9-D697EE5E2F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9" y="1339"/>
                  <a:ext cx="38" cy="57"/>
                </a:xfrm>
                <a:custGeom>
                  <a:avLst/>
                  <a:gdLst>
                    <a:gd name="T0" fmla="*/ 19 w 38"/>
                    <a:gd name="T1" fmla="*/ 43 h 57"/>
                    <a:gd name="T2" fmla="*/ 9 w 38"/>
                    <a:gd name="T3" fmla="*/ 53 h 57"/>
                    <a:gd name="T4" fmla="*/ 9 w 38"/>
                    <a:gd name="T5" fmla="*/ 57 h 57"/>
                    <a:gd name="T6" fmla="*/ 4 w 38"/>
                    <a:gd name="T7" fmla="*/ 57 h 57"/>
                    <a:gd name="T8" fmla="*/ 0 w 38"/>
                    <a:gd name="T9" fmla="*/ 57 h 57"/>
                    <a:gd name="T10" fmla="*/ 0 w 38"/>
                    <a:gd name="T11" fmla="*/ 53 h 57"/>
                    <a:gd name="T12" fmla="*/ 4 w 38"/>
                    <a:gd name="T13" fmla="*/ 53 h 57"/>
                    <a:gd name="T14" fmla="*/ 9 w 38"/>
                    <a:gd name="T15" fmla="*/ 43 h 57"/>
                    <a:gd name="T16" fmla="*/ 14 w 38"/>
                    <a:gd name="T17" fmla="*/ 38 h 57"/>
                    <a:gd name="T18" fmla="*/ 19 w 38"/>
                    <a:gd name="T19" fmla="*/ 33 h 57"/>
                    <a:gd name="T20" fmla="*/ 33 w 38"/>
                    <a:gd name="T21" fmla="*/ 0 h 57"/>
                    <a:gd name="T22" fmla="*/ 38 w 38"/>
                    <a:gd name="T23" fmla="*/ 5 h 57"/>
                    <a:gd name="T24" fmla="*/ 33 w 38"/>
                    <a:gd name="T25" fmla="*/ 9 h 57"/>
                    <a:gd name="T26" fmla="*/ 28 w 38"/>
                    <a:gd name="T27" fmla="*/ 24 h 57"/>
                    <a:gd name="T28" fmla="*/ 24 w 38"/>
                    <a:gd name="T29" fmla="*/ 33 h 57"/>
                    <a:gd name="T30" fmla="*/ 19 w 38"/>
                    <a:gd name="T31" fmla="*/ 38 h 57"/>
                    <a:gd name="T32" fmla="*/ 19 w 38"/>
                    <a:gd name="T33" fmla="*/ 4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8" h="57">
                      <a:moveTo>
                        <a:pt x="19" y="43"/>
                      </a:moveTo>
                      <a:lnTo>
                        <a:pt x="9" y="53"/>
                      </a:lnTo>
                      <a:lnTo>
                        <a:pt x="9" y="57"/>
                      </a:lnTo>
                      <a:lnTo>
                        <a:pt x="4" y="57"/>
                      </a:lnTo>
                      <a:lnTo>
                        <a:pt x="0" y="57"/>
                      </a:lnTo>
                      <a:lnTo>
                        <a:pt x="0" y="53"/>
                      </a:lnTo>
                      <a:lnTo>
                        <a:pt x="4" y="53"/>
                      </a:lnTo>
                      <a:lnTo>
                        <a:pt x="9" y="43"/>
                      </a:lnTo>
                      <a:lnTo>
                        <a:pt x="14" y="38"/>
                      </a:lnTo>
                      <a:lnTo>
                        <a:pt x="19" y="33"/>
                      </a:lnTo>
                      <a:lnTo>
                        <a:pt x="33" y="0"/>
                      </a:lnTo>
                      <a:lnTo>
                        <a:pt x="38" y="5"/>
                      </a:lnTo>
                      <a:lnTo>
                        <a:pt x="33" y="9"/>
                      </a:lnTo>
                      <a:lnTo>
                        <a:pt x="28" y="24"/>
                      </a:lnTo>
                      <a:lnTo>
                        <a:pt x="24" y="33"/>
                      </a:lnTo>
                      <a:lnTo>
                        <a:pt x="19" y="38"/>
                      </a:lnTo>
                      <a:lnTo>
                        <a:pt x="19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6" name="Freeform 174">
                  <a:extLst>
                    <a:ext uri="{FF2B5EF4-FFF2-40B4-BE49-F238E27FC236}">
                      <a16:creationId xmlns:a16="http://schemas.microsoft.com/office/drawing/2014/main" id="{A1E6CF9A-97AF-46E0-A415-44EFC6D1D0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1" y="1344"/>
                  <a:ext cx="29" cy="33"/>
                </a:xfrm>
                <a:custGeom>
                  <a:avLst/>
                  <a:gdLst>
                    <a:gd name="T0" fmla="*/ 29 w 29"/>
                    <a:gd name="T1" fmla="*/ 33 h 33"/>
                    <a:gd name="T2" fmla="*/ 24 w 29"/>
                    <a:gd name="T3" fmla="*/ 28 h 33"/>
                    <a:gd name="T4" fmla="*/ 20 w 29"/>
                    <a:gd name="T5" fmla="*/ 28 h 33"/>
                    <a:gd name="T6" fmla="*/ 15 w 29"/>
                    <a:gd name="T7" fmla="*/ 19 h 33"/>
                    <a:gd name="T8" fmla="*/ 10 w 29"/>
                    <a:gd name="T9" fmla="*/ 9 h 33"/>
                    <a:gd name="T10" fmla="*/ 0 w 29"/>
                    <a:gd name="T11" fmla="*/ 4 h 33"/>
                    <a:gd name="T12" fmla="*/ 5 w 29"/>
                    <a:gd name="T13" fmla="*/ 0 h 33"/>
                    <a:gd name="T14" fmla="*/ 5 w 29"/>
                    <a:gd name="T15" fmla="*/ 0 h 33"/>
                    <a:gd name="T16" fmla="*/ 15 w 29"/>
                    <a:gd name="T17" fmla="*/ 4 h 33"/>
                    <a:gd name="T18" fmla="*/ 20 w 29"/>
                    <a:gd name="T19" fmla="*/ 9 h 33"/>
                    <a:gd name="T20" fmla="*/ 24 w 29"/>
                    <a:gd name="T21" fmla="*/ 9 h 33"/>
                    <a:gd name="T22" fmla="*/ 29 w 29"/>
                    <a:gd name="T23" fmla="*/ 24 h 33"/>
                    <a:gd name="T24" fmla="*/ 29 w 29"/>
                    <a:gd name="T25" fmla="*/ 28 h 33"/>
                    <a:gd name="T26" fmla="*/ 29 w 29"/>
                    <a:gd name="T27" fmla="*/ 28 h 33"/>
                    <a:gd name="T28" fmla="*/ 29 w 29"/>
                    <a:gd name="T29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9" h="33">
                      <a:moveTo>
                        <a:pt x="29" y="33"/>
                      </a:moveTo>
                      <a:lnTo>
                        <a:pt x="24" y="28"/>
                      </a:lnTo>
                      <a:lnTo>
                        <a:pt x="20" y="28"/>
                      </a:lnTo>
                      <a:lnTo>
                        <a:pt x="15" y="19"/>
                      </a:lnTo>
                      <a:lnTo>
                        <a:pt x="10" y="9"/>
                      </a:lnTo>
                      <a:lnTo>
                        <a:pt x="0" y="4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15" y="4"/>
                      </a:lnTo>
                      <a:lnTo>
                        <a:pt x="20" y="9"/>
                      </a:lnTo>
                      <a:lnTo>
                        <a:pt x="24" y="9"/>
                      </a:lnTo>
                      <a:lnTo>
                        <a:pt x="29" y="24"/>
                      </a:lnTo>
                      <a:lnTo>
                        <a:pt x="29" y="28"/>
                      </a:lnTo>
                      <a:lnTo>
                        <a:pt x="29" y="28"/>
                      </a:lnTo>
                      <a:lnTo>
                        <a:pt x="29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7" name="Freeform 175">
                  <a:extLst>
                    <a:ext uri="{FF2B5EF4-FFF2-40B4-BE49-F238E27FC236}">
                      <a16:creationId xmlns:a16="http://schemas.microsoft.com/office/drawing/2014/main" id="{80F93156-73BA-4495-BE26-1C20033B0E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77" y="1348"/>
                  <a:ext cx="24" cy="48"/>
                </a:xfrm>
                <a:custGeom>
                  <a:avLst/>
                  <a:gdLst>
                    <a:gd name="T0" fmla="*/ 0 w 24"/>
                    <a:gd name="T1" fmla="*/ 48 h 48"/>
                    <a:gd name="T2" fmla="*/ 24 w 24"/>
                    <a:gd name="T3" fmla="*/ 0 h 48"/>
                    <a:gd name="T4" fmla="*/ 19 w 24"/>
                    <a:gd name="T5" fmla="*/ 15 h 48"/>
                    <a:gd name="T6" fmla="*/ 19 w 24"/>
                    <a:gd name="T7" fmla="*/ 29 h 48"/>
                    <a:gd name="T8" fmla="*/ 9 w 24"/>
                    <a:gd name="T9" fmla="*/ 39 h 48"/>
                    <a:gd name="T10" fmla="*/ 5 w 24"/>
                    <a:gd name="T11" fmla="*/ 44 h 48"/>
                    <a:gd name="T12" fmla="*/ 0 w 24"/>
                    <a:gd name="T13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48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19" y="15"/>
                      </a:lnTo>
                      <a:lnTo>
                        <a:pt x="19" y="29"/>
                      </a:lnTo>
                      <a:lnTo>
                        <a:pt x="9" y="39"/>
                      </a:lnTo>
                      <a:lnTo>
                        <a:pt x="5" y="4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8" name="Freeform 176">
                  <a:extLst>
                    <a:ext uri="{FF2B5EF4-FFF2-40B4-BE49-F238E27FC236}">
                      <a16:creationId xmlns:a16="http://schemas.microsoft.com/office/drawing/2014/main" id="{366967AE-AA3E-4590-B7FD-7BF242A67F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1" y="1353"/>
                  <a:ext cx="15" cy="72"/>
                </a:xfrm>
                <a:custGeom>
                  <a:avLst/>
                  <a:gdLst>
                    <a:gd name="T0" fmla="*/ 0 w 15"/>
                    <a:gd name="T1" fmla="*/ 72 h 72"/>
                    <a:gd name="T2" fmla="*/ 0 w 15"/>
                    <a:gd name="T3" fmla="*/ 63 h 72"/>
                    <a:gd name="T4" fmla="*/ 0 w 15"/>
                    <a:gd name="T5" fmla="*/ 58 h 72"/>
                    <a:gd name="T6" fmla="*/ 5 w 15"/>
                    <a:gd name="T7" fmla="*/ 39 h 72"/>
                    <a:gd name="T8" fmla="*/ 10 w 15"/>
                    <a:gd name="T9" fmla="*/ 19 h 72"/>
                    <a:gd name="T10" fmla="*/ 15 w 15"/>
                    <a:gd name="T11" fmla="*/ 0 h 72"/>
                    <a:gd name="T12" fmla="*/ 15 w 15"/>
                    <a:gd name="T13" fmla="*/ 19 h 72"/>
                    <a:gd name="T14" fmla="*/ 10 w 15"/>
                    <a:gd name="T15" fmla="*/ 34 h 72"/>
                    <a:gd name="T16" fmla="*/ 0 w 15"/>
                    <a:gd name="T17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72">
                      <a:moveTo>
                        <a:pt x="0" y="72"/>
                      </a:moveTo>
                      <a:lnTo>
                        <a:pt x="0" y="63"/>
                      </a:lnTo>
                      <a:lnTo>
                        <a:pt x="0" y="58"/>
                      </a:lnTo>
                      <a:lnTo>
                        <a:pt x="5" y="39"/>
                      </a:lnTo>
                      <a:lnTo>
                        <a:pt x="10" y="19"/>
                      </a:lnTo>
                      <a:lnTo>
                        <a:pt x="15" y="0"/>
                      </a:lnTo>
                      <a:lnTo>
                        <a:pt x="15" y="19"/>
                      </a:lnTo>
                      <a:lnTo>
                        <a:pt x="10" y="34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89" name="Freeform 177">
                  <a:extLst>
                    <a:ext uri="{FF2B5EF4-FFF2-40B4-BE49-F238E27FC236}">
                      <a16:creationId xmlns:a16="http://schemas.microsoft.com/office/drawing/2014/main" id="{D2FB1DF0-6EA5-4A68-BF0A-F373137CFD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40" y="1358"/>
                  <a:ext cx="96" cy="53"/>
                </a:xfrm>
                <a:custGeom>
                  <a:avLst/>
                  <a:gdLst>
                    <a:gd name="T0" fmla="*/ 14 w 96"/>
                    <a:gd name="T1" fmla="*/ 29 h 53"/>
                    <a:gd name="T2" fmla="*/ 14 w 96"/>
                    <a:gd name="T3" fmla="*/ 10 h 53"/>
                    <a:gd name="T4" fmla="*/ 19 w 96"/>
                    <a:gd name="T5" fmla="*/ 14 h 53"/>
                    <a:gd name="T6" fmla="*/ 24 w 96"/>
                    <a:gd name="T7" fmla="*/ 24 h 53"/>
                    <a:gd name="T8" fmla="*/ 29 w 96"/>
                    <a:gd name="T9" fmla="*/ 34 h 53"/>
                    <a:gd name="T10" fmla="*/ 33 w 96"/>
                    <a:gd name="T11" fmla="*/ 38 h 53"/>
                    <a:gd name="T12" fmla="*/ 38 w 96"/>
                    <a:gd name="T13" fmla="*/ 38 h 53"/>
                    <a:gd name="T14" fmla="*/ 38 w 96"/>
                    <a:gd name="T15" fmla="*/ 38 h 53"/>
                    <a:gd name="T16" fmla="*/ 38 w 96"/>
                    <a:gd name="T17" fmla="*/ 34 h 53"/>
                    <a:gd name="T18" fmla="*/ 38 w 96"/>
                    <a:gd name="T19" fmla="*/ 29 h 53"/>
                    <a:gd name="T20" fmla="*/ 43 w 96"/>
                    <a:gd name="T21" fmla="*/ 29 h 53"/>
                    <a:gd name="T22" fmla="*/ 43 w 96"/>
                    <a:gd name="T23" fmla="*/ 34 h 53"/>
                    <a:gd name="T24" fmla="*/ 43 w 96"/>
                    <a:gd name="T25" fmla="*/ 34 h 53"/>
                    <a:gd name="T26" fmla="*/ 53 w 96"/>
                    <a:gd name="T27" fmla="*/ 34 h 53"/>
                    <a:gd name="T28" fmla="*/ 62 w 96"/>
                    <a:gd name="T29" fmla="*/ 29 h 53"/>
                    <a:gd name="T30" fmla="*/ 67 w 96"/>
                    <a:gd name="T31" fmla="*/ 34 h 53"/>
                    <a:gd name="T32" fmla="*/ 72 w 96"/>
                    <a:gd name="T33" fmla="*/ 34 h 53"/>
                    <a:gd name="T34" fmla="*/ 81 w 96"/>
                    <a:gd name="T35" fmla="*/ 38 h 53"/>
                    <a:gd name="T36" fmla="*/ 91 w 96"/>
                    <a:gd name="T37" fmla="*/ 38 h 53"/>
                    <a:gd name="T38" fmla="*/ 96 w 96"/>
                    <a:gd name="T39" fmla="*/ 43 h 53"/>
                    <a:gd name="T40" fmla="*/ 96 w 96"/>
                    <a:gd name="T41" fmla="*/ 48 h 53"/>
                    <a:gd name="T42" fmla="*/ 91 w 96"/>
                    <a:gd name="T43" fmla="*/ 48 h 53"/>
                    <a:gd name="T44" fmla="*/ 81 w 96"/>
                    <a:gd name="T45" fmla="*/ 48 h 53"/>
                    <a:gd name="T46" fmla="*/ 67 w 96"/>
                    <a:gd name="T47" fmla="*/ 38 h 53"/>
                    <a:gd name="T48" fmla="*/ 62 w 96"/>
                    <a:gd name="T49" fmla="*/ 48 h 53"/>
                    <a:gd name="T50" fmla="*/ 67 w 96"/>
                    <a:gd name="T51" fmla="*/ 53 h 53"/>
                    <a:gd name="T52" fmla="*/ 62 w 96"/>
                    <a:gd name="T53" fmla="*/ 53 h 53"/>
                    <a:gd name="T54" fmla="*/ 57 w 96"/>
                    <a:gd name="T55" fmla="*/ 53 h 53"/>
                    <a:gd name="T56" fmla="*/ 57 w 96"/>
                    <a:gd name="T57" fmla="*/ 48 h 53"/>
                    <a:gd name="T58" fmla="*/ 53 w 96"/>
                    <a:gd name="T59" fmla="*/ 43 h 53"/>
                    <a:gd name="T60" fmla="*/ 53 w 96"/>
                    <a:gd name="T61" fmla="*/ 43 h 53"/>
                    <a:gd name="T62" fmla="*/ 48 w 96"/>
                    <a:gd name="T63" fmla="*/ 43 h 53"/>
                    <a:gd name="T64" fmla="*/ 48 w 96"/>
                    <a:gd name="T65" fmla="*/ 43 h 53"/>
                    <a:gd name="T66" fmla="*/ 48 w 96"/>
                    <a:gd name="T67" fmla="*/ 48 h 53"/>
                    <a:gd name="T68" fmla="*/ 43 w 96"/>
                    <a:gd name="T69" fmla="*/ 53 h 53"/>
                    <a:gd name="T70" fmla="*/ 38 w 96"/>
                    <a:gd name="T71" fmla="*/ 53 h 53"/>
                    <a:gd name="T72" fmla="*/ 33 w 96"/>
                    <a:gd name="T73" fmla="*/ 53 h 53"/>
                    <a:gd name="T74" fmla="*/ 29 w 96"/>
                    <a:gd name="T75" fmla="*/ 53 h 53"/>
                    <a:gd name="T76" fmla="*/ 24 w 96"/>
                    <a:gd name="T77" fmla="*/ 53 h 53"/>
                    <a:gd name="T78" fmla="*/ 24 w 96"/>
                    <a:gd name="T79" fmla="*/ 48 h 53"/>
                    <a:gd name="T80" fmla="*/ 24 w 96"/>
                    <a:gd name="T81" fmla="*/ 48 h 53"/>
                    <a:gd name="T82" fmla="*/ 29 w 96"/>
                    <a:gd name="T83" fmla="*/ 43 h 53"/>
                    <a:gd name="T84" fmla="*/ 24 w 96"/>
                    <a:gd name="T85" fmla="*/ 48 h 53"/>
                    <a:gd name="T86" fmla="*/ 19 w 96"/>
                    <a:gd name="T87" fmla="*/ 48 h 53"/>
                    <a:gd name="T88" fmla="*/ 14 w 96"/>
                    <a:gd name="T89" fmla="*/ 43 h 53"/>
                    <a:gd name="T90" fmla="*/ 9 w 96"/>
                    <a:gd name="T91" fmla="*/ 43 h 53"/>
                    <a:gd name="T92" fmla="*/ 5 w 96"/>
                    <a:gd name="T93" fmla="*/ 34 h 53"/>
                    <a:gd name="T94" fmla="*/ 0 w 96"/>
                    <a:gd name="T95" fmla="*/ 24 h 53"/>
                    <a:gd name="T96" fmla="*/ 0 w 96"/>
                    <a:gd name="T97" fmla="*/ 0 h 53"/>
                    <a:gd name="T98" fmla="*/ 5 w 96"/>
                    <a:gd name="T99" fmla="*/ 14 h 53"/>
                    <a:gd name="T100" fmla="*/ 9 w 96"/>
                    <a:gd name="T101" fmla="*/ 24 h 53"/>
                    <a:gd name="T102" fmla="*/ 9 w 96"/>
                    <a:gd name="T103" fmla="*/ 29 h 53"/>
                    <a:gd name="T104" fmla="*/ 14 w 96"/>
                    <a:gd name="T105" fmla="*/ 29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96" h="53">
                      <a:moveTo>
                        <a:pt x="14" y="29"/>
                      </a:moveTo>
                      <a:lnTo>
                        <a:pt x="14" y="10"/>
                      </a:lnTo>
                      <a:lnTo>
                        <a:pt x="19" y="14"/>
                      </a:lnTo>
                      <a:lnTo>
                        <a:pt x="24" y="24"/>
                      </a:lnTo>
                      <a:lnTo>
                        <a:pt x="29" y="34"/>
                      </a:lnTo>
                      <a:lnTo>
                        <a:pt x="33" y="38"/>
                      </a:lnTo>
                      <a:lnTo>
                        <a:pt x="38" y="38"/>
                      </a:lnTo>
                      <a:lnTo>
                        <a:pt x="38" y="38"/>
                      </a:lnTo>
                      <a:lnTo>
                        <a:pt x="38" y="34"/>
                      </a:lnTo>
                      <a:lnTo>
                        <a:pt x="38" y="29"/>
                      </a:lnTo>
                      <a:lnTo>
                        <a:pt x="43" y="29"/>
                      </a:lnTo>
                      <a:lnTo>
                        <a:pt x="43" y="34"/>
                      </a:lnTo>
                      <a:lnTo>
                        <a:pt x="43" y="34"/>
                      </a:lnTo>
                      <a:lnTo>
                        <a:pt x="53" y="34"/>
                      </a:lnTo>
                      <a:lnTo>
                        <a:pt x="62" y="29"/>
                      </a:lnTo>
                      <a:lnTo>
                        <a:pt x="67" y="34"/>
                      </a:lnTo>
                      <a:lnTo>
                        <a:pt x="72" y="34"/>
                      </a:lnTo>
                      <a:lnTo>
                        <a:pt x="81" y="38"/>
                      </a:lnTo>
                      <a:lnTo>
                        <a:pt x="91" y="38"/>
                      </a:lnTo>
                      <a:lnTo>
                        <a:pt x="96" y="43"/>
                      </a:lnTo>
                      <a:lnTo>
                        <a:pt x="96" y="48"/>
                      </a:lnTo>
                      <a:lnTo>
                        <a:pt x="91" y="48"/>
                      </a:lnTo>
                      <a:lnTo>
                        <a:pt x="81" y="48"/>
                      </a:lnTo>
                      <a:lnTo>
                        <a:pt x="67" y="38"/>
                      </a:lnTo>
                      <a:lnTo>
                        <a:pt x="62" y="48"/>
                      </a:lnTo>
                      <a:lnTo>
                        <a:pt x="67" y="53"/>
                      </a:lnTo>
                      <a:lnTo>
                        <a:pt x="62" y="53"/>
                      </a:lnTo>
                      <a:lnTo>
                        <a:pt x="57" y="53"/>
                      </a:lnTo>
                      <a:lnTo>
                        <a:pt x="57" y="48"/>
                      </a:lnTo>
                      <a:lnTo>
                        <a:pt x="53" y="43"/>
                      </a:lnTo>
                      <a:lnTo>
                        <a:pt x="53" y="43"/>
                      </a:lnTo>
                      <a:lnTo>
                        <a:pt x="48" y="43"/>
                      </a:lnTo>
                      <a:lnTo>
                        <a:pt x="48" y="43"/>
                      </a:lnTo>
                      <a:lnTo>
                        <a:pt x="48" y="48"/>
                      </a:lnTo>
                      <a:lnTo>
                        <a:pt x="43" y="53"/>
                      </a:lnTo>
                      <a:lnTo>
                        <a:pt x="38" y="53"/>
                      </a:lnTo>
                      <a:lnTo>
                        <a:pt x="33" y="53"/>
                      </a:lnTo>
                      <a:lnTo>
                        <a:pt x="29" y="53"/>
                      </a:lnTo>
                      <a:lnTo>
                        <a:pt x="24" y="53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29" y="43"/>
                      </a:lnTo>
                      <a:lnTo>
                        <a:pt x="24" y="48"/>
                      </a:lnTo>
                      <a:lnTo>
                        <a:pt x="19" y="48"/>
                      </a:lnTo>
                      <a:lnTo>
                        <a:pt x="14" y="43"/>
                      </a:lnTo>
                      <a:lnTo>
                        <a:pt x="9" y="43"/>
                      </a:lnTo>
                      <a:lnTo>
                        <a:pt x="5" y="34"/>
                      </a:ln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5" y="14"/>
                      </a:lnTo>
                      <a:lnTo>
                        <a:pt x="9" y="24"/>
                      </a:lnTo>
                      <a:lnTo>
                        <a:pt x="9" y="29"/>
                      </a:lnTo>
                      <a:lnTo>
                        <a:pt x="14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0" name="Freeform 178">
                  <a:extLst>
                    <a:ext uri="{FF2B5EF4-FFF2-40B4-BE49-F238E27FC236}">
                      <a16:creationId xmlns:a16="http://schemas.microsoft.com/office/drawing/2014/main" id="{4A56D7EB-90D9-4D41-B21D-7215AD7169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8" y="1358"/>
                  <a:ext cx="24" cy="53"/>
                </a:xfrm>
                <a:custGeom>
                  <a:avLst/>
                  <a:gdLst>
                    <a:gd name="T0" fmla="*/ 0 w 24"/>
                    <a:gd name="T1" fmla="*/ 53 h 53"/>
                    <a:gd name="T2" fmla="*/ 0 w 24"/>
                    <a:gd name="T3" fmla="*/ 43 h 53"/>
                    <a:gd name="T4" fmla="*/ 5 w 24"/>
                    <a:gd name="T5" fmla="*/ 29 h 53"/>
                    <a:gd name="T6" fmla="*/ 14 w 24"/>
                    <a:gd name="T7" fmla="*/ 14 h 53"/>
                    <a:gd name="T8" fmla="*/ 24 w 24"/>
                    <a:gd name="T9" fmla="*/ 0 h 53"/>
                    <a:gd name="T10" fmla="*/ 19 w 24"/>
                    <a:gd name="T11" fmla="*/ 5 h 53"/>
                    <a:gd name="T12" fmla="*/ 19 w 24"/>
                    <a:gd name="T13" fmla="*/ 14 h 53"/>
                    <a:gd name="T14" fmla="*/ 14 w 24"/>
                    <a:gd name="T15" fmla="*/ 29 h 53"/>
                    <a:gd name="T16" fmla="*/ 9 w 24"/>
                    <a:gd name="T17" fmla="*/ 43 h 53"/>
                    <a:gd name="T18" fmla="*/ 5 w 24"/>
                    <a:gd name="T19" fmla="*/ 48 h 53"/>
                    <a:gd name="T20" fmla="*/ 0 w 24"/>
                    <a:gd name="T21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" h="53">
                      <a:moveTo>
                        <a:pt x="0" y="53"/>
                      </a:moveTo>
                      <a:lnTo>
                        <a:pt x="0" y="43"/>
                      </a:lnTo>
                      <a:lnTo>
                        <a:pt x="5" y="29"/>
                      </a:lnTo>
                      <a:lnTo>
                        <a:pt x="14" y="14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9" y="14"/>
                      </a:lnTo>
                      <a:lnTo>
                        <a:pt x="14" y="29"/>
                      </a:lnTo>
                      <a:lnTo>
                        <a:pt x="9" y="43"/>
                      </a:lnTo>
                      <a:lnTo>
                        <a:pt x="5" y="48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1" name="Freeform 179">
                  <a:extLst>
                    <a:ext uri="{FF2B5EF4-FFF2-40B4-BE49-F238E27FC236}">
                      <a16:creationId xmlns:a16="http://schemas.microsoft.com/office/drawing/2014/main" id="{5A68A786-EAF1-44CB-9C32-5C374A184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0" y="1372"/>
                  <a:ext cx="53" cy="58"/>
                </a:xfrm>
                <a:custGeom>
                  <a:avLst/>
                  <a:gdLst>
                    <a:gd name="T0" fmla="*/ 53 w 53"/>
                    <a:gd name="T1" fmla="*/ 0 h 58"/>
                    <a:gd name="T2" fmla="*/ 29 w 53"/>
                    <a:gd name="T3" fmla="*/ 29 h 58"/>
                    <a:gd name="T4" fmla="*/ 0 w 53"/>
                    <a:gd name="T5" fmla="*/ 58 h 58"/>
                    <a:gd name="T6" fmla="*/ 0 w 53"/>
                    <a:gd name="T7" fmla="*/ 58 h 58"/>
                    <a:gd name="T8" fmla="*/ 0 w 53"/>
                    <a:gd name="T9" fmla="*/ 53 h 58"/>
                    <a:gd name="T10" fmla="*/ 5 w 53"/>
                    <a:gd name="T11" fmla="*/ 48 h 58"/>
                    <a:gd name="T12" fmla="*/ 14 w 53"/>
                    <a:gd name="T13" fmla="*/ 39 h 58"/>
                    <a:gd name="T14" fmla="*/ 24 w 53"/>
                    <a:gd name="T15" fmla="*/ 29 h 58"/>
                    <a:gd name="T16" fmla="*/ 34 w 53"/>
                    <a:gd name="T17" fmla="*/ 20 h 58"/>
                    <a:gd name="T18" fmla="*/ 43 w 53"/>
                    <a:gd name="T19" fmla="*/ 10 h 58"/>
                    <a:gd name="T20" fmla="*/ 53 w 53"/>
                    <a:gd name="T21" fmla="*/ 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3" h="58">
                      <a:moveTo>
                        <a:pt x="53" y="0"/>
                      </a:moveTo>
                      <a:lnTo>
                        <a:pt x="29" y="29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3"/>
                      </a:lnTo>
                      <a:lnTo>
                        <a:pt x="5" y="48"/>
                      </a:lnTo>
                      <a:lnTo>
                        <a:pt x="14" y="39"/>
                      </a:lnTo>
                      <a:lnTo>
                        <a:pt x="24" y="29"/>
                      </a:lnTo>
                      <a:lnTo>
                        <a:pt x="34" y="20"/>
                      </a:lnTo>
                      <a:lnTo>
                        <a:pt x="43" y="1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2" name="Freeform 180">
                  <a:extLst>
                    <a:ext uri="{FF2B5EF4-FFF2-40B4-BE49-F238E27FC236}">
                      <a16:creationId xmlns:a16="http://schemas.microsoft.com/office/drawing/2014/main" id="{8A0DB440-A76D-4A09-84DF-FB6E559A4E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22" y="1372"/>
                  <a:ext cx="10" cy="15"/>
                </a:xfrm>
                <a:custGeom>
                  <a:avLst/>
                  <a:gdLst>
                    <a:gd name="T0" fmla="*/ 0 w 10"/>
                    <a:gd name="T1" fmla="*/ 10 h 15"/>
                    <a:gd name="T2" fmla="*/ 5 w 10"/>
                    <a:gd name="T3" fmla="*/ 0 h 15"/>
                    <a:gd name="T4" fmla="*/ 10 w 10"/>
                    <a:gd name="T5" fmla="*/ 15 h 15"/>
                    <a:gd name="T6" fmla="*/ 0 w 10"/>
                    <a:gd name="T7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15">
                      <a:moveTo>
                        <a:pt x="0" y="10"/>
                      </a:moveTo>
                      <a:lnTo>
                        <a:pt x="5" y="0"/>
                      </a:lnTo>
                      <a:lnTo>
                        <a:pt x="10" y="15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3" name="Freeform 181">
                  <a:extLst>
                    <a:ext uri="{FF2B5EF4-FFF2-40B4-BE49-F238E27FC236}">
                      <a16:creationId xmlns:a16="http://schemas.microsoft.com/office/drawing/2014/main" id="{66738330-3C56-4701-AABB-C0531CD06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3" y="1377"/>
                  <a:ext cx="5" cy="24"/>
                </a:xfrm>
                <a:custGeom>
                  <a:avLst/>
                  <a:gdLst>
                    <a:gd name="T0" fmla="*/ 0 w 5"/>
                    <a:gd name="T1" fmla="*/ 24 h 24"/>
                    <a:gd name="T2" fmla="*/ 0 w 5"/>
                    <a:gd name="T3" fmla="*/ 19 h 24"/>
                    <a:gd name="T4" fmla="*/ 0 w 5"/>
                    <a:gd name="T5" fmla="*/ 15 h 24"/>
                    <a:gd name="T6" fmla="*/ 5 w 5"/>
                    <a:gd name="T7" fmla="*/ 0 h 24"/>
                    <a:gd name="T8" fmla="*/ 0 w 5"/>
                    <a:gd name="T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24">
                      <a:moveTo>
                        <a:pt x="0" y="24"/>
                      </a:move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5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4" name="Freeform 182">
                  <a:extLst>
                    <a:ext uri="{FF2B5EF4-FFF2-40B4-BE49-F238E27FC236}">
                      <a16:creationId xmlns:a16="http://schemas.microsoft.com/office/drawing/2014/main" id="{07C96FD1-24E2-4324-A9ED-416E6C0434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9" y="1377"/>
                  <a:ext cx="72" cy="29"/>
                </a:xfrm>
                <a:custGeom>
                  <a:avLst/>
                  <a:gdLst>
                    <a:gd name="T0" fmla="*/ 67 w 72"/>
                    <a:gd name="T1" fmla="*/ 24 h 29"/>
                    <a:gd name="T2" fmla="*/ 72 w 72"/>
                    <a:gd name="T3" fmla="*/ 24 h 29"/>
                    <a:gd name="T4" fmla="*/ 62 w 72"/>
                    <a:gd name="T5" fmla="*/ 29 h 29"/>
                    <a:gd name="T6" fmla="*/ 52 w 72"/>
                    <a:gd name="T7" fmla="*/ 29 h 29"/>
                    <a:gd name="T8" fmla="*/ 43 w 72"/>
                    <a:gd name="T9" fmla="*/ 24 h 29"/>
                    <a:gd name="T10" fmla="*/ 33 w 72"/>
                    <a:gd name="T11" fmla="*/ 19 h 29"/>
                    <a:gd name="T12" fmla="*/ 28 w 72"/>
                    <a:gd name="T13" fmla="*/ 15 h 29"/>
                    <a:gd name="T14" fmla="*/ 19 w 72"/>
                    <a:gd name="T15" fmla="*/ 10 h 29"/>
                    <a:gd name="T16" fmla="*/ 9 w 72"/>
                    <a:gd name="T17" fmla="*/ 10 h 29"/>
                    <a:gd name="T18" fmla="*/ 0 w 72"/>
                    <a:gd name="T19" fmla="*/ 10 h 29"/>
                    <a:gd name="T20" fmla="*/ 9 w 72"/>
                    <a:gd name="T21" fmla="*/ 5 h 29"/>
                    <a:gd name="T22" fmla="*/ 14 w 72"/>
                    <a:gd name="T23" fmla="*/ 5 h 29"/>
                    <a:gd name="T24" fmla="*/ 24 w 72"/>
                    <a:gd name="T25" fmla="*/ 0 h 29"/>
                    <a:gd name="T26" fmla="*/ 28 w 72"/>
                    <a:gd name="T27" fmla="*/ 5 h 29"/>
                    <a:gd name="T28" fmla="*/ 48 w 72"/>
                    <a:gd name="T29" fmla="*/ 10 h 29"/>
                    <a:gd name="T30" fmla="*/ 62 w 72"/>
                    <a:gd name="T31" fmla="*/ 10 h 29"/>
                    <a:gd name="T32" fmla="*/ 67 w 72"/>
                    <a:gd name="T33" fmla="*/ 2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" h="29">
                      <a:moveTo>
                        <a:pt x="67" y="24"/>
                      </a:moveTo>
                      <a:lnTo>
                        <a:pt x="72" y="24"/>
                      </a:lnTo>
                      <a:lnTo>
                        <a:pt x="62" y="29"/>
                      </a:lnTo>
                      <a:lnTo>
                        <a:pt x="52" y="29"/>
                      </a:lnTo>
                      <a:lnTo>
                        <a:pt x="43" y="24"/>
                      </a:lnTo>
                      <a:lnTo>
                        <a:pt x="33" y="19"/>
                      </a:lnTo>
                      <a:lnTo>
                        <a:pt x="28" y="15"/>
                      </a:lnTo>
                      <a:lnTo>
                        <a:pt x="19" y="10"/>
                      </a:lnTo>
                      <a:lnTo>
                        <a:pt x="9" y="10"/>
                      </a:lnTo>
                      <a:lnTo>
                        <a:pt x="0" y="10"/>
                      </a:lnTo>
                      <a:lnTo>
                        <a:pt x="9" y="5"/>
                      </a:lnTo>
                      <a:lnTo>
                        <a:pt x="14" y="5"/>
                      </a:lnTo>
                      <a:lnTo>
                        <a:pt x="24" y="0"/>
                      </a:lnTo>
                      <a:lnTo>
                        <a:pt x="28" y="5"/>
                      </a:lnTo>
                      <a:lnTo>
                        <a:pt x="48" y="10"/>
                      </a:lnTo>
                      <a:lnTo>
                        <a:pt x="62" y="10"/>
                      </a:lnTo>
                      <a:lnTo>
                        <a:pt x="67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5" name="Freeform 183">
                  <a:extLst>
                    <a:ext uri="{FF2B5EF4-FFF2-40B4-BE49-F238E27FC236}">
                      <a16:creationId xmlns:a16="http://schemas.microsoft.com/office/drawing/2014/main" id="{23BA35B4-6FE6-4DC1-B0D6-1EB8E4D08C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91" y="1382"/>
                  <a:ext cx="14" cy="38"/>
                </a:xfrm>
                <a:custGeom>
                  <a:avLst/>
                  <a:gdLst>
                    <a:gd name="T0" fmla="*/ 14 w 14"/>
                    <a:gd name="T1" fmla="*/ 38 h 38"/>
                    <a:gd name="T2" fmla="*/ 5 w 14"/>
                    <a:gd name="T3" fmla="*/ 38 h 38"/>
                    <a:gd name="T4" fmla="*/ 5 w 14"/>
                    <a:gd name="T5" fmla="*/ 34 h 38"/>
                    <a:gd name="T6" fmla="*/ 0 w 14"/>
                    <a:gd name="T7" fmla="*/ 24 h 38"/>
                    <a:gd name="T8" fmla="*/ 10 w 14"/>
                    <a:gd name="T9" fmla="*/ 0 h 38"/>
                    <a:gd name="T10" fmla="*/ 5 w 14"/>
                    <a:gd name="T11" fmla="*/ 24 h 38"/>
                    <a:gd name="T12" fmla="*/ 5 w 14"/>
                    <a:gd name="T13" fmla="*/ 29 h 38"/>
                    <a:gd name="T14" fmla="*/ 5 w 14"/>
                    <a:gd name="T15" fmla="*/ 34 h 38"/>
                    <a:gd name="T16" fmla="*/ 10 w 14"/>
                    <a:gd name="T17" fmla="*/ 34 h 38"/>
                    <a:gd name="T18" fmla="*/ 14 w 14"/>
                    <a:gd name="T19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38">
                      <a:moveTo>
                        <a:pt x="14" y="38"/>
                      </a:moveTo>
                      <a:lnTo>
                        <a:pt x="5" y="38"/>
                      </a:lnTo>
                      <a:lnTo>
                        <a:pt x="5" y="34"/>
                      </a:lnTo>
                      <a:lnTo>
                        <a:pt x="0" y="24"/>
                      </a:lnTo>
                      <a:lnTo>
                        <a:pt x="10" y="0"/>
                      </a:lnTo>
                      <a:lnTo>
                        <a:pt x="5" y="24"/>
                      </a:lnTo>
                      <a:lnTo>
                        <a:pt x="5" y="29"/>
                      </a:lnTo>
                      <a:lnTo>
                        <a:pt x="5" y="34"/>
                      </a:lnTo>
                      <a:lnTo>
                        <a:pt x="10" y="34"/>
                      </a:lnTo>
                      <a:lnTo>
                        <a:pt x="14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6" name="Freeform 184">
                  <a:extLst>
                    <a:ext uri="{FF2B5EF4-FFF2-40B4-BE49-F238E27FC236}">
                      <a16:creationId xmlns:a16="http://schemas.microsoft.com/office/drawing/2014/main" id="{A0F08078-A0A7-40BB-B839-C2203CEA79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1" y="1387"/>
                  <a:ext cx="29" cy="9"/>
                </a:xfrm>
                <a:custGeom>
                  <a:avLst/>
                  <a:gdLst>
                    <a:gd name="T0" fmla="*/ 29 w 29"/>
                    <a:gd name="T1" fmla="*/ 9 h 9"/>
                    <a:gd name="T2" fmla="*/ 24 w 29"/>
                    <a:gd name="T3" fmla="*/ 9 h 9"/>
                    <a:gd name="T4" fmla="*/ 15 w 29"/>
                    <a:gd name="T5" fmla="*/ 5 h 9"/>
                    <a:gd name="T6" fmla="*/ 0 w 29"/>
                    <a:gd name="T7" fmla="*/ 0 h 9"/>
                    <a:gd name="T8" fmla="*/ 5 w 29"/>
                    <a:gd name="T9" fmla="*/ 0 h 9"/>
                    <a:gd name="T10" fmla="*/ 15 w 29"/>
                    <a:gd name="T11" fmla="*/ 0 h 9"/>
                    <a:gd name="T12" fmla="*/ 24 w 29"/>
                    <a:gd name="T13" fmla="*/ 0 h 9"/>
                    <a:gd name="T14" fmla="*/ 24 w 29"/>
                    <a:gd name="T15" fmla="*/ 0 h 9"/>
                    <a:gd name="T16" fmla="*/ 29 w 29"/>
                    <a:gd name="T17" fmla="*/ 5 h 9"/>
                    <a:gd name="T18" fmla="*/ 29 w 29"/>
                    <a:gd name="T19" fmla="*/ 9 h 9"/>
                    <a:gd name="T20" fmla="*/ 29 w 29"/>
                    <a:gd name="T21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9">
                      <a:moveTo>
                        <a:pt x="29" y="9"/>
                      </a:moveTo>
                      <a:lnTo>
                        <a:pt x="24" y="9"/>
                      </a:lnTo>
                      <a:lnTo>
                        <a:pt x="15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5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9" y="5"/>
                      </a:lnTo>
                      <a:lnTo>
                        <a:pt x="29" y="9"/>
                      </a:lnTo>
                      <a:lnTo>
                        <a:pt x="29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7" name="Freeform 185">
                  <a:extLst>
                    <a:ext uri="{FF2B5EF4-FFF2-40B4-BE49-F238E27FC236}">
                      <a16:creationId xmlns:a16="http://schemas.microsoft.com/office/drawing/2014/main" id="{50752E44-7D73-4A2E-8FBC-DF3C6D67AD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1" y="1382"/>
                  <a:ext cx="29" cy="67"/>
                </a:xfrm>
                <a:custGeom>
                  <a:avLst/>
                  <a:gdLst>
                    <a:gd name="T0" fmla="*/ 29 w 29"/>
                    <a:gd name="T1" fmla="*/ 0 h 67"/>
                    <a:gd name="T2" fmla="*/ 14 w 29"/>
                    <a:gd name="T3" fmla="*/ 38 h 67"/>
                    <a:gd name="T4" fmla="*/ 9 w 29"/>
                    <a:gd name="T5" fmla="*/ 53 h 67"/>
                    <a:gd name="T6" fmla="*/ 5 w 29"/>
                    <a:gd name="T7" fmla="*/ 62 h 67"/>
                    <a:gd name="T8" fmla="*/ 0 w 29"/>
                    <a:gd name="T9" fmla="*/ 67 h 67"/>
                    <a:gd name="T10" fmla="*/ 24 w 29"/>
                    <a:gd name="T11" fmla="*/ 0 h 67"/>
                    <a:gd name="T12" fmla="*/ 29 w 29"/>
                    <a:gd name="T13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67">
                      <a:moveTo>
                        <a:pt x="29" y="0"/>
                      </a:moveTo>
                      <a:lnTo>
                        <a:pt x="14" y="38"/>
                      </a:lnTo>
                      <a:lnTo>
                        <a:pt x="9" y="53"/>
                      </a:lnTo>
                      <a:lnTo>
                        <a:pt x="5" y="62"/>
                      </a:lnTo>
                      <a:lnTo>
                        <a:pt x="0" y="67"/>
                      </a:lnTo>
                      <a:lnTo>
                        <a:pt x="24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8" name="Freeform 186">
                  <a:extLst>
                    <a:ext uri="{FF2B5EF4-FFF2-40B4-BE49-F238E27FC236}">
                      <a16:creationId xmlns:a16="http://schemas.microsoft.com/office/drawing/2014/main" id="{10D18448-BF62-4D29-B7E5-3D6194562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1" y="1396"/>
                  <a:ext cx="24" cy="48"/>
                </a:xfrm>
                <a:custGeom>
                  <a:avLst/>
                  <a:gdLst>
                    <a:gd name="T0" fmla="*/ 9 w 24"/>
                    <a:gd name="T1" fmla="*/ 44 h 48"/>
                    <a:gd name="T2" fmla="*/ 9 w 24"/>
                    <a:gd name="T3" fmla="*/ 44 h 48"/>
                    <a:gd name="T4" fmla="*/ 5 w 24"/>
                    <a:gd name="T5" fmla="*/ 48 h 48"/>
                    <a:gd name="T6" fmla="*/ 5 w 24"/>
                    <a:gd name="T7" fmla="*/ 48 h 48"/>
                    <a:gd name="T8" fmla="*/ 0 w 24"/>
                    <a:gd name="T9" fmla="*/ 48 h 48"/>
                    <a:gd name="T10" fmla="*/ 5 w 24"/>
                    <a:gd name="T11" fmla="*/ 34 h 48"/>
                    <a:gd name="T12" fmla="*/ 9 w 24"/>
                    <a:gd name="T13" fmla="*/ 24 h 48"/>
                    <a:gd name="T14" fmla="*/ 14 w 24"/>
                    <a:gd name="T15" fmla="*/ 10 h 48"/>
                    <a:gd name="T16" fmla="*/ 24 w 24"/>
                    <a:gd name="T17" fmla="*/ 0 h 48"/>
                    <a:gd name="T18" fmla="*/ 19 w 24"/>
                    <a:gd name="T19" fmla="*/ 5 h 48"/>
                    <a:gd name="T20" fmla="*/ 19 w 24"/>
                    <a:gd name="T21" fmla="*/ 20 h 48"/>
                    <a:gd name="T22" fmla="*/ 14 w 24"/>
                    <a:gd name="T23" fmla="*/ 29 h 48"/>
                    <a:gd name="T24" fmla="*/ 9 w 24"/>
                    <a:gd name="T25" fmla="*/ 4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48">
                      <a:moveTo>
                        <a:pt x="9" y="44"/>
                      </a:moveTo>
                      <a:lnTo>
                        <a:pt x="9" y="44"/>
                      </a:lnTo>
                      <a:lnTo>
                        <a:pt x="5" y="48"/>
                      </a:lnTo>
                      <a:lnTo>
                        <a:pt x="5" y="48"/>
                      </a:lnTo>
                      <a:lnTo>
                        <a:pt x="0" y="48"/>
                      </a:lnTo>
                      <a:lnTo>
                        <a:pt x="5" y="34"/>
                      </a:lnTo>
                      <a:lnTo>
                        <a:pt x="9" y="24"/>
                      </a:lnTo>
                      <a:lnTo>
                        <a:pt x="14" y="10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9" y="20"/>
                      </a:lnTo>
                      <a:lnTo>
                        <a:pt x="14" y="29"/>
                      </a:lnTo>
                      <a:lnTo>
                        <a:pt x="9" y="4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699" name="Freeform 187">
                  <a:extLst>
                    <a:ext uri="{FF2B5EF4-FFF2-40B4-BE49-F238E27FC236}">
                      <a16:creationId xmlns:a16="http://schemas.microsoft.com/office/drawing/2014/main" id="{3FBC0807-E6CC-4B17-A397-27744810EB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8" y="1420"/>
                  <a:ext cx="14" cy="72"/>
                </a:xfrm>
                <a:custGeom>
                  <a:avLst/>
                  <a:gdLst>
                    <a:gd name="T0" fmla="*/ 14 w 14"/>
                    <a:gd name="T1" fmla="*/ 72 h 72"/>
                    <a:gd name="T2" fmla="*/ 9 w 14"/>
                    <a:gd name="T3" fmla="*/ 63 h 72"/>
                    <a:gd name="T4" fmla="*/ 4 w 14"/>
                    <a:gd name="T5" fmla="*/ 53 h 72"/>
                    <a:gd name="T6" fmla="*/ 0 w 14"/>
                    <a:gd name="T7" fmla="*/ 39 h 72"/>
                    <a:gd name="T8" fmla="*/ 0 w 14"/>
                    <a:gd name="T9" fmla="*/ 29 h 72"/>
                    <a:gd name="T10" fmla="*/ 4 w 14"/>
                    <a:gd name="T11" fmla="*/ 20 h 72"/>
                    <a:gd name="T12" fmla="*/ 4 w 14"/>
                    <a:gd name="T13" fmla="*/ 0 h 72"/>
                    <a:gd name="T14" fmla="*/ 9 w 14"/>
                    <a:gd name="T15" fmla="*/ 39 h 72"/>
                    <a:gd name="T16" fmla="*/ 9 w 14"/>
                    <a:gd name="T17" fmla="*/ 58 h 72"/>
                    <a:gd name="T18" fmla="*/ 14 w 14"/>
                    <a:gd name="T19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72">
                      <a:moveTo>
                        <a:pt x="14" y="72"/>
                      </a:moveTo>
                      <a:lnTo>
                        <a:pt x="9" y="63"/>
                      </a:lnTo>
                      <a:lnTo>
                        <a:pt x="4" y="53"/>
                      </a:lnTo>
                      <a:lnTo>
                        <a:pt x="0" y="39"/>
                      </a:lnTo>
                      <a:lnTo>
                        <a:pt x="0" y="29"/>
                      </a:lnTo>
                      <a:lnTo>
                        <a:pt x="4" y="20"/>
                      </a:lnTo>
                      <a:lnTo>
                        <a:pt x="4" y="0"/>
                      </a:lnTo>
                      <a:lnTo>
                        <a:pt x="9" y="39"/>
                      </a:lnTo>
                      <a:lnTo>
                        <a:pt x="9" y="58"/>
                      </a:lnTo>
                      <a:lnTo>
                        <a:pt x="14" y="7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0" name="Freeform 188">
                  <a:extLst>
                    <a:ext uri="{FF2B5EF4-FFF2-40B4-BE49-F238E27FC236}">
                      <a16:creationId xmlns:a16="http://schemas.microsoft.com/office/drawing/2014/main" id="{C261A7E8-9FA8-4983-9622-D8E741DFAA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" y="1425"/>
                  <a:ext cx="43" cy="77"/>
                </a:xfrm>
                <a:custGeom>
                  <a:avLst/>
                  <a:gdLst>
                    <a:gd name="T0" fmla="*/ 38 w 43"/>
                    <a:gd name="T1" fmla="*/ 24 h 77"/>
                    <a:gd name="T2" fmla="*/ 43 w 43"/>
                    <a:gd name="T3" fmla="*/ 24 h 77"/>
                    <a:gd name="T4" fmla="*/ 43 w 43"/>
                    <a:gd name="T5" fmla="*/ 29 h 77"/>
                    <a:gd name="T6" fmla="*/ 43 w 43"/>
                    <a:gd name="T7" fmla="*/ 34 h 77"/>
                    <a:gd name="T8" fmla="*/ 43 w 43"/>
                    <a:gd name="T9" fmla="*/ 34 h 77"/>
                    <a:gd name="T10" fmla="*/ 38 w 43"/>
                    <a:gd name="T11" fmla="*/ 43 h 77"/>
                    <a:gd name="T12" fmla="*/ 38 w 43"/>
                    <a:gd name="T13" fmla="*/ 48 h 77"/>
                    <a:gd name="T14" fmla="*/ 38 w 43"/>
                    <a:gd name="T15" fmla="*/ 53 h 77"/>
                    <a:gd name="T16" fmla="*/ 24 w 43"/>
                    <a:gd name="T17" fmla="*/ 63 h 77"/>
                    <a:gd name="T18" fmla="*/ 24 w 43"/>
                    <a:gd name="T19" fmla="*/ 63 h 77"/>
                    <a:gd name="T20" fmla="*/ 29 w 43"/>
                    <a:gd name="T21" fmla="*/ 63 h 77"/>
                    <a:gd name="T22" fmla="*/ 34 w 43"/>
                    <a:gd name="T23" fmla="*/ 63 h 77"/>
                    <a:gd name="T24" fmla="*/ 34 w 43"/>
                    <a:gd name="T25" fmla="*/ 67 h 77"/>
                    <a:gd name="T26" fmla="*/ 29 w 43"/>
                    <a:gd name="T27" fmla="*/ 72 h 77"/>
                    <a:gd name="T28" fmla="*/ 19 w 43"/>
                    <a:gd name="T29" fmla="*/ 72 h 77"/>
                    <a:gd name="T30" fmla="*/ 0 w 43"/>
                    <a:gd name="T31" fmla="*/ 77 h 77"/>
                    <a:gd name="T32" fmla="*/ 5 w 43"/>
                    <a:gd name="T33" fmla="*/ 72 h 77"/>
                    <a:gd name="T34" fmla="*/ 10 w 43"/>
                    <a:gd name="T35" fmla="*/ 72 h 77"/>
                    <a:gd name="T36" fmla="*/ 14 w 43"/>
                    <a:gd name="T37" fmla="*/ 67 h 77"/>
                    <a:gd name="T38" fmla="*/ 19 w 43"/>
                    <a:gd name="T39" fmla="*/ 67 h 77"/>
                    <a:gd name="T40" fmla="*/ 5 w 43"/>
                    <a:gd name="T41" fmla="*/ 63 h 77"/>
                    <a:gd name="T42" fmla="*/ 10 w 43"/>
                    <a:gd name="T43" fmla="*/ 58 h 77"/>
                    <a:gd name="T44" fmla="*/ 14 w 43"/>
                    <a:gd name="T45" fmla="*/ 58 h 77"/>
                    <a:gd name="T46" fmla="*/ 19 w 43"/>
                    <a:gd name="T47" fmla="*/ 53 h 77"/>
                    <a:gd name="T48" fmla="*/ 24 w 43"/>
                    <a:gd name="T49" fmla="*/ 43 h 77"/>
                    <a:gd name="T50" fmla="*/ 14 w 43"/>
                    <a:gd name="T51" fmla="*/ 43 h 77"/>
                    <a:gd name="T52" fmla="*/ 19 w 43"/>
                    <a:gd name="T53" fmla="*/ 39 h 77"/>
                    <a:gd name="T54" fmla="*/ 19 w 43"/>
                    <a:gd name="T55" fmla="*/ 34 h 77"/>
                    <a:gd name="T56" fmla="*/ 14 w 43"/>
                    <a:gd name="T57" fmla="*/ 29 h 77"/>
                    <a:gd name="T58" fmla="*/ 10 w 43"/>
                    <a:gd name="T59" fmla="*/ 24 h 77"/>
                    <a:gd name="T60" fmla="*/ 5 w 43"/>
                    <a:gd name="T61" fmla="*/ 24 h 77"/>
                    <a:gd name="T62" fmla="*/ 5 w 43"/>
                    <a:gd name="T63" fmla="*/ 24 h 77"/>
                    <a:gd name="T64" fmla="*/ 5 w 43"/>
                    <a:gd name="T65" fmla="*/ 19 h 77"/>
                    <a:gd name="T66" fmla="*/ 10 w 43"/>
                    <a:gd name="T67" fmla="*/ 19 h 77"/>
                    <a:gd name="T68" fmla="*/ 14 w 43"/>
                    <a:gd name="T69" fmla="*/ 15 h 77"/>
                    <a:gd name="T70" fmla="*/ 19 w 43"/>
                    <a:gd name="T71" fmla="*/ 15 h 77"/>
                    <a:gd name="T72" fmla="*/ 24 w 43"/>
                    <a:gd name="T73" fmla="*/ 10 h 77"/>
                    <a:gd name="T74" fmla="*/ 29 w 43"/>
                    <a:gd name="T75" fmla="*/ 0 h 77"/>
                    <a:gd name="T76" fmla="*/ 34 w 43"/>
                    <a:gd name="T77" fmla="*/ 0 h 77"/>
                    <a:gd name="T78" fmla="*/ 38 w 43"/>
                    <a:gd name="T79" fmla="*/ 0 h 77"/>
                    <a:gd name="T80" fmla="*/ 43 w 43"/>
                    <a:gd name="T81" fmla="*/ 5 h 77"/>
                    <a:gd name="T82" fmla="*/ 43 w 43"/>
                    <a:gd name="T83" fmla="*/ 10 h 77"/>
                    <a:gd name="T84" fmla="*/ 38 w 43"/>
                    <a:gd name="T85" fmla="*/ 24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3" h="77">
                      <a:moveTo>
                        <a:pt x="38" y="24"/>
                      </a:moveTo>
                      <a:lnTo>
                        <a:pt x="43" y="24"/>
                      </a:lnTo>
                      <a:lnTo>
                        <a:pt x="43" y="29"/>
                      </a:lnTo>
                      <a:lnTo>
                        <a:pt x="43" y="34"/>
                      </a:lnTo>
                      <a:lnTo>
                        <a:pt x="43" y="34"/>
                      </a:lnTo>
                      <a:lnTo>
                        <a:pt x="38" y="43"/>
                      </a:lnTo>
                      <a:lnTo>
                        <a:pt x="38" y="48"/>
                      </a:lnTo>
                      <a:lnTo>
                        <a:pt x="38" y="53"/>
                      </a:lnTo>
                      <a:lnTo>
                        <a:pt x="24" y="63"/>
                      </a:lnTo>
                      <a:lnTo>
                        <a:pt x="24" y="63"/>
                      </a:lnTo>
                      <a:lnTo>
                        <a:pt x="29" y="63"/>
                      </a:lnTo>
                      <a:lnTo>
                        <a:pt x="34" y="63"/>
                      </a:lnTo>
                      <a:lnTo>
                        <a:pt x="34" y="67"/>
                      </a:lnTo>
                      <a:lnTo>
                        <a:pt x="29" y="72"/>
                      </a:lnTo>
                      <a:lnTo>
                        <a:pt x="19" y="72"/>
                      </a:lnTo>
                      <a:lnTo>
                        <a:pt x="0" y="77"/>
                      </a:lnTo>
                      <a:lnTo>
                        <a:pt x="5" y="72"/>
                      </a:lnTo>
                      <a:lnTo>
                        <a:pt x="10" y="72"/>
                      </a:lnTo>
                      <a:lnTo>
                        <a:pt x="14" y="67"/>
                      </a:lnTo>
                      <a:lnTo>
                        <a:pt x="19" y="67"/>
                      </a:lnTo>
                      <a:lnTo>
                        <a:pt x="5" y="63"/>
                      </a:lnTo>
                      <a:lnTo>
                        <a:pt x="10" y="58"/>
                      </a:lnTo>
                      <a:lnTo>
                        <a:pt x="14" y="58"/>
                      </a:lnTo>
                      <a:lnTo>
                        <a:pt x="19" y="53"/>
                      </a:lnTo>
                      <a:lnTo>
                        <a:pt x="24" y="43"/>
                      </a:lnTo>
                      <a:lnTo>
                        <a:pt x="14" y="43"/>
                      </a:lnTo>
                      <a:lnTo>
                        <a:pt x="19" y="39"/>
                      </a:lnTo>
                      <a:lnTo>
                        <a:pt x="19" y="34"/>
                      </a:lnTo>
                      <a:lnTo>
                        <a:pt x="14" y="29"/>
                      </a:lnTo>
                      <a:lnTo>
                        <a:pt x="10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19"/>
                      </a:lnTo>
                      <a:lnTo>
                        <a:pt x="10" y="19"/>
                      </a:lnTo>
                      <a:lnTo>
                        <a:pt x="14" y="15"/>
                      </a:lnTo>
                      <a:lnTo>
                        <a:pt x="19" y="15"/>
                      </a:lnTo>
                      <a:lnTo>
                        <a:pt x="24" y="10"/>
                      </a:lnTo>
                      <a:lnTo>
                        <a:pt x="29" y="0"/>
                      </a:lnTo>
                      <a:lnTo>
                        <a:pt x="34" y="0"/>
                      </a:lnTo>
                      <a:lnTo>
                        <a:pt x="38" y="0"/>
                      </a:lnTo>
                      <a:lnTo>
                        <a:pt x="43" y="5"/>
                      </a:lnTo>
                      <a:lnTo>
                        <a:pt x="43" y="10"/>
                      </a:lnTo>
                      <a:lnTo>
                        <a:pt x="38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1" name="Freeform 189">
                  <a:extLst>
                    <a:ext uri="{FF2B5EF4-FFF2-40B4-BE49-F238E27FC236}">
                      <a16:creationId xmlns:a16="http://schemas.microsoft.com/office/drawing/2014/main" id="{E09A392A-134B-4DEF-95CB-5DB1CC4D9D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0" y="1425"/>
                  <a:ext cx="15" cy="53"/>
                </a:xfrm>
                <a:custGeom>
                  <a:avLst/>
                  <a:gdLst>
                    <a:gd name="T0" fmla="*/ 10 w 15"/>
                    <a:gd name="T1" fmla="*/ 53 h 53"/>
                    <a:gd name="T2" fmla="*/ 5 w 15"/>
                    <a:gd name="T3" fmla="*/ 53 h 53"/>
                    <a:gd name="T4" fmla="*/ 0 w 15"/>
                    <a:gd name="T5" fmla="*/ 53 h 53"/>
                    <a:gd name="T6" fmla="*/ 0 w 15"/>
                    <a:gd name="T7" fmla="*/ 48 h 53"/>
                    <a:gd name="T8" fmla="*/ 0 w 15"/>
                    <a:gd name="T9" fmla="*/ 43 h 53"/>
                    <a:gd name="T10" fmla="*/ 0 w 15"/>
                    <a:gd name="T11" fmla="*/ 34 h 53"/>
                    <a:gd name="T12" fmla="*/ 0 w 15"/>
                    <a:gd name="T13" fmla="*/ 29 h 53"/>
                    <a:gd name="T14" fmla="*/ 5 w 15"/>
                    <a:gd name="T15" fmla="*/ 19 h 53"/>
                    <a:gd name="T16" fmla="*/ 10 w 15"/>
                    <a:gd name="T17" fmla="*/ 10 h 53"/>
                    <a:gd name="T18" fmla="*/ 15 w 15"/>
                    <a:gd name="T19" fmla="*/ 0 h 53"/>
                    <a:gd name="T20" fmla="*/ 15 w 15"/>
                    <a:gd name="T21" fmla="*/ 15 h 53"/>
                    <a:gd name="T22" fmla="*/ 10 w 15"/>
                    <a:gd name="T23" fmla="*/ 29 h 53"/>
                    <a:gd name="T24" fmla="*/ 10 w 15"/>
                    <a:gd name="T25" fmla="*/ 39 h 53"/>
                    <a:gd name="T26" fmla="*/ 10 w 15"/>
                    <a:gd name="T27" fmla="*/ 48 h 53"/>
                    <a:gd name="T28" fmla="*/ 10 w 15"/>
                    <a:gd name="T29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53">
                      <a:moveTo>
                        <a:pt x="10" y="53"/>
                      </a:moveTo>
                      <a:lnTo>
                        <a:pt x="5" y="53"/>
                      </a:lnTo>
                      <a:lnTo>
                        <a:pt x="0" y="53"/>
                      </a:lnTo>
                      <a:lnTo>
                        <a:pt x="0" y="48"/>
                      </a:lnTo>
                      <a:lnTo>
                        <a:pt x="0" y="43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5" y="19"/>
                      </a:lnTo>
                      <a:lnTo>
                        <a:pt x="10" y="10"/>
                      </a:lnTo>
                      <a:lnTo>
                        <a:pt x="15" y="0"/>
                      </a:lnTo>
                      <a:lnTo>
                        <a:pt x="15" y="15"/>
                      </a:lnTo>
                      <a:lnTo>
                        <a:pt x="10" y="29"/>
                      </a:lnTo>
                      <a:lnTo>
                        <a:pt x="10" y="39"/>
                      </a:lnTo>
                      <a:lnTo>
                        <a:pt x="10" y="48"/>
                      </a:lnTo>
                      <a:lnTo>
                        <a:pt x="1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2" name="Freeform 190">
                  <a:extLst>
                    <a:ext uri="{FF2B5EF4-FFF2-40B4-BE49-F238E27FC236}">
                      <a16:creationId xmlns:a16="http://schemas.microsoft.com/office/drawing/2014/main" id="{CFB28777-FC17-4DC9-B343-9612EBF1DE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2" y="1430"/>
                  <a:ext cx="19" cy="111"/>
                </a:xfrm>
                <a:custGeom>
                  <a:avLst/>
                  <a:gdLst>
                    <a:gd name="T0" fmla="*/ 19 w 19"/>
                    <a:gd name="T1" fmla="*/ 111 h 111"/>
                    <a:gd name="T2" fmla="*/ 14 w 19"/>
                    <a:gd name="T3" fmla="*/ 106 h 111"/>
                    <a:gd name="T4" fmla="*/ 9 w 19"/>
                    <a:gd name="T5" fmla="*/ 96 h 111"/>
                    <a:gd name="T6" fmla="*/ 4 w 19"/>
                    <a:gd name="T7" fmla="*/ 82 h 111"/>
                    <a:gd name="T8" fmla="*/ 0 w 19"/>
                    <a:gd name="T9" fmla="*/ 62 h 111"/>
                    <a:gd name="T10" fmla="*/ 0 w 19"/>
                    <a:gd name="T11" fmla="*/ 43 h 111"/>
                    <a:gd name="T12" fmla="*/ 0 w 19"/>
                    <a:gd name="T13" fmla="*/ 0 h 111"/>
                    <a:gd name="T14" fmla="*/ 4 w 19"/>
                    <a:gd name="T15" fmla="*/ 29 h 111"/>
                    <a:gd name="T16" fmla="*/ 9 w 19"/>
                    <a:gd name="T17" fmla="*/ 58 h 111"/>
                    <a:gd name="T18" fmla="*/ 14 w 19"/>
                    <a:gd name="T19" fmla="*/ 82 h 111"/>
                    <a:gd name="T20" fmla="*/ 19 w 19"/>
                    <a:gd name="T21" fmla="*/ 111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111">
                      <a:moveTo>
                        <a:pt x="19" y="111"/>
                      </a:moveTo>
                      <a:lnTo>
                        <a:pt x="14" y="106"/>
                      </a:lnTo>
                      <a:lnTo>
                        <a:pt x="9" y="96"/>
                      </a:lnTo>
                      <a:lnTo>
                        <a:pt x="4" y="82"/>
                      </a:lnTo>
                      <a:lnTo>
                        <a:pt x="0" y="62"/>
                      </a:lnTo>
                      <a:lnTo>
                        <a:pt x="0" y="43"/>
                      </a:lnTo>
                      <a:lnTo>
                        <a:pt x="0" y="0"/>
                      </a:lnTo>
                      <a:lnTo>
                        <a:pt x="4" y="29"/>
                      </a:lnTo>
                      <a:lnTo>
                        <a:pt x="9" y="58"/>
                      </a:lnTo>
                      <a:lnTo>
                        <a:pt x="14" y="82"/>
                      </a:lnTo>
                      <a:lnTo>
                        <a:pt x="19" y="11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3" name="Freeform 191">
                  <a:extLst>
                    <a:ext uri="{FF2B5EF4-FFF2-40B4-BE49-F238E27FC236}">
                      <a16:creationId xmlns:a16="http://schemas.microsoft.com/office/drawing/2014/main" id="{3A17F1AC-337F-4444-B71A-A384CD0281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" y="1444"/>
                  <a:ext cx="52" cy="73"/>
                </a:xfrm>
                <a:custGeom>
                  <a:avLst/>
                  <a:gdLst>
                    <a:gd name="T0" fmla="*/ 52 w 52"/>
                    <a:gd name="T1" fmla="*/ 10 h 73"/>
                    <a:gd name="T2" fmla="*/ 48 w 52"/>
                    <a:gd name="T3" fmla="*/ 24 h 73"/>
                    <a:gd name="T4" fmla="*/ 43 w 52"/>
                    <a:gd name="T5" fmla="*/ 29 h 73"/>
                    <a:gd name="T6" fmla="*/ 43 w 52"/>
                    <a:gd name="T7" fmla="*/ 29 h 73"/>
                    <a:gd name="T8" fmla="*/ 43 w 52"/>
                    <a:gd name="T9" fmla="*/ 29 h 73"/>
                    <a:gd name="T10" fmla="*/ 38 w 52"/>
                    <a:gd name="T11" fmla="*/ 24 h 73"/>
                    <a:gd name="T12" fmla="*/ 33 w 52"/>
                    <a:gd name="T13" fmla="*/ 24 h 73"/>
                    <a:gd name="T14" fmla="*/ 38 w 52"/>
                    <a:gd name="T15" fmla="*/ 34 h 73"/>
                    <a:gd name="T16" fmla="*/ 38 w 52"/>
                    <a:gd name="T17" fmla="*/ 39 h 73"/>
                    <a:gd name="T18" fmla="*/ 33 w 52"/>
                    <a:gd name="T19" fmla="*/ 39 h 73"/>
                    <a:gd name="T20" fmla="*/ 24 w 52"/>
                    <a:gd name="T21" fmla="*/ 44 h 73"/>
                    <a:gd name="T22" fmla="*/ 24 w 52"/>
                    <a:gd name="T23" fmla="*/ 44 h 73"/>
                    <a:gd name="T24" fmla="*/ 19 w 52"/>
                    <a:gd name="T25" fmla="*/ 48 h 73"/>
                    <a:gd name="T26" fmla="*/ 24 w 52"/>
                    <a:gd name="T27" fmla="*/ 48 h 73"/>
                    <a:gd name="T28" fmla="*/ 24 w 52"/>
                    <a:gd name="T29" fmla="*/ 48 h 73"/>
                    <a:gd name="T30" fmla="*/ 24 w 52"/>
                    <a:gd name="T31" fmla="*/ 48 h 73"/>
                    <a:gd name="T32" fmla="*/ 24 w 52"/>
                    <a:gd name="T33" fmla="*/ 53 h 73"/>
                    <a:gd name="T34" fmla="*/ 19 w 52"/>
                    <a:gd name="T35" fmla="*/ 58 h 73"/>
                    <a:gd name="T36" fmla="*/ 14 w 52"/>
                    <a:gd name="T37" fmla="*/ 63 h 73"/>
                    <a:gd name="T38" fmla="*/ 14 w 52"/>
                    <a:gd name="T39" fmla="*/ 73 h 73"/>
                    <a:gd name="T40" fmla="*/ 9 w 52"/>
                    <a:gd name="T41" fmla="*/ 73 h 73"/>
                    <a:gd name="T42" fmla="*/ 9 w 52"/>
                    <a:gd name="T43" fmla="*/ 68 h 73"/>
                    <a:gd name="T44" fmla="*/ 4 w 52"/>
                    <a:gd name="T45" fmla="*/ 63 h 73"/>
                    <a:gd name="T46" fmla="*/ 9 w 52"/>
                    <a:gd name="T47" fmla="*/ 63 h 73"/>
                    <a:gd name="T48" fmla="*/ 9 w 52"/>
                    <a:gd name="T49" fmla="*/ 58 h 73"/>
                    <a:gd name="T50" fmla="*/ 4 w 52"/>
                    <a:gd name="T51" fmla="*/ 53 h 73"/>
                    <a:gd name="T52" fmla="*/ 4 w 52"/>
                    <a:gd name="T53" fmla="*/ 53 h 73"/>
                    <a:gd name="T54" fmla="*/ 0 w 52"/>
                    <a:gd name="T55" fmla="*/ 48 h 73"/>
                    <a:gd name="T56" fmla="*/ 4 w 52"/>
                    <a:gd name="T57" fmla="*/ 44 h 73"/>
                    <a:gd name="T58" fmla="*/ 19 w 52"/>
                    <a:gd name="T59" fmla="*/ 39 h 73"/>
                    <a:gd name="T60" fmla="*/ 14 w 52"/>
                    <a:gd name="T61" fmla="*/ 29 h 73"/>
                    <a:gd name="T62" fmla="*/ 9 w 52"/>
                    <a:gd name="T63" fmla="*/ 24 h 73"/>
                    <a:gd name="T64" fmla="*/ 19 w 52"/>
                    <a:gd name="T65" fmla="*/ 20 h 73"/>
                    <a:gd name="T66" fmla="*/ 14 w 52"/>
                    <a:gd name="T67" fmla="*/ 20 h 73"/>
                    <a:gd name="T68" fmla="*/ 9 w 52"/>
                    <a:gd name="T69" fmla="*/ 10 h 73"/>
                    <a:gd name="T70" fmla="*/ 9 w 52"/>
                    <a:gd name="T71" fmla="*/ 5 h 73"/>
                    <a:gd name="T72" fmla="*/ 4 w 52"/>
                    <a:gd name="T73" fmla="*/ 0 h 73"/>
                    <a:gd name="T74" fmla="*/ 19 w 52"/>
                    <a:gd name="T75" fmla="*/ 0 h 73"/>
                    <a:gd name="T76" fmla="*/ 33 w 52"/>
                    <a:gd name="T77" fmla="*/ 5 h 73"/>
                    <a:gd name="T78" fmla="*/ 52 w 52"/>
                    <a:gd name="T79" fmla="*/ 10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2" h="73">
                      <a:moveTo>
                        <a:pt x="52" y="10"/>
                      </a:moveTo>
                      <a:lnTo>
                        <a:pt x="48" y="24"/>
                      </a:lnTo>
                      <a:lnTo>
                        <a:pt x="43" y="29"/>
                      </a:lnTo>
                      <a:lnTo>
                        <a:pt x="43" y="29"/>
                      </a:lnTo>
                      <a:lnTo>
                        <a:pt x="43" y="29"/>
                      </a:lnTo>
                      <a:lnTo>
                        <a:pt x="38" y="24"/>
                      </a:lnTo>
                      <a:lnTo>
                        <a:pt x="33" y="24"/>
                      </a:lnTo>
                      <a:lnTo>
                        <a:pt x="38" y="34"/>
                      </a:lnTo>
                      <a:lnTo>
                        <a:pt x="38" y="39"/>
                      </a:lnTo>
                      <a:lnTo>
                        <a:pt x="33" y="39"/>
                      </a:lnTo>
                      <a:lnTo>
                        <a:pt x="24" y="44"/>
                      </a:lnTo>
                      <a:lnTo>
                        <a:pt x="24" y="44"/>
                      </a:lnTo>
                      <a:lnTo>
                        <a:pt x="19" y="4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24" y="53"/>
                      </a:lnTo>
                      <a:lnTo>
                        <a:pt x="19" y="58"/>
                      </a:lnTo>
                      <a:lnTo>
                        <a:pt x="14" y="63"/>
                      </a:lnTo>
                      <a:lnTo>
                        <a:pt x="14" y="73"/>
                      </a:lnTo>
                      <a:lnTo>
                        <a:pt x="9" y="73"/>
                      </a:lnTo>
                      <a:lnTo>
                        <a:pt x="9" y="68"/>
                      </a:lnTo>
                      <a:lnTo>
                        <a:pt x="4" y="63"/>
                      </a:lnTo>
                      <a:lnTo>
                        <a:pt x="9" y="63"/>
                      </a:lnTo>
                      <a:lnTo>
                        <a:pt x="9" y="58"/>
                      </a:lnTo>
                      <a:lnTo>
                        <a:pt x="4" y="53"/>
                      </a:lnTo>
                      <a:lnTo>
                        <a:pt x="4" y="53"/>
                      </a:lnTo>
                      <a:lnTo>
                        <a:pt x="0" y="48"/>
                      </a:lnTo>
                      <a:lnTo>
                        <a:pt x="4" y="44"/>
                      </a:lnTo>
                      <a:lnTo>
                        <a:pt x="19" y="39"/>
                      </a:lnTo>
                      <a:lnTo>
                        <a:pt x="14" y="29"/>
                      </a:lnTo>
                      <a:lnTo>
                        <a:pt x="9" y="24"/>
                      </a:lnTo>
                      <a:lnTo>
                        <a:pt x="19" y="20"/>
                      </a:lnTo>
                      <a:lnTo>
                        <a:pt x="14" y="20"/>
                      </a:lnTo>
                      <a:lnTo>
                        <a:pt x="9" y="10"/>
                      </a:lnTo>
                      <a:lnTo>
                        <a:pt x="9" y="5"/>
                      </a:lnTo>
                      <a:lnTo>
                        <a:pt x="4" y="0"/>
                      </a:lnTo>
                      <a:lnTo>
                        <a:pt x="19" y="0"/>
                      </a:lnTo>
                      <a:lnTo>
                        <a:pt x="33" y="5"/>
                      </a:lnTo>
                      <a:lnTo>
                        <a:pt x="52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4" name="Freeform 192">
                  <a:extLst>
                    <a:ext uri="{FF2B5EF4-FFF2-40B4-BE49-F238E27FC236}">
                      <a16:creationId xmlns:a16="http://schemas.microsoft.com/office/drawing/2014/main" id="{9C0BC662-A686-483F-BABF-6B7D6F3821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5" y="1444"/>
                  <a:ext cx="15" cy="20"/>
                </a:xfrm>
                <a:custGeom>
                  <a:avLst/>
                  <a:gdLst>
                    <a:gd name="T0" fmla="*/ 15 w 15"/>
                    <a:gd name="T1" fmla="*/ 15 h 20"/>
                    <a:gd name="T2" fmla="*/ 15 w 15"/>
                    <a:gd name="T3" fmla="*/ 20 h 20"/>
                    <a:gd name="T4" fmla="*/ 15 w 15"/>
                    <a:gd name="T5" fmla="*/ 20 h 20"/>
                    <a:gd name="T6" fmla="*/ 10 w 15"/>
                    <a:gd name="T7" fmla="*/ 15 h 20"/>
                    <a:gd name="T8" fmla="*/ 5 w 15"/>
                    <a:gd name="T9" fmla="*/ 10 h 20"/>
                    <a:gd name="T10" fmla="*/ 0 w 15"/>
                    <a:gd name="T11" fmla="*/ 5 h 20"/>
                    <a:gd name="T12" fmla="*/ 5 w 15"/>
                    <a:gd name="T13" fmla="*/ 0 h 20"/>
                    <a:gd name="T14" fmla="*/ 10 w 15"/>
                    <a:gd name="T15" fmla="*/ 0 h 20"/>
                    <a:gd name="T16" fmla="*/ 10 w 15"/>
                    <a:gd name="T17" fmla="*/ 5 h 20"/>
                    <a:gd name="T18" fmla="*/ 15 w 15"/>
                    <a:gd name="T19" fmla="*/ 1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20">
                      <a:moveTo>
                        <a:pt x="15" y="15"/>
                      </a:move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10" y="15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0" y="5"/>
                      </a:lnTo>
                      <a:lnTo>
                        <a:pt x="15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5" name="Freeform 193">
                  <a:extLst>
                    <a:ext uri="{FF2B5EF4-FFF2-40B4-BE49-F238E27FC236}">
                      <a16:creationId xmlns:a16="http://schemas.microsoft.com/office/drawing/2014/main" id="{122083A6-0785-4A75-9EC1-C445400871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" y="1483"/>
                  <a:ext cx="125" cy="110"/>
                </a:xfrm>
                <a:custGeom>
                  <a:avLst/>
                  <a:gdLst>
                    <a:gd name="T0" fmla="*/ 115 w 125"/>
                    <a:gd name="T1" fmla="*/ 5 h 110"/>
                    <a:gd name="T2" fmla="*/ 110 w 125"/>
                    <a:gd name="T3" fmla="*/ 19 h 110"/>
                    <a:gd name="T4" fmla="*/ 101 w 125"/>
                    <a:gd name="T5" fmla="*/ 34 h 110"/>
                    <a:gd name="T6" fmla="*/ 106 w 125"/>
                    <a:gd name="T7" fmla="*/ 38 h 110"/>
                    <a:gd name="T8" fmla="*/ 115 w 125"/>
                    <a:gd name="T9" fmla="*/ 34 h 110"/>
                    <a:gd name="T10" fmla="*/ 125 w 125"/>
                    <a:gd name="T11" fmla="*/ 19 h 110"/>
                    <a:gd name="T12" fmla="*/ 110 w 125"/>
                    <a:gd name="T13" fmla="*/ 67 h 110"/>
                    <a:gd name="T14" fmla="*/ 106 w 125"/>
                    <a:gd name="T15" fmla="*/ 62 h 110"/>
                    <a:gd name="T16" fmla="*/ 110 w 125"/>
                    <a:gd name="T17" fmla="*/ 53 h 110"/>
                    <a:gd name="T18" fmla="*/ 106 w 125"/>
                    <a:gd name="T19" fmla="*/ 48 h 110"/>
                    <a:gd name="T20" fmla="*/ 91 w 125"/>
                    <a:gd name="T21" fmla="*/ 77 h 110"/>
                    <a:gd name="T22" fmla="*/ 91 w 125"/>
                    <a:gd name="T23" fmla="*/ 72 h 110"/>
                    <a:gd name="T24" fmla="*/ 91 w 125"/>
                    <a:gd name="T25" fmla="*/ 58 h 110"/>
                    <a:gd name="T26" fmla="*/ 86 w 125"/>
                    <a:gd name="T27" fmla="*/ 62 h 110"/>
                    <a:gd name="T28" fmla="*/ 77 w 125"/>
                    <a:gd name="T29" fmla="*/ 82 h 110"/>
                    <a:gd name="T30" fmla="*/ 67 w 125"/>
                    <a:gd name="T31" fmla="*/ 91 h 110"/>
                    <a:gd name="T32" fmla="*/ 62 w 125"/>
                    <a:gd name="T33" fmla="*/ 86 h 110"/>
                    <a:gd name="T34" fmla="*/ 72 w 125"/>
                    <a:gd name="T35" fmla="*/ 72 h 110"/>
                    <a:gd name="T36" fmla="*/ 62 w 125"/>
                    <a:gd name="T37" fmla="*/ 77 h 110"/>
                    <a:gd name="T38" fmla="*/ 48 w 125"/>
                    <a:gd name="T39" fmla="*/ 91 h 110"/>
                    <a:gd name="T40" fmla="*/ 38 w 125"/>
                    <a:gd name="T41" fmla="*/ 96 h 110"/>
                    <a:gd name="T42" fmla="*/ 24 w 125"/>
                    <a:gd name="T43" fmla="*/ 96 h 110"/>
                    <a:gd name="T44" fmla="*/ 10 w 125"/>
                    <a:gd name="T45" fmla="*/ 101 h 110"/>
                    <a:gd name="T46" fmla="*/ 5 w 125"/>
                    <a:gd name="T47" fmla="*/ 110 h 110"/>
                    <a:gd name="T48" fmla="*/ 0 w 125"/>
                    <a:gd name="T49" fmla="*/ 106 h 110"/>
                    <a:gd name="T50" fmla="*/ 10 w 125"/>
                    <a:gd name="T51" fmla="*/ 96 h 110"/>
                    <a:gd name="T52" fmla="*/ 24 w 125"/>
                    <a:gd name="T53" fmla="*/ 96 h 110"/>
                    <a:gd name="T54" fmla="*/ 29 w 125"/>
                    <a:gd name="T55" fmla="*/ 86 h 110"/>
                    <a:gd name="T56" fmla="*/ 24 w 125"/>
                    <a:gd name="T57" fmla="*/ 82 h 110"/>
                    <a:gd name="T58" fmla="*/ 19 w 125"/>
                    <a:gd name="T59" fmla="*/ 77 h 110"/>
                    <a:gd name="T60" fmla="*/ 34 w 125"/>
                    <a:gd name="T61" fmla="*/ 72 h 110"/>
                    <a:gd name="T62" fmla="*/ 43 w 125"/>
                    <a:gd name="T63" fmla="*/ 62 h 110"/>
                    <a:gd name="T64" fmla="*/ 43 w 125"/>
                    <a:gd name="T65" fmla="*/ 58 h 110"/>
                    <a:gd name="T66" fmla="*/ 53 w 125"/>
                    <a:gd name="T67" fmla="*/ 53 h 110"/>
                    <a:gd name="T68" fmla="*/ 48 w 125"/>
                    <a:gd name="T69" fmla="*/ 67 h 110"/>
                    <a:gd name="T70" fmla="*/ 48 w 125"/>
                    <a:gd name="T71" fmla="*/ 72 h 110"/>
                    <a:gd name="T72" fmla="*/ 72 w 125"/>
                    <a:gd name="T73" fmla="*/ 48 h 110"/>
                    <a:gd name="T74" fmla="*/ 72 w 125"/>
                    <a:gd name="T75" fmla="*/ 53 h 110"/>
                    <a:gd name="T76" fmla="*/ 67 w 125"/>
                    <a:gd name="T77" fmla="*/ 62 h 110"/>
                    <a:gd name="T78" fmla="*/ 67 w 125"/>
                    <a:gd name="T79" fmla="*/ 67 h 110"/>
                    <a:gd name="T80" fmla="*/ 77 w 125"/>
                    <a:gd name="T81" fmla="*/ 53 h 110"/>
                    <a:gd name="T82" fmla="*/ 86 w 125"/>
                    <a:gd name="T83" fmla="*/ 38 h 110"/>
                    <a:gd name="T84" fmla="*/ 96 w 125"/>
                    <a:gd name="T85" fmla="*/ 48 h 110"/>
                    <a:gd name="T86" fmla="*/ 106 w 125"/>
                    <a:gd name="T87" fmla="*/ 9 h 110"/>
                    <a:gd name="T88" fmla="*/ 115 w 125"/>
                    <a:gd name="T8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25" h="110">
                      <a:moveTo>
                        <a:pt x="115" y="0"/>
                      </a:moveTo>
                      <a:lnTo>
                        <a:pt x="115" y="5"/>
                      </a:lnTo>
                      <a:lnTo>
                        <a:pt x="115" y="9"/>
                      </a:lnTo>
                      <a:lnTo>
                        <a:pt x="110" y="19"/>
                      </a:lnTo>
                      <a:lnTo>
                        <a:pt x="106" y="29"/>
                      </a:lnTo>
                      <a:lnTo>
                        <a:pt x="101" y="34"/>
                      </a:lnTo>
                      <a:lnTo>
                        <a:pt x="101" y="43"/>
                      </a:lnTo>
                      <a:lnTo>
                        <a:pt x="106" y="38"/>
                      </a:lnTo>
                      <a:lnTo>
                        <a:pt x="110" y="38"/>
                      </a:lnTo>
                      <a:lnTo>
                        <a:pt x="115" y="34"/>
                      </a:lnTo>
                      <a:lnTo>
                        <a:pt x="120" y="24"/>
                      </a:lnTo>
                      <a:lnTo>
                        <a:pt x="125" y="19"/>
                      </a:lnTo>
                      <a:lnTo>
                        <a:pt x="115" y="43"/>
                      </a:lnTo>
                      <a:lnTo>
                        <a:pt x="110" y="67"/>
                      </a:lnTo>
                      <a:lnTo>
                        <a:pt x="106" y="67"/>
                      </a:lnTo>
                      <a:lnTo>
                        <a:pt x="106" y="62"/>
                      </a:lnTo>
                      <a:lnTo>
                        <a:pt x="106" y="58"/>
                      </a:lnTo>
                      <a:lnTo>
                        <a:pt x="110" y="53"/>
                      </a:lnTo>
                      <a:lnTo>
                        <a:pt x="110" y="48"/>
                      </a:lnTo>
                      <a:lnTo>
                        <a:pt x="106" y="48"/>
                      </a:lnTo>
                      <a:lnTo>
                        <a:pt x="91" y="82"/>
                      </a:lnTo>
                      <a:lnTo>
                        <a:pt x="91" y="77"/>
                      </a:lnTo>
                      <a:lnTo>
                        <a:pt x="86" y="77"/>
                      </a:lnTo>
                      <a:lnTo>
                        <a:pt x="91" y="72"/>
                      </a:lnTo>
                      <a:lnTo>
                        <a:pt x="91" y="62"/>
                      </a:lnTo>
                      <a:lnTo>
                        <a:pt x="91" y="58"/>
                      </a:lnTo>
                      <a:lnTo>
                        <a:pt x="86" y="62"/>
                      </a:lnTo>
                      <a:lnTo>
                        <a:pt x="86" y="62"/>
                      </a:lnTo>
                      <a:lnTo>
                        <a:pt x="82" y="72"/>
                      </a:lnTo>
                      <a:lnTo>
                        <a:pt x="77" y="82"/>
                      </a:lnTo>
                      <a:lnTo>
                        <a:pt x="72" y="91"/>
                      </a:lnTo>
                      <a:lnTo>
                        <a:pt x="67" y="91"/>
                      </a:lnTo>
                      <a:lnTo>
                        <a:pt x="62" y="91"/>
                      </a:lnTo>
                      <a:lnTo>
                        <a:pt x="62" y="86"/>
                      </a:lnTo>
                      <a:lnTo>
                        <a:pt x="62" y="86"/>
                      </a:lnTo>
                      <a:lnTo>
                        <a:pt x="72" y="72"/>
                      </a:lnTo>
                      <a:lnTo>
                        <a:pt x="67" y="72"/>
                      </a:lnTo>
                      <a:lnTo>
                        <a:pt x="62" y="77"/>
                      </a:lnTo>
                      <a:lnTo>
                        <a:pt x="53" y="86"/>
                      </a:lnTo>
                      <a:lnTo>
                        <a:pt x="48" y="91"/>
                      </a:lnTo>
                      <a:lnTo>
                        <a:pt x="43" y="96"/>
                      </a:lnTo>
                      <a:lnTo>
                        <a:pt x="38" y="96"/>
                      </a:lnTo>
                      <a:lnTo>
                        <a:pt x="29" y="91"/>
                      </a:lnTo>
                      <a:lnTo>
                        <a:pt x="24" y="96"/>
                      </a:lnTo>
                      <a:lnTo>
                        <a:pt x="14" y="96"/>
                      </a:lnTo>
                      <a:lnTo>
                        <a:pt x="10" y="101"/>
                      </a:lnTo>
                      <a:lnTo>
                        <a:pt x="5" y="106"/>
                      </a:lnTo>
                      <a:lnTo>
                        <a:pt x="5" y="110"/>
                      </a:lnTo>
                      <a:lnTo>
                        <a:pt x="0" y="110"/>
                      </a:lnTo>
                      <a:lnTo>
                        <a:pt x="0" y="106"/>
                      </a:lnTo>
                      <a:lnTo>
                        <a:pt x="0" y="101"/>
                      </a:lnTo>
                      <a:lnTo>
                        <a:pt x="10" y="96"/>
                      </a:lnTo>
                      <a:lnTo>
                        <a:pt x="19" y="96"/>
                      </a:lnTo>
                      <a:lnTo>
                        <a:pt x="24" y="96"/>
                      </a:lnTo>
                      <a:lnTo>
                        <a:pt x="24" y="91"/>
                      </a:lnTo>
                      <a:lnTo>
                        <a:pt x="29" y="86"/>
                      </a:lnTo>
                      <a:lnTo>
                        <a:pt x="29" y="82"/>
                      </a:lnTo>
                      <a:lnTo>
                        <a:pt x="24" y="82"/>
                      </a:lnTo>
                      <a:lnTo>
                        <a:pt x="19" y="82"/>
                      </a:lnTo>
                      <a:lnTo>
                        <a:pt x="19" y="77"/>
                      </a:lnTo>
                      <a:lnTo>
                        <a:pt x="24" y="77"/>
                      </a:lnTo>
                      <a:lnTo>
                        <a:pt x="34" y="72"/>
                      </a:lnTo>
                      <a:lnTo>
                        <a:pt x="38" y="67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43" y="58"/>
                      </a:lnTo>
                      <a:lnTo>
                        <a:pt x="48" y="58"/>
                      </a:lnTo>
                      <a:lnTo>
                        <a:pt x="53" y="53"/>
                      </a:lnTo>
                      <a:lnTo>
                        <a:pt x="53" y="62"/>
                      </a:lnTo>
                      <a:lnTo>
                        <a:pt x="48" y="67"/>
                      </a:lnTo>
                      <a:lnTo>
                        <a:pt x="48" y="67"/>
                      </a:lnTo>
                      <a:lnTo>
                        <a:pt x="48" y="72"/>
                      </a:lnTo>
                      <a:lnTo>
                        <a:pt x="53" y="72"/>
                      </a:lnTo>
                      <a:lnTo>
                        <a:pt x="72" y="48"/>
                      </a:lnTo>
                      <a:lnTo>
                        <a:pt x="72" y="48"/>
                      </a:lnTo>
                      <a:lnTo>
                        <a:pt x="72" y="53"/>
                      </a:lnTo>
                      <a:lnTo>
                        <a:pt x="67" y="58"/>
                      </a:lnTo>
                      <a:lnTo>
                        <a:pt x="67" y="62"/>
                      </a:lnTo>
                      <a:lnTo>
                        <a:pt x="67" y="67"/>
                      </a:lnTo>
                      <a:lnTo>
                        <a:pt x="67" y="67"/>
                      </a:lnTo>
                      <a:lnTo>
                        <a:pt x="77" y="62"/>
                      </a:lnTo>
                      <a:lnTo>
                        <a:pt x="77" y="53"/>
                      </a:lnTo>
                      <a:lnTo>
                        <a:pt x="82" y="48"/>
                      </a:lnTo>
                      <a:lnTo>
                        <a:pt x="86" y="38"/>
                      </a:lnTo>
                      <a:lnTo>
                        <a:pt x="91" y="53"/>
                      </a:lnTo>
                      <a:lnTo>
                        <a:pt x="96" y="48"/>
                      </a:lnTo>
                      <a:lnTo>
                        <a:pt x="101" y="24"/>
                      </a:lnTo>
                      <a:lnTo>
                        <a:pt x="106" y="9"/>
                      </a:lnTo>
                      <a:lnTo>
                        <a:pt x="110" y="0"/>
                      </a:lnTo>
                      <a:lnTo>
                        <a:pt x="1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6" name="Freeform 194">
                  <a:extLst>
                    <a:ext uri="{FF2B5EF4-FFF2-40B4-BE49-F238E27FC236}">
                      <a16:creationId xmlns:a16="http://schemas.microsoft.com/office/drawing/2014/main" id="{8809AD69-6CD5-4AF1-8912-34E553946D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0" y="1483"/>
                  <a:ext cx="24" cy="19"/>
                </a:xfrm>
                <a:custGeom>
                  <a:avLst/>
                  <a:gdLst>
                    <a:gd name="T0" fmla="*/ 0 w 24"/>
                    <a:gd name="T1" fmla="*/ 19 h 19"/>
                    <a:gd name="T2" fmla="*/ 0 w 24"/>
                    <a:gd name="T3" fmla="*/ 19 h 19"/>
                    <a:gd name="T4" fmla="*/ 5 w 24"/>
                    <a:gd name="T5" fmla="*/ 14 h 19"/>
                    <a:gd name="T6" fmla="*/ 5 w 24"/>
                    <a:gd name="T7" fmla="*/ 9 h 19"/>
                    <a:gd name="T8" fmla="*/ 10 w 24"/>
                    <a:gd name="T9" fmla="*/ 5 h 19"/>
                    <a:gd name="T10" fmla="*/ 10 w 24"/>
                    <a:gd name="T11" fmla="*/ 0 h 19"/>
                    <a:gd name="T12" fmla="*/ 15 w 24"/>
                    <a:gd name="T13" fmla="*/ 0 h 19"/>
                    <a:gd name="T14" fmla="*/ 24 w 24"/>
                    <a:gd name="T15" fmla="*/ 0 h 19"/>
                    <a:gd name="T16" fmla="*/ 0 w 24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19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5" y="14"/>
                      </a:lnTo>
                      <a:lnTo>
                        <a:pt x="5" y="9"/>
                      </a:lnTo>
                      <a:lnTo>
                        <a:pt x="10" y="5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24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7" name="Freeform 195">
                  <a:extLst>
                    <a:ext uri="{FF2B5EF4-FFF2-40B4-BE49-F238E27FC236}">
                      <a16:creationId xmlns:a16="http://schemas.microsoft.com/office/drawing/2014/main" id="{9E99F353-4B1A-4C87-96BA-5B6CAC20B8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4" y="1483"/>
                  <a:ext cx="14" cy="19"/>
                </a:xfrm>
                <a:custGeom>
                  <a:avLst/>
                  <a:gdLst>
                    <a:gd name="T0" fmla="*/ 14 w 14"/>
                    <a:gd name="T1" fmla="*/ 0 h 19"/>
                    <a:gd name="T2" fmla="*/ 9 w 14"/>
                    <a:gd name="T3" fmla="*/ 14 h 19"/>
                    <a:gd name="T4" fmla="*/ 9 w 14"/>
                    <a:gd name="T5" fmla="*/ 14 h 19"/>
                    <a:gd name="T6" fmla="*/ 4 w 14"/>
                    <a:gd name="T7" fmla="*/ 19 h 19"/>
                    <a:gd name="T8" fmla="*/ 4 w 14"/>
                    <a:gd name="T9" fmla="*/ 14 h 19"/>
                    <a:gd name="T10" fmla="*/ 0 w 14"/>
                    <a:gd name="T11" fmla="*/ 14 h 19"/>
                    <a:gd name="T12" fmla="*/ 4 w 14"/>
                    <a:gd name="T13" fmla="*/ 14 h 19"/>
                    <a:gd name="T14" fmla="*/ 4 w 14"/>
                    <a:gd name="T15" fmla="*/ 14 h 19"/>
                    <a:gd name="T16" fmla="*/ 9 w 14"/>
                    <a:gd name="T17" fmla="*/ 9 h 19"/>
                    <a:gd name="T18" fmla="*/ 9 w 14"/>
                    <a:gd name="T19" fmla="*/ 5 h 19"/>
                    <a:gd name="T20" fmla="*/ 14 w 14"/>
                    <a:gd name="T21" fmla="*/ 0 h 19"/>
                    <a:gd name="T22" fmla="*/ 14 w 14"/>
                    <a:gd name="T23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" h="19">
                      <a:moveTo>
                        <a:pt x="14" y="0"/>
                      </a:move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4" y="19"/>
                      </a:lnTo>
                      <a:lnTo>
                        <a:pt x="4" y="14"/>
                      </a:lnTo>
                      <a:lnTo>
                        <a:pt x="0" y="14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9" y="9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8" name="Freeform 196">
                  <a:extLst>
                    <a:ext uri="{FF2B5EF4-FFF2-40B4-BE49-F238E27FC236}">
                      <a16:creationId xmlns:a16="http://schemas.microsoft.com/office/drawing/2014/main" id="{B0EACFE5-3F60-44C4-8AEC-3EDDD1646F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1" y="1492"/>
                  <a:ext cx="15" cy="20"/>
                </a:xfrm>
                <a:custGeom>
                  <a:avLst/>
                  <a:gdLst>
                    <a:gd name="T0" fmla="*/ 15 w 15"/>
                    <a:gd name="T1" fmla="*/ 0 h 20"/>
                    <a:gd name="T2" fmla="*/ 0 w 15"/>
                    <a:gd name="T3" fmla="*/ 20 h 20"/>
                    <a:gd name="T4" fmla="*/ 0 w 15"/>
                    <a:gd name="T5" fmla="*/ 15 h 20"/>
                    <a:gd name="T6" fmla="*/ 5 w 15"/>
                    <a:gd name="T7" fmla="*/ 5 h 20"/>
                    <a:gd name="T8" fmla="*/ 10 w 15"/>
                    <a:gd name="T9" fmla="*/ 0 h 20"/>
                    <a:gd name="T10" fmla="*/ 15 w 15"/>
                    <a:gd name="T1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" h="20">
                      <a:moveTo>
                        <a:pt x="15" y="0"/>
                      </a:moveTo>
                      <a:lnTo>
                        <a:pt x="0" y="20"/>
                      </a:lnTo>
                      <a:lnTo>
                        <a:pt x="0" y="15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09" name="Freeform 197">
                  <a:extLst>
                    <a:ext uri="{FF2B5EF4-FFF2-40B4-BE49-F238E27FC236}">
                      <a16:creationId xmlns:a16="http://schemas.microsoft.com/office/drawing/2014/main" id="{5E439EFC-0E0C-4E51-B4F5-DB374BA8A8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62" y="1497"/>
                  <a:ext cx="24" cy="29"/>
                </a:xfrm>
                <a:custGeom>
                  <a:avLst/>
                  <a:gdLst>
                    <a:gd name="T0" fmla="*/ 24 w 24"/>
                    <a:gd name="T1" fmla="*/ 0 h 29"/>
                    <a:gd name="T2" fmla="*/ 19 w 24"/>
                    <a:gd name="T3" fmla="*/ 5 h 29"/>
                    <a:gd name="T4" fmla="*/ 14 w 24"/>
                    <a:gd name="T5" fmla="*/ 5 h 29"/>
                    <a:gd name="T6" fmla="*/ 9 w 24"/>
                    <a:gd name="T7" fmla="*/ 15 h 29"/>
                    <a:gd name="T8" fmla="*/ 5 w 24"/>
                    <a:gd name="T9" fmla="*/ 24 h 29"/>
                    <a:gd name="T10" fmla="*/ 0 w 24"/>
                    <a:gd name="T11" fmla="*/ 29 h 29"/>
                    <a:gd name="T12" fmla="*/ 0 w 24"/>
                    <a:gd name="T13" fmla="*/ 29 h 29"/>
                    <a:gd name="T14" fmla="*/ 5 w 24"/>
                    <a:gd name="T15" fmla="*/ 20 h 29"/>
                    <a:gd name="T16" fmla="*/ 9 w 24"/>
                    <a:gd name="T17" fmla="*/ 10 h 29"/>
                    <a:gd name="T18" fmla="*/ 9 w 24"/>
                    <a:gd name="T19" fmla="*/ 5 h 29"/>
                    <a:gd name="T20" fmla="*/ 14 w 24"/>
                    <a:gd name="T21" fmla="*/ 0 h 29"/>
                    <a:gd name="T22" fmla="*/ 19 w 24"/>
                    <a:gd name="T23" fmla="*/ 0 h 29"/>
                    <a:gd name="T24" fmla="*/ 24 w 24"/>
                    <a:gd name="T2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29">
                      <a:moveTo>
                        <a:pt x="24" y="0"/>
                      </a:moveTo>
                      <a:lnTo>
                        <a:pt x="19" y="5"/>
                      </a:lnTo>
                      <a:lnTo>
                        <a:pt x="14" y="5"/>
                      </a:lnTo>
                      <a:lnTo>
                        <a:pt x="9" y="15"/>
                      </a:lnTo>
                      <a:lnTo>
                        <a:pt x="5" y="24"/>
                      </a:lnTo>
                      <a:lnTo>
                        <a:pt x="0" y="29"/>
                      </a:lnTo>
                      <a:lnTo>
                        <a:pt x="0" y="29"/>
                      </a:lnTo>
                      <a:lnTo>
                        <a:pt x="5" y="20"/>
                      </a:lnTo>
                      <a:lnTo>
                        <a:pt x="9" y="10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0" name="Freeform 198">
                  <a:extLst>
                    <a:ext uri="{FF2B5EF4-FFF2-40B4-BE49-F238E27FC236}">
                      <a16:creationId xmlns:a16="http://schemas.microsoft.com/office/drawing/2014/main" id="{18AD44D6-FFD4-4E24-B833-2A8D46B3BF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91" y="1502"/>
                  <a:ext cx="96" cy="231"/>
                </a:xfrm>
                <a:custGeom>
                  <a:avLst/>
                  <a:gdLst>
                    <a:gd name="T0" fmla="*/ 57 w 96"/>
                    <a:gd name="T1" fmla="*/ 58 h 231"/>
                    <a:gd name="T2" fmla="*/ 62 w 96"/>
                    <a:gd name="T3" fmla="*/ 39 h 231"/>
                    <a:gd name="T4" fmla="*/ 72 w 96"/>
                    <a:gd name="T5" fmla="*/ 34 h 231"/>
                    <a:gd name="T6" fmla="*/ 76 w 96"/>
                    <a:gd name="T7" fmla="*/ 43 h 231"/>
                    <a:gd name="T8" fmla="*/ 67 w 96"/>
                    <a:gd name="T9" fmla="*/ 67 h 231"/>
                    <a:gd name="T10" fmla="*/ 62 w 96"/>
                    <a:gd name="T11" fmla="*/ 77 h 231"/>
                    <a:gd name="T12" fmla="*/ 62 w 96"/>
                    <a:gd name="T13" fmla="*/ 96 h 231"/>
                    <a:gd name="T14" fmla="*/ 76 w 96"/>
                    <a:gd name="T15" fmla="*/ 82 h 231"/>
                    <a:gd name="T16" fmla="*/ 91 w 96"/>
                    <a:gd name="T17" fmla="*/ 63 h 231"/>
                    <a:gd name="T18" fmla="*/ 72 w 96"/>
                    <a:gd name="T19" fmla="*/ 111 h 231"/>
                    <a:gd name="T20" fmla="*/ 86 w 96"/>
                    <a:gd name="T21" fmla="*/ 96 h 231"/>
                    <a:gd name="T22" fmla="*/ 96 w 96"/>
                    <a:gd name="T23" fmla="*/ 91 h 231"/>
                    <a:gd name="T24" fmla="*/ 72 w 96"/>
                    <a:gd name="T25" fmla="*/ 125 h 231"/>
                    <a:gd name="T26" fmla="*/ 57 w 96"/>
                    <a:gd name="T27" fmla="*/ 192 h 231"/>
                    <a:gd name="T28" fmla="*/ 43 w 96"/>
                    <a:gd name="T29" fmla="*/ 221 h 231"/>
                    <a:gd name="T30" fmla="*/ 48 w 96"/>
                    <a:gd name="T31" fmla="*/ 187 h 231"/>
                    <a:gd name="T32" fmla="*/ 43 w 96"/>
                    <a:gd name="T33" fmla="*/ 178 h 231"/>
                    <a:gd name="T34" fmla="*/ 33 w 96"/>
                    <a:gd name="T35" fmla="*/ 202 h 231"/>
                    <a:gd name="T36" fmla="*/ 38 w 96"/>
                    <a:gd name="T37" fmla="*/ 168 h 231"/>
                    <a:gd name="T38" fmla="*/ 24 w 96"/>
                    <a:gd name="T39" fmla="*/ 183 h 231"/>
                    <a:gd name="T40" fmla="*/ 38 w 96"/>
                    <a:gd name="T41" fmla="*/ 120 h 231"/>
                    <a:gd name="T42" fmla="*/ 24 w 96"/>
                    <a:gd name="T43" fmla="*/ 135 h 231"/>
                    <a:gd name="T44" fmla="*/ 28 w 96"/>
                    <a:gd name="T45" fmla="*/ 115 h 231"/>
                    <a:gd name="T46" fmla="*/ 52 w 96"/>
                    <a:gd name="T47" fmla="*/ 67 h 231"/>
                    <a:gd name="T48" fmla="*/ 33 w 96"/>
                    <a:gd name="T49" fmla="*/ 91 h 231"/>
                    <a:gd name="T50" fmla="*/ 19 w 96"/>
                    <a:gd name="T51" fmla="*/ 101 h 231"/>
                    <a:gd name="T52" fmla="*/ 0 w 96"/>
                    <a:gd name="T53" fmla="*/ 120 h 231"/>
                    <a:gd name="T54" fmla="*/ 24 w 96"/>
                    <a:gd name="T55" fmla="*/ 63 h 231"/>
                    <a:gd name="T56" fmla="*/ 28 w 96"/>
                    <a:gd name="T57" fmla="*/ 43 h 231"/>
                    <a:gd name="T58" fmla="*/ 19 w 96"/>
                    <a:gd name="T59" fmla="*/ 48 h 231"/>
                    <a:gd name="T60" fmla="*/ 4 w 96"/>
                    <a:gd name="T61" fmla="*/ 53 h 231"/>
                    <a:gd name="T62" fmla="*/ 9 w 96"/>
                    <a:gd name="T63" fmla="*/ 48 h 231"/>
                    <a:gd name="T64" fmla="*/ 19 w 96"/>
                    <a:gd name="T65" fmla="*/ 34 h 231"/>
                    <a:gd name="T66" fmla="*/ 24 w 96"/>
                    <a:gd name="T67" fmla="*/ 5 h 231"/>
                    <a:gd name="T68" fmla="*/ 24 w 96"/>
                    <a:gd name="T69" fmla="*/ 29 h 231"/>
                    <a:gd name="T70" fmla="*/ 33 w 96"/>
                    <a:gd name="T71" fmla="*/ 39 h 231"/>
                    <a:gd name="T72" fmla="*/ 33 w 96"/>
                    <a:gd name="T73" fmla="*/ 24 h 231"/>
                    <a:gd name="T74" fmla="*/ 38 w 96"/>
                    <a:gd name="T75" fmla="*/ 10 h 231"/>
                    <a:gd name="T76" fmla="*/ 38 w 96"/>
                    <a:gd name="T77" fmla="*/ 63 h 231"/>
                    <a:gd name="T78" fmla="*/ 48 w 96"/>
                    <a:gd name="T79" fmla="*/ 34 h 231"/>
                    <a:gd name="T80" fmla="*/ 43 w 96"/>
                    <a:gd name="T81" fmla="*/ 0 h 231"/>
                    <a:gd name="T82" fmla="*/ 52 w 96"/>
                    <a:gd name="T83" fmla="*/ 5 h 231"/>
                    <a:gd name="T84" fmla="*/ 57 w 96"/>
                    <a:gd name="T85" fmla="*/ 15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6" h="231">
                      <a:moveTo>
                        <a:pt x="57" y="15"/>
                      </a:moveTo>
                      <a:lnTo>
                        <a:pt x="52" y="63"/>
                      </a:lnTo>
                      <a:lnTo>
                        <a:pt x="57" y="58"/>
                      </a:lnTo>
                      <a:lnTo>
                        <a:pt x="62" y="58"/>
                      </a:lnTo>
                      <a:lnTo>
                        <a:pt x="62" y="48"/>
                      </a:lnTo>
                      <a:lnTo>
                        <a:pt x="62" y="39"/>
                      </a:lnTo>
                      <a:lnTo>
                        <a:pt x="67" y="29"/>
                      </a:lnTo>
                      <a:lnTo>
                        <a:pt x="67" y="29"/>
                      </a:lnTo>
                      <a:lnTo>
                        <a:pt x="72" y="34"/>
                      </a:lnTo>
                      <a:lnTo>
                        <a:pt x="72" y="34"/>
                      </a:lnTo>
                      <a:lnTo>
                        <a:pt x="76" y="34"/>
                      </a:lnTo>
                      <a:lnTo>
                        <a:pt x="76" y="43"/>
                      </a:lnTo>
                      <a:lnTo>
                        <a:pt x="72" y="53"/>
                      </a:lnTo>
                      <a:lnTo>
                        <a:pt x="72" y="63"/>
                      </a:lnTo>
                      <a:lnTo>
                        <a:pt x="67" y="67"/>
                      </a:lnTo>
                      <a:lnTo>
                        <a:pt x="67" y="77"/>
                      </a:lnTo>
                      <a:lnTo>
                        <a:pt x="67" y="72"/>
                      </a:lnTo>
                      <a:lnTo>
                        <a:pt x="62" y="77"/>
                      </a:lnTo>
                      <a:lnTo>
                        <a:pt x="57" y="82"/>
                      </a:lnTo>
                      <a:lnTo>
                        <a:pt x="57" y="87"/>
                      </a:lnTo>
                      <a:lnTo>
                        <a:pt x="62" y="96"/>
                      </a:lnTo>
                      <a:lnTo>
                        <a:pt x="67" y="91"/>
                      </a:lnTo>
                      <a:lnTo>
                        <a:pt x="72" y="91"/>
                      </a:lnTo>
                      <a:lnTo>
                        <a:pt x="76" y="82"/>
                      </a:lnTo>
                      <a:lnTo>
                        <a:pt x="81" y="67"/>
                      </a:lnTo>
                      <a:lnTo>
                        <a:pt x="86" y="67"/>
                      </a:lnTo>
                      <a:lnTo>
                        <a:pt x="91" y="63"/>
                      </a:lnTo>
                      <a:lnTo>
                        <a:pt x="91" y="63"/>
                      </a:lnTo>
                      <a:lnTo>
                        <a:pt x="67" y="111"/>
                      </a:lnTo>
                      <a:lnTo>
                        <a:pt x="72" y="111"/>
                      </a:lnTo>
                      <a:lnTo>
                        <a:pt x="72" y="111"/>
                      </a:lnTo>
                      <a:lnTo>
                        <a:pt x="76" y="101"/>
                      </a:lnTo>
                      <a:lnTo>
                        <a:pt x="86" y="96"/>
                      </a:lnTo>
                      <a:lnTo>
                        <a:pt x="91" y="91"/>
                      </a:lnTo>
                      <a:lnTo>
                        <a:pt x="91" y="91"/>
                      </a:lnTo>
                      <a:lnTo>
                        <a:pt x="96" y="91"/>
                      </a:lnTo>
                      <a:lnTo>
                        <a:pt x="86" y="101"/>
                      </a:lnTo>
                      <a:lnTo>
                        <a:pt x="81" y="106"/>
                      </a:lnTo>
                      <a:lnTo>
                        <a:pt x="72" y="125"/>
                      </a:lnTo>
                      <a:lnTo>
                        <a:pt x="67" y="139"/>
                      </a:lnTo>
                      <a:lnTo>
                        <a:pt x="62" y="159"/>
                      </a:lnTo>
                      <a:lnTo>
                        <a:pt x="57" y="192"/>
                      </a:lnTo>
                      <a:lnTo>
                        <a:pt x="52" y="231"/>
                      </a:lnTo>
                      <a:lnTo>
                        <a:pt x="43" y="231"/>
                      </a:lnTo>
                      <a:lnTo>
                        <a:pt x="43" y="221"/>
                      </a:lnTo>
                      <a:lnTo>
                        <a:pt x="43" y="216"/>
                      </a:lnTo>
                      <a:lnTo>
                        <a:pt x="48" y="202"/>
                      </a:lnTo>
                      <a:lnTo>
                        <a:pt x="48" y="187"/>
                      </a:lnTo>
                      <a:lnTo>
                        <a:pt x="52" y="178"/>
                      </a:lnTo>
                      <a:lnTo>
                        <a:pt x="48" y="173"/>
                      </a:lnTo>
                      <a:lnTo>
                        <a:pt x="43" y="178"/>
                      </a:lnTo>
                      <a:lnTo>
                        <a:pt x="38" y="192"/>
                      </a:lnTo>
                      <a:lnTo>
                        <a:pt x="33" y="211"/>
                      </a:lnTo>
                      <a:lnTo>
                        <a:pt x="33" y="202"/>
                      </a:lnTo>
                      <a:lnTo>
                        <a:pt x="33" y="197"/>
                      </a:lnTo>
                      <a:lnTo>
                        <a:pt x="38" y="183"/>
                      </a:lnTo>
                      <a:lnTo>
                        <a:pt x="38" y="168"/>
                      </a:lnTo>
                      <a:lnTo>
                        <a:pt x="38" y="159"/>
                      </a:lnTo>
                      <a:lnTo>
                        <a:pt x="38" y="154"/>
                      </a:lnTo>
                      <a:lnTo>
                        <a:pt x="24" y="183"/>
                      </a:lnTo>
                      <a:lnTo>
                        <a:pt x="24" y="168"/>
                      </a:lnTo>
                      <a:lnTo>
                        <a:pt x="28" y="154"/>
                      </a:lnTo>
                      <a:lnTo>
                        <a:pt x="38" y="120"/>
                      </a:lnTo>
                      <a:lnTo>
                        <a:pt x="33" y="125"/>
                      </a:lnTo>
                      <a:lnTo>
                        <a:pt x="28" y="130"/>
                      </a:lnTo>
                      <a:lnTo>
                        <a:pt x="24" y="135"/>
                      </a:lnTo>
                      <a:lnTo>
                        <a:pt x="24" y="135"/>
                      </a:lnTo>
                      <a:lnTo>
                        <a:pt x="19" y="130"/>
                      </a:lnTo>
                      <a:lnTo>
                        <a:pt x="28" y="115"/>
                      </a:lnTo>
                      <a:lnTo>
                        <a:pt x="38" y="101"/>
                      </a:lnTo>
                      <a:lnTo>
                        <a:pt x="48" y="87"/>
                      </a:lnTo>
                      <a:lnTo>
                        <a:pt x="52" y="67"/>
                      </a:lnTo>
                      <a:lnTo>
                        <a:pt x="48" y="72"/>
                      </a:lnTo>
                      <a:lnTo>
                        <a:pt x="43" y="77"/>
                      </a:lnTo>
                      <a:lnTo>
                        <a:pt x="33" y="91"/>
                      </a:lnTo>
                      <a:lnTo>
                        <a:pt x="28" y="96"/>
                      </a:lnTo>
                      <a:lnTo>
                        <a:pt x="24" y="101"/>
                      </a:lnTo>
                      <a:lnTo>
                        <a:pt x="19" y="101"/>
                      </a:lnTo>
                      <a:lnTo>
                        <a:pt x="14" y="101"/>
                      </a:lnTo>
                      <a:lnTo>
                        <a:pt x="4" y="120"/>
                      </a:lnTo>
                      <a:lnTo>
                        <a:pt x="0" y="120"/>
                      </a:lnTo>
                      <a:lnTo>
                        <a:pt x="9" y="101"/>
                      </a:lnTo>
                      <a:lnTo>
                        <a:pt x="14" y="82"/>
                      </a:lnTo>
                      <a:lnTo>
                        <a:pt x="24" y="6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4" y="48"/>
                      </a:lnTo>
                      <a:lnTo>
                        <a:pt x="24" y="53"/>
                      </a:lnTo>
                      <a:lnTo>
                        <a:pt x="19" y="48"/>
                      </a:lnTo>
                      <a:lnTo>
                        <a:pt x="19" y="48"/>
                      </a:lnTo>
                      <a:lnTo>
                        <a:pt x="14" y="53"/>
                      </a:lnTo>
                      <a:lnTo>
                        <a:pt x="4" y="53"/>
                      </a:lnTo>
                      <a:lnTo>
                        <a:pt x="4" y="53"/>
                      </a:lnTo>
                      <a:lnTo>
                        <a:pt x="0" y="53"/>
                      </a:lnTo>
                      <a:lnTo>
                        <a:pt x="9" y="48"/>
                      </a:lnTo>
                      <a:lnTo>
                        <a:pt x="14" y="43"/>
                      </a:lnTo>
                      <a:lnTo>
                        <a:pt x="19" y="39"/>
                      </a:lnTo>
                      <a:lnTo>
                        <a:pt x="19" y="34"/>
                      </a:lnTo>
                      <a:lnTo>
                        <a:pt x="19" y="15"/>
                      </a:lnTo>
                      <a:lnTo>
                        <a:pt x="19" y="5"/>
                      </a:lnTo>
                      <a:lnTo>
                        <a:pt x="24" y="5"/>
                      </a:lnTo>
                      <a:lnTo>
                        <a:pt x="24" y="10"/>
                      </a:lnTo>
                      <a:lnTo>
                        <a:pt x="24" y="19"/>
                      </a:lnTo>
                      <a:lnTo>
                        <a:pt x="24" y="29"/>
                      </a:lnTo>
                      <a:lnTo>
                        <a:pt x="24" y="34"/>
                      </a:lnTo>
                      <a:lnTo>
                        <a:pt x="28" y="39"/>
                      </a:lnTo>
                      <a:lnTo>
                        <a:pt x="33" y="39"/>
                      </a:lnTo>
                      <a:lnTo>
                        <a:pt x="33" y="34"/>
                      </a:lnTo>
                      <a:lnTo>
                        <a:pt x="33" y="29"/>
                      </a:lnTo>
                      <a:lnTo>
                        <a:pt x="33" y="24"/>
                      </a:lnTo>
                      <a:lnTo>
                        <a:pt x="33" y="15"/>
                      </a:lnTo>
                      <a:lnTo>
                        <a:pt x="33" y="5"/>
                      </a:lnTo>
                      <a:lnTo>
                        <a:pt x="38" y="10"/>
                      </a:lnTo>
                      <a:lnTo>
                        <a:pt x="38" y="15"/>
                      </a:lnTo>
                      <a:lnTo>
                        <a:pt x="38" y="29"/>
                      </a:lnTo>
                      <a:lnTo>
                        <a:pt x="38" y="63"/>
                      </a:lnTo>
                      <a:lnTo>
                        <a:pt x="43" y="58"/>
                      </a:lnTo>
                      <a:lnTo>
                        <a:pt x="43" y="53"/>
                      </a:lnTo>
                      <a:lnTo>
                        <a:pt x="48" y="34"/>
                      </a:lnTo>
                      <a:lnTo>
                        <a:pt x="48" y="15"/>
                      </a:lnTo>
                      <a:lnTo>
                        <a:pt x="48" y="5"/>
                      </a:lnTo>
                      <a:lnTo>
                        <a:pt x="43" y="0"/>
                      </a:lnTo>
                      <a:lnTo>
                        <a:pt x="48" y="0"/>
                      </a:lnTo>
                      <a:lnTo>
                        <a:pt x="52" y="0"/>
                      </a:lnTo>
                      <a:lnTo>
                        <a:pt x="52" y="5"/>
                      </a:lnTo>
                      <a:lnTo>
                        <a:pt x="52" y="15"/>
                      </a:lnTo>
                      <a:lnTo>
                        <a:pt x="52" y="15"/>
                      </a:lnTo>
                      <a:lnTo>
                        <a:pt x="57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1" name="Freeform 199">
                  <a:extLst>
                    <a:ext uri="{FF2B5EF4-FFF2-40B4-BE49-F238E27FC236}">
                      <a16:creationId xmlns:a16="http://schemas.microsoft.com/office/drawing/2014/main" id="{BC6C9ECC-7D68-4877-AE5C-43C78165AB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22" y="1502"/>
                  <a:ext cx="44" cy="63"/>
                </a:xfrm>
                <a:custGeom>
                  <a:avLst/>
                  <a:gdLst>
                    <a:gd name="T0" fmla="*/ 0 w 44"/>
                    <a:gd name="T1" fmla="*/ 63 h 63"/>
                    <a:gd name="T2" fmla="*/ 10 w 44"/>
                    <a:gd name="T3" fmla="*/ 48 h 63"/>
                    <a:gd name="T4" fmla="*/ 19 w 44"/>
                    <a:gd name="T5" fmla="*/ 34 h 63"/>
                    <a:gd name="T6" fmla="*/ 34 w 44"/>
                    <a:gd name="T7" fmla="*/ 15 h 63"/>
                    <a:gd name="T8" fmla="*/ 44 w 44"/>
                    <a:gd name="T9" fmla="*/ 0 h 63"/>
                    <a:gd name="T10" fmla="*/ 39 w 44"/>
                    <a:gd name="T11" fmla="*/ 10 h 63"/>
                    <a:gd name="T12" fmla="*/ 39 w 44"/>
                    <a:gd name="T13" fmla="*/ 19 h 63"/>
                    <a:gd name="T14" fmla="*/ 29 w 44"/>
                    <a:gd name="T15" fmla="*/ 34 h 63"/>
                    <a:gd name="T16" fmla="*/ 15 w 44"/>
                    <a:gd name="T17" fmla="*/ 53 h 63"/>
                    <a:gd name="T18" fmla="*/ 0 w 44"/>
                    <a:gd name="T19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" h="63">
                      <a:moveTo>
                        <a:pt x="0" y="63"/>
                      </a:moveTo>
                      <a:lnTo>
                        <a:pt x="10" y="48"/>
                      </a:lnTo>
                      <a:lnTo>
                        <a:pt x="19" y="34"/>
                      </a:lnTo>
                      <a:lnTo>
                        <a:pt x="34" y="15"/>
                      </a:lnTo>
                      <a:lnTo>
                        <a:pt x="44" y="0"/>
                      </a:lnTo>
                      <a:lnTo>
                        <a:pt x="39" y="10"/>
                      </a:lnTo>
                      <a:lnTo>
                        <a:pt x="39" y="19"/>
                      </a:lnTo>
                      <a:lnTo>
                        <a:pt x="29" y="34"/>
                      </a:lnTo>
                      <a:lnTo>
                        <a:pt x="15" y="5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2" name="Freeform 200">
                  <a:extLst>
                    <a:ext uri="{FF2B5EF4-FFF2-40B4-BE49-F238E27FC236}">
                      <a16:creationId xmlns:a16="http://schemas.microsoft.com/office/drawing/2014/main" id="{F5962F0F-9ABD-420C-83E8-6A9323CC28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38" y="1502"/>
                  <a:ext cx="24" cy="34"/>
                </a:xfrm>
                <a:custGeom>
                  <a:avLst/>
                  <a:gdLst>
                    <a:gd name="T0" fmla="*/ 24 w 24"/>
                    <a:gd name="T1" fmla="*/ 0 h 34"/>
                    <a:gd name="T2" fmla="*/ 14 w 24"/>
                    <a:gd name="T3" fmla="*/ 15 h 34"/>
                    <a:gd name="T4" fmla="*/ 9 w 24"/>
                    <a:gd name="T5" fmla="*/ 24 h 34"/>
                    <a:gd name="T6" fmla="*/ 9 w 24"/>
                    <a:gd name="T7" fmla="*/ 29 h 34"/>
                    <a:gd name="T8" fmla="*/ 9 w 24"/>
                    <a:gd name="T9" fmla="*/ 34 h 34"/>
                    <a:gd name="T10" fmla="*/ 0 w 24"/>
                    <a:gd name="T11" fmla="*/ 34 h 34"/>
                    <a:gd name="T12" fmla="*/ 0 w 24"/>
                    <a:gd name="T13" fmla="*/ 29 h 34"/>
                    <a:gd name="T14" fmla="*/ 0 w 24"/>
                    <a:gd name="T15" fmla="*/ 24 h 34"/>
                    <a:gd name="T16" fmla="*/ 5 w 24"/>
                    <a:gd name="T17" fmla="*/ 19 h 34"/>
                    <a:gd name="T18" fmla="*/ 9 w 24"/>
                    <a:gd name="T19" fmla="*/ 10 h 34"/>
                    <a:gd name="T20" fmla="*/ 9 w 24"/>
                    <a:gd name="T21" fmla="*/ 10 h 34"/>
                    <a:gd name="T22" fmla="*/ 9 w 24"/>
                    <a:gd name="T23" fmla="*/ 5 h 34"/>
                    <a:gd name="T24" fmla="*/ 14 w 24"/>
                    <a:gd name="T25" fmla="*/ 0 h 34"/>
                    <a:gd name="T26" fmla="*/ 19 w 24"/>
                    <a:gd name="T27" fmla="*/ 0 h 34"/>
                    <a:gd name="T28" fmla="*/ 24 w 24"/>
                    <a:gd name="T29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4" h="34">
                      <a:moveTo>
                        <a:pt x="24" y="0"/>
                      </a:moveTo>
                      <a:lnTo>
                        <a:pt x="14" y="15"/>
                      </a:lnTo>
                      <a:lnTo>
                        <a:pt x="9" y="24"/>
                      </a:lnTo>
                      <a:lnTo>
                        <a:pt x="9" y="29"/>
                      </a:lnTo>
                      <a:lnTo>
                        <a:pt x="9" y="34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5" y="19"/>
                      </a:lnTo>
                      <a:lnTo>
                        <a:pt x="9" y="10"/>
                      </a:lnTo>
                      <a:lnTo>
                        <a:pt x="9" y="10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3" name="Freeform 201">
                  <a:extLst>
                    <a:ext uri="{FF2B5EF4-FFF2-40B4-BE49-F238E27FC236}">
                      <a16:creationId xmlns:a16="http://schemas.microsoft.com/office/drawing/2014/main" id="{D4A36C18-222A-4B30-A09F-18BCFC361C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1" y="1507"/>
                  <a:ext cx="24" cy="38"/>
                </a:xfrm>
                <a:custGeom>
                  <a:avLst/>
                  <a:gdLst>
                    <a:gd name="T0" fmla="*/ 24 w 24"/>
                    <a:gd name="T1" fmla="*/ 29 h 38"/>
                    <a:gd name="T2" fmla="*/ 0 w 24"/>
                    <a:gd name="T3" fmla="*/ 38 h 38"/>
                    <a:gd name="T4" fmla="*/ 5 w 24"/>
                    <a:gd name="T5" fmla="*/ 34 h 38"/>
                    <a:gd name="T6" fmla="*/ 14 w 24"/>
                    <a:gd name="T7" fmla="*/ 29 h 38"/>
                    <a:gd name="T8" fmla="*/ 14 w 24"/>
                    <a:gd name="T9" fmla="*/ 24 h 38"/>
                    <a:gd name="T10" fmla="*/ 19 w 24"/>
                    <a:gd name="T11" fmla="*/ 19 h 38"/>
                    <a:gd name="T12" fmla="*/ 19 w 24"/>
                    <a:gd name="T13" fmla="*/ 14 h 38"/>
                    <a:gd name="T14" fmla="*/ 14 w 24"/>
                    <a:gd name="T15" fmla="*/ 10 h 38"/>
                    <a:gd name="T16" fmla="*/ 14 w 24"/>
                    <a:gd name="T17" fmla="*/ 10 h 38"/>
                    <a:gd name="T18" fmla="*/ 10 w 24"/>
                    <a:gd name="T19" fmla="*/ 10 h 38"/>
                    <a:gd name="T20" fmla="*/ 5 w 24"/>
                    <a:gd name="T21" fmla="*/ 14 h 38"/>
                    <a:gd name="T22" fmla="*/ 0 w 24"/>
                    <a:gd name="T23" fmla="*/ 19 h 38"/>
                    <a:gd name="T24" fmla="*/ 0 w 24"/>
                    <a:gd name="T25" fmla="*/ 14 h 38"/>
                    <a:gd name="T26" fmla="*/ 5 w 24"/>
                    <a:gd name="T27" fmla="*/ 10 h 38"/>
                    <a:gd name="T28" fmla="*/ 10 w 24"/>
                    <a:gd name="T29" fmla="*/ 5 h 38"/>
                    <a:gd name="T30" fmla="*/ 14 w 24"/>
                    <a:gd name="T31" fmla="*/ 0 h 38"/>
                    <a:gd name="T32" fmla="*/ 19 w 24"/>
                    <a:gd name="T33" fmla="*/ 10 h 38"/>
                    <a:gd name="T34" fmla="*/ 24 w 24"/>
                    <a:gd name="T35" fmla="*/ 19 h 38"/>
                    <a:gd name="T36" fmla="*/ 24 w 24"/>
                    <a:gd name="T37" fmla="*/ 24 h 38"/>
                    <a:gd name="T38" fmla="*/ 24 w 24"/>
                    <a:gd name="T39" fmla="*/ 29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4" h="38">
                      <a:moveTo>
                        <a:pt x="24" y="29"/>
                      </a:moveTo>
                      <a:lnTo>
                        <a:pt x="0" y="38"/>
                      </a:lnTo>
                      <a:lnTo>
                        <a:pt x="5" y="34"/>
                      </a:lnTo>
                      <a:lnTo>
                        <a:pt x="14" y="29"/>
                      </a:lnTo>
                      <a:lnTo>
                        <a:pt x="14" y="24"/>
                      </a:lnTo>
                      <a:lnTo>
                        <a:pt x="19" y="19"/>
                      </a:lnTo>
                      <a:lnTo>
                        <a:pt x="19" y="14"/>
                      </a:lnTo>
                      <a:lnTo>
                        <a:pt x="14" y="10"/>
                      </a:lnTo>
                      <a:lnTo>
                        <a:pt x="14" y="10"/>
                      </a:lnTo>
                      <a:lnTo>
                        <a:pt x="10" y="10"/>
                      </a:lnTo>
                      <a:lnTo>
                        <a:pt x="5" y="14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5" y="10"/>
                      </a:lnTo>
                      <a:lnTo>
                        <a:pt x="10" y="5"/>
                      </a:lnTo>
                      <a:lnTo>
                        <a:pt x="14" y="0"/>
                      </a:lnTo>
                      <a:lnTo>
                        <a:pt x="19" y="10"/>
                      </a:lnTo>
                      <a:lnTo>
                        <a:pt x="24" y="19"/>
                      </a:lnTo>
                      <a:lnTo>
                        <a:pt x="24" y="24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4" name="Freeform 202">
                  <a:extLst>
                    <a:ext uri="{FF2B5EF4-FFF2-40B4-BE49-F238E27FC236}">
                      <a16:creationId xmlns:a16="http://schemas.microsoft.com/office/drawing/2014/main" id="{AD4AC263-316E-4B37-A248-18630EBE9A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0" y="1512"/>
                  <a:ext cx="24" cy="29"/>
                </a:xfrm>
                <a:custGeom>
                  <a:avLst/>
                  <a:gdLst>
                    <a:gd name="T0" fmla="*/ 0 w 24"/>
                    <a:gd name="T1" fmla="*/ 29 h 29"/>
                    <a:gd name="T2" fmla="*/ 24 w 24"/>
                    <a:gd name="T3" fmla="*/ 0 h 29"/>
                    <a:gd name="T4" fmla="*/ 9 w 24"/>
                    <a:gd name="T5" fmla="*/ 24 h 29"/>
                    <a:gd name="T6" fmla="*/ 0 w 24"/>
                    <a:gd name="T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9">
                      <a:moveTo>
                        <a:pt x="0" y="29"/>
                      </a:moveTo>
                      <a:lnTo>
                        <a:pt x="24" y="0"/>
                      </a:lnTo>
                      <a:lnTo>
                        <a:pt x="9" y="24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5" name="Freeform 203">
                  <a:extLst>
                    <a:ext uri="{FF2B5EF4-FFF2-40B4-BE49-F238E27FC236}">
                      <a16:creationId xmlns:a16="http://schemas.microsoft.com/office/drawing/2014/main" id="{A8108928-4D09-4E2D-BC71-F50524C15E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1517"/>
                  <a:ext cx="33" cy="57"/>
                </a:xfrm>
                <a:custGeom>
                  <a:avLst/>
                  <a:gdLst>
                    <a:gd name="T0" fmla="*/ 0 w 33"/>
                    <a:gd name="T1" fmla="*/ 57 h 57"/>
                    <a:gd name="T2" fmla="*/ 9 w 33"/>
                    <a:gd name="T3" fmla="*/ 24 h 57"/>
                    <a:gd name="T4" fmla="*/ 19 w 33"/>
                    <a:gd name="T5" fmla="*/ 9 h 57"/>
                    <a:gd name="T6" fmla="*/ 24 w 33"/>
                    <a:gd name="T7" fmla="*/ 4 h 57"/>
                    <a:gd name="T8" fmla="*/ 33 w 33"/>
                    <a:gd name="T9" fmla="*/ 0 h 57"/>
                    <a:gd name="T10" fmla="*/ 19 w 33"/>
                    <a:gd name="T11" fmla="*/ 28 h 57"/>
                    <a:gd name="T12" fmla="*/ 9 w 33"/>
                    <a:gd name="T13" fmla="*/ 43 h 57"/>
                    <a:gd name="T14" fmla="*/ 4 w 33"/>
                    <a:gd name="T15" fmla="*/ 48 h 57"/>
                    <a:gd name="T16" fmla="*/ 0 w 33"/>
                    <a:gd name="T17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3" h="57">
                      <a:moveTo>
                        <a:pt x="0" y="57"/>
                      </a:moveTo>
                      <a:lnTo>
                        <a:pt x="9" y="24"/>
                      </a:lnTo>
                      <a:lnTo>
                        <a:pt x="19" y="9"/>
                      </a:lnTo>
                      <a:lnTo>
                        <a:pt x="24" y="4"/>
                      </a:lnTo>
                      <a:lnTo>
                        <a:pt x="33" y="0"/>
                      </a:lnTo>
                      <a:lnTo>
                        <a:pt x="19" y="28"/>
                      </a:lnTo>
                      <a:lnTo>
                        <a:pt x="9" y="43"/>
                      </a:lnTo>
                      <a:lnTo>
                        <a:pt x="4" y="48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6" name="Freeform 204">
                  <a:extLst>
                    <a:ext uri="{FF2B5EF4-FFF2-40B4-BE49-F238E27FC236}">
                      <a16:creationId xmlns:a16="http://schemas.microsoft.com/office/drawing/2014/main" id="{D403BA04-A86B-4D62-A756-F0EC22CBE7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0" y="1517"/>
                  <a:ext cx="14" cy="14"/>
                </a:xfrm>
                <a:custGeom>
                  <a:avLst/>
                  <a:gdLst>
                    <a:gd name="T0" fmla="*/ 14 w 14"/>
                    <a:gd name="T1" fmla="*/ 9 h 14"/>
                    <a:gd name="T2" fmla="*/ 14 w 14"/>
                    <a:gd name="T3" fmla="*/ 14 h 14"/>
                    <a:gd name="T4" fmla="*/ 9 w 14"/>
                    <a:gd name="T5" fmla="*/ 14 h 14"/>
                    <a:gd name="T6" fmla="*/ 0 w 14"/>
                    <a:gd name="T7" fmla="*/ 9 h 14"/>
                    <a:gd name="T8" fmla="*/ 0 w 14"/>
                    <a:gd name="T9" fmla="*/ 4 h 14"/>
                    <a:gd name="T10" fmla="*/ 5 w 14"/>
                    <a:gd name="T11" fmla="*/ 4 h 14"/>
                    <a:gd name="T12" fmla="*/ 9 w 14"/>
                    <a:gd name="T13" fmla="*/ 0 h 14"/>
                    <a:gd name="T14" fmla="*/ 14 w 14"/>
                    <a:gd name="T15" fmla="*/ 4 h 14"/>
                    <a:gd name="T16" fmla="*/ 14 w 14"/>
                    <a:gd name="T17" fmla="*/ 9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14">
                      <a:moveTo>
                        <a:pt x="14" y="9"/>
                      </a:moveTo>
                      <a:lnTo>
                        <a:pt x="14" y="14"/>
                      </a:lnTo>
                      <a:lnTo>
                        <a:pt x="9" y="14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5" y="4"/>
                      </a:lnTo>
                      <a:lnTo>
                        <a:pt x="9" y="0"/>
                      </a:lnTo>
                      <a:lnTo>
                        <a:pt x="14" y="4"/>
                      </a:lnTo>
                      <a:lnTo>
                        <a:pt x="14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7" name="Freeform 205">
                  <a:extLst>
                    <a:ext uri="{FF2B5EF4-FFF2-40B4-BE49-F238E27FC236}">
                      <a16:creationId xmlns:a16="http://schemas.microsoft.com/office/drawing/2014/main" id="{C69CAB10-7B8A-4951-BEC1-26525548D4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2" y="1521"/>
                  <a:ext cx="9" cy="15"/>
                </a:xfrm>
                <a:custGeom>
                  <a:avLst/>
                  <a:gdLst>
                    <a:gd name="T0" fmla="*/ 0 w 9"/>
                    <a:gd name="T1" fmla="*/ 15 h 15"/>
                    <a:gd name="T2" fmla="*/ 0 w 9"/>
                    <a:gd name="T3" fmla="*/ 0 h 15"/>
                    <a:gd name="T4" fmla="*/ 9 w 9"/>
                    <a:gd name="T5" fmla="*/ 0 h 15"/>
                    <a:gd name="T6" fmla="*/ 0 w 9"/>
                    <a:gd name="T7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5">
                      <a:moveTo>
                        <a:pt x="0" y="15"/>
                      </a:move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8" name="Freeform 206">
                  <a:extLst>
                    <a:ext uri="{FF2B5EF4-FFF2-40B4-BE49-F238E27FC236}">
                      <a16:creationId xmlns:a16="http://schemas.microsoft.com/office/drawing/2014/main" id="{33DB002E-577D-4E59-9622-12FB5A7EFB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7" y="1526"/>
                  <a:ext cx="15" cy="34"/>
                </a:xfrm>
                <a:custGeom>
                  <a:avLst/>
                  <a:gdLst>
                    <a:gd name="T0" fmla="*/ 5 w 15"/>
                    <a:gd name="T1" fmla="*/ 15 h 34"/>
                    <a:gd name="T2" fmla="*/ 15 w 15"/>
                    <a:gd name="T3" fmla="*/ 24 h 34"/>
                    <a:gd name="T4" fmla="*/ 15 w 15"/>
                    <a:gd name="T5" fmla="*/ 34 h 34"/>
                    <a:gd name="T6" fmla="*/ 15 w 15"/>
                    <a:gd name="T7" fmla="*/ 34 h 34"/>
                    <a:gd name="T8" fmla="*/ 15 w 15"/>
                    <a:gd name="T9" fmla="*/ 34 h 34"/>
                    <a:gd name="T10" fmla="*/ 10 w 15"/>
                    <a:gd name="T11" fmla="*/ 34 h 34"/>
                    <a:gd name="T12" fmla="*/ 5 w 15"/>
                    <a:gd name="T13" fmla="*/ 29 h 34"/>
                    <a:gd name="T14" fmla="*/ 0 w 15"/>
                    <a:gd name="T15" fmla="*/ 19 h 34"/>
                    <a:gd name="T16" fmla="*/ 0 w 15"/>
                    <a:gd name="T17" fmla="*/ 10 h 34"/>
                    <a:gd name="T18" fmla="*/ 0 w 15"/>
                    <a:gd name="T19" fmla="*/ 0 h 34"/>
                    <a:gd name="T20" fmla="*/ 5 w 15"/>
                    <a:gd name="T21" fmla="*/ 0 h 34"/>
                    <a:gd name="T22" fmla="*/ 10 w 15"/>
                    <a:gd name="T23" fmla="*/ 5 h 34"/>
                    <a:gd name="T24" fmla="*/ 10 w 15"/>
                    <a:gd name="T25" fmla="*/ 10 h 34"/>
                    <a:gd name="T26" fmla="*/ 5 w 15"/>
                    <a:gd name="T27" fmla="*/ 1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5" h="34">
                      <a:moveTo>
                        <a:pt x="5" y="15"/>
                      </a:moveTo>
                      <a:lnTo>
                        <a:pt x="15" y="2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5" y="34"/>
                      </a:lnTo>
                      <a:lnTo>
                        <a:pt x="10" y="34"/>
                      </a:lnTo>
                      <a:lnTo>
                        <a:pt x="5" y="29"/>
                      </a:lnTo>
                      <a:lnTo>
                        <a:pt x="0" y="19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10"/>
                      </a:lnTo>
                      <a:lnTo>
                        <a:pt x="5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19" name="Freeform 207">
                  <a:extLst>
                    <a:ext uri="{FF2B5EF4-FFF2-40B4-BE49-F238E27FC236}">
                      <a16:creationId xmlns:a16="http://schemas.microsoft.com/office/drawing/2014/main" id="{9A23ADE1-121B-468F-95A6-41D9DFC915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9" y="1531"/>
                  <a:ext cx="9" cy="24"/>
                </a:xfrm>
                <a:custGeom>
                  <a:avLst/>
                  <a:gdLst>
                    <a:gd name="T0" fmla="*/ 0 w 9"/>
                    <a:gd name="T1" fmla="*/ 24 h 24"/>
                    <a:gd name="T2" fmla="*/ 0 w 9"/>
                    <a:gd name="T3" fmla="*/ 19 h 24"/>
                    <a:gd name="T4" fmla="*/ 0 w 9"/>
                    <a:gd name="T5" fmla="*/ 14 h 24"/>
                    <a:gd name="T6" fmla="*/ 0 w 9"/>
                    <a:gd name="T7" fmla="*/ 10 h 24"/>
                    <a:gd name="T8" fmla="*/ 9 w 9"/>
                    <a:gd name="T9" fmla="*/ 0 h 24"/>
                    <a:gd name="T10" fmla="*/ 9 w 9"/>
                    <a:gd name="T11" fmla="*/ 5 h 24"/>
                    <a:gd name="T12" fmla="*/ 5 w 9"/>
                    <a:gd name="T13" fmla="*/ 10 h 24"/>
                    <a:gd name="T14" fmla="*/ 5 w 9"/>
                    <a:gd name="T15" fmla="*/ 14 h 24"/>
                    <a:gd name="T16" fmla="*/ 0 w 9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4">
                      <a:moveTo>
                        <a:pt x="0" y="24"/>
                      </a:move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5" y="10"/>
                      </a:lnTo>
                      <a:lnTo>
                        <a:pt x="5" y="1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0" name="Freeform 208">
                  <a:extLst>
                    <a:ext uri="{FF2B5EF4-FFF2-40B4-BE49-F238E27FC236}">
                      <a16:creationId xmlns:a16="http://schemas.microsoft.com/office/drawing/2014/main" id="{9599E82D-7EFB-48B6-9183-8770907DD2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" y="1531"/>
                  <a:ext cx="96" cy="91"/>
                </a:xfrm>
                <a:custGeom>
                  <a:avLst/>
                  <a:gdLst>
                    <a:gd name="T0" fmla="*/ 96 w 96"/>
                    <a:gd name="T1" fmla="*/ 0 h 91"/>
                    <a:gd name="T2" fmla="*/ 81 w 96"/>
                    <a:gd name="T3" fmla="*/ 5 h 91"/>
                    <a:gd name="T4" fmla="*/ 72 w 96"/>
                    <a:gd name="T5" fmla="*/ 14 h 91"/>
                    <a:gd name="T6" fmla="*/ 52 w 96"/>
                    <a:gd name="T7" fmla="*/ 29 h 91"/>
                    <a:gd name="T8" fmla="*/ 52 w 96"/>
                    <a:gd name="T9" fmla="*/ 29 h 91"/>
                    <a:gd name="T10" fmla="*/ 52 w 96"/>
                    <a:gd name="T11" fmla="*/ 29 h 91"/>
                    <a:gd name="T12" fmla="*/ 62 w 96"/>
                    <a:gd name="T13" fmla="*/ 29 h 91"/>
                    <a:gd name="T14" fmla="*/ 67 w 96"/>
                    <a:gd name="T15" fmla="*/ 29 h 91"/>
                    <a:gd name="T16" fmla="*/ 67 w 96"/>
                    <a:gd name="T17" fmla="*/ 34 h 91"/>
                    <a:gd name="T18" fmla="*/ 72 w 96"/>
                    <a:gd name="T19" fmla="*/ 34 h 91"/>
                    <a:gd name="T20" fmla="*/ 72 w 96"/>
                    <a:gd name="T21" fmla="*/ 38 h 91"/>
                    <a:gd name="T22" fmla="*/ 72 w 96"/>
                    <a:gd name="T23" fmla="*/ 48 h 91"/>
                    <a:gd name="T24" fmla="*/ 86 w 96"/>
                    <a:gd name="T25" fmla="*/ 43 h 91"/>
                    <a:gd name="T26" fmla="*/ 76 w 96"/>
                    <a:gd name="T27" fmla="*/ 53 h 91"/>
                    <a:gd name="T28" fmla="*/ 67 w 96"/>
                    <a:gd name="T29" fmla="*/ 62 h 91"/>
                    <a:gd name="T30" fmla="*/ 48 w 96"/>
                    <a:gd name="T31" fmla="*/ 86 h 91"/>
                    <a:gd name="T32" fmla="*/ 48 w 96"/>
                    <a:gd name="T33" fmla="*/ 72 h 91"/>
                    <a:gd name="T34" fmla="*/ 14 w 96"/>
                    <a:gd name="T35" fmla="*/ 91 h 91"/>
                    <a:gd name="T36" fmla="*/ 14 w 96"/>
                    <a:gd name="T37" fmla="*/ 86 h 91"/>
                    <a:gd name="T38" fmla="*/ 33 w 96"/>
                    <a:gd name="T39" fmla="*/ 72 h 91"/>
                    <a:gd name="T40" fmla="*/ 38 w 96"/>
                    <a:gd name="T41" fmla="*/ 62 h 91"/>
                    <a:gd name="T42" fmla="*/ 48 w 96"/>
                    <a:gd name="T43" fmla="*/ 53 h 91"/>
                    <a:gd name="T44" fmla="*/ 43 w 96"/>
                    <a:gd name="T45" fmla="*/ 53 h 91"/>
                    <a:gd name="T46" fmla="*/ 38 w 96"/>
                    <a:gd name="T47" fmla="*/ 53 h 91"/>
                    <a:gd name="T48" fmla="*/ 33 w 96"/>
                    <a:gd name="T49" fmla="*/ 58 h 91"/>
                    <a:gd name="T50" fmla="*/ 24 w 96"/>
                    <a:gd name="T51" fmla="*/ 62 h 91"/>
                    <a:gd name="T52" fmla="*/ 14 w 96"/>
                    <a:gd name="T53" fmla="*/ 72 h 91"/>
                    <a:gd name="T54" fmla="*/ 14 w 96"/>
                    <a:gd name="T55" fmla="*/ 72 h 91"/>
                    <a:gd name="T56" fmla="*/ 9 w 96"/>
                    <a:gd name="T57" fmla="*/ 72 h 91"/>
                    <a:gd name="T58" fmla="*/ 4 w 96"/>
                    <a:gd name="T59" fmla="*/ 72 h 91"/>
                    <a:gd name="T60" fmla="*/ 0 w 96"/>
                    <a:gd name="T61" fmla="*/ 67 h 91"/>
                    <a:gd name="T62" fmla="*/ 4 w 96"/>
                    <a:gd name="T63" fmla="*/ 62 h 91"/>
                    <a:gd name="T64" fmla="*/ 9 w 96"/>
                    <a:gd name="T65" fmla="*/ 58 h 91"/>
                    <a:gd name="T66" fmla="*/ 4 w 96"/>
                    <a:gd name="T67" fmla="*/ 53 h 91"/>
                    <a:gd name="T68" fmla="*/ 38 w 96"/>
                    <a:gd name="T69" fmla="*/ 29 h 91"/>
                    <a:gd name="T70" fmla="*/ 33 w 96"/>
                    <a:gd name="T71" fmla="*/ 29 h 91"/>
                    <a:gd name="T72" fmla="*/ 28 w 96"/>
                    <a:gd name="T73" fmla="*/ 29 h 91"/>
                    <a:gd name="T74" fmla="*/ 19 w 96"/>
                    <a:gd name="T75" fmla="*/ 34 h 91"/>
                    <a:gd name="T76" fmla="*/ 9 w 96"/>
                    <a:gd name="T77" fmla="*/ 38 h 91"/>
                    <a:gd name="T78" fmla="*/ 4 w 96"/>
                    <a:gd name="T79" fmla="*/ 38 h 91"/>
                    <a:gd name="T80" fmla="*/ 0 w 96"/>
                    <a:gd name="T81" fmla="*/ 38 h 91"/>
                    <a:gd name="T82" fmla="*/ 9 w 96"/>
                    <a:gd name="T83" fmla="*/ 34 h 91"/>
                    <a:gd name="T84" fmla="*/ 19 w 96"/>
                    <a:gd name="T85" fmla="*/ 29 h 91"/>
                    <a:gd name="T86" fmla="*/ 38 w 96"/>
                    <a:gd name="T87" fmla="*/ 24 h 91"/>
                    <a:gd name="T88" fmla="*/ 52 w 96"/>
                    <a:gd name="T89" fmla="*/ 24 h 91"/>
                    <a:gd name="T90" fmla="*/ 62 w 96"/>
                    <a:gd name="T91" fmla="*/ 19 h 91"/>
                    <a:gd name="T92" fmla="*/ 72 w 96"/>
                    <a:gd name="T93" fmla="*/ 14 h 91"/>
                    <a:gd name="T94" fmla="*/ 76 w 96"/>
                    <a:gd name="T95" fmla="*/ 5 h 91"/>
                    <a:gd name="T96" fmla="*/ 81 w 96"/>
                    <a:gd name="T97" fmla="*/ 5 h 91"/>
                    <a:gd name="T98" fmla="*/ 86 w 96"/>
                    <a:gd name="T99" fmla="*/ 5 h 91"/>
                    <a:gd name="T100" fmla="*/ 91 w 96"/>
                    <a:gd name="T101" fmla="*/ 0 h 91"/>
                    <a:gd name="T102" fmla="*/ 96 w 96"/>
                    <a:gd name="T10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" h="91">
                      <a:moveTo>
                        <a:pt x="96" y="0"/>
                      </a:moveTo>
                      <a:lnTo>
                        <a:pt x="81" y="5"/>
                      </a:lnTo>
                      <a:lnTo>
                        <a:pt x="72" y="14"/>
                      </a:lnTo>
                      <a:lnTo>
                        <a:pt x="52" y="29"/>
                      </a:lnTo>
                      <a:lnTo>
                        <a:pt x="52" y="29"/>
                      </a:lnTo>
                      <a:lnTo>
                        <a:pt x="52" y="29"/>
                      </a:lnTo>
                      <a:lnTo>
                        <a:pt x="62" y="29"/>
                      </a:lnTo>
                      <a:lnTo>
                        <a:pt x="67" y="29"/>
                      </a:lnTo>
                      <a:lnTo>
                        <a:pt x="67" y="34"/>
                      </a:lnTo>
                      <a:lnTo>
                        <a:pt x="72" y="34"/>
                      </a:lnTo>
                      <a:lnTo>
                        <a:pt x="72" y="38"/>
                      </a:lnTo>
                      <a:lnTo>
                        <a:pt x="72" y="48"/>
                      </a:lnTo>
                      <a:lnTo>
                        <a:pt x="86" y="43"/>
                      </a:lnTo>
                      <a:lnTo>
                        <a:pt x="76" y="53"/>
                      </a:lnTo>
                      <a:lnTo>
                        <a:pt x="67" y="62"/>
                      </a:lnTo>
                      <a:lnTo>
                        <a:pt x="48" y="86"/>
                      </a:lnTo>
                      <a:lnTo>
                        <a:pt x="48" y="72"/>
                      </a:lnTo>
                      <a:lnTo>
                        <a:pt x="14" y="91"/>
                      </a:lnTo>
                      <a:lnTo>
                        <a:pt x="14" y="86"/>
                      </a:lnTo>
                      <a:lnTo>
                        <a:pt x="33" y="72"/>
                      </a:lnTo>
                      <a:lnTo>
                        <a:pt x="38" y="62"/>
                      </a:lnTo>
                      <a:lnTo>
                        <a:pt x="48" y="53"/>
                      </a:lnTo>
                      <a:lnTo>
                        <a:pt x="43" y="53"/>
                      </a:lnTo>
                      <a:lnTo>
                        <a:pt x="38" y="53"/>
                      </a:lnTo>
                      <a:lnTo>
                        <a:pt x="33" y="58"/>
                      </a:lnTo>
                      <a:lnTo>
                        <a:pt x="24" y="62"/>
                      </a:lnTo>
                      <a:lnTo>
                        <a:pt x="14" y="72"/>
                      </a:lnTo>
                      <a:lnTo>
                        <a:pt x="14" y="72"/>
                      </a:lnTo>
                      <a:lnTo>
                        <a:pt x="9" y="72"/>
                      </a:lnTo>
                      <a:lnTo>
                        <a:pt x="4" y="72"/>
                      </a:lnTo>
                      <a:lnTo>
                        <a:pt x="0" y="67"/>
                      </a:lnTo>
                      <a:lnTo>
                        <a:pt x="4" y="62"/>
                      </a:lnTo>
                      <a:lnTo>
                        <a:pt x="9" y="58"/>
                      </a:lnTo>
                      <a:lnTo>
                        <a:pt x="4" y="53"/>
                      </a:lnTo>
                      <a:lnTo>
                        <a:pt x="38" y="29"/>
                      </a:lnTo>
                      <a:lnTo>
                        <a:pt x="33" y="29"/>
                      </a:lnTo>
                      <a:lnTo>
                        <a:pt x="28" y="29"/>
                      </a:lnTo>
                      <a:lnTo>
                        <a:pt x="19" y="34"/>
                      </a:lnTo>
                      <a:lnTo>
                        <a:pt x="9" y="38"/>
                      </a:lnTo>
                      <a:lnTo>
                        <a:pt x="4" y="38"/>
                      </a:lnTo>
                      <a:lnTo>
                        <a:pt x="0" y="38"/>
                      </a:lnTo>
                      <a:lnTo>
                        <a:pt x="9" y="34"/>
                      </a:lnTo>
                      <a:lnTo>
                        <a:pt x="19" y="29"/>
                      </a:lnTo>
                      <a:lnTo>
                        <a:pt x="38" y="24"/>
                      </a:lnTo>
                      <a:lnTo>
                        <a:pt x="52" y="24"/>
                      </a:lnTo>
                      <a:lnTo>
                        <a:pt x="62" y="19"/>
                      </a:lnTo>
                      <a:lnTo>
                        <a:pt x="72" y="14"/>
                      </a:lnTo>
                      <a:lnTo>
                        <a:pt x="76" y="5"/>
                      </a:lnTo>
                      <a:lnTo>
                        <a:pt x="81" y="5"/>
                      </a:lnTo>
                      <a:lnTo>
                        <a:pt x="86" y="5"/>
                      </a:lnTo>
                      <a:lnTo>
                        <a:pt x="91" y="0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1" name="Freeform 209">
                  <a:extLst>
                    <a:ext uri="{FF2B5EF4-FFF2-40B4-BE49-F238E27FC236}">
                      <a16:creationId xmlns:a16="http://schemas.microsoft.com/office/drawing/2014/main" id="{E9DAB93E-317A-4F17-91BE-9BFEEC740A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6" y="1531"/>
                  <a:ext cx="120" cy="182"/>
                </a:xfrm>
                <a:custGeom>
                  <a:avLst/>
                  <a:gdLst>
                    <a:gd name="T0" fmla="*/ 115 w 120"/>
                    <a:gd name="T1" fmla="*/ 10 h 182"/>
                    <a:gd name="T2" fmla="*/ 96 w 120"/>
                    <a:gd name="T3" fmla="*/ 24 h 182"/>
                    <a:gd name="T4" fmla="*/ 86 w 120"/>
                    <a:gd name="T5" fmla="*/ 38 h 182"/>
                    <a:gd name="T6" fmla="*/ 82 w 120"/>
                    <a:gd name="T7" fmla="*/ 58 h 182"/>
                    <a:gd name="T8" fmla="*/ 82 w 120"/>
                    <a:gd name="T9" fmla="*/ 67 h 182"/>
                    <a:gd name="T10" fmla="*/ 67 w 120"/>
                    <a:gd name="T11" fmla="*/ 91 h 182"/>
                    <a:gd name="T12" fmla="*/ 62 w 120"/>
                    <a:gd name="T13" fmla="*/ 106 h 182"/>
                    <a:gd name="T14" fmla="*/ 58 w 120"/>
                    <a:gd name="T15" fmla="*/ 96 h 182"/>
                    <a:gd name="T16" fmla="*/ 67 w 120"/>
                    <a:gd name="T17" fmla="*/ 82 h 182"/>
                    <a:gd name="T18" fmla="*/ 62 w 120"/>
                    <a:gd name="T19" fmla="*/ 72 h 182"/>
                    <a:gd name="T20" fmla="*/ 48 w 120"/>
                    <a:gd name="T21" fmla="*/ 91 h 182"/>
                    <a:gd name="T22" fmla="*/ 43 w 120"/>
                    <a:gd name="T23" fmla="*/ 120 h 182"/>
                    <a:gd name="T24" fmla="*/ 38 w 120"/>
                    <a:gd name="T25" fmla="*/ 120 h 182"/>
                    <a:gd name="T26" fmla="*/ 29 w 120"/>
                    <a:gd name="T27" fmla="*/ 125 h 182"/>
                    <a:gd name="T28" fmla="*/ 24 w 120"/>
                    <a:gd name="T29" fmla="*/ 139 h 182"/>
                    <a:gd name="T30" fmla="*/ 29 w 120"/>
                    <a:gd name="T31" fmla="*/ 154 h 182"/>
                    <a:gd name="T32" fmla="*/ 24 w 120"/>
                    <a:gd name="T33" fmla="*/ 154 h 182"/>
                    <a:gd name="T34" fmla="*/ 19 w 120"/>
                    <a:gd name="T35" fmla="*/ 144 h 182"/>
                    <a:gd name="T36" fmla="*/ 19 w 120"/>
                    <a:gd name="T37" fmla="*/ 110 h 182"/>
                    <a:gd name="T38" fmla="*/ 10 w 120"/>
                    <a:gd name="T39" fmla="*/ 139 h 182"/>
                    <a:gd name="T40" fmla="*/ 10 w 120"/>
                    <a:gd name="T41" fmla="*/ 154 h 182"/>
                    <a:gd name="T42" fmla="*/ 14 w 120"/>
                    <a:gd name="T43" fmla="*/ 173 h 182"/>
                    <a:gd name="T44" fmla="*/ 14 w 120"/>
                    <a:gd name="T45" fmla="*/ 182 h 182"/>
                    <a:gd name="T46" fmla="*/ 10 w 120"/>
                    <a:gd name="T47" fmla="*/ 173 h 182"/>
                    <a:gd name="T48" fmla="*/ 0 w 120"/>
                    <a:gd name="T49" fmla="*/ 163 h 182"/>
                    <a:gd name="T50" fmla="*/ 5 w 120"/>
                    <a:gd name="T51" fmla="*/ 144 h 182"/>
                    <a:gd name="T52" fmla="*/ 5 w 120"/>
                    <a:gd name="T53" fmla="*/ 115 h 182"/>
                    <a:gd name="T54" fmla="*/ 10 w 120"/>
                    <a:gd name="T55" fmla="*/ 101 h 182"/>
                    <a:gd name="T56" fmla="*/ 19 w 120"/>
                    <a:gd name="T57" fmla="*/ 96 h 182"/>
                    <a:gd name="T58" fmla="*/ 43 w 120"/>
                    <a:gd name="T59" fmla="*/ 43 h 182"/>
                    <a:gd name="T60" fmla="*/ 43 w 120"/>
                    <a:gd name="T61" fmla="*/ 38 h 182"/>
                    <a:gd name="T62" fmla="*/ 38 w 120"/>
                    <a:gd name="T63" fmla="*/ 58 h 182"/>
                    <a:gd name="T64" fmla="*/ 29 w 120"/>
                    <a:gd name="T65" fmla="*/ 82 h 182"/>
                    <a:gd name="T66" fmla="*/ 29 w 120"/>
                    <a:gd name="T67" fmla="*/ 91 h 182"/>
                    <a:gd name="T68" fmla="*/ 29 w 120"/>
                    <a:gd name="T69" fmla="*/ 110 h 182"/>
                    <a:gd name="T70" fmla="*/ 29 w 120"/>
                    <a:gd name="T71" fmla="*/ 120 h 182"/>
                    <a:gd name="T72" fmla="*/ 72 w 120"/>
                    <a:gd name="T73" fmla="*/ 24 h 182"/>
                    <a:gd name="T74" fmla="*/ 62 w 120"/>
                    <a:gd name="T75" fmla="*/ 53 h 182"/>
                    <a:gd name="T76" fmla="*/ 62 w 120"/>
                    <a:gd name="T77" fmla="*/ 62 h 182"/>
                    <a:gd name="T78" fmla="*/ 67 w 120"/>
                    <a:gd name="T79" fmla="*/ 58 h 182"/>
                    <a:gd name="T80" fmla="*/ 82 w 120"/>
                    <a:gd name="T81" fmla="*/ 43 h 182"/>
                    <a:gd name="T82" fmla="*/ 86 w 120"/>
                    <a:gd name="T83" fmla="*/ 34 h 182"/>
                    <a:gd name="T84" fmla="*/ 96 w 120"/>
                    <a:gd name="T85" fmla="*/ 29 h 182"/>
                    <a:gd name="T86" fmla="*/ 110 w 120"/>
                    <a:gd name="T87" fmla="*/ 10 h 182"/>
                    <a:gd name="T88" fmla="*/ 120 w 120"/>
                    <a:gd name="T89" fmla="*/ 0 h 1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20" h="182">
                      <a:moveTo>
                        <a:pt x="120" y="0"/>
                      </a:moveTo>
                      <a:lnTo>
                        <a:pt x="115" y="10"/>
                      </a:lnTo>
                      <a:lnTo>
                        <a:pt x="110" y="14"/>
                      </a:lnTo>
                      <a:lnTo>
                        <a:pt x="96" y="24"/>
                      </a:lnTo>
                      <a:lnTo>
                        <a:pt x="91" y="34"/>
                      </a:lnTo>
                      <a:lnTo>
                        <a:pt x="86" y="38"/>
                      </a:lnTo>
                      <a:lnTo>
                        <a:pt x="82" y="48"/>
                      </a:lnTo>
                      <a:lnTo>
                        <a:pt x="82" y="58"/>
                      </a:lnTo>
                      <a:lnTo>
                        <a:pt x="86" y="53"/>
                      </a:lnTo>
                      <a:lnTo>
                        <a:pt x="82" y="67"/>
                      </a:lnTo>
                      <a:lnTo>
                        <a:pt x="72" y="77"/>
                      </a:lnTo>
                      <a:lnTo>
                        <a:pt x="67" y="91"/>
                      </a:lnTo>
                      <a:lnTo>
                        <a:pt x="67" y="106"/>
                      </a:lnTo>
                      <a:lnTo>
                        <a:pt x="62" y="106"/>
                      </a:lnTo>
                      <a:lnTo>
                        <a:pt x="58" y="101"/>
                      </a:lnTo>
                      <a:lnTo>
                        <a:pt x="58" y="96"/>
                      </a:lnTo>
                      <a:lnTo>
                        <a:pt x="62" y="86"/>
                      </a:lnTo>
                      <a:lnTo>
                        <a:pt x="67" y="82"/>
                      </a:lnTo>
                      <a:lnTo>
                        <a:pt x="67" y="72"/>
                      </a:lnTo>
                      <a:lnTo>
                        <a:pt x="62" y="72"/>
                      </a:lnTo>
                      <a:lnTo>
                        <a:pt x="53" y="82"/>
                      </a:lnTo>
                      <a:lnTo>
                        <a:pt x="48" y="91"/>
                      </a:lnTo>
                      <a:lnTo>
                        <a:pt x="43" y="106"/>
                      </a:lnTo>
                      <a:lnTo>
                        <a:pt x="43" y="120"/>
                      </a:lnTo>
                      <a:lnTo>
                        <a:pt x="38" y="120"/>
                      </a:lnTo>
                      <a:lnTo>
                        <a:pt x="38" y="120"/>
                      </a:lnTo>
                      <a:lnTo>
                        <a:pt x="34" y="120"/>
                      </a:lnTo>
                      <a:lnTo>
                        <a:pt x="29" y="125"/>
                      </a:lnTo>
                      <a:lnTo>
                        <a:pt x="24" y="134"/>
                      </a:lnTo>
                      <a:lnTo>
                        <a:pt x="24" y="139"/>
                      </a:lnTo>
                      <a:lnTo>
                        <a:pt x="29" y="149"/>
                      </a:lnTo>
                      <a:lnTo>
                        <a:pt x="29" y="154"/>
                      </a:lnTo>
                      <a:lnTo>
                        <a:pt x="29" y="154"/>
                      </a:lnTo>
                      <a:lnTo>
                        <a:pt x="24" y="154"/>
                      </a:lnTo>
                      <a:lnTo>
                        <a:pt x="19" y="149"/>
                      </a:lnTo>
                      <a:lnTo>
                        <a:pt x="19" y="144"/>
                      </a:lnTo>
                      <a:lnTo>
                        <a:pt x="14" y="134"/>
                      </a:lnTo>
                      <a:lnTo>
                        <a:pt x="19" y="110"/>
                      </a:lnTo>
                      <a:lnTo>
                        <a:pt x="14" y="125"/>
                      </a:lnTo>
                      <a:lnTo>
                        <a:pt x="10" y="139"/>
                      </a:lnTo>
                      <a:lnTo>
                        <a:pt x="10" y="149"/>
                      </a:lnTo>
                      <a:lnTo>
                        <a:pt x="10" y="154"/>
                      </a:lnTo>
                      <a:lnTo>
                        <a:pt x="10" y="163"/>
                      </a:lnTo>
                      <a:lnTo>
                        <a:pt x="14" y="173"/>
                      </a:lnTo>
                      <a:lnTo>
                        <a:pt x="19" y="182"/>
                      </a:lnTo>
                      <a:lnTo>
                        <a:pt x="14" y="182"/>
                      </a:lnTo>
                      <a:lnTo>
                        <a:pt x="14" y="178"/>
                      </a:lnTo>
                      <a:lnTo>
                        <a:pt x="10" y="173"/>
                      </a:lnTo>
                      <a:lnTo>
                        <a:pt x="5" y="168"/>
                      </a:lnTo>
                      <a:lnTo>
                        <a:pt x="0" y="163"/>
                      </a:lnTo>
                      <a:lnTo>
                        <a:pt x="5" y="154"/>
                      </a:lnTo>
                      <a:lnTo>
                        <a:pt x="5" y="144"/>
                      </a:lnTo>
                      <a:lnTo>
                        <a:pt x="5" y="125"/>
                      </a:lnTo>
                      <a:lnTo>
                        <a:pt x="5" y="115"/>
                      </a:lnTo>
                      <a:lnTo>
                        <a:pt x="5" y="110"/>
                      </a:lnTo>
                      <a:lnTo>
                        <a:pt x="10" y="101"/>
                      </a:lnTo>
                      <a:lnTo>
                        <a:pt x="14" y="101"/>
                      </a:lnTo>
                      <a:lnTo>
                        <a:pt x="19" y="96"/>
                      </a:lnTo>
                      <a:lnTo>
                        <a:pt x="29" y="72"/>
                      </a:lnTo>
                      <a:lnTo>
                        <a:pt x="43" y="43"/>
                      </a:lnTo>
                      <a:lnTo>
                        <a:pt x="43" y="34"/>
                      </a:lnTo>
                      <a:lnTo>
                        <a:pt x="43" y="38"/>
                      </a:lnTo>
                      <a:lnTo>
                        <a:pt x="43" y="43"/>
                      </a:lnTo>
                      <a:lnTo>
                        <a:pt x="38" y="58"/>
                      </a:lnTo>
                      <a:lnTo>
                        <a:pt x="34" y="72"/>
                      </a:lnTo>
                      <a:lnTo>
                        <a:pt x="29" y="82"/>
                      </a:lnTo>
                      <a:lnTo>
                        <a:pt x="29" y="86"/>
                      </a:lnTo>
                      <a:lnTo>
                        <a:pt x="29" y="91"/>
                      </a:lnTo>
                      <a:lnTo>
                        <a:pt x="29" y="101"/>
                      </a:lnTo>
                      <a:lnTo>
                        <a:pt x="29" y="110"/>
                      </a:lnTo>
                      <a:lnTo>
                        <a:pt x="24" y="115"/>
                      </a:lnTo>
                      <a:lnTo>
                        <a:pt x="29" y="120"/>
                      </a:lnTo>
                      <a:lnTo>
                        <a:pt x="48" y="72"/>
                      </a:lnTo>
                      <a:lnTo>
                        <a:pt x="72" y="24"/>
                      </a:lnTo>
                      <a:lnTo>
                        <a:pt x="67" y="38"/>
                      </a:lnTo>
                      <a:lnTo>
                        <a:pt x="62" y="53"/>
                      </a:lnTo>
                      <a:lnTo>
                        <a:pt x="62" y="58"/>
                      </a:lnTo>
                      <a:lnTo>
                        <a:pt x="62" y="62"/>
                      </a:lnTo>
                      <a:lnTo>
                        <a:pt x="62" y="58"/>
                      </a:lnTo>
                      <a:lnTo>
                        <a:pt x="67" y="58"/>
                      </a:lnTo>
                      <a:lnTo>
                        <a:pt x="77" y="48"/>
                      </a:lnTo>
                      <a:lnTo>
                        <a:pt x="82" y="43"/>
                      </a:lnTo>
                      <a:lnTo>
                        <a:pt x="82" y="38"/>
                      </a:lnTo>
                      <a:lnTo>
                        <a:pt x="86" y="34"/>
                      </a:lnTo>
                      <a:lnTo>
                        <a:pt x="91" y="29"/>
                      </a:lnTo>
                      <a:lnTo>
                        <a:pt x="96" y="29"/>
                      </a:lnTo>
                      <a:lnTo>
                        <a:pt x="106" y="19"/>
                      </a:lnTo>
                      <a:lnTo>
                        <a:pt x="110" y="10"/>
                      </a:lnTo>
                      <a:lnTo>
                        <a:pt x="115" y="5"/>
                      </a:lnTo>
                      <a:lnTo>
                        <a:pt x="1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2" name="Freeform 210">
                  <a:extLst>
                    <a:ext uri="{FF2B5EF4-FFF2-40B4-BE49-F238E27FC236}">
                      <a16:creationId xmlns:a16="http://schemas.microsoft.com/office/drawing/2014/main" id="{F5FD8AEA-E136-45C5-BCF6-C5EE5498F9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61" y="1536"/>
                  <a:ext cx="29" cy="29"/>
                </a:xfrm>
                <a:custGeom>
                  <a:avLst/>
                  <a:gdLst>
                    <a:gd name="T0" fmla="*/ 29 w 29"/>
                    <a:gd name="T1" fmla="*/ 0 h 29"/>
                    <a:gd name="T2" fmla="*/ 19 w 29"/>
                    <a:gd name="T3" fmla="*/ 9 h 29"/>
                    <a:gd name="T4" fmla="*/ 14 w 29"/>
                    <a:gd name="T5" fmla="*/ 19 h 29"/>
                    <a:gd name="T6" fmla="*/ 5 w 29"/>
                    <a:gd name="T7" fmla="*/ 24 h 29"/>
                    <a:gd name="T8" fmla="*/ 0 w 29"/>
                    <a:gd name="T9" fmla="*/ 29 h 29"/>
                    <a:gd name="T10" fmla="*/ 0 w 29"/>
                    <a:gd name="T11" fmla="*/ 29 h 29"/>
                    <a:gd name="T12" fmla="*/ 0 w 29"/>
                    <a:gd name="T13" fmla="*/ 24 h 29"/>
                    <a:gd name="T14" fmla="*/ 5 w 29"/>
                    <a:gd name="T15" fmla="*/ 19 h 29"/>
                    <a:gd name="T16" fmla="*/ 9 w 29"/>
                    <a:gd name="T17" fmla="*/ 9 h 29"/>
                    <a:gd name="T18" fmla="*/ 14 w 29"/>
                    <a:gd name="T19" fmla="*/ 5 h 29"/>
                    <a:gd name="T20" fmla="*/ 19 w 29"/>
                    <a:gd name="T21" fmla="*/ 0 h 29"/>
                    <a:gd name="T22" fmla="*/ 24 w 29"/>
                    <a:gd name="T23" fmla="*/ 0 h 29"/>
                    <a:gd name="T24" fmla="*/ 29 w 29"/>
                    <a:gd name="T2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9" h="29">
                      <a:moveTo>
                        <a:pt x="29" y="0"/>
                      </a:moveTo>
                      <a:lnTo>
                        <a:pt x="19" y="9"/>
                      </a:lnTo>
                      <a:lnTo>
                        <a:pt x="14" y="19"/>
                      </a:lnTo>
                      <a:lnTo>
                        <a:pt x="5" y="24"/>
                      </a:lnTo>
                      <a:lnTo>
                        <a:pt x="0" y="29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5" y="19"/>
                      </a:lnTo>
                      <a:lnTo>
                        <a:pt x="9" y="9"/>
                      </a:lnTo>
                      <a:lnTo>
                        <a:pt x="14" y="5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3" name="Freeform 211">
                  <a:extLst>
                    <a:ext uri="{FF2B5EF4-FFF2-40B4-BE49-F238E27FC236}">
                      <a16:creationId xmlns:a16="http://schemas.microsoft.com/office/drawing/2014/main" id="{F53C44D6-DF25-4A73-BA92-ACA330FE11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6" y="1536"/>
                  <a:ext cx="15" cy="14"/>
                </a:xfrm>
                <a:custGeom>
                  <a:avLst/>
                  <a:gdLst>
                    <a:gd name="T0" fmla="*/ 15 w 15"/>
                    <a:gd name="T1" fmla="*/ 0 h 14"/>
                    <a:gd name="T2" fmla="*/ 10 w 15"/>
                    <a:gd name="T3" fmla="*/ 9 h 14"/>
                    <a:gd name="T4" fmla="*/ 5 w 15"/>
                    <a:gd name="T5" fmla="*/ 14 h 14"/>
                    <a:gd name="T6" fmla="*/ 5 w 15"/>
                    <a:gd name="T7" fmla="*/ 14 h 14"/>
                    <a:gd name="T8" fmla="*/ 0 w 15"/>
                    <a:gd name="T9" fmla="*/ 14 h 14"/>
                    <a:gd name="T10" fmla="*/ 0 w 15"/>
                    <a:gd name="T11" fmla="*/ 9 h 14"/>
                    <a:gd name="T12" fmla="*/ 5 w 15"/>
                    <a:gd name="T13" fmla="*/ 5 h 14"/>
                    <a:gd name="T14" fmla="*/ 15 w 15"/>
                    <a:gd name="T15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" h="14">
                      <a:moveTo>
                        <a:pt x="15" y="0"/>
                      </a:moveTo>
                      <a:lnTo>
                        <a:pt x="10" y="9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5" y="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4" name="Freeform 212">
                  <a:extLst>
                    <a:ext uri="{FF2B5EF4-FFF2-40B4-BE49-F238E27FC236}">
                      <a16:creationId xmlns:a16="http://schemas.microsoft.com/office/drawing/2014/main" id="{E279842A-D731-4071-B890-F0A203265A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8" y="1536"/>
                  <a:ext cx="19" cy="19"/>
                </a:xfrm>
                <a:custGeom>
                  <a:avLst/>
                  <a:gdLst>
                    <a:gd name="T0" fmla="*/ 19 w 19"/>
                    <a:gd name="T1" fmla="*/ 0 h 19"/>
                    <a:gd name="T2" fmla="*/ 14 w 19"/>
                    <a:gd name="T3" fmla="*/ 14 h 19"/>
                    <a:gd name="T4" fmla="*/ 9 w 19"/>
                    <a:gd name="T5" fmla="*/ 19 h 19"/>
                    <a:gd name="T6" fmla="*/ 5 w 19"/>
                    <a:gd name="T7" fmla="*/ 19 h 19"/>
                    <a:gd name="T8" fmla="*/ 5 w 19"/>
                    <a:gd name="T9" fmla="*/ 19 h 19"/>
                    <a:gd name="T10" fmla="*/ 0 w 19"/>
                    <a:gd name="T11" fmla="*/ 19 h 19"/>
                    <a:gd name="T12" fmla="*/ 0 w 19"/>
                    <a:gd name="T13" fmla="*/ 19 h 19"/>
                    <a:gd name="T14" fmla="*/ 0 w 19"/>
                    <a:gd name="T15" fmla="*/ 14 h 19"/>
                    <a:gd name="T16" fmla="*/ 5 w 19"/>
                    <a:gd name="T17" fmla="*/ 9 h 19"/>
                    <a:gd name="T18" fmla="*/ 14 w 19"/>
                    <a:gd name="T19" fmla="*/ 5 h 19"/>
                    <a:gd name="T20" fmla="*/ 19 w 19"/>
                    <a:gd name="T21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19">
                      <a:moveTo>
                        <a:pt x="19" y="0"/>
                      </a:moveTo>
                      <a:lnTo>
                        <a:pt x="14" y="14"/>
                      </a:lnTo>
                      <a:lnTo>
                        <a:pt x="9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5" y="9"/>
                      </a:lnTo>
                      <a:lnTo>
                        <a:pt x="14" y="5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5" name="Freeform 213">
                  <a:extLst>
                    <a:ext uri="{FF2B5EF4-FFF2-40B4-BE49-F238E27FC236}">
                      <a16:creationId xmlns:a16="http://schemas.microsoft.com/office/drawing/2014/main" id="{A4474096-6729-4622-BD21-B356728E61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7" y="1541"/>
                  <a:ext cx="14" cy="14"/>
                </a:xfrm>
                <a:custGeom>
                  <a:avLst/>
                  <a:gdLst>
                    <a:gd name="T0" fmla="*/ 14 w 14"/>
                    <a:gd name="T1" fmla="*/ 0 h 14"/>
                    <a:gd name="T2" fmla="*/ 14 w 14"/>
                    <a:gd name="T3" fmla="*/ 4 h 14"/>
                    <a:gd name="T4" fmla="*/ 14 w 14"/>
                    <a:gd name="T5" fmla="*/ 9 h 14"/>
                    <a:gd name="T6" fmla="*/ 10 w 14"/>
                    <a:gd name="T7" fmla="*/ 9 h 14"/>
                    <a:gd name="T8" fmla="*/ 5 w 14"/>
                    <a:gd name="T9" fmla="*/ 14 h 14"/>
                    <a:gd name="T10" fmla="*/ 0 w 14"/>
                    <a:gd name="T11" fmla="*/ 9 h 14"/>
                    <a:gd name="T12" fmla="*/ 0 w 14"/>
                    <a:gd name="T13" fmla="*/ 4 h 14"/>
                    <a:gd name="T14" fmla="*/ 5 w 14"/>
                    <a:gd name="T15" fmla="*/ 0 h 14"/>
                    <a:gd name="T16" fmla="*/ 10 w 14"/>
                    <a:gd name="T17" fmla="*/ 0 h 14"/>
                    <a:gd name="T18" fmla="*/ 14 w 14"/>
                    <a:gd name="T1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14">
                      <a:moveTo>
                        <a:pt x="14" y="0"/>
                      </a:moveTo>
                      <a:lnTo>
                        <a:pt x="14" y="4"/>
                      </a:lnTo>
                      <a:lnTo>
                        <a:pt x="14" y="9"/>
                      </a:lnTo>
                      <a:lnTo>
                        <a:pt x="10" y="9"/>
                      </a:lnTo>
                      <a:lnTo>
                        <a:pt x="5" y="14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6" name="Freeform 214">
                  <a:extLst>
                    <a:ext uri="{FF2B5EF4-FFF2-40B4-BE49-F238E27FC236}">
                      <a16:creationId xmlns:a16="http://schemas.microsoft.com/office/drawing/2014/main" id="{39C56B94-A960-4404-9095-FFAA9724E3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0" y="1550"/>
                  <a:ext cx="10" cy="39"/>
                </a:xfrm>
                <a:custGeom>
                  <a:avLst/>
                  <a:gdLst>
                    <a:gd name="T0" fmla="*/ 5 w 10"/>
                    <a:gd name="T1" fmla="*/ 39 h 39"/>
                    <a:gd name="T2" fmla="*/ 5 w 10"/>
                    <a:gd name="T3" fmla="*/ 29 h 39"/>
                    <a:gd name="T4" fmla="*/ 0 w 10"/>
                    <a:gd name="T5" fmla="*/ 19 h 39"/>
                    <a:gd name="T6" fmla="*/ 0 w 10"/>
                    <a:gd name="T7" fmla="*/ 0 h 39"/>
                    <a:gd name="T8" fmla="*/ 0 w 10"/>
                    <a:gd name="T9" fmla="*/ 5 h 39"/>
                    <a:gd name="T10" fmla="*/ 0 w 10"/>
                    <a:gd name="T11" fmla="*/ 10 h 39"/>
                    <a:gd name="T12" fmla="*/ 5 w 10"/>
                    <a:gd name="T13" fmla="*/ 19 h 39"/>
                    <a:gd name="T14" fmla="*/ 10 w 10"/>
                    <a:gd name="T15" fmla="*/ 29 h 39"/>
                    <a:gd name="T16" fmla="*/ 10 w 10"/>
                    <a:gd name="T17" fmla="*/ 34 h 39"/>
                    <a:gd name="T18" fmla="*/ 5 w 10"/>
                    <a:gd name="T19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39">
                      <a:moveTo>
                        <a:pt x="5" y="39"/>
                      </a:moveTo>
                      <a:lnTo>
                        <a:pt x="5" y="29"/>
                      </a:lnTo>
                      <a:lnTo>
                        <a:pt x="0" y="19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0" y="10"/>
                      </a:lnTo>
                      <a:lnTo>
                        <a:pt x="5" y="19"/>
                      </a:lnTo>
                      <a:lnTo>
                        <a:pt x="10" y="29"/>
                      </a:lnTo>
                      <a:lnTo>
                        <a:pt x="10" y="34"/>
                      </a:lnTo>
                      <a:lnTo>
                        <a:pt x="5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7" name="Freeform 215">
                  <a:extLst>
                    <a:ext uri="{FF2B5EF4-FFF2-40B4-BE49-F238E27FC236}">
                      <a16:creationId xmlns:a16="http://schemas.microsoft.com/office/drawing/2014/main" id="{4E6EDB36-5E0A-49B2-9848-5EC3E66AD7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7" y="1555"/>
                  <a:ext cx="24" cy="48"/>
                </a:xfrm>
                <a:custGeom>
                  <a:avLst/>
                  <a:gdLst>
                    <a:gd name="T0" fmla="*/ 24 w 24"/>
                    <a:gd name="T1" fmla="*/ 0 h 48"/>
                    <a:gd name="T2" fmla="*/ 15 w 24"/>
                    <a:gd name="T3" fmla="*/ 29 h 48"/>
                    <a:gd name="T4" fmla="*/ 10 w 24"/>
                    <a:gd name="T5" fmla="*/ 38 h 48"/>
                    <a:gd name="T6" fmla="*/ 5 w 24"/>
                    <a:gd name="T7" fmla="*/ 43 h 48"/>
                    <a:gd name="T8" fmla="*/ 0 w 24"/>
                    <a:gd name="T9" fmla="*/ 48 h 48"/>
                    <a:gd name="T10" fmla="*/ 10 w 24"/>
                    <a:gd name="T11" fmla="*/ 19 h 48"/>
                    <a:gd name="T12" fmla="*/ 15 w 24"/>
                    <a:gd name="T13" fmla="*/ 10 h 48"/>
                    <a:gd name="T14" fmla="*/ 19 w 24"/>
                    <a:gd name="T15" fmla="*/ 5 h 48"/>
                    <a:gd name="T16" fmla="*/ 24 w 24"/>
                    <a:gd name="T1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48">
                      <a:moveTo>
                        <a:pt x="24" y="0"/>
                      </a:moveTo>
                      <a:lnTo>
                        <a:pt x="15" y="29"/>
                      </a:lnTo>
                      <a:lnTo>
                        <a:pt x="10" y="38"/>
                      </a:lnTo>
                      <a:lnTo>
                        <a:pt x="5" y="43"/>
                      </a:lnTo>
                      <a:lnTo>
                        <a:pt x="0" y="48"/>
                      </a:lnTo>
                      <a:lnTo>
                        <a:pt x="10" y="19"/>
                      </a:lnTo>
                      <a:lnTo>
                        <a:pt x="15" y="10"/>
                      </a:lnTo>
                      <a:lnTo>
                        <a:pt x="19" y="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8" name="Freeform 216">
                  <a:extLst>
                    <a:ext uri="{FF2B5EF4-FFF2-40B4-BE49-F238E27FC236}">
                      <a16:creationId xmlns:a16="http://schemas.microsoft.com/office/drawing/2014/main" id="{E2C41E4C-6E4B-4C2B-B7AD-355B5A84D6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74" y="1560"/>
                  <a:ext cx="29" cy="5"/>
                </a:xfrm>
                <a:custGeom>
                  <a:avLst/>
                  <a:gdLst>
                    <a:gd name="T0" fmla="*/ 0 w 29"/>
                    <a:gd name="T1" fmla="*/ 5 h 5"/>
                    <a:gd name="T2" fmla="*/ 10 w 29"/>
                    <a:gd name="T3" fmla="*/ 0 h 5"/>
                    <a:gd name="T4" fmla="*/ 29 w 29"/>
                    <a:gd name="T5" fmla="*/ 0 h 5"/>
                    <a:gd name="T6" fmla="*/ 0 w 29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5">
                      <a:moveTo>
                        <a:pt x="0" y="5"/>
                      </a:moveTo>
                      <a:lnTo>
                        <a:pt x="10" y="0"/>
                      </a:lnTo>
                      <a:lnTo>
                        <a:pt x="29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29" name="Freeform 217">
                  <a:extLst>
                    <a:ext uri="{FF2B5EF4-FFF2-40B4-BE49-F238E27FC236}">
                      <a16:creationId xmlns:a16="http://schemas.microsoft.com/office/drawing/2014/main" id="{0BC43828-AC5D-4A3A-B6DC-B5568CA1D6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1" y="1560"/>
                  <a:ext cx="29" cy="67"/>
                </a:xfrm>
                <a:custGeom>
                  <a:avLst/>
                  <a:gdLst>
                    <a:gd name="T0" fmla="*/ 29 w 29"/>
                    <a:gd name="T1" fmla="*/ 67 h 67"/>
                    <a:gd name="T2" fmla="*/ 24 w 29"/>
                    <a:gd name="T3" fmla="*/ 62 h 67"/>
                    <a:gd name="T4" fmla="*/ 20 w 29"/>
                    <a:gd name="T5" fmla="*/ 53 h 67"/>
                    <a:gd name="T6" fmla="*/ 15 w 29"/>
                    <a:gd name="T7" fmla="*/ 38 h 67"/>
                    <a:gd name="T8" fmla="*/ 10 w 29"/>
                    <a:gd name="T9" fmla="*/ 24 h 67"/>
                    <a:gd name="T10" fmla="*/ 5 w 29"/>
                    <a:gd name="T11" fmla="*/ 14 h 67"/>
                    <a:gd name="T12" fmla="*/ 0 w 29"/>
                    <a:gd name="T13" fmla="*/ 5 h 67"/>
                    <a:gd name="T14" fmla="*/ 0 w 29"/>
                    <a:gd name="T15" fmla="*/ 0 h 67"/>
                    <a:gd name="T16" fmla="*/ 10 w 29"/>
                    <a:gd name="T17" fmla="*/ 14 h 67"/>
                    <a:gd name="T18" fmla="*/ 20 w 29"/>
                    <a:gd name="T19" fmla="*/ 33 h 67"/>
                    <a:gd name="T20" fmla="*/ 29 w 29"/>
                    <a:gd name="T21" fmla="*/ 67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67">
                      <a:moveTo>
                        <a:pt x="29" y="67"/>
                      </a:moveTo>
                      <a:lnTo>
                        <a:pt x="24" y="62"/>
                      </a:lnTo>
                      <a:lnTo>
                        <a:pt x="20" y="53"/>
                      </a:lnTo>
                      <a:lnTo>
                        <a:pt x="15" y="38"/>
                      </a:lnTo>
                      <a:lnTo>
                        <a:pt x="10" y="24"/>
                      </a:lnTo>
                      <a:lnTo>
                        <a:pt x="5" y="14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0" y="14"/>
                      </a:lnTo>
                      <a:lnTo>
                        <a:pt x="20" y="33"/>
                      </a:lnTo>
                      <a:lnTo>
                        <a:pt x="29" y="6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0" name="Freeform 218">
                  <a:extLst>
                    <a:ext uri="{FF2B5EF4-FFF2-40B4-BE49-F238E27FC236}">
                      <a16:creationId xmlns:a16="http://schemas.microsoft.com/office/drawing/2014/main" id="{1CCA32C1-4DC2-4AEA-84D2-13E2454E2D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55" y="1560"/>
                  <a:ext cx="53" cy="144"/>
                </a:xfrm>
                <a:custGeom>
                  <a:avLst/>
                  <a:gdLst>
                    <a:gd name="T0" fmla="*/ 53 w 53"/>
                    <a:gd name="T1" fmla="*/ 144 h 144"/>
                    <a:gd name="T2" fmla="*/ 39 w 53"/>
                    <a:gd name="T3" fmla="*/ 110 h 144"/>
                    <a:gd name="T4" fmla="*/ 24 w 53"/>
                    <a:gd name="T5" fmla="*/ 77 h 144"/>
                    <a:gd name="T6" fmla="*/ 10 w 53"/>
                    <a:gd name="T7" fmla="*/ 38 h 144"/>
                    <a:gd name="T8" fmla="*/ 5 w 53"/>
                    <a:gd name="T9" fmla="*/ 19 h 144"/>
                    <a:gd name="T10" fmla="*/ 0 w 53"/>
                    <a:gd name="T11" fmla="*/ 0 h 144"/>
                    <a:gd name="T12" fmla="*/ 15 w 53"/>
                    <a:gd name="T13" fmla="*/ 38 h 144"/>
                    <a:gd name="T14" fmla="*/ 29 w 53"/>
                    <a:gd name="T15" fmla="*/ 72 h 144"/>
                    <a:gd name="T16" fmla="*/ 44 w 53"/>
                    <a:gd name="T17" fmla="*/ 105 h 144"/>
                    <a:gd name="T18" fmla="*/ 53 w 53"/>
                    <a:gd name="T19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3" h="144">
                      <a:moveTo>
                        <a:pt x="53" y="144"/>
                      </a:moveTo>
                      <a:lnTo>
                        <a:pt x="39" y="110"/>
                      </a:lnTo>
                      <a:lnTo>
                        <a:pt x="24" y="77"/>
                      </a:lnTo>
                      <a:lnTo>
                        <a:pt x="10" y="38"/>
                      </a:lnTo>
                      <a:lnTo>
                        <a:pt x="5" y="19"/>
                      </a:lnTo>
                      <a:lnTo>
                        <a:pt x="0" y="0"/>
                      </a:lnTo>
                      <a:lnTo>
                        <a:pt x="15" y="38"/>
                      </a:lnTo>
                      <a:lnTo>
                        <a:pt x="29" y="72"/>
                      </a:lnTo>
                      <a:lnTo>
                        <a:pt x="44" y="105"/>
                      </a:lnTo>
                      <a:lnTo>
                        <a:pt x="53" y="14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1" name="Freeform 219">
                  <a:extLst>
                    <a:ext uri="{FF2B5EF4-FFF2-40B4-BE49-F238E27FC236}">
                      <a16:creationId xmlns:a16="http://schemas.microsoft.com/office/drawing/2014/main" id="{B9F4C42D-7EF8-421C-B0A3-7620BC57B3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7" y="1565"/>
                  <a:ext cx="63" cy="96"/>
                </a:xfrm>
                <a:custGeom>
                  <a:avLst/>
                  <a:gdLst>
                    <a:gd name="T0" fmla="*/ 58 w 63"/>
                    <a:gd name="T1" fmla="*/ 38 h 96"/>
                    <a:gd name="T2" fmla="*/ 58 w 63"/>
                    <a:gd name="T3" fmla="*/ 48 h 96"/>
                    <a:gd name="T4" fmla="*/ 58 w 63"/>
                    <a:gd name="T5" fmla="*/ 52 h 96"/>
                    <a:gd name="T6" fmla="*/ 58 w 63"/>
                    <a:gd name="T7" fmla="*/ 57 h 96"/>
                    <a:gd name="T8" fmla="*/ 53 w 63"/>
                    <a:gd name="T9" fmla="*/ 57 h 96"/>
                    <a:gd name="T10" fmla="*/ 53 w 63"/>
                    <a:gd name="T11" fmla="*/ 52 h 96"/>
                    <a:gd name="T12" fmla="*/ 53 w 63"/>
                    <a:gd name="T13" fmla="*/ 48 h 96"/>
                    <a:gd name="T14" fmla="*/ 53 w 63"/>
                    <a:gd name="T15" fmla="*/ 43 h 96"/>
                    <a:gd name="T16" fmla="*/ 48 w 63"/>
                    <a:gd name="T17" fmla="*/ 48 h 96"/>
                    <a:gd name="T18" fmla="*/ 44 w 63"/>
                    <a:gd name="T19" fmla="*/ 52 h 96"/>
                    <a:gd name="T20" fmla="*/ 44 w 63"/>
                    <a:gd name="T21" fmla="*/ 62 h 96"/>
                    <a:gd name="T22" fmla="*/ 39 w 63"/>
                    <a:gd name="T23" fmla="*/ 72 h 96"/>
                    <a:gd name="T24" fmla="*/ 39 w 63"/>
                    <a:gd name="T25" fmla="*/ 76 h 96"/>
                    <a:gd name="T26" fmla="*/ 34 w 63"/>
                    <a:gd name="T27" fmla="*/ 81 h 96"/>
                    <a:gd name="T28" fmla="*/ 29 w 63"/>
                    <a:gd name="T29" fmla="*/ 81 h 96"/>
                    <a:gd name="T30" fmla="*/ 29 w 63"/>
                    <a:gd name="T31" fmla="*/ 76 h 96"/>
                    <a:gd name="T32" fmla="*/ 29 w 63"/>
                    <a:gd name="T33" fmla="*/ 72 h 96"/>
                    <a:gd name="T34" fmla="*/ 29 w 63"/>
                    <a:gd name="T35" fmla="*/ 67 h 96"/>
                    <a:gd name="T36" fmla="*/ 20 w 63"/>
                    <a:gd name="T37" fmla="*/ 76 h 96"/>
                    <a:gd name="T38" fmla="*/ 15 w 63"/>
                    <a:gd name="T39" fmla="*/ 86 h 96"/>
                    <a:gd name="T40" fmla="*/ 5 w 63"/>
                    <a:gd name="T41" fmla="*/ 91 h 96"/>
                    <a:gd name="T42" fmla="*/ 0 w 63"/>
                    <a:gd name="T43" fmla="*/ 96 h 96"/>
                    <a:gd name="T44" fmla="*/ 15 w 63"/>
                    <a:gd name="T45" fmla="*/ 67 h 96"/>
                    <a:gd name="T46" fmla="*/ 24 w 63"/>
                    <a:gd name="T47" fmla="*/ 52 h 96"/>
                    <a:gd name="T48" fmla="*/ 24 w 63"/>
                    <a:gd name="T49" fmla="*/ 48 h 96"/>
                    <a:gd name="T50" fmla="*/ 29 w 63"/>
                    <a:gd name="T51" fmla="*/ 38 h 96"/>
                    <a:gd name="T52" fmla="*/ 34 w 63"/>
                    <a:gd name="T53" fmla="*/ 38 h 96"/>
                    <a:gd name="T54" fmla="*/ 39 w 63"/>
                    <a:gd name="T55" fmla="*/ 24 h 96"/>
                    <a:gd name="T56" fmla="*/ 48 w 63"/>
                    <a:gd name="T57" fmla="*/ 33 h 96"/>
                    <a:gd name="T58" fmla="*/ 63 w 63"/>
                    <a:gd name="T59" fmla="*/ 0 h 96"/>
                    <a:gd name="T60" fmla="*/ 63 w 63"/>
                    <a:gd name="T61" fmla="*/ 9 h 96"/>
                    <a:gd name="T62" fmla="*/ 63 w 63"/>
                    <a:gd name="T63" fmla="*/ 19 h 96"/>
                    <a:gd name="T64" fmla="*/ 58 w 63"/>
                    <a:gd name="T65" fmla="*/ 28 h 96"/>
                    <a:gd name="T66" fmla="*/ 58 w 63"/>
                    <a:gd name="T67" fmla="*/ 38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63" h="96">
                      <a:moveTo>
                        <a:pt x="58" y="38"/>
                      </a:moveTo>
                      <a:lnTo>
                        <a:pt x="58" y="48"/>
                      </a:lnTo>
                      <a:lnTo>
                        <a:pt x="58" y="52"/>
                      </a:lnTo>
                      <a:lnTo>
                        <a:pt x="58" y="57"/>
                      </a:lnTo>
                      <a:lnTo>
                        <a:pt x="53" y="57"/>
                      </a:lnTo>
                      <a:lnTo>
                        <a:pt x="53" y="52"/>
                      </a:lnTo>
                      <a:lnTo>
                        <a:pt x="53" y="48"/>
                      </a:lnTo>
                      <a:lnTo>
                        <a:pt x="53" y="43"/>
                      </a:lnTo>
                      <a:lnTo>
                        <a:pt x="48" y="48"/>
                      </a:lnTo>
                      <a:lnTo>
                        <a:pt x="44" y="52"/>
                      </a:lnTo>
                      <a:lnTo>
                        <a:pt x="44" y="62"/>
                      </a:lnTo>
                      <a:lnTo>
                        <a:pt x="39" y="72"/>
                      </a:lnTo>
                      <a:lnTo>
                        <a:pt x="39" y="76"/>
                      </a:lnTo>
                      <a:lnTo>
                        <a:pt x="34" y="81"/>
                      </a:lnTo>
                      <a:lnTo>
                        <a:pt x="29" y="81"/>
                      </a:lnTo>
                      <a:lnTo>
                        <a:pt x="29" y="76"/>
                      </a:lnTo>
                      <a:lnTo>
                        <a:pt x="29" y="72"/>
                      </a:lnTo>
                      <a:lnTo>
                        <a:pt x="29" y="67"/>
                      </a:lnTo>
                      <a:lnTo>
                        <a:pt x="20" y="76"/>
                      </a:lnTo>
                      <a:lnTo>
                        <a:pt x="15" y="86"/>
                      </a:lnTo>
                      <a:lnTo>
                        <a:pt x="5" y="91"/>
                      </a:lnTo>
                      <a:lnTo>
                        <a:pt x="0" y="96"/>
                      </a:lnTo>
                      <a:lnTo>
                        <a:pt x="15" y="67"/>
                      </a:lnTo>
                      <a:lnTo>
                        <a:pt x="24" y="52"/>
                      </a:lnTo>
                      <a:lnTo>
                        <a:pt x="24" y="48"/>
                      </a:lnTo>
                      <a:lnTo>
                        <a:pt x="29" y="38"/>
                      </a:lnTo>
                      <a:lnTo>
                        <a:pt x="34" y="38"/>
                      </a:lnTo>
                      <a:lnTo>
                        <a:pt x="39" y="24"/>
                      </a:lnTo>
                      <a:lnTo>
                        <a:pt x="48" y="33"/>
                      </a:lnTo>
                      <a:lnTo>
                        <a:pt x="63" y="0"/>
                      </a:lnTo>
                      <a:lnTo>
                        <a:pt x="63" y="9"/>
                      </a:lnTo>
                      <a:lnTo>
                        <a:pt x="63" y="19"/>
                      </a:lnTo>
                      <a:lnTo>
                        <a:pt x="58" y="28"/>
                      </a:lnTo>
                      <a:lnTo>
                        <a:pt x="58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2" name="Freeform 220">
                  <a:extLst>
                    <a:ext uri="{FF2B5EF4-FFF2-40B4-BE49-F238E27FC236}">
                      <a16:creationId xmlns:a16="http://schemas.microsoft.com/office/drawing/2014/main" id="{D27D466B-A245-4BBC-8233-11BF29C681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9" y="1565"/>
                  <a:ext cx="10" cy="38"/>
                </a:xfrm>
                <a:custGeom>
                  <a:avLst/>
                  <a:gdLst>
                    <a:gd name="T0" fmla="*/ 0 w 10"/>
                    <a:gd name="T1" fmla="*/ 38 h 38"/>
                    <a:gd name="T2" fmla="*/ 10 w 10"/>
                    <a:gd name="T3" fmla="*/ 0 h 38"/>
                    <a:gd name="T4" fmla="*/ 5 w 10"/>
                    <a:gd name="T5" fmla="*/ 33 h 38"/>
                    <a:gd name="T6" fmla="*/ 0 w 10"/>
                    <a:gd name="T7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38">
                      <a:moveTo>
                        <a:pt x="0" y="38"/>
                      </a:moveTo>
                      <a:lnTo>
                        <a:pt x="10" y="0"/>
                      </a:lnTo>
                      <a:lnTo>
                        <a:pt x="5" y="33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3" name="Freeform 221">
                  <a:extLst>
                    <a:ext uri="{FF2B5EF4-FFF2-40B4-BE49-F238E27FC236}">
                      <a16:creationId xmlns:a16="http://schemas.microsoft.com/office/drawing/2014/main" id="{844EF0DE-31DA-4F90-B43F-9E9B6A06AC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2" y="1569"/>
                  <a:ext cx="39" cy="24"/>
                </a:xfrm>
                <a:custGeom>
                  <a:avLst/>
                  <a:gdLst>
                    <a:gd name="T0" fmla="*/ 39 w 39"/>
                    <a:gd name="T1" fmla="*/ 0 h 24"/>
                    <a:gd name="T2" fmla="*/ 19 w 39"/>
                    <a:gd name="T3" fmla="*/ 15 h 24"/>
                    <a:gd name="T4" fmla="*/ 0 w 39"/>
                    <a:gd name="T5" fmla="*/ 24 h 24"/>
                    <a:gd name="T6" fmla="*/ 5 w 39"/>
                    <a:gd name="T7" fmla="*/ 20 h 24"/>
                    <a:gd name="T8" fmla="*/ 5 w 39"/>
                    <a:gd name="T9" fmla="*/ 15 h 24"/>
                    <a:gd name="T10" fmla="*/ 10 w 39"/>
                    <a:gd name="T11" fmla="*/ 15 h 24"/>
                    <a:gd name="T12" fmla="*/ 15 w 39"/>
                    <a:gd name="T13" fmla="*/ 10 h 24"/>
                    <a:gd name="T14" fmla="*/ 29 w 39"/>
                    <a:gd name="T15" fmla="*/ 5 h 24"/>
                    <a:gd name="T16" fmla="*/ 39 w 39"/>
                    <a:gd name="T17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9" h="24">
                      <a:moveTo>
                        <a:pt x="39" y="0"/>
                      </a:moveTo>
                      <a:lnTo>
                        <a:pt x="19" y="15"/>
                      </a:lnTo>
                      <a:lnTo>
                        <a:pt x="0" y="24"/>
                      </a:lnTo>
                      <a:lnTo>
                        <a:pt x="5" y="20"/>
                      </a:lnTo>
                      <a:lnTo>
                        <a:pt x="5" y="15"/>
                      </a:lnTo>
                      <a:lnTo>
                        <a:pt x="10" y="15"/>
                      </a:lnTo>
                      <a:lnTo>
                        <a:pt x="15" y="10"/>
                      </a:lnTo>
                      <a:lnTo>
                        <a:pt x="29" y="5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4" name="Freeform 222">
                  <a:extLst>
                    <a:ext uri="{FF2B5EF4-FFF2-40B4-BE49-F238E27FC236}">
                      <a16:creationId xmlns:a16="http://schemas.microsoft.com/office/drawing/2014/main" id="{84A643CC-AE42-48B8-A416-76FD0D201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5" y="1574"/>
                  <a:ext cx="24" cy="10"/>
                </a:xfrm>
                <a:custGeom>
                  <a:avLst/>
                  <a:gdLst>
                    <a:gd name="T0" fmla="*/ 24 w 24"/>
                    <a:gd name="T1" fmla="*/ 0 h 10"/>
                    <a:gd name="T2" fmla="*/ 0 w 24"/>
                    <a:gd name="T3" fmla="*/ 10 h 10"/>
                    <a:gd name="T4" fmla="*/ 0 w 24"/>
                    <a:gd name="T5" fmla="*/ 10 h 10"/>
                    <a:gd name="T6" fmla="*/ 4 w 24"/>
                    <a:gd name="T7" fmla="*/ 5 h 10"/>
                    <a:gd name="T8" fmla="*/ 4 w 24"/>
                    <a:gd name="T9" fmla="*/ 5 h 10"/>
                    <a:gd name="T10" fmla="*/ 14 w 24"/>
                    <a:gd name="T11" fmla="*/ 0 h 10"/>
                    <a:gd name="T12" fmla="*/ 19 w 24"/>
                    <a:gd name="T13" fmla="*/ 0 h 10"/>
                    <a:gd name="T14" fmla="*/ 24 w 24"/>
                    <a:gd name="T15" fmla="*/ 0 h 10"/>
                    <a:gd name="T16" fmla="*/ 24 w 24"/>
                    <a:gd name="T1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10">
                      <a:moveTo>
                        <a:pt x="24" y="0"/>
                      </a:move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5" name="Freeform 223">
                  <a:extLst>
                    <a:ext uri="{FF2B5EF4-FFF2-40B4-BE49-F238E27FC236}">
                      <a16:creationId xmlns:a16="http://schemas.microsoft.com/office/drawing/2014/main" id="{B9702622-4F55-4340-B2ED-4D50998F87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0" y="1574"/>
                  <a:ext cx="14" cy="19"/>
                </a:xfrm>
                <a:custGeom>
                  <a:avLst/>
                  <a:gdLst>
                    <a:gd name="T0" fmla="*/ 5 w 14"/>
                    <a:gd name="T1" fmla="*/ 19 h 19"/>
                    <a:gd name="T2" fmla="*/ 0 w 14"/>
                    <a:gd name="T3" fmla="*/ 15 h 19"/>
                    <a:gd name="T4" fmla="*/ 5 w 14"/>
                    <a:gd name="T5" fmla="*/ 10 h 19"/>
                    <a:gd name="T6" fmla="*/ 9 w 14"/>
                    <a:gd name="T7" fmla="*/ 0 h 19"/>
                    <a:gd name="T8" fmla="*/ 14 w 14"/>
                    <a:gd name="T9" fmla="*/ 0 h 19"/>
                    <a:gd name="T10" fmla="*/ 5 w 14"/>
                    <a:gd name="T11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" h="19">
                      <a:moveTo>
                        <a:pt x="5" y="19"/>
                      </a:move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5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6" name="Freeform 224">
                  <a:extLst>
                    <a:ext uri="{FF2B5EF4-FFF2-40B4-BE49-F238E27FC236}">
                      <a16:creationId xmlns:a16="http://schemas.microsoft.com/office/drawing/2014/main" id="{7BBC4974-7FAE-424A-813D-8D4F8121A5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28" y="1574"/>
                  <a:ext cx="19" cy="15"/>
                </a:xfrm>
                <a:custGeom>
                  <a:avLst/>
                  <a:gdLst>
                    <a:gd name="T0" fmla="*/ 19 w 19"/>
                    <a:gd name="T1" fmla="*/ 10 h 15"/>
                    <a:gd name="T2" fmla="*/ 19 w 19"/>
                    <a:gd name="T3" fmla="*/ 15 h 15"/>
                    <a:gd name="T4" fmla="*/ 14 w 19"/>
                    <a:gd name="T5" fmla="*/ 15 h 15"/>
                    <a:gd name="T6" fmla="*/ 5 w 19"/>
                    <a:gd name="T7" fmla="*/ 10 h 15"/>
                    <a:gd name="T8" fmla="*/ 5 w 19"/>
                    <a:gd name="T9" fmla="*/ 5 h 15"/>
                    <a:gd name="T10" fmla="*/ 0 w 19"/>
                    <a:gd name="T11" fmla="*/ 5 h 15"/>
                    <a:gd name="T12" fmla="*/ 5 w 19"/>
                    <a:gd name="T13" fmla="*/ 0 h 15"/>
                    <a:gd name="T14" fmla="*/ 10 w 19"/>
                    <a:gd name="T15" fmla="*/ 0 h 15"/>
                    <a:gd name="T16" fmla="*/ 14 w 19"/>
                    <a:gd name="T17" fmla="*/ 5 h 15"/>
                    <a:gd name="T18" fmla="*/ 19 w 19"/>
                    <a:gd name="T19" fmla="*/ 5 h 15"/>
                    <a:gd name="T20" fmla="*/ 19 w 19"/>
                    <a:gd name="T21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15">
                      <a:moveTo>
                        <a:pt x="19" y="10"/>
                      </a:moveTo>
                      <a:lnTo>
                        <a:pt x="19" y="15"/>
                      </a:lnTo>
                      <a:lnTo>
                        <a:pt x="14" y="15"/>
                      </a:lnTo>
                      <a:lnTo>
                        <a:pt x="5" y="10"/>
                      </a:lnTo>
                      <a:lnTo>
                        <a:pt x="5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5"/>
                      </a:lnTo>
                      <a:lnTo>
                        <a:pt x="19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7" name="Freeform 225">
                  <a:extLst>
                    <a:ext uri="{FF2B5EF4-FFF2-40B4-BE49-F238E27FC236}">
                      <a16:creationId xmlns:a16="http://schemas.microsoft.com/office/drawing/2014/main" id="{5845AB4B-D4E4-4550-8EB0-4E6666C34F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1" y="1579"/>
                  <a:ext cx="19" cy="86"/>
                </a:xfrm>
                <a:custGeom>
                  <a:avLst/>
                  <a:gdLst>
                    <a:gd name="T0" fmla="*/ 0 w 19"/>
                    <a:gd name="T1" fmla="*/ 86 h 86"/>
                    <a:gd name="T2" fmla="*/ 5 w 19"/>
                    <a:gd name="T3" fmla="*/ 67 h 86"/>
                    <a:gd name="T4" fmla="*/ 15 w 19"/>
                    <a:gd name="T5" fmla="*/ 48 h 86"/>
                    <a:gd name="T6" fmla="*/ 19 w 19"/>
                    <a:gd name="T7" fmla="*/ 24 h 86"/>
                    <a:gd name="T8" fmla="*/ 19 w 19"/>
                    <a:gd name="T9" fmla="*/ 10 h 86"/>
                    <a:gd name="T10" fmla="*/ 15 w 19"/>
                    <a:gd name="T11" fmla="*/ 0 h 86"/>
                    <a:gd name="T12" fmla="*/ 19 w 19"/>
                    <a:gd name="T13" fmla="*/ 10 h 86"/>
                    <a:gd name="T14" fmla="*/ 19 w 19"/>
                    <a:gd name="T15" fmla="*/ 24 h 86"/>
                    <a:gd name="T16" fmla="*/ 19 w 19"/>
                    <a:gd name="T17" fmla="*/ 34 h 86"/>
                    <a:gd name="T18" fmla="*/ 15 w 19"/>
                    <a:gd name="T19" fmla="*/ 48 h 86"/>
                    <a:gd name="T20" fmla="*/ 10 w 19"/>
                    <a:gd name="T21" fmla="*/ 67 h 86"/>
                    <a:gd name="T22" fmla="*/ 0 w 19"/>
                    <a:gd name="T23" fmla="*/ 86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86">
                      <a:moveTo>
                        <a:pt x="0" y="86"/>
                      </a:moveTo>
                      <a:lnTo>
                        <a:pt x="5" y="67"/>
                      </a:lnTo>
                      <a:lnTo>
                        <a:pt x="15" y="48"/>
                      </a:lnTo>
                      <a:lnTo>
                        <a:pt x="19" y="24"/>
                      </a:lnTo>
                      <a:lnTo>
                        <a:pt x="19" y="10"/>
                      </a:lnTo>
                      <a:lnTo>
                        <a:pt x="15" y="0"/>
                      </a:lnTo>
                      <a:lnTo>
                        <a:pt x="19" y="10"/>
                      </a:lnTo>
                      <a:lnTo>
                        <a:pt x="19" y="24"/>
                      </a:lnTo>
                      <a:lnTo>
                        <a:pt x="19" y="34"/>
                      </a:lnTo>
                      <a:lnTo>
                        <a:pt x="15" y="48"/>
                      </a:lnTo>
                      <a:lnTo>
                        <a:pt x="10" y="67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8" name="Freeform 226">
                  <a:extLst>
                    <a:ext uri="{FF2B5EF4-FFF2-40B4-BE49-F238E27FC236}">
                      <a16:creationId xmlns:a16="http://schemas.microsoft.com/office/drawing/2014/main" id="{C3369FCF-D1CF-416C-ABE7-B40D1F41BA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1" y="1579"/>
                  <a:ext cx="19" cy="19"/>
                </a:xfrm>
                <a:custGeom>
                  <a:avLst/>
                  <a:gdLst>
                    <a:gd name="T0" fmla="*/ 19 w 19"/>
                    <a:gd name="T1" fmla="*/ 0 h 19"/>
                    <a:gd name="T2" fmla="*/ 14 w 19"/>
                    <a:gd name="T3" fmla="*/ 14 h 19"/>
                    <a:gd name="T4" fmla="*/ 9 w 19"/>
                    <a:gd name="T5" fmla="*/ 14 h 19"/>
                    <a:gd name="T6" fmla="*/ 4 w 19"/>
                    <a:gd name="T7" fmla="*/ 19 h 19"/>
                    <a:gd name="T8" fmla="*/ 0 w 19"/>
                    <a:gd name="T9" fmla="*/ 14 h 19"/>
                    <a:gd name="T10" fmla="*/ 9 w 19"/>
                    <a:gd name="T11" fmla="*/ 5 h 19"/>
                    <a:gd name="T12" fmla="*/ 14 w 19"/>
                    <a:gd name="T13" fmla="*/ 0 h 19"/>
                    <a:gd name="T14" fmla="*/ 14 w 19"/>
                    <a:gd name="T15" fmla="*/ 0 h 19"/>
                    <a:gd name="T16" fmla="*/ 19 w 19"/>
                    <a:gd name="T17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19">
                      <a:moveTo>
                        <a:pt x="19" y="0"/>
                      </a:moveTo>
                      <a:lnTo>
                        <a:pt x="14" y="14"/>
                      </a:lnTo>
                      <a:lnTo>
                        <a:pt x="9" y="14"/>
                      </a:lnTo>
                      <a:lnTo>
                        <a:pt x="4" y="19"/>
                      </a:lnTo>
                      <a:lnTo>
                        <a:pt x="0" y="14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39" name="Freeform 227">
                  <a:extLst>
                    <a:ext uri="{FF2B5EF4-FFF2-40B4-BE49-F238E27FC236}">
                      <a16:creationId xmlns:a16="http://schemas.microsoft.com/office/drawing/2014/main" id="{4994598A-D3F0-4C90-A5AD-5A85CDB672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9" y="1584"/>
                  <a:ext cx="24" cy="19"/>
                </a:xfrm>
                <a:custGeom>
                  <a:avLst/>
                  <a:gdLst>
                    <a:gd name="T0" fmla="*/ 24 w 24"/>
                    <a:gd name="T1" fmla="*/ 19 h 19"/>
                    <a:gd name="T2" fmla="*/ 0 w 24"/>
                    <a:gd name="T3" fmla="*/ 0 h 19"/>
                    <a:gd name="T4" fmla="*/ 5 w 24"/>
                    <a:gd name="T5" fmla="*/ 0 h 19"/>
                    <a:gd name="T6" fmla="*/ 10 w 24"/>
                    <a:gd name="T7" fmla="*/ 5 h 19"/>
                    <a:gd name="T8" fmla="*/ 15 w 24"/>
                    <a:gd name="T9" fmla="*/ 9 h 19"/>
                    <a:gd name="T10" fmla="*/ 20 w 24"/>
                    <a:gd name="T11" fmla="*/ 14 h 19"/>
                    <a:gd name="T12" fmla="*/ 24 w 24"/>
                    <a:gd name="T13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19">
                      <a:moveTo>
                        <a:pt x="24" y="19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5" y="9"/>
                      </a:lnTo>
                      <a:lnTo>
                        <a:pt x="20" y="14"/>
                      </a:lnTo>
                      <a:lnTo>
                        <a:pt x="24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0" name="Freeform 228">
                  <a:extLst>
                    <a:ext uri="{FF2B5EF4-FFF2-40B4-BE49-F238E27FC236}">
                      <a16:creationId xmlns:a16="http://schemas.microsoft.com/office/drawing/2014/main" id="{8095F9A0-91D0-43DF-82ED-798704273F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2" y="1584"/>
                  <a:ext cx="14" cy="29"/>
                </a:xfrm>
                <a:custGeom>
                  <a:avLst/>
                  <a:gdLst>
                    <a:gd name="T0" fmla="*/ 14 w 14"/>
                    <a:gd name="T1" fmla="*/ 29 h 29"/>
                    <a:gd name="T2" fmla="*/ 5 w 14"/>
                    <a:gd name="T3" fmla="*/ 14 h 29"/>
                    <a:gd name="T4" fmla="*/ 0 w 14"/>
                    <a:gd name="T5" fmla="*/ 9 h 29"/>
                    <a:gd name="T6" fmla="*/ 0 w 14"/>
                    <a:gd name="T7" fmla="*/ 5 h 29"/>
                    <a:gd name="T8" fmla="*/ 0 w 14"/>
                    <a:gd name="T9" fmla="*/ 0 h 29"/>
                    <a:gd name="T10" fmla="*/ 5 w 14"/>
                    <a:gd name="T11" fmla="*/ 5 h 29"/>
                    <a:gd name="T12" fmla="*/ 9 w 14"/>
                    <a:gd name="T13" fmla="*/ 14 h 29"/>
                    <a:gd name="T14" fmla="*/ 14 w 14"/>
                    <a:gd name="T15" fmla="*/ 19 h 29"/>
                    <a:gd name="T16" fmla="*/ 14 w 14"/>
                    <a:gd name="T1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29">
                      <a:moveTo>
                        <a:pt x="14" y="29"/>
                      </a:moveTo>
                      <a:lnTo>
                        <a:pt x="5" y="14"/>
                      </a:lnTo>
                      <a:lnTo>
                        <a:pt x="0" y="9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4"/>
                      </a:lnTo>
                      <a:lnTo>
                        <a:pt x="14" y="19"/>
                      </a:lnTo>
                      <a:lnTo>
                        <a:pt x="14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1" name="Freeform 229">
                  <a:extLst>
                    <a:ext uri="{FF2B5EF4-FFF2-40B4-BE49-F238E27FC236}">
                      <a16:creationId xmlns:a16="http://schemas.microsoft.com/office/drawing/2014/main" id="{0D9D1EDA-2CF2-4422-946A-E5C91D9411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4" y="1593"/>
                  <a:ext cx="34" cy="48"/>
                </a:xfrm>
                <a:custGeom>
                  <a:avLst/>
                  <a:gdLst>
                    <a:gd name="T0" fmla="*/ 20 w 34"/>
                    <a:gd name="T1" fmla="*/ 44 h 48"/>
                    <a:gd name="T2" fmla="*/ 15 w 34"/>
                    <a:gd name="T3" fmla="*/ 39 h 48"/>
                    <a:gd name="T4" fmla="*/ 15 w 34"/>
                    <a:gd name="T5" fmla="*/ 44 h 48"/>
                    <a:gd name="T6" fmla="*/ 10 w 34"/>
                    <a:gd name="T7" fmla="*/ 44 h 48"/>
                    <a:gd name="T8" fmla="*/ 5 w 34"/>
                    <a:gd name="T9" fmla="*/ 48 h 48"/>
                    <a:gd name="T10" fmla="*/ 0 w 34"/>
                    <a:gd name="T11" fmla="*/ 48 h 48"/>
                    <a:gd name="T12" fmla="*/ 5 w 34"/>
                    <a:gd name="T13" fmla="*/ 44 h 48"/>
                    <a:gd name="T14" fmla="*/ 10 w 34"/>
                    <a:gd name="T15" fmla="*/ 34 h 48"/>
                    <a:gd name="T16" fmla="*/ 15 w 34"/>
                    <a:gd name="T17" fmla="*/ 20 h 48"/>
                    <a:gd name="T18" fmla="*/ 15 w 34"/>
                    <a:gd name="T19" fmla="*/ 15 h 48"/>
                    <a:gd name="T20" fmla="*/ 20 w 34"/>
                    <a:gd name="T21" fmla="*/ 5 h 48"/>
                    <a:gd name="T22" fmla="*/ 29 w 34"/>
                    <a:gd name="T23" fmla="*/ 0 h 48"/>
                    <a:gd name="T24" fmla="*/ 29 w 34"/>
                    <a:gd name="T25" fmla="*/ 0 h 48"/>
                    <a:gd name="T26" fmla="*/ 34 w 34"/>
                    <a:gd name="T27" fmla="*/ 0 h 48"/>
                    <a:gd name="T28" fmla="*/ 29 w 34"/>
                    <a:gd name="T29" fmla="*/ 10 h 48"/>
                    <a:gd name="T30" fmla="*/ 24 w 34"/>
                    <a:gd name="T31" fmla="*/ 20 h 48"/>
                    <a:gd name="T32" fmla="*/ 20 w 34"/>
                    <a:gd name="T33" fmla="*/ 29 h 48"/>
                    <a:gd name="T34" fmla="*/ 20 w 34"/>
                    <a:gd name="T35" fmla="*/ 4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4" h="48">
                      <a:moveTo>
                        <a:pt x="20" y="44"/>
                      </a:moveTo>
                      <a:lnTo>
                        <a:pt x="15" y="39"/>
                      </a:lnTo>
                      <a:lnTo>
                        <a:pt x="15" y="44"/>
                      </a:lnTo>
                      <a:lnTo>
                        <a:pt x="10" y="44"/>
                      </a:lnTo>
                      <a:lnTo>
                        <a:pt x="5" y="48"/>
                      </a:lnTo>
                      <a:lnTo>
                        <a:pt x="0" y="48"/>
                      </a:lnTo>
                      <a:lnTo>
                        <a:pt x="5" y="44"/>
                      </a:lnTo>
                      <a:lnTo>
                        <a:pt x="10" y="34"/>
                      </a:lnTo>
                      <a:lnTo>
                        <a:pt x="15" y="20"/>
                      </a:lnTo>
                      <a:lnTo>
                        <a:pt x="15" y="15"/>
                      </a:lnTo>
                      <a:lnTo>
                        <a:pt x="20" y="5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34" y="0"/>
                      </a:lnTo>
                      <a:lnTo>
                        <a:pt x="29" y="10"/>
                      </a:lnTo>
                      <a:lnTo>
                        <a:pt x="24" y="20"/>
                      </a:lnTo>
                      <a:lnTo>
                        <a:pt x="20" y="29"/>
                      </a:lnTo>
                      <a:lnTo>
                        <a:pt x="20" y="4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2" name="Freeform 230">
                  <a:extLst>
                    <a:ext uri="{FF2B5EF4-FFF2-40B4-BE49-F238E27FC236}">
                      <a16:creationId xmlns:a16="http://schemas.microsoft.com/office/drawing/2014/main" id="{39745FC9-549A-4569-A16F-BB7FCDC45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7" y="1593"/>
                  <a:ext cx="24" cy="159"/>
                </a:xfrm>
                <a:custGeom>
                  <a:avLst/>
                  <a:gdLst>
                    <a:gd name="T0" fmla="*/ 24 w 24"/>
                    <a:gd name="T1" fmla="*/ 0 h 159"/>
                    <a:gd name="T2" fmla="*/ 14 w 24"/>
                    <a:gd name="T3" fmla="*/ 34 h 159"/>
                    <a:gd name="T4" fmla="*/ 9 w 24"/>
                    <a:gd name="T5" fmla="*/ 68 h 159"/>
                    <a:gd name="T6" fmla="*/ 9 w 24"/>
                    <a:gd name="T7" fmla="*/ 87 h 159"/>
                    <a:gd name="T8" fmla="*/ 9 w 24"/>
                    <a:gd name="T9" fmla="*/ 106 h 159"/>
                    <a:gd name="T10" fmla="*/ 9 w 24"/>
                    <a:gd name="T11" fmla="*/ 120 h 159"/>
                    <a:gd name="T12" fmla="*/ 14 w 24"/>
                    <a:gd name="T13" fmla="*/ 135 h 159"/>
                    <a:gd name="T14" fmla="*/ 14 w 24"/>
                    <a:gd name="T15" fmla="*/ 140 h 159"/>
                    <a:gd name="T16" fmla="*/ 9 w 24"/>
                    <a:gd name="T17" fmla="*/ 140 h 159"/>
                    <a:gd name="T18" fmla="*/ 9 w 24"/>
                    <a:gd name="T19" fmla="*/ 144 h 159"/>
                    <a:gd name="T20" fmla="*/ 9 w 24"/>
                    <a:gd name="T21" fmla="*/ 149 h 159"/>
                    <a:gd name="T22" fmla="*/ 14 w 24"/>
                    <a:gd name="T23" fmla="*/ 149 h 159"/>
                    <a:gd name="T24" fmla="*/ 9 w 24"/>
                    <a:gd name="T25" fmla="*/ 154 h 159"/>
                    <a:gd name="T26" fmla="*/ 5 w 24"/>
                    <a:gd name="T27" fmla="*/ 159 h 159"/>
                    <a:gd name="T28" fmla="*/ 0 w 24"/>
                    <a:gd name="T29" fmla="*/ 111 h 159"/>
                    <a:gd name="T30" fmla="*/ 0 w 24"/>
                    <a:gd name="T31" fmla="*/ 87 h 159"/>
                    <a:gd name="T32" fmla="*/ 0 w 24"/>
                    <a:gd name="T33" fmla="*/ 63 h 159"/>
                    <a:gd name="T34" fmla="*/ 5 w 24"/>
                    <a:gd name="T35" fmla="*/ 82 h 159"/>
                    <a:gd name="T36" fmla="*/ 9 w 24"/>
                    <a:gd name="T37" fmla="*/ 72 h 159"/>
                    <a:gd name="T38" fmla="*/ 9 w 24"/>
                    <a:gd name="T39" fmla="*/ 58 h 159"/>
                    <a:gd name="T40" fmla="*/ 14 w 24"/>
                    <a:gd name="T41" fmla="*/ 39 h 159"/>
                    <a:gd name="T42" fmla="*/ 14 w 24"/>
                    <a:gd name="T43" fmla="*/ 20 h 159"/>
                    <a:gd name="T44" fmla="*/ 19 w 24"/>
                    <a:gd name="T45" fmla="*/ 10 h 159"/>
                    <a:gd name="T46" fmla="*/ 19 w 24"/>
                    <a:gd name="T47" fmla="*/ 5 h 159"/>
                    <a:gd name="T48" fmla="*/ 24 w 24"/>
                    <a:gd name="T49" fmla="*/ 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4" h="159">
                      <a:moveTo>
                        <a:pt x="24" y="0"/>
                      </a:moveTo>
                      <a:lnTo>
                        <a:pt x="14" y="34"/>
                      </a:lnTo>
                      <a:lnTo>
                        <a:pt x="9" y="68"/>
                      </a:lnTo>
                      <a:lnTo>
                        <a:pt x="9" y="87"/>
                      </a:lnTo>
                      <a:lnTo>
                        <a:pt x="9" y="106"/>
                      </a:lnTo>
                      <a:lnTo>
                        <a:pt x="9" y="120"/>
                      </a:lnTo>
                      <a:lnTo>
                        <a:pt x="14" y="135"/>
                      </a:lnTo>
                      <a:lnTo>
                        <a:pt x="14" y="140"/>
                      </a:lnTo>
                      <a:lnTo>
                        <a:pt x="9" y="140"/>
                      </a:lnTo>
                      <a:lnTo>
                        <a:pt x="9" y="144"/>
                      </a:lnTo>
                      <a:lnTo>
                        <a:pt x="9" y="149"/>
                      </a:lnTo>
                      <a:lnTo>
                        <a:pt x="14" y="149"/>
                      </a:lnTo>
                      <a:lnTo>
                        <a:pt x="9" y="154"/>
                      </a:lnTo>
                      <a:lnTo>
                        <a:pt x="5" y="159"/>
                      </a:lnTo>
                      <a:lnTo>
                        <a:pt x="0" y="111"/>
                      </a:lnTo>
                      <a:lnTo>
                        <a:pt x="0" y="87"/>
                      </a:lnTo>
                      <a:lnTo>
                        <a:pt x="0" y="63"/>
                      </a:lnTo>
                      <a:lnTo>
                        <a:pt x="5" y="82"/>
                      </a:lnTo>
                      <a:lnTo>
                        <a:pt x="9" y="72"/>
                      </a:lnTo>
                      <a:lnTo>
                        <a:pt x="9" y="58"/>
                      </a:lnTo>
                      <a:lnTo>
                        <a:pt x="14" y="39"/>
                      </a:lnTo>
                      <a:lnTo>
                        <a:pt x="14" y="20"/>
                      </a:lnTo>
                      <a:lnTo>
                        <a:pt x="19" y="10"/>
                      </a:lnTo>
                      <a:lnTo>
                        <a:pt x="19" y="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3" name="Freeform 231">
                  <a:extLst>
                    <a:ext uri="{FF2B5EF4-FFF2-40B4-BE49-F238E27FC236}">
                      <a16:creationId xmlns:a16="http://schemas.microsoft.com/office/drawing/2014/main" id="{06C44B10-BB07-472B-8A32-ACE3688F8B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2" y="1593"/>
                  <a:ext cx="14" cy="20"/>
                </a:xfrm>
                <a:custGeom>
                  <a:avLst/>
                  <a:gdLst>
                    <a:gd name="T0" fmla="*/ 14 w 14"/>
                    <a:gd name="T1" fmla="*/ 20 h 20"/>
                    <a:gd name="T2" fmla="*/ 9 w 14"/>
                    <a:gd name="T3" fmla="*/ 20 h 20"/>
                    <a:gd name="T4" fmla="*/ 5 w 14"/>
                    <a:gd name="T5" fmla="*/ 15 h 20"/>
                    <a:gd name="T6" fmla="*/ 0 w 14"/>
                    <a:gd name="T7" fmla="*/ 5 h 20"/>
                    <a:gd name="T8" fmla="*/ 0 w 14"/>
                    <a:gd name="T9" fmla="*/ 5 h 20"/>
                    <a:gd name="T10" fmla="*/ 5 w 14"/>
                    <a:gd name="T11" fmla="*/ 0 h 20"/>
                    <a:gd name="T12" fmla="*/ 14 w 14"/>
                    <a:gd name="T13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20">
                      <a:moveTo>
                        <a:pt x="14" y="20"/>
                      </a:moveTo>
                      <a:lnTo>
                        <a:pt x="9" y="20"/>
                      </a:lnTo>
                      <a:lnTo>
                        <a:pt x="5" y="1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4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4" name="Freeform 232">
                  <a:extLst>
                    <a:ext uri="{FF2B5EF4-FFF2-40B4-BE49-F238E27FC236}">
                      <a16:creationId xmlns:a16="http://schemas.microsoft.com/office/drawing/2014/main" id="{059FF652-3BC7-480F-8741-ECA00807D7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9" y="1593"/>
                  <a:ext cx="9" cy="24"/>
                </a:xfrm>
                <a:custGeom>
                  <a:avLst/>
                  <a:gdLst>
                    <a:gd name="T0" fmla="*/ 0 w 9"/>
                    <a:gd name="T1" fmla="*/ 24 h 24"/>
                    <a:gd name="T2" fmla="*/ 0 w 9"/>
                    <a:gd name="T3" fmla="*/ 20 h 24"/>
                    <a:gd name="T4" fmla="*/ 0 w 9"/>
                    <a:gd name="T5" fmla="*/ 15 h 24"/>
                    <a:gd name="T6" fmla="*/ 4 w 9"/>
                    <a:gd name="T7" fmla="*/ 5 h 24"/>
                    <a:gd name="T8" fmla="*/ 4 w 9"/>
                    <a:gd name="T9" fmla="*/ 5 h 24"/>
                    <a:gd name="T10" fmla="*/ 9 w 9"/>
                    <a:gd name="T11" fmla="*/ 0 h 24"/>
                    <a:gd name="T12" fmla="*/ 0 w 9"/>
                    <a:gd name="T1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4">
                      <a:moveTo>
                        <a:pt x="0" y="24"/>
                      </a:moveTo>
                      <a:lnTo>
                        <a:pt x="0" y="20"/>
                      </a:lnTo>
                      <a:lnTo>
                        <a:pt x="0" y="15"/>
                      </a:lnTo>
                      <a:lnTo>
                        <a:pt x="4" y="5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5" name="Freeform 233">
                  <a:extLst>
                    <a:ext uri="{FF2B5EF4-FFF2-40B4-BE49-F238E27FC236}">
                      <a16:creationId xmlns:a16="http://schemas.microsoft.com/office/drawing/2014/main" id="{8A9C9CC1-BCD3-4133-807F-598358844B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6" y="1603"/>
                  <a:ext cx="9" cy="14"/>
                </a:xfrm>
                <a:custGeom>
                  <a:avLst/>
                  <a:gdLst>
                    <a:gd name="T0" fmla="*/ 9 w 9"/>
                    <a:gd name="T1" fmla="*/ 14 h 14"/>
                    <a:gd name="T2" fmla="*/ 5 w 9"/>
                    <a:gd name="T3" fmla="*/ 10 h 14"/>
                    <a:gd name="T4" fmla="*/ 0 w 9"/>
                    <a:gd name="T5" fmla="*/ 10 h 14"/>
                    <a:gd name="T6" fmla="*/ 0 w 9"/>
                    <a:gd name="T7" fmla="*/ 5 h 14"/>
                    <a:gd name="T8" fmla="*/ 0 w 9"/>
                    <a:gd name="T9" fmla="*/ 0 h 14"/>
                    <a:gd name="T10" fmla="*/ 5 w 9"/>
                    <a:gd name="T11" fmla="*/ 0 h 14"/>
                    <a:gd name="T12" fmla="*/ 5 w 9"/>
                    <a:gd name="T13" fmla="*/ 5 h 14"/>
                    <a:gd name="T14" fmla="*/ 9 w 9"/>
                    <a:gd name="T15" fmla="*/ 10 h 14"/>
                    <a:gd name="T16" fmla="*/ 9 w 9"/>
                    <a:gd name="T1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14">
                      <a:moveTo>
                        <a:pt x="9" y="14"/>
                      </a:moveTo>
                      <a:lnTo>
                        <a:pt x="5" y="1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6" name="Freeform 234">
                  <a:extLst>
                    <a:ext uri="{FF2B5EF4-FFF2-40B4-BE49-F238E27FC236}">
                      <a16:creationId xmlns:a16="http://schemas.microsoft.com/office/drawing/2014/main" id="{3C8DE369-29BF-4B43-B7AD-256D82BBDF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5" y="1603"/>
                  <a:ext cx="20" cy="29"/>
                </a:xfrm>
                <a:custGeom>
                  <a:avLst/>
                  <a:gdLst>
                    <a:gd name="T0" fmla="*/ 0 w 20"/>
                    <a:gd name="T1" fmla="*/ 29 h 29"/>
                    <a:gd name="T2" fmla="*/ 0 w 20"/>
                    <a:gd name="T3" fmla="*/ 24 h 29"/>
                    <a:gd name="T4" fmla="*/ 0 w 20"/>
                    <a:gd name="T5" fmla="*/ 19 h 29"/>
                    <a:gd name="T6" fmla="*/ 5 w 20"/>
                    <a:gd name="T7" fmla="*/ 14 h 29"/>
                    <a:gd name="T8" fmla="*/ 10 w 20"/>
                    <a:gd name="T9" fmla="*/ 10 h 29"/>
                    <a:gd name="T10" fmla="*/ 20 w 20"/>
                    <a:gd name="T11" fmla="*/ 0 h 29"/>
                    <a:gd name="T12" fmla="*/ 20 w 20"/>
                    <a:gd name="T13" fmla="*/ 5 h 29"/>
                    <a:gd name="T14" fmla="*/ 20 w 20"/>
                    <a:gd name="T15" fmla="*/ 10 h 29"/>
                    <a:gd name="T16" fmla="*/ 10 w 20"/>
                    <a:gd name="T17" fmla="*/ 14 h 29"/>
                    <a:gd name="T18" fmla="*/ 0 w 20"/>
                    <a:gd name="T19" fmla="*/ 19 h 29"/>
                    <a:gd name="T20" fmla="*/ 0 w 20"/>
                    <a:gd name="T21" fmla="*/ 24 h 29"/>
                    <a:gd name="T22" fmla="*/ 0 w 20"/>
                    <a:gd name="T23" fmla="*/ 24 h 29"/>
                    <a:gd name="T24" fmla="*/ 0 w 20"/>
                    <a:gd name="T25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0" h="29">
                      <a:moveTo>
                        <a:pt x="0" y="29"/>
                      </a:move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5" y="14"/>
                      </a:lnTo>
                      <a:lnTo>
                        <a:pt x="10" y="10"/>
                      </a:lnTo>
                      <a:lnTo>
                        <a:pt x="20" y="0"/>
                      </a:lnTo>
                      <a:lnTo>
                        <a:pt x="20" y="5"/>
                      </a:lnTo>
                      <a:lnTo>
                        <a:pt x="20" y="10"/>
                      </a:lnTo>
                      <a:lnTo>
                        <a:pt x="10" y="14"/>
                      </a:lnTo>
                      <a:lnTo>
                        <a:pt x="0" y="19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7" name="Freeform 235">
                  <a:extLst>
                    <a:ext uri="{FF2B5EF4-FFF2-40B4-BE49-F238E27FC236}">
                      <a16:creationId xmlns:a16="http://schemas.microsoft.com/office/drawing/2014/main" id="{E73E433C-4559-48C4-B742-BC9EE8D938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3" y="1608"/>
                  <a:ext cx="48" cy="91"/>
                </a:xfrm>
                <a:custGeom>
                  <a:avLst/>
                  <a:gdLst>
                    <a:gd name="T0" fmla="*/ 48 w 48"/>
                    <a:gd name="T1" fmla="*/ 5 h 91"/>
                    <a:gd name="T2" fmla="*/ 34 w 48"/>
                    <a:gd name="T3" fmla="*/ 14 h 91"/>
                    <a:gd name="T4" fmla="*/ 14 w 48"/>
                    <a:gd name="T5" fmla="*/ 67 h 91"/>
                    <a:gd name="T6" fmla="*/ 14 w 48"/>
                    <a:gd name="T7" fmla="*/ 72 h 91"/>
                    <a:gd name="T8" fmla="*/ 14 w 48"/>
                    <a:gd name="T9" fmla="*/ 77 h 91"/>
                    <a:gd name="T10" fmla="*/ 14 w 48"/>
                    <a:gd name="T11" fmla="*/ 81 h 91"/>
                    <a:gd name="T12" fmla="*/ 10 w 48"/>
                    <a:gd name="T13" fmla="*/ 86 h 91"/>
                    <a:gd name="T14" fmla="*/ 5 w 48"/>
                    <a:gd name="T15" fmla="*/ 91 h 91"/>
                    <a:gd name="T16" fmla="*/ 0 w 48"/>
                    <a:gd name="T17" fmla="*/ 81 h 91"/>
                    <a:gd name="T18" fmla="*/ 5 w 48"/>
                    <a:gd name="T19" fmla="*/ 72 h 91"/>
                    <a:gd name="T20" fmla="*/ 5 w 48"/>
                    <a:gd name="T21" fmla="*/ 67 h 91"/>
                    <a:gd name="T22" fmla="*/ 10 w 48"/>
                    <a:gd name="T23" fmla="*/ 57 h 91"/>
                    <a:gd name="T24" fmla="*/ 14 w 48"/>
                    <a:gd name="T25" fmla="*/ 43 h 91"/>
                    <a:gd name="T26" fmla="*/ 19 w 48"/>
                    <a:gd name="T27" fmla="*/ 24 h 91"/>
                    <a:gd name="T28" fmla="*/ 24 w 48"/>
                    <a:gd name="T29" fmla="*/ 19 h 91"/>
                    <a:gd name="T30" fmla="*/ 29 w 48"/>
                    <a:gd name="T31" fmla="*/ 9 h 91"/>
                    <a:gd name="T32" fmla="*/ 38 w 48"/>
                    <a:gd name="T33" fmla="*/ 5 h 91"/>
                    <a:gd name="T34" fmla="*/ 43 w 48"/>
                    <a:gd name="T35" fmla="*/ 0 h 91"/>
                    <a:gd name="T36" fmla="*/ 48 w 48"/>
                    <a:gd name="T37" fmla="*/ 5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" h="91">
                      <a:moveTo>
                        <a:pt x="48" y="5"/>
                      </a:moveTo>
                      <a:lnTo>
                        <a:pt x="34" y="14"/>
                      </a:lnTo>
                      <a:lnTo>
                        <a:pt x="14" y="67"/>
                      </a:lnTo>
                      <a:lnTo>
                        <a:pt x="14" y="72"/>
                      </a:lnTo>
                      <a:lnTo>
                        <a:pt x="14" y="77"/>
                      </a:lnTo>
                      <a:lnTo>
                        <a:pt x="14" y="81"/>
                      </a:lnTo>
                      <a:lnTo>
                        <a:pt x="10" y="86"/>
                      </a:lnTo>
                      <a:lnTo>
                        <a:pt x="5" y="91"/>
                      </a:lnTo>
                      <a:lnTo>
                        <a:pt x="0" y="81"/>
                      </a:lnTo>
                      <a:lnTo>
                        <a:pt x="5" y="72"/>
                      </a:lnTo>
                      <a:lnTo>
                        <a:pt x="5" y="67"/>
                      </a:lnTo>
                      <a:lnTo>
                        <a:pt x="10" y="57"/>
                      </a:lnTo>
                      <a:lnTo>
                        <a:pt x="14" y="43"/>
                      </a:lnTo>
                      <a:lnTo>
                        <a:pt x="19" y="24"/>
                      </a:lnTo>
                      <a:lnTo>
                        <a:pt x="24" y="19"/>
                      </a:lnTo>
                      <a:lnTo>
                        <a:pt x="29" y="9"/>
                      </a:lnTo>
                      <a:lnTo>
                        <a:pt x="38" y="5"/>
                      </a:lnTo>
                      <a:lnTo>
                        <a:pt x="43" y="0"/>
                      </a:lnTo>
                      <a:lnTo>
                        <a:pt x="48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8" name="Freeform 236">
                  <a:extLst>
                    <a:ext uri="{FF2B5EF4-FFF2-40B4-BE49-F238E27FC236}">
                      <a16:creationId xmlns:a16="http://schemas.microsoft.com/office/drawing/2014/main" id="{A58934D9-C6FE-4249-A8A0-4DFFB7EEC0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0" y="1613"/>
                  <a:ext cx="43" cy="9"/>
                </a:xfrm>
                <a:custGeom>
                  <a:avLst/>
                  <a:gdLst>
                    <a:gd name="T0" fmla="*/ 43 w 43"/>
                    <a:gd name="T1" fmla="*/ 4 h 9"/>
                    <a:gd name="T2" fmla="*/ 43 w 43"/>
                    <a:gd name="T3" fmla="*/ 4 h 9"/>
                    <a:gd name="T4" fmla="*/ 38 w 43"/>
                    <a:gd name="T5" fmla="*/ 4 h 9"/>
                    <a:gd name="T6" fmla="*/ 33 w 43"/>
                    <a:gd name="T7" fmla="*/ 4 h 9"/>
                    <a:gd name="T8" fmla="*/ 29 w 43"/>
                    <a:gd name="T9" fmla="*/ 4 h 9"/>
                    <a:gd name="T10" fmla="*/ 24 w 43"/>
                    <a:gd name="T11" fmla="*/ 4 h 9"/>
                    <a:gd name="T12" fmla="*/ 9 w 43"/>
                    <a:gd name="T13" fmla="*/ 9 h 9"/>
                    <a:gd name="T14" fmla="*/ 5 w 43"/>
                    <a:gd name="T15" fmla="*/ 9 h 9"/>
                    <a:gd name="T16" fmla="*/ 5 w 43"/>
                    <a:gd name="T17" fmla="*/ 9 h 9"/>
                    <a:gd name="T18" fmla="*/ 0 w 43"/>
                    <a:gd name="T19" fmla="*/ 9 h 9"/>
                    <a:gd name="T20" fmla="*/ 9 w 43"/>
                    <a:gd name="T21" fmla="*/ 4 h 9"/>
                    <a:gd name="T22" fmla="*/ 19 w 43"/>
                    <a:gd name="T23" fmla="*/ 0 h 9"/>
                    <a:gd name="T24" fmla="*/ 33 w 43"/>
                    <a:gd name="T25" fmla="*/ 0 h 9"/>
                    <a:gd name="T26" fmla="*/ 43 w 43"/>
                    <a:gd name="T27" fmla="*/ 4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9">
                      <a:moveTo>
                        <a:pt x="43" y="4"/>
                      </a:moveTo>
                      <a:lnTo>
                        <a:pt x="43" y="4"/>
                      </a:lnTo>
                      <a:lnTo>
                        <a:pt x="38" y="4"/>
                      </a:lnTo>
                      <a:lnTo>
                        <a:pt x="33" y="4"/>
                      </a:lnTo>
                      <a:lnTo>
                        <a:pt x="29" y="4"/>
                      </a:lnTo>
                      <a:lnTo>
                        <a:pt x="24" y="4"/>
                      </a:lnTo>
                      <a:lnTo>
                        <a:pt x="9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0" y="9"/>
                      </a:lnTo>
                      <a:lnTo>
                        <a:pt x="9" y="4"/>
                      </a:lnTo>
                      <a:lnTo>
                        <a:pt x="19" y="0"/>
                      </a:lnTo>
                      <a:lnTo>
                        <a:pt x="33" y="0"/>
                      </a:lnTo>
                      <a:lnTo>
                        <a:pt x="43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49" name="Freeform 237">
                  <a:extLst>
                    <a:ext uri="{FF2B5EF4-FFF2-40B4-BE49-F238E27FC236}">
                      <a16:creationId xmlns:a16="http://schemas.microsoft.com/office/drawing/2014/main" id="{9B88B6A3-C612-4E11-97B7-BF6EEAF90A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43" y="1613"/>
                  <a:ext cx="15" cy="24"/>
                </a:xfrm>
                <a:custGeom>
                  <a:avLst/>
                  <a:gdLst>
                    <a:gd name="T0" fmla="*/ 0 w 15"/>
                    <a:gd name="T1" fmla="*/ 24 h 24"/>
                    <a:gd name="T2" fmla="*/ 5 w 15"/>
                    <a:gd name="T3" fmla="*/ 14 h 24"/>
                    <a:gd name="T4" fmla="*/ 10 w 15"/>
                    <a:gd name="T5" fmla="*/ 4 h 24"/>
                    <a:gd name="T6" fmla="*/ 10 w 15"/>
                    <a:gd name="T7" fmla="*/ 4 h 24"/>
                    <a:gd name="T8" fmla="*/ 15 w 15"/>
                    <a:gd name="T9" fmla="*/ 0 h 24"/>
                    <a:gd name="T10" fmla="*/ 0 w 15"/>
                    <a:gd name="T11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" h="24">
                      <a:moveTo>
                        <a:pt x="0" y="24"/>
                      </a:moveTo>
                      <a:lnTo>
                        <a:pt x="5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5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0" name="Freeform 238">
                  <a:extLst>
                    <a:ext uri="{FF2B5EF4-FFF2-40B4-BE49-F238E27FC236}">
                      <a16:creationId xmlns:a16="http://schemas.microsoft.com/office/drawing/2014/main" id="{2219A954-FFC3-4EA2-8FB5-4AECC28EA3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5" y="1622"/>
                  <a:ext cx="38" cy="24"/>
                </a:xfrm>
                <a:custGeom>
                  <a:avLst/>
                  <a:gdLst>
                    <a:gd name="T0" fmla="*/ 38 w 38"/>
                    <a:gd name="T1" fmla="*/ 0 h 24"/>
                    <a:gd name="T2" fmla="*/ 38 w 38"/>
                    <a:gd name="T3" fmla="*/ 5 h 24"/>
                    <a:gd name="T4" fmla="*/ 38 w 38"/>
                    <a:gd name="T5" fmla="*/ 5 h 24"/>
                    <a:gd name="T6" fmla="*/ 34 w 38"/>
                    <a:gd name="T7" fmla="*/ 10 h 24"/>
                    <a:gd name="T8" fmla="*/ 29 w 38"/>
                    <a:gd name="T9" fmla="*/ 10 h 24"/>
                    <a:gd name="T10" fmla="*/ 24 w 38"/>
                    <a:gd name="T11" fmla="*/ 10 h 24"/>
                    <a:gd name="T12" fmla="*/ 19 w 38"/>
                    <a:gd name="T13" fmla="*/ 10 h 24"/>
                    <a:gd name="T14" fmla="*/ 14 w 38"/>
                    <a:gd name="T15" fmla="*/ 10 h 24"/>
                    <a:gd name="T16" fmla="*/ 10 w 38"/>
                    <a:gd name="T17" fmla="*/ 15 h 24"/>
                    <a:gd name="T18" fmla="*/ 19 w 38"/>
                    <a:gd name="T19" fmla="*/ 15 h 24"/>
                    <a:gd name="T20" fmla="*/ 24 w 38"/>
                    <a:gd name="T21" fmla="*/ 19 h 24"/>
                    <a:gd name="T22" fmla="*/ 24 w 38"/>
                    <a:gd name="T23" fmla="*/ 24 h 24"/>
                    <a:gd name="T24" fmla="*/ 19 w 38"/>
                    <a:gd name="T25" fmla="*/ 19 h 24"/>
                    <a:gd name="T26" fmla="*/ 14 w 38"/>
                    <a:gd name="T27" fmla="*/ 19 h 24"/>
                    <a:gd name="T28" fmla="*/ 5 w 38"/>
                    <a:gd name="T29" fmla="*/ 19 h 24"/>
                    <a:gd name="T30" fmla="*/ 0 w 38"/>
                    <a:gd name="T31" fmla="*/ 19 h 24"/>
                    <a:gd name="T32" fmla="*/ 10 w 38"/>
                    <a:gd name="T33" fmla="*/ 15 h 24"/>
                    <a:gd name="T34" fmla="*/ 14 w 38"/>
                    <a:gd name="T35" fmla="*/ 5 h 24"/>
                    <a:gd name="T36" fmla="*/ 24 w 38"/>
                    <a:gd name="T37" fmla="*/ 5 h 24"/>
                    <a:gd name="T38" fmla="*/ 38 w 38"/>
                    <a:gd name="T39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8" h="24">
                      <a:moveTo>
                        <a:pt x="38" y="0"/>
                      </a:moveTo>
                      <a:lnTo>
                        <a:pt x="38" y="5"/>
                      </a:lnTo>
                      <a:lnTo>
                        <a:pt x="38" y="5"/>
                      </a:lnTo>
                      <a:lnTo>
                        <a:pt x="34" y="10"/>
                      </a:lnTo>
                      <a:lnTo>
                        <a:pt x="29" y="10"/>
                      </a:lnTo>
                      <a:lnTo>
                        <a:pt x="24" y="10"/>
                      </a:lnTo>
                      <a:lnTo>
                        <a:pt x="19" y="10"/>
                      </a:lnTo>
                      <a:lnTo>
                        <a:pt x="14" y="10"/>
                      </a:lnTo>
                      <a:lnTo>
                        <a:pt x="10" y="15"/>
                      </a:lnTo>
                      <a:lnTo>
                        <a:pt x="19" y="15"/>
                      </a:lnTo>
                      <a:lnTo>
                        <a:pt x="24" y="19"/>
                      </a:lnTo>
                      <a:lnTo>
                        <a:pt x="24" y="24"/>
                      </a:lnTo>
                      <a:lnTo>
                        <a:pt x="19" y="19"/>
                      </a:lnTo>
                      <a:lnTo>
                        <a:pt x="14" y="19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10" y="15"/>
                      </a:lnTo>
                      <a:lnTo>
                        <a:pt x="14" y="5"/>
                      </a:lnTo>
                      <a:lnTo>
                        <a:pt x="24" y="5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1" name="Freeform 239">
                  <a:extLst>
                    <a:ext uri="{FF2B5EF4-FFF2-40B4-BE49-F238E27FC236}">
                      <a16:creationId xmlns:a16="http://schemas.microsoft.com/office/drawing/2014/main" id="{AB69C493-B3F2-4AAE-862C-62B8B79B96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9" y="1627"/>
                  <a:ext cx="48" cy="34"/>
                </a:xfrm>
                <a:custGeom>
                  <a:avLst/>
                  <a:gdLst>
                    <a:gd name="T0" fmla="*/ 48 w 48"/>
                    <a:gd name="T1" fmla="*/ 0 h 34"/>
                    <a:gd name="T2" fmla="*/ 24 w 48"/>
                    <a:gd name="T3" fmla="*/ 24 h 34"/>
                    <a:gd name="T4" fmla="*/ 14 w 48"/>
                    <a:gd name="T5" fmla="*/ 29 h 34"/>
                    <a:gd name="T6" fmla="*/ 10 w 48"/>
                    <a:gd name="T7" fmla="*/ 29 h 34"/>
                    <a:gd name="T8" fmla="*/ 10 w 48"/>
                    <a:gd name="T9" fmla="*/ 34 h 34"/>
                    <a:gd name="T10" fmla="*/ 0 w 48"/>
                    <a:gd name="T11" fmla="*/ 34 h 34"/>
                    <a:gd name="T12" fmla="*/ 0 w 48"/>
                    <a:gd name="T13" fmla="*/ 29 h 34"/>
                    <a:gd name="T14" fmla="*/ 5 w 48"/>
                    <a:gd name="T15" fmla="*/ 24 h 34"/>
                    <a:gd name="T16" fmla="*/ 19 w 48"/>
                    <a:gd name="T17" fmla="*/ 24 h 34"/>
                    <a:gd name="T18" fmla="*/ 43 w 48"/>
                    <a:gd name="T19" fmla="*/ 0 h 34"/>
                    <a:gd name="T20" fmla="*/ 48 w 48"/>
                    <a:gd name="T21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8" h="34">
                      <a:moveTo>
                        <a:pt x="48" y="0"/>
                      </a:moveTo>
                      <a:lnTo>
                        <a:pt x="24" y="24"/>
                      </a:lnTo>
                      <a:lnTo>
                        <a:pt x="14" y="29"/>
                      </a:lnTo>
                      <a:lnTo>
                        <a:pt x="10" y="29"/>
                      </a:lnTo>
                      <a:lnTo>
                        <a:pt x="10" y="34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5" y="24"/>
                      </a:lnTo>
                      <a:lnTo>
                        <a:pt x="19" y="24"/>
                      </a:lnTo>
                      <a:lnTo>
                        <a:pt x="43" y="0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2" name="Freeform 240">
                  <a:extLst>
                    <a:ext uri="{FF2B5EF4-FFF2-40B4-BE49-F238E27FC236}">
                      <a16:creationId xmlns:a16="http://schemas.microsoft.com/office/drawing/2014/main" id="{9417E8E3-1E78-450F-8A87-DD94249137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7" y="1627"/>
                  <a:ext cx="14" cy="58"/>
                </a:xfrm>
                <a:custGeom>
                  <a:avLst/>
                  <a:gdLst>
                    <a:gd name="T0" fmla="*/ 9 w 14"/>
                    <a:gd name="T1" fmla="*/ 58 h 58"/>
                    <a:gd name="T2" fmla="*/ 4 w 14"/>
                    <a:gd name="T3" fmla="*/ 53 h 58"/>
                    <a:gd name="T4" fmla="*/ 0 w 14"/>
                    <a:gd name="T5" fmla="*/ 48 h 58"/>
                    <a:gd name="T6" fmla="*/ 4 w 14"/>
                    <a:gd name="T7" fmla="*/ 34 h 58"/>
                    <a:gd name="T8" fmla="*/ 4 w 14"/>
                    <a:gd name="T9" fmla="*/ 24 h 58"/>
                    <a:gd name="T10" fmla="*/ 4 w 14"/>
                    <a:gd name="T11" fmla="*/ 14 h 58"/>
                    <a:gd name="T12" fmla="*/ 4 w 14"/>
                    <a:gd name="T13" fmla="*/ 10 h 58"/>
                    <a:gd name="T14" fmla="*/ 14 w 14"/>
                    <a:gd name="T15" fmla="*/ 0 h 58"/>
                    <a:gd name="T16" fmla="*/ 14 w 14"/>
                    <a:gd name="T17" fmla="*/ 10 h 58"/>
                    <a:gd name="T18" fmla="*/ 14 w 14"/>
                    <a:gd name="T19" fmla="*/ 14 h 58"/>
                    <a:gd name="T20" fmla="*/ 9 w 14"/>
                    <a:gd name="T21" fmla="*/ 29 h 58"/>
                    <a:gd name="T22" fmla="*/ 9 w 14"/>
                    <a:gd name="T23" fmla="*/ 43 h 58"/>
                    <a:gd name="T24" fmla="*/ 9 w 14"/>
                    <a:gd name="T25" fmla="*/ 48 h 58"/>
                    <a:gd name="T26" fmla="*/ 9 w 14"/>
                    <a:gd name="T2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4" h="58">
                      <a:moveTo>
                        <a:pt x="9" y="58"/>
                      </a:moveTo>
                      <a:lnTo>
                        <a:pt x="4" y="53"/>
                      </a:lnTo>
                      <a:lnTo>
                        <a:pt x="0" y="48"/>
                      </a:lnTo>
                      <a:lnTo>
                        <a:pt x="4" y="34"/>
                      </a:lnTo>
                      <a:lnTo>
                        <a:pt x="4" y="24"/>
                      </a:lnTo>
                      <a:lnTo>
                        <a:pt x="4" y="14"/>
                      </a:lnTo>
                      <a:lnTo>
                        <a:pt x="4" y="10"/>
                      </a:lnTo>
                      <a:lnTo>
                        <a:pt x="14" y="0"/>
                      </a:lnTo>
                      <a:lnTo>
                        <a:pt x="14" y="10"/>
                      </a:lnTo>
                      <a:lnTo>
                        <a:pt x="14" y="14"/>
                      </a:lnTo>
                      <a:lnTo>
                        <a:pt x="9" y="29"/>
                      </a:lnTo>
                      <a:lnTo>
                        <a:pt x="9" y="43"/>
                      </a:lnTo>
                      <a:lnTo>
                        <a:pt x="9" y="48"/>
                      </a:lnTo>
                      <a:lnTo>
                        <a:pt x="9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3" name="Freeform 241">
                  <a:extLst>
                    <a:ext uri="{FF2B5EF4-FFF2-40B4-BE49-F238E27FC236}">
                      <a16:creationId xmlns:a16="http://schemas.microsoft.com/office/drawing/2014/main" id="{656CF68F-E695-491A-A5CC-E25887731B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51" y="1627"/>
                  <a:ext cx="221" cy="389"/>
                </a:xfrm>
                <a:custGeom>
                  <a:avLst/>
                  <a:gdLst>
                    <a:gd name="T0" fmla="*/ 211 w 221"/>
                    <a:gd name="T1" fmla="*/ 10 h 389"/>
                    <a:gd name="T2" fmla="*/ 202 w 221"/>
                    <a:gd name="T3" fmla="*/ 43 h 389"/>
                    <a:gd name="T4" fmla="*/ 192 w 221"/>
                    <a:gd name="T5" fmla="*/ 86 h 389"/>
                    <a:gd name="T6" fmla="*/ 178 w 221"/>
                    <a:gd name="T7" fmla="*/ 154 h 389"/>
                    <a:gd name="T8" fmla="*/ 168 w 221"/>
                    <a:gd name="T9" fmla="*/ 178 h 389"/>
                    <a:gd name="T10" fmla="*/ 173 w 221"/>
                    <a:gd name="T11" fmla="*/ 178 h 389"/>
                    <a:gd name="T12" fmla="*/ 178 w 221"/>
                    <a:gd name="T13" fmla="*/ 182 h 389"/>
                    <a:gd name="T14" fmla="*/ 173 w 221"/>
                    <a:gd name="T15" fmla="*/ 187 h 389"/>
                    <a:gd name="T16" fmla="*/ 183 w 221"/>
                    <a:gd name="T17" fmla="*/ 182 h 389"/>
                    <a:gd name="T18" fmla="*/ 187 w 221"/>
                    <a:gd name="T19" fmla="*/ 178 h 389"/>
                    <a:gd name="T20" fmla="*/ 149 w 221"/>
                    <a:gd name="T21" fmla="*/ 278 h 389"/>
                    <a:gd name="T22" fmla="*/ 130 w 221"/>
                    <a:gd name="T23" fmla="*/ 317 h 389"/>
                    <a:gd name="T24" fmla="*/ 125 w 221"/>
                    <a:gd name="T25" fmla="*/ 327 h 389"/>
                    <a:gd name="T26" fmla="*/ 87 w 221"/>
                    <a:gd name="T27" fmla="*/ 346 h 389"/>
                    <a:gd name="T28" fmla="*/ 58 w 221"/>
                    <a:gd name="T29" fmla="*/ 370 h 389"/>
                    <a:gd name="T30" fmla="*/ 67 w 221"/>
                    <a:gd name="T31" fmla="*/ 375 h 389"/>
                    <a:gd name="T32" fmla="*/ 53 w 221"/>
                    <a:gd name="T33" fmla="*/ 389 h 389"/>
                    <a:gd name="T34" fmla="*/ 15 w 221"/>
                    <a:gd name="T35" fmla="*/ 384 h 389"/>
                    <a:gd name="T36" fmla="*/ 0 w 221"/>
                    <a:gd name="T37" fmla="*/ 375 h 389"/>
                    <a:gd name="T38" fmla="*/ 15 w 221"/>
                    <a:gd name="T39" fmla="*/ 375 h 389"/>
                    <a:gd name="T40" fmla="*/ 39 w 221"/>
                    <a:gd name="T41" fmla="*/ 384 h 389"/>
                    <a:gd name="T42" fmla="*/ 58 w 221"/>
                    <a:gd name="T43" fmla="*/ 384 h 389"/>
                    <a:gd name="T44" fmla="*/ 58 w 221"/>
                    <a:gd name="T45" fmla="*/ 375 h 389"/>
                    <a:gd name="T46" fmla="*/ 48 w 221"/>
                    <a:gd name="T47" fmla="*/ 370 h 389"/>
                    <a:gd name="T48" fmla="*/ 58 w 221"/>
                    <a:gd name="T49" fmla="*/ 360 h 389"/>
                    <a:gd name="T50" fmla="*/ 77 w 221"/>
                    <a:gd name="T51" fmla="*/ 346 h 389"/>
                    <a:gd name="T52" fmla="*/ 96 w 221"/>
                    <a:gd name="T53" fmla="*/ 331 h 389"/>
                    <a:gd name="T54" fmla="*/ 125 w 221"/>
                    <a:gd name="T55" fmla="*/ 312 h 389"/>
                    <a:gd name="T56" fmla="*/ 144 w 221"/>
                    <a:gd name="T57" fmla="*/ 283 h 389"/>
                    <a:gd name="T58" fmla="*/ 159 w 221"/>
                    <a:gd name="T59" fmla="*/ 226 h 389"/>
                    <a:gd name="T60" fmla="*/ 168 w 221"/>
                    <a:gd name="T61" fmla="*/ 197 h 389"/>
                    <a:gd name="T62" fmla="*/ 163 w 221"/>
                    <a:gd name="T63" fmla="*/ 197 h 389"/>
                    <a:gd name="T64" fmla="*/ 154 w 221"/>
                    <a:gd name="T65" fmla="*/ 182 h 389"/>
                    <a:gd name="T66" fmla="*/ 163 w 221"/>
                    <a:gd name="T67" fmla="*/ 168 h 389"/>
                    <a:gd name="T68" fmla="*/ 173 w 221"/>
                    <a:gd name="T69" fmla="*/ 139 h 389"/>
                    <a:gd name="T70" fmla="*/ 173 w 221"/>
                    <a:gd name="T71" fmla="*/ 130 h 389"/>
                    <a:gd name="T72" fmla="*/ 163 w 221"/>
                    <a:gd name="T73" fmla="*/ 120 h 389"/>
                    <a:gd name="T74" fmla="*/ 168 w 221"/>
                    <a:gd name="T75" fmla="*/ 91 h 389"/>
                    <a:gd name="T76" fmla="*/ 178 w 221"/>
                    <a:gd name="T77" fmla="*/ 62 h 389"/>
                    <a:gd name="T78" fmla="*/ 187 w 221"/>
                    <a:gd name="T79" fmla="*/ 24 h 389"/>
                    <a:gd name="T80" fmla="*/ 197 w 221"/>
                    <a:gd name="T81" fmla="*/ 10 h 389"/>
                    <a:gd name="T82" fmla="*/ 192 w 221"/>
                    <a:gd name="T83" fmla="*/ 34 h 389"/>
                    <a:gd name="T84" fmla="*/ 187 w 221"/>
                    <a:gd name="T85" fmla="*/ 53 h 389"/>
                    <a:gd name="T86" fmla="*/ 202 w 221"/>
                    <a:gd name="T87" fmla="*/ 34 h 389"/>
                    <a:gd name="T88" fmla="*/ 211 w 221"/>
                    <a:gd name="T89" fmla="*/ 10 h 3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21" h="389">
                      <a:moveTo>
                        <a:pt x="221" y="0"/>
                      </a:moveTo>
                      <a:lnTo>
                        <a:pt x="211" y="10"/>
                      </a:lnTo>
                      <a:lnTo>
                        <a:pt x="207" y="19"/>
                      </a:lnTo>
                      <a:lnTo>
                        <a:pt x="202" y="43"/>
                      </a:lnTo>
                      <a:lnTo>
                        <a:pt x="197" y="62"/>
                      </a:lnTo>
                      <a:lnTo>
                        <a:pt x="192" y="86"/>
                      </a:lnTo>
                      <a:lnTo>
                        <a:pt x="183" y="134"/>
                      </a:lnTo>
                      <a:lnTo>
                        <a:pt x="178" y="154"/>
                      </a:lnTo>
                      <a:lnTo>
                        <a:pt x="178" y="163"/>
                      </a:lnTo>
                      <a:lnTo>
                        <a:pt x="168" y="178"/>
                      </a:lnTo>
                      <a:lnTo>
                        <a:pt x="173" y="178"/>
                      </a:lnTo>
                      <a:lnTo>
                        <a:pt x="173" y="178"/>
                      </a:lnTo>
                      <a:lnTo>
                        <a:pt x="178" y="178"/>
                      </a:lnTo>
                      <a:lnTo>
                        <a:pt x="178" y="182"/>
                      </a:lnTo>
                      <a:lnTo>
                        <a:pt x="173" y="182"/>
                      </a:lnTo>
                      <a:lnTo>
                        <a:pt x="173" y="187"/>
                      </a:lnTo>
                      <a:lnTo>
                        <a:pt x="178" y="182"/>
                      </a:lnTo>
                      <a:lnTo>
                        <a:pt x="183" y="182"/>
                      </a:lnTo>
                      <a:lnTo>
                        <a:pt x="183" y="178"/>
                      </a:lnTo>
                      <a:lnTo>
                        <a:pt x="187" y="178"/>
                      </a:lnTo>
                      <a:lnTo>
                        <a:pt x="163" y="245"/>
                      </a:lnTo>
                      <a:lnTo>
                        <a:pt x="149" y="278"/>
                      </a:lnTo>
                      <a:lnTo>
                        <a:pt x="135" y="312"/>
                      </a:lnTo>
                      <a:lnTo>
                        <a:pt x="130" y="317"/>
                      </a:lnTo>
                      <a:lnTo>
                        <a:pt x="125" y="322"/>
                      </a:lnTo>
                      <a:lnTo>
                        <a:pt x="125" y="327"/>
                      </a:lnTo>
                      <a:lnTo>
                        <a:pt x="106" y="336"/>
                      </a:lnTo>
                      <a:lnTo>
                        <a:pt x="87" y="346"/>
                      </a:lnTo>
                      <a:lnTo>
                        <a:pt x="72" y="360"/>
                      </a:lnTo>
                      <a:lnTo>
                        <a:pt x="58" y="370"/>
                      </a:lnTo>
                      <a:lnTo>
                        <a:pt x="63" y="370"/>
                      </a:lnTo>
                      <a:lnTo>
                        <a:pt x="67" y="375"/>
                      </a:lnTo>
                      <a:lnTo>
                        <a:pt x="72" y="389"/>
                      </a:lnTo>
                      <a:lnTo>
                        <a:pt x="53" y="389"/>
                      </a:lnTo>
                      <a:lnTo>
                        <a:pt x="34" y="389"/>
                      </a:lnTo>
                      <a:lnTo>
                        <a:pt x="15" y="384"/>
                      </a:lnTo>
                      <a:lnTo>
                        <a:pt x="5" y="379"/>
                      </a:lnTo>
                      <a:lnTo>
                        <a:pt x="0" y="375"/>
                      </a:lnTo>
                      <a:lnTo>
                        <a:pt x="10" y="375"/>
                      </a:lnTo>
                      <a:lnTo>
                        <a:pt x="15" y="375"/>
                      </a:lnTo>
                      <a:lnTo>
                        <a:pt x="29" y="379"/>
                      </a:lnTo>
                      <a:lnTo>
                        <a:pt x="39" y="384"/>
                      </a:lnTo>
                      <a:lnTo>
                        <a:pt x="48" y="384"/>
                      </a:lnTo>
                      <a:lnTo>
                        <a:pt x="58" y="384"/>
                      </a:lnTo>
                      <a:lnTo>
                        <a:pt x="67" y="379"/>
                      </a:lnTo>
                      <a:lnTo>
                        <a:pt x="58" y="375"/>
                      </a:lnTo>
                      <a:lnTo>
                        <a:pt x="53" y="375"/>
                      </a:lnTo>
                      <a:lnTo>
                        <a:pt x="48" y="370"/>
                      </a:lnTo>
                      <a:lnTo>
                        <a:pt x="48" y="365"/>
                      </a:lnTo>
                      <a:lnTo>
                        <a:pt x="58" y="360"/>
                      </a:lnTo>
                      <a:lnTo>
                        <a:pt x="63" y="355"/>
                      </a:lnTo>
                      <a:lnTo>
                        <a:pt x="77" y="346"/>
                      </a:lnTo>
                      <a:lnTo>
                        <a:pt x="91" y="331"/>
                      </a:lnTo>
                      <a:lnTo>
                        <a:pt x="96" y="331"/>
                      </a:lnTo>
                      <a:lnTo>
                        <a:pt x="106" y="327"/>
                      </a:lnTo>
                      <a:lnTo>
                        <a:pt x="125" y="312"/>
                      </a:lnTo>
                      <a:lnTo>
                        <a:pt x="135" y="298"/>
                      </a:lnTo>
                      <a:lnTo>
                        <a:pt x="144" y="283"/>
                      </a:lnTo>
                      <a:lnTo>
                        <a:pt x="149" y="264"/>
                      </a:lnTo>
                      <a:lnTo>
                        <a:pt x="159" y="226"/>
                      </a:lnTo>
                      <a:lnTo>
                        <a:pt x="168" y="206"/>
                      </a:lnTo>
                      <a:lnTo>
                        <a:pt x="168" y="197"/>
                      </a:lnTo>
                      <a:lnTo>
                        <a:pt x="178" y="187"/>
                      </a:lnTo>
                      <a:lnTo>
                        <a:pt x="163" y="197"/>
                      </a:lnTo>
                      <a:lnTo>
                        <a:pt x="159" y="192"/>
                      </a:lnTo>
                      <a:lnTo>
                        <a:pt x="154" y="182"/>
                      </a:lnTo>
                      <a:lnTo>
                        <a:pt x="159" y="178"/>
                      </a:lnTo>
                      <a:lnTo>
                        <a:pt x="163" y="168"/>
                      </a:lnTo>
                      <a:lnTo>
                        <a:pt x="173" y="149"/>
                      </a:lnTo>
                      <a:lnTo>
                        <a:pt x="173" y="139"/>
                      </a:lnTo>
                      <a:lnTo>
                        <a:pt x="173" y="134"/>
                      </a:lnTo>
                      <a:lnTo>
                        <a:pt x="173" y="130"/>
                      </a:lnTo>
                      <a:lnTo>
                        <a:pt x="163" y="130"/>
                      </a:lnTo>
                      <a:lnTo>
                        <a:pt x="163" y="120"/>
                      </a:lnTo>
                      <a:lnTo>
                        <a:pt x="163" y="110"/>
                      </a:lnTo>
                      <a:lnTo>
                        <a:pt x="168" y="91"/>
                      </a:lnTo>
                      <a:lnTo>
                        <a:pt x="173" y="72"/>
                      </a:lnTo>
                      <a:lnTo>
                        <a:pt x="178" y="62"/>
                      </a:lnTo>
                      <a:lnTo>
                        <a:pt x="178" y="48"/>
                      </a:lnTo>
                      <a:lnTo>
                        <a:pt x="187" y="24"/>
                      </a:lnTo>
                      <a:lnTo>
                        <a:pt x="192" y="14"/>
                      </a:lnTo>
                      <a:lnTo>
                        <a:pt x="197" y="10"/>
                      </a:lnTo>
                      <a:lnTo>
                        <a:pt x="202" y="5"/>
                      </a:lnTo>
                      <a:lnTo>
                        <a:pt x="192" y="34"/>
                      </a:lnTo>
                      <a:lnTo>
                        <a:pt x="187" y="48"/>
                      </a:lnTo>
                      <a:lnTo>
                        <a:pt x="187" y="53"/>
                      </a:lnTo>
                      <a:lnTo>
                        <a:pt x="187" y="62"/>
                      </a:lnTo>
                      <a:lnTo>
                        <a:pt x="202" y="34"/>
                      </a:lnTo>
                      <a:lnTo>
                        <a:pt x="211" y="14"/>
                      </a:lnTo>
                      <a:lnTo>
                        <a:pt x="211" y="10"/>
                      </a:lnTo>
                      <a:lnTo>
                        <a:pt x="221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4" name="Freeform 242">
                  <a:extLst>
                    <a:ext uri="{FF2B5EF4-FFF2-40B4-BE49-F238E27FC236}">
                      <a16:creationId xmlns:a16="http://schemas.microsoft.com/office/drawing/2014/main" id="{4067800D-3F34-475B-B7AB-B34650651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5" y="1632"/>
                  <a:ext cx="14" cy="19"/>
                </a:xfrm>
                <a:custGeom>
                  <a:avLst/>
                  <a:gdLst>
                    <a:gd name="T0" fmla="*/ 14 w 14"/>
                    <a:gd name="T1" fmla="*/ 14 h 19"/>
                    <a:gd name="T2" fmla="*/ 14 w 14"/>
                    <a:gd name="T3" fmla="*/ 19 h 19"/>
                    <a:gd name="T4" fmla="*/ 10 w 14"/>
                    <a:gd name="T5" fmla="*/ 19 h 19"/>
                    <a:gd name="T6" fmla="*/ 5 w 14"/>
                    <a:gd name="T7" fmla="*/ 14 h 19"/>
                    <a:gd name="T8" fmla="*/ 0 w 14"/>
                    <a:gd name="T9" fmla="*/ 14 h 19"/>
                    <a:gd name="T10" fmla="*/ 0 w 14"/>
                    <a:gd name="T11" fmla="*/ 9 h 19"/>
                    <a:gd name="T12" fmla="*/ 0 w 14"/>
                    <a:gd name="T13" fmla="*/ 0 h 19"/>
                    <a:gd name="T14" fmla="*/ 5 w 14"/>
                    <a:gd name="T15" fmla="*/ 5 h 19"/>
                    <a:gd name="T16" fmla="*/ 10 w 14"/>
                    <a:gd name="T17" fmla="*/ 5 h 19"/>
                    <a:gd name="T18" fmla="*/ 14 w 14"/>
                    <a:gd name="T19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19">
                      <a:moveTo>
                        <a:pt x="14" y="14"/>
                      </a:moveTo>
                      <a:lnTo>
                        <a:pt x="14" y="19"/>
                      </a:lnTo>
                      <a:lnTo>
                        <a:pt x="10" y="19"/>
                      </a:ln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5" name="Freeform 243">
                  <a:extLst>
                    <a:ext uri="{FF2B5EF4-FFF2-40B4-BE49-F238E27FC236}">
                      <a16:creationId xmlns:a16="http://schemas.microsoft.com/office/drawing/2014/main" id="{50B5B594-DB49-4136-8B3A-65CBEE2545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3" y="1641"/>
                  <a:ext cx="19" cy="20"/>
                </a:xfrm>
                <a:custGeom>
                  <a:avLst/>
                  <a:gdLst>
                    <a:gd name="T0" fmla="*/ 19 w 19"/>
                    <a:gd name="T1" fmla="*/ 15 h 20"/>
                    <a:gd name="T2" fmla="*/ 19 w 19"/>
                    <a:gd name="T3" fmla="*/ 20 h 20"/>
                    <a:gd name="T4" fmla="*/ 9 w 19"/>
                    <a:gd name="T5" fmla="*/ 15 h 20"/>
                    <a:gd name="T6" fmla="*/ 0 w 19"/>
                    <a:gd name="T7" fmla="*/ 5 h 20"/>
                    <a:gd name="T8" fmla="*/ 0 w 19"/>
                    <a:gd name="T9" fmla="*/ 5 h 20"/>
                    <a:gd name="T10" fmla="*/ 0 w 19"/>
                    <a:gd name="T11" fmla="*/ 0 h 20"/>
                    <a:gd name="T12" fmla="*/ 4 w 19"/>
                    <a:gd name="T13" fmla="*/ 0 h 20"/>
                    <a:gd name="T14" fmla="*/ 9 w 19"/>
                    <a:gd name="T15" fmla="*/ 5 h 20"/>
                    <a:gd name="T16" fmla="*/ 14 w 19"/>
                    <a:gd name="T17" fmla="*/ 10 h 20"/>
                    <a:gd name="T18" fmla="*/ 19 w 19"/>
                    <a:gd name="T19" fmla="*/ 1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20">
                      <a:moveTo>
                        <a:pt x="19" y="15"/>
                      </a:moveTo>
                      <a:lnTo>
                        <a:pt x="19" y="20"/>
                      </a:lnTo>
                      <a:lnTo>
                        <a:pt x="9" y="1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5"/>
                      </a:lnTo>
                      <a:lnTo>
                        <a:pt x="14" y="10"/>
                      </a:lnTo>
                      <a:lnTo>
                        <a:pt x="19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6" name="Freeform 244">
                  <a:extLst>
                    <a:ext uri="{FF2B5EF4-FFF2-40B4-BE49-F238E27FC236}">
                      <a16:creationId xmlns:a16="http://schemas.microsoft.com/office/drawing/2014/main" id="{EE461277-1266-420C-A8BF-C6E174BCBF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3" y="1641"/>
                  <a:ext cx="20" cy="20"/>
                </a:xfrm>
                <a:custGeom>
                  <a:avLst/>
                  <a:gdLst>
                    <a:gd name="T0" fmla="*/ 20 w 20"/>
                    <a:gd name="T1" fmla="*/ 15 h 20"/>
                    <a:gd name="T2" fmla="*/ 20 w 20"/>
                    <a:gd name="T3" fmla="*/ 20 h 20"/>
                    <a:gd name="T4" fmla="*/ 10 w 20"/>
                    <a:gd name="T5" fmla="*/ 15 h 20"/>
                    <a:gd name="T6" fmla="*/ 5 w 20"/>
                    <a:gd name="T7" fmla="*/ 15 h 20"/>
                    <a:gd name="T8" fmla="*/ 0 w 20"/>
                    <a:gd name="T9" fmla="*/ 10 h 20"/>
                    <a:gd name="T10" fmla="*/ 0 w 20"/>
                    <a:gd name="T11" fmla="*/ 5 h 20"/>
                    <a:gd name="T12" fmla="*/ 5 w 20"/>
                    <a:gd name="T13" fmla="*/ 0 h 20"/>
                    <a:gd name="T14" fmla="*/ 10 w 20"/>
                    <a:gd name="T15" fmla="*/ 5 h 20"/>
                    <a:gd name="T16" fmla="*/ 10 w 20"/>
                    <a:gd name="T17" fmla="*/ 10 h 20"/>
                    <a:gd name="T18" fmla="*/ 20 w 20"/>
                    <a:gd name="T19" fmla="*/ 1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20">
                      <a:moveTo>
                        <a:pt x="20" y="15"/>
                      </a:moveTo>
                      <a:lnTo>
                        <a:pt x="20" y="20"/>
                      </a:lnTo>
                      <a:lnTo>
                        <a:pt x="10" y="15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10"/>
                      </a:lnTo>
                      <a:lnTo>
                        <a:pt x="20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7" name="Freeform 245">
                  <a:extLst>
                    <a:ext uri="{FF2B5EF4-FFF2-40B4-BE49-F238E27FC236}">
                      <a16:creationId xmlns:a16="http://schemas.microsoft.com/office/drawing/2014/main" id="{9FE853B6-9BC2-4A6F-8DC3-2466343B1B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1641"/>
                  <a:ext cx="10" cy="58"/>
                </a:xfrm>
                <a:custGeom>
                  <a:avLst/>
                  <a:gdLst>
                    <a:gd name="T0" fmla="*/ 10 w 10"/>
                    <a:gd name="T1" fmla="*/ 58 h 58"/>
                    <a:gd name="T2" fmla="*/ 5 w 10"/>
                    <a:gd name="T3" fmla="*/ 53 h 58"/>
                    <a:gd name="T4" fmla="*/ 5 w 10"/>
                    <a:gd name="T5" fmla="*/ 44 h 58"/>
                    <a:gd name="T6" fmla="*/ 5 w 10"/>
                    <a:gd name="T7" fmla="*/ 29 h 58"/>
                    <a:gd name="T8" fmla="*/ 5 w 10"/>
                    <a:gd name="T9" fmla="*/ 15 h 58"/>
                    <a:gd name="T10" fmla="*/ 0 w 10"/>
                    <a:gd name="T11" fmla="*/ 0 h 58"/>
                    <a:gd name="T12" fmla="*/ 5 w 10"/>
                    <a:gd name="T13" fmla="*/ 15 h 58"/>
                    <a:gd name="T14" fmla="*/ 10 w 10"/>
                    <a:gd name="T15" fmla="*/ 29 h 58"/>
                    <a:gd name="T16" fmla="*/ 10 w 10"/>
                    <a:gd name="T17" fmla="*/ 44 h 58"/>
                    <a:gd name="T18" fmla="*/ 10 w 10"/>
                    <a:gd name="T19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58">
                      <a:moveTo>
                        <a:pt x="10" y="58"/>
                      </a:moveTo>
                      <a:lnTo>
                        <a:pt x="5" y="53"/>
                      </a:lnTo>
                      <a:lnTo>
                        <a:pt x="5" y="44"/>
                      </a:lnTo>
                      <a:lnTo>
                        <a:pt x="5" y="29"/>
                      </a:lnTo>
                      <a:lnTo>
                        <a:pt x="5" y="15"/>
                      </a:lnTo>
                      <a:lnTo>
                        <a:pt x="0" y="0"/>
                      </a:lnTo>
                      <a:lnTo>
                        <a:pt x="5" y="15"/>
                      </a:lnTo>
                      <a:lnTo>
                        <a:pt x="10" y="29"/>
                      </a:lnTo>
                      <a:lnTo>
                        <a:pt x="10" y="44"/>
                      </a:lnTo>
                      <a:lnTo>
                        <a:pt x="10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8" name="Rectangle 246">
                  <a:extLst>
                    <a:ext uri="{FF2B5EF4-FFF2-40B4-BE49-F238E27FC236}">
                      <a16:creationId xmlns:a16="http://schemas.microsoft.com/office/drawing/2014/main" id="{AB0DC627-A584-4151-8EFC-264245EA6A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34" y="1641"/>
                  <a:ext cx="0" cy="3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59" name="Freeform 247">
                  <a:extLst>
                    <a:ext uri="{FF2B5EF4-FFF2-40B4-BE49-F238E27FC236}">
                      <a16:creationId xmlns:a16="http://schemas.microsoft.com/office/drawing/2014/main" id="{833D67E4-89D2-4FFC-AB72-F83EFD0BE5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06" y="1641"/>
                  <a:ext cx="9" cy="29"/>
                </a:xfrm>
                <a:custGeom>
                  <a:avLst/>
                  <a:gdLst>
                    <a:gd name="T0" fmla="*/ 9 w 9"/>
                    <a:gd name="T1" fmla="*/ 29 h 29"/>
                    <a:gd name="T2" fmla="*/ 5 w 9"/>
                    <a:gd name="T3" fmla="*/ 24 h 29"/>
                    <a:gd name="T4" fmla="*/ 5 w 9"/>
                    <a:gd name="T5" fmla="*/ 15 h 29"/>
                    <a:gd name="T6" fmla="*/ 0 w 9"/>
                    <a:gd name="T7" fmla="*/ 10 h 29"/>
                    <a:gd name="T8" fmla="*/ 5 w 9"/>
                    <a:gd name="T9" fmla="*/ 0 h 29"/>
                    <a:gd name="T10" fmla="*/ 9 w 9"/>
                    <a:gd name="T11" fmla="*/ 5 h 29"/>
                    <a:gd name="T12" fmla="*/ 9 w 9"/>
                    <a:gd name="T13" fmla="*/ 5 h 29"/>
                    <a:gd name="T14" fmla="*/ 9 w 9"/>
                    <a:gd name="T15" fmla="*/ 15 h 29"/>
                    <a:gd name="T16" fmla="*/ 9 w 9"/>
                    <a:gd name="T1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9">
                      <a:moveTo>
                        <a:pt x="9" y="29"/>
                      </a:moveTo>
                      <a:lnTo>
                        <a:pt x="5" y="24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5" y="0"/>
                      </a:lnTo>
                      <a:lnTo>
                        <a:pt x="9" y="5"/>
                      </a:lnTo>
                      <a:lnTo>
                        <a:pt x="9" y="5"/>
                      </a:lnTo>
                      <a:lnTo>
                        <a:pt x="9" y="15"/>
                      </a:lnTo>
                      <a:lnTo>
                        <a:pt x="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0" name="Freeform 248">
                  <a:extLst>
                    <a:ext uri="{FF2B5EF4-FFF2-40B4-BE49-F238E27FC236}">
                      <a16:creationId xmlns:a16="http://schemas.microsoft.com/office/drawing/2014/main" id="{536258FA-33B3-4B4C-A982-9E8AB97A5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5" y="1641"/>
                  <a:ext cx="9" cy="24"/>
                </a:xfrm>
                <a:custGeom>
                  <a:avLst/>
                  <a:gdLst>
                    <a:gd name="T0" fmla="*/ 9 w 9"/>
                    <a:gd name="T1" fmla="*/ 24 h 24"/>
                    <a:gd name="T2" fmla="*/ 4 w 9"/>
                    <a:gd name="T3" fmla="*/ 20 h 24"/>
                    <a:gd name="T4" fmla="*/ 0 w 9"/>
                    <a:gd name="T5" fmla="*/ 15 h 24"/>
                    <a:gd name="T6" fmla="*/ 0 w 9"/>
                    <a:gd name="T7" fmla="*/ 10 h 24"/>
                    <a:gd name="T8" fmla="*/ 4 w 9"/>
                    <a:gd name="T9" fmla="*/ 0 h 24"/>
                    <a:gd name="T10" fmla="*/ 4 w 9"/>
                    <a:gd name="T11" fmla="*/ 5 h 24"/>
                    <a:gd name="T12" fmla="*/ 9 w 9"/>
                    <a:gd name="T13" fmla="*/ 10 h 24"/>
                    <a:gd name="T14" fmla="*/ 9 w 9"/>
                    <a:gd name="T15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24">
                      <a:moveTo>
                        <a:pt x="9" y="24"/>
                      </a:moveTo>
                      <a:lnTo>
                        <a:pt x="4" y="20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1" name="Freeform 249">
                  <a:extLst>
                    <a:ext uri="{FF2B5EF4-FFF2-40B4-BE49-F238E27FC236}">
                      <a16:creationId xmlns:a16="http://schemas.microsoft.com/office/drawing/2014/main" id="{067DB13C-0FC1-42C6-83F2-DB04248708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3" y="1651"/>
                  <a:ext cx="77" cy="134"/>
                </a:xfrm>
                <a:custGeom>
                  <a:avLst/>
                  <a:gdLst>
                    <a:gd name="T0" fmla="*/ 67 w 77"/>
                    <a:gd name="T1" fmla="*/ 0 h 134"/>
                    <a:gd name="T2" fmla="*/ 53 w 77"/>
                    <a:gd name="T3" fmla="*/ 19 h 134"/>
                    <a:gd name="T4" fmla="*/ 48 w 77"/>
                    <a:gd name="T5" fmla="*/ 29 h 134"/>
                    <a:gd name="T6" fmla="*/ 48 w 77"/>
                    <a:gd name="T7" fmla="*/ 34 h 134"/>
                    <a:gd name="T8" fmla="*/ 48 w 77"/>
                    <a:gd name="T9" fmla="*/ 38 h 134"/>
                    <a:gd name="T10" fmla="*/ 62 w 77"/>
                    <a:gd name="T11" fmla="*/ 24 h 134"/>
                    <a:gd name="T12" fmla="*/ 67 w 77"/>
                    <a:gd name="T13" fmla="*/ 14 h 134"/>
                    <a:gd name="T14" fmla="*/ 72 w 77"/>
                    <a:gd name="T15" fmla="*/ 10 h 134"/>
                    <a:gd name="T16" fmla="*/ 77 w 77"/>
                    <a:gd name="T17" fmla="*/ 10 h 134"/>
                    <a:gd name="T18" fmla="*/ 77 w 77"/>
                    <a:gd name="T19" fmla="*/ 14 h 134"/>
                    <a:gd name="T20" fmla="*/ 72 w 77"/>
                    <a:gd name="T21" fmla="*/ 19 h 134"/>
                    <a:gd name="T22" fmla="*/ 67 w 77"/>
                    <a:gd name="T23" fmla="*/ 24 h 134"/>
                    <a:gd name="T24" fmla="*/ 62 w 77"/>
                    <a:gd name="T25" fmla="*/ 29 h 134"/>
                    <a:gd name="T26" fmla="*/ 62 w 77"/>
                    <a:gd name="T27" fmla="*/ 34 h 134"/>
                    <a:gd name="T28" fmla="*/ 62 w 77"/>
                    <a:gd name="T29" fmla="*/ 38 h 134"/>
                    <a:gd name="T30" fmla="*/ 53 w 77"/>
                    <a:gd name="T31" fmla="*/ 48 h 134"/>
                    <a:gd name="T32" fmla="*/ 48 w 77"/>
                    <a:gd name="T33" fmla="*/ 58 h 134"/>
                    <a:gd name="T34" fmla="*/ 43 w 77"/>
                    <a:gd name="T35" fmla="*/ 67 h 134"/>
                    <a:gd name="T36" fmla="*/ 38 w 77"/>
                    <a:gd name="T37" fmla="*/ 77 h 134"/>
                    <a:gd name="T38" fmla="*/ 33 w 77"/>
                    <a:gd name="T39" fmla="*/ 106 h 134"/>
                    <a:gd name="T40" fmla="*/ 29 w 77"/>
                    <a:gd name="T41" fmla="*/ 130 h 134"/>
                    <a:gd name="T42" fmla="*/ 24 w 77"/>
                    <a:gd name="T43" fmla="*/ 130 h 134"/>
                    <a:gd name="T44" fmla="*/ 19 w 77"/>
                    <a:gd name="T45" fmla="*/ 125 h 134"/>
                    <a:gd name="T46" fmla="*/ 19 w 77"/>
                    <a:gd name="T47" fmla="*/ 115 h 134"/>
                    <a:gd name="T48" fmla="*/ 24 w 77"/>
                    <a:gd name="T49" fmla="*/ 101 h 134"/>
                    <a:gd name="T50" fmla="*/ 29 w 77"/>
                    <a:gd name="T51" fmla="*/ 86 h 134"/>
                    <a:gd name="T52" fmla="*/ 29 w 77"/>
                    <a:gd name="T53" fmla="*/ 72 h 134"/>
                    <a:gd name="T54" fmla="*/ 29 w 77"/>
                    <a:gd name="T55" fmla="*/ 77 h 134"/>
                    <a:gd name="T56" fmla="*/ 24 w 77"/>
                    <a:gd name="T57" fmla="*/ 77 h 134"/>
                    <a:gd name="T58" fmla="*/ 19 w 77"/>
                    <a:gd name="T59" fmla="*/ 86 h 134"/>
                    <a:gd name="T60" fmla="*/ 19 w 77"/>
                    <a:gd name="T61" fmla="*/ 91 h 134"/>
                    <a:gd name="T62" fmla="*/ 19 w 77"/>
                    <a:gd name="T63" fmla="*/ 101 h 134"/>
                    <a:gd name="T64" fmla="*/ 14 w 77"/>
                    <a:gd name="T65" fmla="*/ 120 h 134"/>
                    <a:gd name="T66" fmla="*/ 14 w 77"/>
                    <a:gd name="T67" fmla="*/ 125 h 134"/>
                    <a:gd name="T68" fmla="*/ 14 w 77"/>
                    <a:gd name="T69" fmla="*/ 130 h 134"/>
                    <a:gd name="T70" fmla="*/ 9 w 77"/>
                    <a:gd name="T71" fmla="*/ 134 h 134"/>
                    <a:gd name="T72" fmla="*/ 0 w 77"/>
                    <a:gd name="T73" fmla="*/ 125 h 134"/>
                    <a:gd name="T74" fmla="*/ 9 w 77"/>
                    <a:gd name="T75" fmla="*/ 91 h 134"/>
                    <a:gd name="T76" fmla="*/ 24 w 77"/>
                    <a:gd name="T77" fmla="*/ 58 h 134"/>
                    <a:gd name="T78" fmla="*/ 38 w 77"/>
                    <a:gd name="T79" fmla="*/ 29 h 134"/>
                    <a:gd name="T80" fmla="*/ 48 w 77"/>
                    <a:gd name="T81" fmla="*/ 14 h 134"/>
                    <a:gd name="T82" fmla="*/ 57 w 77"/>
                    <a:gd name="T83" fmla="*/ 0 h 134"/>
                    <a:gd name="T84" fmla="*/ 67 w 77"/>
                    <a:gd name="T85" fmla="*/ 0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7" h="134">
                      <a:moveTo>
                        <a:pt x="67" y="0"/>
                      </a:moveTo>
                      <a:lnTo>
                        <a:pt x="53" y="19"/>
                      </a:lnTo>
                      <a:lnTo>
                        <a:pt x="48" y="29"/>
                      </a:lnTo>
                      <a:lnTo>
                        <a:pt x="48" y="34"/>
                      </a:lnTo>
                      <a:lnTo>
                        <a:pt x="48" y="38"/>
                      </a:lnTo>
                      <a:lnTo>
                        <a:pt x="62" y="24"/>
                      </a:lnTo>
                      <a:lnTo>
                        <a:pt x="67" y="14"/>
                      </a:lnTo>
                      <a:lnTo>
                        <a:pt x="72" y="10"/>
                      </a:lnTo>
                      <a:lnTo>
                        <a:pt x="77" y="10"/>
                      </a:lnTo>
                      <a:lnTo>
                        <a:pt x="77" y="14"/>
                      </a:lnTo>
                      <a:lnTo>
                        <a:pt x="72" y="19"/>
                      </a:lnTo>
                      <a:lnTo>
                        <a:pt x="67" y="24"/>
                      </a:lnTo>
                      <a:lnTo>
                        <a:pt x="62" y="29"/>
                      </a:lnTo>
                      <a:lnTo>
                        <a:pt x="62" y="34"/>
                      </a:lnTo>
                      <a:lnTo>
                        <a:pt x="62" y="38"/>
                      </a:lnTo>
                      <a:lnTo>
                        <a:pt x="53" y="48"/>
                      </a:lnTo>
                      <a:lnTo>
                        <a:pt x="48" y="58"/>
                      </a:lnTo>
                      <a:lnTo>
                        <a:pt x="43" y="67"/>
                      </a:lnTo>
                      <a:lnTo>
                        <a:pt x="38" y="77"/>
                      </a:lnTo>
                      <a:lnTo>
                        <a:pt x="33" y="106"/>
                      </a:lnTo>
                      <a:lnTo>
                        <a:pt x="29" y="130"/>
                      </a:lnTo>
                      <a:lnTo>
                        <a:pt x="24" y="130"/>
                      </a:lnTo>
                      <a:lnTo>
                        <a:pt x="19" y="125"/>
                      </a:lnTo>
                      <a:lnTo>
                        <a:pt x="19" y="115"/>
                      </a:lnTo>
                      <a:lnTo>
                        <a:pt x="24" y="101"/>
                      </a:lnTo>
                      <a:lnTo>
                        <a:pt x="29" y="86"/>
                      </a:lnTo>
                      <a:lnTo>
                        <a:pt x="29" y="72"/>
                      </a:lnTo>
                      <a:lnTo>
                        <a:pt x="29" y="77"/>
                      </a:lnTo>
                      <a:lnTo>
                        <a:pt x="24" y="77"/>
                      </a:lnTo>
                      <a:lnTo>
                        <a:pt x="19" y="86"/>
                      </a:lnTo>
                      <a:lnTo>
                        <a:pt x="19" y="91"/>
                      </a:lnTo>
                      <a:lnTo>
                        <a:pt x="19" y="101"/>
                      </a:lnTo>
                      <a:lnTo>
                        <a:pt x="14" y="120"/>
                      </a:lnTo>
                      <a:lnTo>
                        <a:pt x="14" y="125"/>
                      </a:lnTo>
                      <a:lnTo>
                        <a:pt x="14" y="130"/>
                      </a:lnTo>
                      <a:lnTo>
                        <a:pt x="9" y="134"/>
                      </a:lnTo>
                      <a:lnTo>
                        <a:pt x="0" y="125"/>
                      </a:lnTo>
                      <a:lnTo>
                        <a:pt x="9" y="91"/>
                      </a:lnTo>
                      <a:lnTo>
                        <a:pt x="24" y="58"/>
                      </a:lnTo>
                      <a:lnTo>
                        <a:pt x="38" y="29"/>
                      </a:lnTo>
                      <a:lnTo>
                        <a:pt x="48" y="14"/>
                      </a:lnTo>
                      <a:lnTo>
                        <a:pt x="57" y="0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2" name="Freeform 250">
                  <a:extLst>
                    <a:ext uri="{FF2B5EF4-FFF2-40B4-BE49-F238E27FC236}">
                      <a16:creationId xmlns:a16="http://schemas.microsoft.com/office/drawing/2014/main" id="{210D4430-AF3E-405A-B751-C22790B6B1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1" y="1651"/>
                  <a:ext cx="10" cy="19"/>
                </a:xfrm>
                <a:custGeom>
                  <a:avLst/>
                  <a:gdLst>
                    <a:gd name="T0" fmla="*/ 10 w 10"/>
                    <a:gd name="T1" fmla="*/ 14 h 19"/>
                    <a:gd name="T2" fmla="*/ 10 w 10"/>
                    <a:gd name="T3" fmla="*/ 19 h 19"/>
                    <a:gd name="T4" fmla="*/ 5 w 10"/>
                    <a:gd name="T5" fmla="*/ 14 h 19"/>
                    <a:gd name="T6" fmla="*/ 5 w 10"/>
                    <a:gd name="T7" fmla="*/ 14 h 19"/>
                    <a:gd name="T8" fmla="*/ 0 w 10"/>
                    <a:gd name="T9" fmla="*/ 10 h 19"/>
                    <a:gd name="T10" fmla="*/ 0 w 10"/>
                    <a:gd name="T11" fmla="*/ 0 h 19"/>
                    <a:gd name="T12" fmla="*/ 5 w 10"/>
                    <a:gd name="T13" fmla="*/ 5 h 19"/>
                    <a:gd name="T14" fmla="*/ 10 w 10"/>
                    <a:gd name="T15" fmla="*/ 5 h 19"/>
                    <a:gd name="T16" fmla="*/ 10 w 10"/>
                    <a:gd name="T17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19">
                      <a:moveTo>
                        <a:pt x="10" y="14"/>
                      </a:moveTo>
                      <a:lnTo>
                        <a:pt x="10" y="19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3" name="Freeform 251">
                  <a:extLst>
                    <a:ext uri="{FF2B5EF4-FFF2-40B4-BE49-F238E27FC236}">
                      <a16:creationId xmlns:a16="http://schemas.microsoft.com/office/drawing/2014/main" id="{A3DDD3FF-B355-4D82-BEDD-E1289D278F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9" y="1651"/>
                  <a:ext cx="19" cy="29"/>
                </a:xfrm>
                <a:custGeom>
                  <a:avLst/>
                  <a:gdLst>
                    <a:gd name="T0" fmla="*/ 19 w 19"/>
                    <a:gd name="T1" fmla="*/ 0 h 29"/>
                    <a:gd name="T2" fmla="*/ 15 w 19"/>
                    <a:gd name="T3" fmla="*/ 5 h 29"/>
                    <a:gd name="T4" fmla="*/ 15 w 19"/>
                    <a:gd name="T5" fmla="*/ 10 h 29"/>
                    <a:gd name="T6" fmla="*/ 15 w 19"/>
                    <a:gd name="T7" fmla="*/ 19 h 29"/>
                    <a:gd name="T8" fmla="*/ 15 w 19"/>
                    <a:gd name="T9" fmla="*/ 24 h 29"/>
                    <a:gd name="T10" fmla="*/ 10 w 19"/>
                    <a:gd name="T11" fmla="*/ 29 h 29"/>
                    <a:gd name="T12" fmla="*/ 10 w 19"/>
                    <a:gd name="T13" fmla="*/ 29 h 29"/>
                    <a:gd name="T14" fmla="*/ 0 w 19"/>
                    <a:gd name="T15" fmla="*/ 24 h 29"/>
                    <a:gd name="T16" fmla="*/ 5 w 19"/>
                    <a:gd name="T17" fmla="*/ 19 h 29"/>
                    <a:gd name="T18" fmla="*/ 5 w 19"/>
                    <a:gd name="T19" fmla="*/ 14 h 29"/>
                    <a:gd name="T20" fmla="*/ 10 w 19"/>
                    <a:gd name="T21" fmla="*/ 5 h 29"/>
                    <a:gd name="T22" fmla="*/ 10 w 19"/>
                    <a:gd name="T23" fmla="*/ 5 h 29"/>
                    <a:gd name="T24" fmla="*/ 19 w 19"/>
                    <a:gd name="T2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29">
                      <a:moveTo>
                        <a:pt x="19" y="0"/>
                      </a:moveTo>
                      <a:lnTo>
                        <a:pt x="15" y="5"/>
                      </a:lnTo>
                      <a:lnTo>
                        <a:pt x="15" y="10"/>
                      </a:lnTo>
                      <a:lnTo>
                        <a:pt x="15" y="19"/>
                      </a:lnTo>
                      <a:lnTo>
                        <a:pt x="15" y="24"/>
                      </a:lnTo>
                      <a:lnTo>
                        <a:pt x="10" y="29"/>
                      </a:lnTo>
                      <a:lnTo>
                        <a:pt x="10" y="29"/>
                      </a:lnTo>
                      <a:lnTo>
                        <a:pt x="0" y="24"/>
                      </a:lnTo>
                      <a:lnTo>
                        <a:pt x="5" y="19"/>
                      </a:lnTo>
                      <a:lnTo>
                        <a:pt x="5" y="14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4" name="Freeform 252">
                  <a:extLst>
                    <a:ext uri="{FF2B5EF4-FFF2-40B4-BE49-F238E27FC236}">
                      <a16:creationId xmlns:a16="http://schemas.microsoft.com/office/drawing/2014/main" id="{415B0875-8003-4220-8BDE-EA9D9837BE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1" y="1656"/>
                  <a:ext cx="9" cy="19"/>
                </a:xfrm>
                <a:custGeom>
                  <a:avLst/>
                  <a:gdLst>
                    <a:gd name="T0" fmla="*/ 0 w 9"/>
                    <a:gd name="T1" fmla="*/ 19 h 19"/>
                    <a:gd name="T2" fmla="*/ 9 w 9"/>
                    <a:gd name="T3" fmla="*/ 0 h 19"/>
                    <a:gd name="T4" fmla="*/ 5 w 9"/>
                    <a:gd name="T5" fmla="*/ 14 h 19"/>
                    <a:gd name="T6" fmla="*/ 5 w 9"/>
                    <a:gd name="T7" fmla="*/ 19 h 19"/>
                    <a:gd name="T8" fmla="*/ 0 w 9"/>
                    <a:gd name="T9" fmla="*/ 19 h 19"/>
                    <a:gd name="T10" fmla="*/ 0 w 9"/>
                    <a:gd name="T11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19">
                      <a:moveTo>
                        <a:pt x="0" y="19"/>
                      </a:moveTo>
                      <a:lnTo>
                        <a:pt x="9" y="0"/>
                      </a:lnTo>
                      <a:lnTo>
                        <a:pt x="5" y="14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5" name="Freeform 253">
                  <a:extLst>
                    <a:ext uri="{FF2B5EF4-FFF2-40B4-BE49-F238E27FC236}">
                      <a16:creationId xmlns:a16="http://schemas.microsoft.com/office/drawing/2014/main" id="{1D8CF994-D83D-423A-A1B8-E158A644FB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9" y="1656"/>
                  <a:ext cx="34" cy="19"/>
                </a:xfrm>
                <a:custGeom>
                  <a:avLst/>
                  <a:gdLst>
                    <a:gd name="T0" fmla="*/ 34 w 34"/>
                    <a:gd name="T1" fmla="*/ 19 h 19"/>
                    <a:gd name="T2" fmla="*/ 29 w 34"/>
                    <a:gd name="T3" fmla="*/ 19 h 19"/>
                    <a:gd name="T4" fmla="*/ 24 w 34"/>
                    <a:gd name="T5" fmla="*/ 14 h 19"/>
                    <a:gd name="T6" fmla="*/ 15 w 34"/>
                    <a:gd name="T7" fmla="*/ 9 h 19"/>
                    <a:gd name="T8" fmla="*/ 10 w 34"/>
                    <a:gd name="T9" fmla="*/ 5 h 19"/>
                    <a:gd name="T10" fmla="*/ 5 w 34"/>
                    <a:gd name="T11" fmla="*/ 5 h 19"/>
                    <a:gd name="T12" fmla="*/ 5 w 34"/>
                    <a:gd name="T13" fmla="*/ 5 h 19"/>
                    <a:gd name="T14" fmla="*/ 0 w 34"/>
                    <a:gd name="T15" fmla="*/ 9 h 19"/>
                    <a:gd name="T16" fmla="*/ 0 w 34"/>
                    <a:gd name="T17" fmla="*/ 0 h 19"/>
                    <a:gd name="T18" fmla="*/ 10 w 34"/>
                    <a:gd name="T19" fmla="*/ 0 h 19"/>
                    <a:gd name="T20" fmla="*/ 20 w 34"/>
                    <a:gd name="T21" fmla="*/ 5 h 19"/>
                    <a:gd name="T22" fmla="*/ 29 w 34"/>
                    <a:gd name="T23" fmla="*/ 9 h 19"/>
                    <a:gd name="T24" fmla="*/ 34 w 34"/>
                    <a:gd name="T25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4" h="19">
                      <a:moveTo>
                        <a:pt x="34" y="19"/>
                      </a:moveTo>
                      <a:lnTo>
                        <a:pt x="29" y="19"/>
                      </a:lnTo>
                      <a:lnTo>
                        <a:pt x="24" y="14"/>
                      </a:lnTo>
                      <a:lnTo>
                        <a:pt x="15" y="9"/>
                      </a:lnTo>
                      <a:lnTo>
                        <a:pt x="10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20" y="5"/>
                      </a:lnTo>
                      <a:lnTo>
                        <a:pt x="29" y="9"/>
                      </a:lnTo>
                      <a:lnTo>
                        <a:pt x="34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6" name="Freeform 254">
                  <a:extLst>
                    <a:ext uri="{FF2B5EF4-FFF2-40B4-BE49-F238E27FC236}">
                      <a16:creationId xmlns:a16="http://schemas.microsoft.com/office/drawing/2014/main" id="{9F77F444-4B78-4692-8857-114EF4FC61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3" y="1661"/>
                  <a:ext cx="15" cy="28"/>
                </a:xfrm>
                <a:custGeom>
                  <a:avLst/>
                  <a:gdLst>
                    <a:gd name="T0" fmla="*/ 15 w 15"/>
                    <a:gd name="T1" fmla="*/ 28 h 28"/>
                    <a:gd name="T2" fmla="*/ 5 w 15"/>
                    <a:gd name="T3" fmla="*/ 24 h 28"/>
                    <a:gd name="T4" fmla="*/ 0 w 15"/>
                    <a:gd name="T5" fmla="*/ 14 h 28"/>
                    <a:gd name="T6" fmla="*/ 0 w 15"/>
                    <a:gd name="T7" fmla="*/ 4 h 28"/>
                    <a:gd name="T8" fmla="*/ 0 w 15"/>
                    <a:gd name="T9" fmla="*/ 0 h 28"/>
                    <a:gd name="T10" fmla="*/ 0 w 15"/>
                    <a:gd name="T11" fmla="*/ 0 h 28"/>
                    <a:gd name="T12" fmla="*/ 5 w 15"/>
                    <a:gd name="T13" fmla="*/ 4 h 28"/>
                    <a:gd name="T14" fmla="*/ 10 w 15"/>
                    <a:gd name="T15" fmla="*/ 9 h 28"/>
                    <a:gd name="T16" fmla="*/ 10 w 15"/>
                    <a:gd name="T17" fmla="*/ 19 h 28"/>
                    <a:gd name="T18" fmla="*/ 15 w 15"/>
                    <a:gd name="T19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28">
                      <a:moveTo>
                        <a:pt x="15" y="28"/>
                      </a:moveTo>
                      <a:lnTo>
                        <a:pt x="5" y="24"/>
                      </a:lnTo>
                      <a:lnTo>
                        <a:pt x="0" y="1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10" y="9"/>
                      </a:lnTo>
                      <a:lnTo>
                        <a:pt x="10" y="19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7" name="Freeform 255">
                  <a:extLst>
                    <a:ext uri="{FF2B5EF4-FFF2-40B4-BE49-F238E27FC236}">
                      <a16:creationId xmlns:a16="http://schemas.microsoft.com/office/drawing/2014/main" id="{83A2AFC3-710E-4CA5-BA71-B9639C080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7" y="1665"/>
                  <a:ext cx="10" cy="24"/>
                </a:xfrm>
                <a:custGeom>
                  <a:avLst/>
                  <a:gdLst>
                    <a:gd name="T0" fmla="*/ 10 w 10"/>
                    <a:gd name="T1" fmla="*/ 20 h 24"/>
                    <a:gd name="T2" fmla="*/ 10 w 10"/>
                    <a:gd name="T3" fmla="*/ 24 h 24"/>
                    <a:gd name="T4" fmla="*/ 5 w 10"/>
                    <a:gd name="T5" fmla="*/ 20 h 24"/>
                    <a:gd name="T6" fmla="*/ 0 w 10"/>
                    <a:gd name="T7" fmla="*/ 15 h 24"/>
                    <a:gd name="T8" fmla="*/ 0 w 10"/>
                    <a:gd name="T9" fmla="*/ 5 h 24"/>
                    <a:gd name="T10" fmla="*/ 0 w 10"/>
                    <a:gd name="T11" fmla="*/ 0 h 24"/>
                    <a:gd name="T12" fmla="*/ 5 w 10"/>
                    <a:gd name="T13" fmla="*/ 0 h 24"/>
                    <a:gd name="T14" fmla="*/ 10 w 10"/>
                    <a:gd name="T15" fmla="*/ 10 h 24"/>
                    <a:gd name="T16" fmla="*/ 10 w 10"/>
                    <a:gd name="T17" fmla="*/ 15 h 24"/>
                    <a:gd name="T18" fmla="*/ 10 w 10"/>
                    <a:gd name="T19" fmla="*/ 2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24">
                      <a:moveTo>
                        <a:pt x="10" y="20"/>
                      </a:moveTo>
                      <a:lnTo>
                        <a:pt x="10" y="24"/>
                      </a:lnTo>
                      <a:lnTo>
                        <a:pt x="5" y="20"/>
                      </a:lnTo>
                      <a:lnTo>
                        <a:pt x="0" y="1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10"/>
                      </a:lnTo>
                      <a:lnTo>
                        <a:pt x="10" y="15"/>
                      </a:lnTo>
                      <a:lnTo>
                        <a:pt x="10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8" name="Freeform 256">
                  <a:extLst>
                    <a:ext uri="{FF2B5EF4-FFF2-40B4-BE49-F238E27FC236}">
                      <a16:creationId xmlns:a16="http://schemas.microsoft.com/office/drawing/2014/main" id="{E5540916-478F-4FB1-B32D-54DCCA9445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2" y="1670"/>
                  <a:ext cx="24" cy="34"/>
                </a:xfrm>
                <a:custGeom>
                  <a:avLst/>
                  <a:gdLst>
                    <a:gd name="T0" fmla="*/ 24 w 24"/>
                    <a:gd name="T1" fmla="*/ 0 h 34"/>
                    <a:gd name="T2" fmla="*/ 0 w 24"/>
                    <a:gd name="T3" fmla="*/ 34 h 34"/>
                    <a:gd name="T4" fmla="*/ 5 w 24"/>
                    <a:gd name="T5" fmla="*/ 24 h 34"/>
                    <a:gd name="T6" fmla="*/ 5 w 24"/>
                    <a:gd name="T7" fmla="*/ 15 h 34"/>
                    <a:gd name="T8" fmla="*/ 10 w 24"/>
                    <a:gd name="T9" fmla="*/ 5 h 34"/>
                    <a:gd name="T10" fmla="*/ 15 w 24"/>
                    <a:gd name="T11" fmla="*/ 5 h 34"/>
                    <a:gd name="T12" fmla="*/ 20 w 24"/>
                    <a:gd name="T13" fmla="*/ 0 h 34"/>
                    <a:gd name="T14" fmla="*/ 24 w 24"/>
                    <a:gd name="T15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34">
                      <a:moveTo>
                        <a:pt x="24" y="0"/>
                      </a:moveTo>
                      <a:lnTo>
                        <a:pt x="0" y="34"/>
                      </a:lnTo>
                      <a:lnTo>
                        <a:pt x="5" y="24"/>
                      </a:lnTo>
                      <a:lnTo>
                        <a:pt x="5" y="15"/>
                      </a:lnTo>
                      <a:lnTo>
                        <a:pt x="10" y="5"/>
                      </a:lnTo>
                      <a:lnTo>
                        <a:pt x="15" y="5"/>
                      </a:lnTo>
                      <a:lnTo>
                        <a:pt x="2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69" name="Freeform 257">
                  <a:extLst>
                    <a:ext uri="{FF2B5EF4-FFF2-40B4-BE49-F238E27FC236}">
                      <a16:creationId xmlns:a16="http://schemas.microsoft.com/office/drawing/2014/main" id="{BEA02A04-DCFD-4584-8E52-9DB10A939B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9" y="1675"/>
                  <a:ext cx="34" cy="24"/>
                </a:xfrm>
                <a:custGeom>
                  <a:avLst/>
                  <a:gdLst>
                    <a:gd name="T0" fmla="*/ 34 w 34"/>
                    <a:gd name="T1" fmla="*/ 14 h 24"/>
                    <a:gd name="T2" fmla="*/ 34 w 34"/>
                    <a:gd name="T3" fmla="*/ 24 h 24"/>
                    <a:gd name="T4" fmla="*/ 29 w 34"/>
                    <a:gd name="T5" fmla="*/ 24 h 24"/>
                    <a:gd name="T6" fmla="*/ 29 w 34"/>
                    <a:gd name="T7" fmla="*/ 24 h 24"/>
                    <a:gd name="T8" fmla="*/ 24 w 34"/>
                    <a:gd name="T9" fmla="*/ 19 h 24"/>
                    <a:gd name="T10" fmla="*/ 24 w 34"/>
                    <a:gd name="T11" fmla="*/ 14 h 24"/>
                    <a:gd name="T12" fmla="*/ 24 w 34"/>
                    <a:gd name="T13" fmla="*/ 10 h 24"/>
                    <a:gd name="T14" fmla="*/ 0 w 34"/>
                    <a:gd name="T15" fmla="*/ 0 h 24"/>
                    <a:gd name="T16" fmla="*/ 10 w 34"/>
                    <a:gd name="T17" fmla="*/ 0 h 24"/>
                    <a:gd name="T18" fmla="*/ 20 w 34"/>
                    <a:gd name="T19" fmla="*/ 5 h 24"/>
                    <a:gd name="T20" fmla="*/ 29 w 34"/>
                    <a:gd name="T21" fmla="*/ 10 h 24"/>
                    <a:gd name="T22" fmla="*/ 34 w 34"/>
                    <a:gd name="T23" fmla="*/ 1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4">
                      <a:moveTo>
                        <a:pt x="34" y="14"/>
                      </a:moveTo>
                      <a:lnTo>
                        <a:pt x="34" y="24"/>
                      </a:lnTo>
                      <a:lnTo>
                        <a:pt x="29" y="24"/>
                      </a:lnTo>
                      <a:lnTo>
                        <a:pt x="29" y="24"/>
                      </a:lnTo>
                      <a:lnTo>
                        <a:pt x="24" y="19"/>
                      </a:lnTo>
                      <a:lnTo>
                        <a:pt x="24" y="14"/>
                      </a:lnTo>
                      <a:lnTo>
                        <a:pt x="24" y="10"/>
                      </a:ln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20" y="5"/>
                      </a:lnTo>
                      <a:lnTo>
                        <a:pt x="29" y="10"/>
                      </a:lnTo>
                      <a:lnTo>
                        <a:pt x="3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0" name="Freeform 258">
                  <a:extLst>
                    <a:ext uri="{FF2B5EF4-FFF2-40B4-BE49-F238E27FC236}">
                      <a16:creationId xmlns:a16="http://schemas.microsoft.com/office/drawing/2014/main" id="{12145D91-B738-4B34-8F5F-D4957A36D5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3" y="1675"/>
                  <a:ext cx="14" cy="24"/>
                </a:xfrm>
                <a:custGeom>
                  <a:avLst/>
                  <a:gdLst>
                    <a:gd name="T0" fmla="*/ 14 w 14"/>
                    <a:gd name="T1" fmla="*/ 14 h 24"/>
                    <a:gd name="T2" fmla="*/ 14 w 14"/>
                    <a:gd name="T3" fmla="*/ 24 h 24"/>
                    <a:gd name="T4" fmla="*/ 5 w 14"/>
                    <a:gd name="T5" fmla="*/ 14 h 24"/>
                    <a:gd name="T6" fmla="*/ 0 w 14"/>
                    <a:gd name="T7" fmla="*/ 10 h 24"/>
                    <a:gd name="T8" fmla="*/ 0 w 14"/>
                    <a:gd name="T9" fmla="*/ 10 h 24"/>
                    <a:gd name="T10" fmla="*/ 0 w 14"/>
                    <a:gd name="T11" fmla="*/ 0 h 24"/>
                    <a:gd name="T12" fmla="*/ 5 w 14"/>
                    <a:gd name="T13" fmla="*/ 5 h 24"/>
                    <a:gd name="T14" fmla="*/ 10 w 14"/>
                    <a:gd name="T15" fmla="*/ 5 h 24"/>
                    <a:gd name="T16" fmla="*/ 14 w 14"/>
                    <a:gd name="T17" fmla="*/ 1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24">
                      <a:moveTo>
                        <a:pt x="14" y="14"/>
                      </a:moveTo>
                      <a:lnTo>
                        <a:pt x="14" y="24"/>
                      </a:lnTo>
                      <a:lnTo>
                        <a:pt x="5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1" name="Freeform 259">
                  <a:extLst>
                    <a:ext uri="{FF2B5EF4-FFF2-40B4-BE49-F238E27FC236}">
                      <a16:creationId xmlns:a16="http://schemas.microsoft.com/office/drawing/2014/main" id="{60FE3C7C-5C89-4175-B959-CA2BFBC8B6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" y="1675"/>
                  <a:ext cx="19" cy="19"/>
                </a:xfrm>
                <a:custGeom>
                  <a:avLst/>
                  <a:gdLst>
                    <a:gd name="T0" fmla="*/ 19 w 19"/>
                    <a:gd name="T1" fmla="*/ 19 h 19"/>
                    <a:gd name="T2" fmla="*/ 0 w 19"/>
                    <a:gd name="T3" fmla="*/ 0 h 19"/>
                    <a:gd name="T4" fmla="*/ 10 w 19"/>
                    <a:gd name="T5" fmla="*/ 5 h 19"/>
                    <a:gd name="T6" fmla="*/ 10 w 19"/>
                    <a:gd name="T7" fmla="*/ 10 h 19"/>
                    <a:gd name="T8" fmla="*/ 19 w 19"/>
                    <a:gd name="T9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9">
                      <a:moveTo>
                        <a:pt x="19" y="19"/>
                      </a:moveTo>
                      <a:lnTo>
                        <a:pt x="0" y="0"/>
                      </a:lnTo>
                      <a:lnTo>
                        <a:pt x="10" y="5"/>
                      </a:lnTo>
                      <a:lnTo>
                        <a:pt x="10" y="10"/>
                      </a:lnTo>
                      <a:lnTo>
                        <a:pt x="1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2" name="Freeform 260">
                  <a:extLst>
                    <a:ext uri="{FF2B5EF4-FFF2-40B4-BE49-F238E27FC236}">
                      <a16:creationId xmlns:a16="http://schemas.microsoft.com/office/drawing/2014/main" id="{AED2779E-D74A-4C60-BEAB-518F53FD92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8" y="1680"/>
                  <a:ext cx="20" cy="57"/>
                </a:xfrm>
                <a:custGeom>
                  <a:avLst/>
                  <a:gdLst>
                    <a:gd name="T0" fmla="*/ 20 w 20"/>
                    <a:gd name="T1" fmla="*/ 57 h 57"/>
                    <a:gd name="T2" fmla="*/ 15 w 20"/>
                    <a:gd name="T3" fmla="*/ 43 h 57"/>
                    <a:gd name="T4" fmla="*/ 10 w 20"/>
                    <a:gd name="T5" fmla="*/ 29 h 57"/>
                    <a:gd name="T6" fmla="*/ 5 w 20"/>
                    <a:gd name="T7" fmla="*/ 14 h 57"/>
                    <a:gd name="T8" fmla="*/ 0 w 20"/>
                    <a:gd name="T9" fmla="*/ 0 h 57"/>
                    <a:gd name="T10" fmla="*/ 5 w 20"/>
                    <a:gd name="T11" fmla="*/ 5 h 57"/>
                    <a:gd name="T12" fmla="*/ 10 w 20"/>
                    <a:gd name="T13" fmla="*/ 9 h 57"/>
                    <a:gd name="T14" fmla="*/ 15 w 20"/>
                    <a:gd name="T15" fmla="*/ 14 h 57"/>
                    <a:gd name="T16" fmla="*/ 15 w 20"/>
                    <a:gd name="T17" fmla="*/ 24 h 57"/>
                    <a:gd name="T18" fmla="*/ 15 w 20"/>
                    <a:gd name="T19" fmla="*/ 43 h 57"/>
                    <a:gd name="T20" fmla="*/ 20 w 20"/>
                    <a:gd name="T21" fmla="*/ 48 h 57"/>
                    <a:gd name="T22" fmla="*/ 20 w 20"/>
                    <a:gd name="T23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" h="57">
                      <a:moveTo>
                        <a:pt x="20" y="57"/>
                      </a:moveTo>
                      <a:lnTo>
                        <a:pt x="15" y="43"/>
                      </a:lnTo>
                      <a:lnTo>
                        <a:pt x="10" y="29"/>
                      </a:lnTo>
                      <a:lnTo>
                        <a:pt x="5" y="14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9"/>
                      </a:lnTo>
                      <a:lnTo>
                        <a:pt x="15" y="14"/>
                      </a:lnTo>
                      <a:lnTo>
                        <a:pt x="15" y="24"/>
                      </a:lnTo>
                      <a:lnTo>
                        <a:pt x="15" y="43"/>
                      </a:lnTo>
                      <a:lnTo>
                        <a:pt x="20" y="48"/>
                      </a:lnTo>
                      <a:lnTo>
                        <a:pt x="20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3" name="Freeform 261">
                  <a:extLst>
                    <a:ext uri="{FF2B5EF4-FFF2-40B4-BE49-F238E27FC236}">
                      <a16:creationId xmlns:a16="http://schemas.microsoft.com/office/drawing/2014/main" id="{6EFDE25A-8568-419A-8887-0D742082DB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" y="1680"/>
                  <a:ext cx="10" cy="19"/>
                </a:xfrm>
                <a:custGeom>
                  <a:avLst/>
                  <a:gdLst>
                    <a:gd name="T0" fmla="*/ 10 w 10"/>
                    <a:gd name="T1" fmla="*/ 14 h 19"/>
                    <a:gd name="T2" fmla="*/ 10 w 10"/>
                    <a:gd name="T3" fmla="*/ 19 h 19"/>
                    <a:gd name="T4" fmla="*/ 5 w 10"/>
                    <a:gd name="T5" fmla="*/ 19 h 19"/>
                    <a:gd name="T6" fmla="*/ 0 w 10"/>
                    <a:gd name="T7" fmla="*/ 14 h 19"/>
                    <a:gd name="T8" fmla="*/ 0 w 10"/>
                    <a:gd name="T9" fmla="*/ 0 h 19"/>
                    <a:gd name="T10" fmla="*/ 5 w 10"/>
                    <a:gd name="T11" fmla="*/ 5 h 19"/>
                    <a:gd name="T12" fmla="*/ 5 w 10"/>
                    <a:gd name="T13" fmla="*/ 9 h 19"/>
                    <a:gd name="T14" fmla="*/ 5 w 10"/>
                    <a:gd name="T15" fmla="*/ 14 h 19"/>
                    <a:gd name="T16" fmla="*/ 10 w 10"/>
                    <a:gd name="T17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19">
                      <a:moveTo>
                        <a:pt x="10" y="14"/>
                      </a:moveTo>
                      <a:lnTo>
                        <a:pt x="10" y="19"/>
                      </a:lnTo>
                      <a:lnTo>
                        <a:pt x="5" y="19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9"/>
                      </a:lnTo>
                      <a:lnTo>
                        <a:pt x="5" y="14"/>
                      </a:lnTo>
                      <a:lnTo>
                        <a:pt x="1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4" name="Freeform 262">
                  <a:extLst>
                    <a:ext uri="{FF2B5EF4-FFF2-40B4-BE49-F238E27FC236}">
                      <a16:creationId xmlns:a16="http://schemas.microsoft.com/office/drawing/2014/main" id="{F4884391-33DE-46AB-8BDC-37942731FD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5" y="1680"/>
                  <a:ext cx="53" cy="62"/>
                </a:xfrm>
                <a:custGeom>
                  <a:avLst/>
                  <a:gdLst>
                    <a:gd name="T0" fmla="*/ 0 w 53"/>
                    <a:gd name="T1" fmla="*/ 62 h 62"/>
                    <a:gd name="T2" fmla="*/ 0 w 53"/>
                    <a:gd name="T3" fmla="*/ 57 h 62"/>
                    <a:gd name="T4" fmla="*/ 5 w 53"/>
                    <a:gd name="T5" fmla="*/ 53 h 62"/>
                    <a:gd name="T6" fmla="*/ 15 w 53"/>
                    <a:gd name="T7" fmla="*/ 48 h 62"/>
                    <a:gd name="T8" fmla="*/ 24 w 53"/>
                    <a:gd name="T9" fmla="*/ 38 h 62"/>
                    <a:gd name="T10" fmla="*/ 39 w 53"/>
                    <a:gd name="T11" fmla="*/ 24 h 62"/>
                    <a:gd name="T12" fmla="*/ 48 w 53"/>
                    <a:gd name="T13" fmla="*/ 14 h 62"/>
                    <a:gd name="T14" fmla="*/ 53 w 53"/>
                    <a:gd name="T15" fmla="*/ 0 h 62"/>
                    <a:gd name="T16" fmla="*/ 43 w 53"/>
                    <a:gd name="T17" fmla="*/ 19 h 62"/>
                    <a:gd name="T18" fmla="*/ 34 w 53"/>
                    <a:gd name="T19" fmla="*/ 38 h 62"/>
                    <a:gd name="T20" fmla="*/ 19 w 53"/>
                    <a:gd name="T21" fmla="*/ 53 h 62"/>
                    <a:gd name="T22" fmla="*/ 0 w 53"/>
                    <a:gd name="T23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3" h="62">
                      <a:moveTo>
                        <a:pt x="0" y="62"/>
                      </a:moveTo>
                      <a:lnTo>
                        <a:pt x="0" y="57"/>
                      </a:lnTo>
                      <a:lnTo>
                        <a:pt x="5" y="53"/>
                      </a:lnTo>
                      <a:lnTo>
                        <a:pt x="15" y="48"/>
                      </a:lnTo>
                      <a:lnTo>
                        <a:pt x="24" y="38"/>
                      </a:lnTo>
                      <a:lnTo>
                        <a:pt x="39" y="24"/>
                      </a:lnTo>
                      <a:lnTo>
                        <a:pt x="48" y="14"/>
                      </a:lnTo>
                      <a:lnTo>
                        <a:pt x="53" y="0"/>
                      </a:lnTo>
                      <a:lnTo>
                        <a:pt x="43" y="19"/>
                      </a:lnTo>
                      <a:lnTo>
                        <a:pt x="34" y="38"/>
                      </a:lnTo>
                      <a:lnTo>
                        <a:pt x="19" y="53"/>
                      </a:lnTo>
                      <a:lnTo>
                        <a:pt x="0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5" name="Freeform 263">
                  <a:extLst>
                    <a:ext uri="{FF2B5EF4-FFF2-40B4-BE49-F238E27FC236}">
                      <a16:creationId xmlns:a16="http://schemas.microsoft.com/office/drawing/2014/main" id="{6ACB65F5-BEF6-4919-80FC-713AB4508E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1" y="1694"/>
                  <a:ext cx="20" cy="19"/>
                </a:xfrm>
                <a:custGeom>
                  <a:avLst/>
                  <a:gdLst>
                    <a:gd name="T0" fmla="*/ 20 w 20"/>
                    <a:gd name="T1" fmla="*/ 19 h 19"/>
                    <a:gd name="T2" fmla="*/ 15 w 20"/>
                    <a:gd name="T3" fmla="*/ 15 h 19"/>
                    <a:gd name="T4" fmla="*/ 10 w 20"/>
                    <a:gd name="T5" fmla="*/ 10 h 19"/>
                    <a:gd name="T6" fmla="*/ 5 w 20"/>
                    <a:gd name="T7" fmla="*/ 5 h 19"/>
                    <a:gd name="T8" fmla="*/ 0 w 20"/>
                    <a:gd name="T9" fmla="*/ 0 h 19"/>
                    <a:gd name="T10" fmla="*/ 5 w 20"/>
                    <a:gd name="T11" fmla="*/ 0 h 19"/>
                    <a:gd name="T12" fmla="*/ 10 w 20"/>
                    <a:gd name="T13" fmla="*/ 0 h 19"/>
                    <a:gd name="T14" fmla="*/ 15 w 20"/>
                    <a:gd name="T15" fmla="*/ 5 h 19"/>
                    <a:gd name="T16" fmla="*/ 20 w 20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0" h="19">
                      <a:moveTo>
                        <a:pt x="20" y="19"/>
                      </a:moveTo>
                      <a:lnTo>
                        <a:pt x="15" y="15"/>
                      </a:lnTo>
                      <a:lnTo>
                        <a:pt x="10" y="10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5"/>
                      </a:lnTo>
                      <a:lnTo>
                        <a:pt x="2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grpSp>
            <p:nvGrpSpPr>
              <p:cNvPr id="448776" name="Group 264">
                <a:extLst>
                  <a:ext uri="{FF2B5EF4-FFF2-40B4-BE49-F238E27FC236}">
                    <a16:creationId xmlns:a16="http://schemas.microsoft.com/office/drawing/2014/main" id="{F6E7BA80-B5BF-406C-9FF1-4BA78A52F0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15" y="1689"/>
                <a:ext cx="2957" cy="817"/>
                <a:chOff x="1615" y="1689"/>
                <a:chExt cx="2957" cy="817"/>
              </a:xfrm>
            </p:grpSpPr>
            <p:sp>
              <p:nvSpPr>
                <p:cNvPr id="448777" name="Freeform 265">
                  <a:extLst>
                    <a:ext uri="{FF2B5EF4-FFF2-40B4-BE49-F238E27FC236}">
                      <a16:creationId xmlns:a16="http://schemas.microsoft.com/office/drawing/2014/main" id="{544895A4-F20A-4955-94A6-11D95B354B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2" y="1689"/>
                  <a:ext cx="14" cy="34"/>
                </a:xfrm>
                <a:custGeom>
                  <a:avLst/>
                  <a:gdLst>
                    <a:gd name="T0" fmla="*/ 14 w 14"/>
                    <a:gd name="T1" fmla="*/ 0 h 34"/>
                    <a:gd name="T2" fmla="*/ 0 w 14"/>
                    <a:gd name="T3" fmla="*/ 34 h 34"/>
                    <a:gd name="T4" fmla="*/ 14 w 14"/>
                    <a:gd name="T5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" h="34">
                      <a:moveTo>
                        <a:pt x="14" y="0"/>
                      </a:moveTo>
                      <a:lnTo>
                        <a:pt x="0" y="34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8" name="Freeform 266">
                  <a:extLst>
                    <a:ext uri="{FF2B5EF4-FFF2-40B4-BE49-F238E27FC236}">
                      <a16:creationId xmlns:a16="http://schemas.microsoft.com/office/drawing/2014/main" id="{E155195D-A888-44D2-979C-71C561442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0" y="1694"/>
                  <a:ext cx="58" cy="120"/>
                </a:xfrm>
                <a:custGeom>
                  <a:avLst/>
                  <a:gdLst>
                    <a:gd name="T0" fmla="*/ 29 w 58"/>
                    <a:gd name="T1" fmla="*/ 19 h 120"/>
                    <a:gd name="T2" fmla="*/ 39 w 58"/>
                    <a:gd name="T3" fmla="*/ 29 h 120"/>
                    <a:gd name="T4" fmla="*/ 48 w 58"/>
                    <a:gd name="T5" fmla="*/ 39 h 120"/>
                    <a:gd name="T6" fmla="*/ 58 w 58"/>
                    <a:gd name="T7" fmla="*/ 48 h 120"/>
                    <a:gd name="T8" fmla="*/ 58 w 58"/>
                    <a:gd name="T9" fmla="*/ 53 h 120"/>
                    <a:gd name="T10" fmla="*/ 58 w 58"/>
                    <a:gd name="T11" fmla="*/ 63 h 120"/>
                    <a:gd name="T12" fmla="*/ 53 w 58"/>
                    <a:gd name="T13" fmla="*/ 58 h 120"/>
                    <a:gd name="T14" fmla="*/ 48 w 58"/>
                    <a:gd name="T15" fmla="*/ 48 h 120"/>
                    <a:gd name="T16" fmla="*/ 43 w 58"/>
                    <a:gd name="T17" fmla="*/ 39 h 120"/>
                    <a:gd name="T18" fmla="*/ 39 w 58"/>
                    <a:gd name="T19" fmla="*/ 34 h 120"/>
                    <a:gd name="T20" fmla="*/ 29 w 58"/>
                    <a:gd name="T21" fmla="*/ 43 h 120"/>
                    <a:gd name="T22" fmla="*/ 34 w 58"/>
                    <a:gd name="T23" fmla="*/ 43 h 120"/>
                    <a:gd name="T24" fmla="*/ 39 w 58"/>
                    <a:gd name="T25" fmla="*/ 48 h 120"/>
                    <a:gd name="T26" fmla="*/ 43 w 58"/>
                    <a:gd name="T27" fmla="*/ 58 h 120"/>
                    <a:gd name="T28" fmla="*/ 48 w 58"/>
                    <a:gd name="T29" fmla="*/ 67 h 120"/>
                    <a:gd name="T30" fmla="*/ 48 w 58"/>
                    <a:gd name="T31" fmla="*/ 77 h 120"/>
                    <a:gd name="T32" fmla="*/ 43 w 58"/>
                    <a:gd name="T33" fmla="*/ 77 h 120"/>
                    <a:gd name="T34" fmla="*/ 39 w 58"/>
                    <a:gd name="T35" fmla="*/ 77 h 120"/>
                    <a:gd name="T36" fmla="*/ 39 w 58"/>
                    <a:gd name="T37" fmla="*/ 67 h 120"/>
                    <a:gd name="T38" fmla="*/ 39 w 58"/>
                    <a:gd name="T39" fmla="*/ 58 h 120"/>
                    <a:gd name="T40" fmla="*/ 39 w 58"/>
                    <a:gd name="T41" fmla="*/ 58 h 120"/>
                    <a:gd name="T42" fmla="*/ 34 w 58"/>
                    <a:gd name="T43" fmla="*/ 53 h 120"/>
                    <a:gd name="T44" fmla="*/ 29 w 58"/>
                    <a:gd name="T45" fmla="*/ 53 h 120"/>
                    <a:gd name="T46" fmla="*/ 29 w 58"/>
                    <a:gd name="T47" fmla="*/ 58 h 120"/>
                    <a:gd name="T48" fmla="*/ 24 w 58"/>
                    <a:gd name="T49" fmla="*/ 63 h 120"/>
                    <a:gd name="T50" fmla="*/ 24 w 58"/>
                    <a:gd name="T51" fmla="*/ 77 h 120"/>
                    <a:gd name="T52" fmla="*/ 29 w 58"/>
                    <a:gd name="T53" fmla="*/ 82 h 120"/>
                    <a:gd name="T54" fmla="*/ 29 w 58"/>
                    <a:gd name="T55" fmla="*/ 82 h 120"/>
                    <a:gd name="T56" fmla="*/ 29 w 58"/>
                    <a:gd name="T57" fmla="*/ 91 h 120"/>
                    <a:gd name="T58" fmla="*/ 24 w 58"/>
                    <a:gd name="T59" fmla="*/ 96 h 120"/>
                    <a:gd name="T60" fmla="*/ 24 w 58"/>
                    <a:gd name="T61" fmla="*/ 101 h 120"/>
                    <a:gd name="T62" fmla="*/ 29 w 58"/>
                    <a:gd name="T63" fmla="*/ 106 h 120"/>
                    <a:gd name="T64" fmla="*/ 29 w 58"/>
                    <a:gd name="T65" fmla="*/ 111 h 120"/>
                    <a:gd name="T66" fmla="*/ 24 w 58"/>
                    <a:gd name="T67" fmla="*/ 120 h 120"/>
                    <a:gd name="T68" fmla="*/ 19 w 58"/>
                    <a:gd name="T69" fmla="*/ 115 h 120"/>
                    <a:gd name="T70" fmla="*/ 19 w 58"/>
                    <a:gd name="T71" fmla="*/ 111 h 120"/>
                    <a:gd name="T72" fmla="*/ 19 w 58"/>
                    <a:gd name="T73" fmla="*/ 101 h 120"/>
                    <a:gd name="T74" fmla="*/ 19 w 58"/>
                    <a:gd name="T75" fmla="*/ 96 h 120"/>
                    <a:gd name="T76" fmla="*/ 19 w 58"/>
                    <a:gd name="T77" fmla="*/ 91 h 120"/>
                    <a:gd name="T78" fmla="*/ 15 w 58"/>
                    <a:gd name="T79" fmla="*/ 87 h 120"/>
                    <a:gd name="T80" fmla="*/ 5 w 58"/>
                    <a:gd name="T81" fmla="*/ 91 h 120"/>
                    <a:gd name="T82" fmla="*/ 0 w 58"/>
                    <a:gd name="T83" fmla="*/ 67 h 120"/>
                    <a:gd name="T84" fmla="*/ 19 w 58"/>
                    <a:gd name="T85" fmla="*/ 82 h 120"/>
                    <a:gd name="T86" fmla="*/ 19 w 58"/>
                    <a:gd name="T87" fmla="*/ 67 h 120"/>
                    <a:gd name="T88" fmla="*/ 24 w 58"/>
                    <a:gd name="T89" fmla="*/ 43 h 120"/>
                    <a:gd name="T90" fmla="*/ 29 w 58"/>
                    <a:gd name="T91" fmla="*/ 24 h 120"/>
                    <a:gd name="T92" fmla="*/ 24 w 58"/>
                    <a:gd name="T93" fmla="*/ 0 h 120"/>
                    <a:gd name="T94" fmla="*/ 29 w 58"/>
                    <a:gd name="T95" fmla="*/ 5 h 120"/>
                    <a:gd name="T96" fmla="*/ 34 w 58"/>
                    <a:gd name="T97" fmla="*/ 10 h 120"/>
                    <a:gd name="T98" fmla="*/ 34 w 58"/>
                    <a:gd name="T99" fmla="*/ 15 h 120"/>
                    <a:gd name="T100" fmla="*/ 29 w 58"/>
                    <a:gd name="T101" fmla="*/ 19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58" h="120">
                      <a:moveTo>
                        <a:pt x="29" y="19"/>
                      </a:moveTo>
                      <a:lnTo>
                        <a:pt x="39" y="29"/>
                      </a:lnTo>
                      <a:lnTo>
                        <a:pt x="48" y="39"/>
                      </a:lnTo>
                      <a:lnTo>
                        <a:pt x="58" y="48"/>
                      </a:lnTo>
                      <a:lnTo>
                        <a:pt x="58" y="53"/>
                      </a:lnTo>
                      <a:lnTo>
                        <a:pt x="58" y="63"/>
                      </a:lnTo>
                      <a:lnTo>
                        <a:pt x="53" y="58"/>
                      </a:lnTo>
                      <a:lnTo>
                        <a:pt x="48" y="48"/>
                      </a:lnTo>
                      <a:lnTo>
                        <a:pt x="43" y="39"/>
                      </a:lnTo>
                      <a:lnTo>
                        <a:pt x="39" y="34"/>
                      </a:lnTo>
                      <a:lnTo>
                        <a:pt x="29" y="43"/>
                      </a:lnTo>
                      <a:lnTo>
                        <a:pt x="34" y="43"/>
                      </a:lnTo>
                      <a:lnTo>
                        <a:pt x="39" y="48"/>
                      </a:lnTo>
                      <a:lnTo>
                        <a:pt x="43" y="58"/>
                      </a:lnTo>
                      <a:lnTo>
                        <a:pt x="48" y="67"/>
                      </a:lnTo>
                      <a:lnTo>
                        <a:pt x="48" y="77"/>
                      </a:lnTo>
                      <a:lnTo>
                        <a:pt x="43" y="77"/>
                      </a:lnTo>
                      <a:lnTo>
                        <a:pt x="39" y="77"/>
                      </a:lnTo>
                      <a:lnTo>
                        <a:pt x="39" y="67"/>
                      </a:lnTo>
                      <a:lnTo>
                        <a:pt x="39" y="58"/>
                      </a:lnTo>
                      <a:lnTo>
                        <a:pt x="39" y="58"/>
                      </a:lnTo>
                      <a:lnTo>
                        <a:pt x="34" y="53"/>
                      </a:lnTo>
                      <a:lnTo>
                        <a:pt x="29" y="53"/>
                      </a:lnTo>
                      <a:lnTo>
                        <a:pt x="29" y="58"/>
                      </a:lnTo>
                      <a:lnTo>
                        <a:pt x="24" y="63"/>
                      </a:lnTo>
                      <a:lnTo>
                        <a:pt x="24" y="77"/>
                      </a:lnTo>
                      <a:lnTo>
                        <a:pt x="29" y="82"/>
                      </a:lnTo>
                      <a:lnTo>
                        <a:pt x="29" y="82"/>
                      </a:lnTo>
                      <a:lnTo>
                        <a:pt x="29" y="91"/>
                      </a:lnTo>
                      <a:lnTo>
                        <a:pt x="24" y="96"/>
                      </a:lnTo>
                      <a:lnTo>
                        <a:pt x="24" y="101"/>
                      </a:lnTo>
                      <a:lnTo>
                        <a:pt x="29" y="106"/>
                      </a:lnTo>
                      <a:lnTo>
                        <a:pt x="29" y="111"/>
                      </a:lnTo>
                      <a:lnTo>
                        <a:pt x="24" y="120"/>
                      </a:lnTo>
                      <a:lnTo>
                        <a:pt x="19" y="115"/>
                      </a:lnTo>
                      <a:lnTo>
                        <a:pt x="19" y="111"/>
                      </a:lnTo>
                      <a:lnTo>
                        <a:pt x="19" y="101"/>
                      </a:lnTo>
                      <a:lnTo>
                        <a:pt x="19" y="96"/>
                      </a:lnTo>
                      <a:lnTo>
                        <a:pt x="19" y="91"/>
                      </a:lnTo>
                      <a:lnTo>
                        <a:pt x="15" y="87"/>
                      </a:lnTo>
                      <a:lnTo>
                        <a:pt x="5" y="91"/>
                      </a:lnTo>
                      <a:lnTo>
                        <a:pt x="0" y="67"/>
                      </a:lnTo>
                      <a:lnTo>
                        <a:pt x="19" y="82"/>
                      </a:lnTo>
                      <a:lnTo>
                        <a:pt x="19" y="67"/>
                      </a:lnTo>
                      <a:lnTo>
                        <a:pt x="24" y="43"/>
                      </a:lnTo>
                      <a:lnTo>
                        <a:pt x="29" y="24"/>
                      </a:lnTo>
                      <a:lnTo>
                        <a:pt x="24" y="0"/>
                      </a:lnTo>
                      <a:lnTo>
                        <a:pt x="29" y="5"/>
                      </a:lnTo>
                      <a:lnTo>
                        <a:pt x="34" y="10"/>
                      </a:lnTo>
                      <a:lnTo>
                        <a:pt x="34" y="15"/>
                      </a:lnTo>
                      <a:lnTo>
                        <a:pt x="2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79" name="Freeform 267">
                  <a:extLst>
                    <a:ext uri="{FF2B5EF4-FFF2-40B4-BE49-F238E27FC236}">
                      <a16:creationId xmlns:a16="http://schemas.microsoft.com/office/drawing/2014/main" id="{E46CE6EF-C596-4D6B-8A7F-EDB465730F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" y="1699"/>
                  <a:ext cx="10" cy="53"/>
                </a:xfrm>
                <a:custGeom>
                  <a:avLst/>
                  <a:gdLst>
                    <a:gd name="T0" fmla="*/ 5 w 10"/>
                    <a:gd name="T1" fmla="*/ 53 h 53"/>
                    <a:gd name="T2" fmla="*/ 0 w 10"/>
                    <a:gd name="T3" fmla="*/ 53 h 53"/>
                    <a:gd name="T4" fmla="*/ 0 w 10"/>
                    <a:gd name="T5" fmla="*/ 38 h 53"/>
                    <a:gd name="T6" fmla="*/ 0 w 10"/>
                    <a:gd name="T7" fmla="*/ 24 h 53"/>
                    <a:gd name="T8" fmla="*/ 0 w 10"/>
                    <a:gd name="T9" fmla="*/ 0 h 53"/>
                    <a:gd name="T10" fmla="*/ 5 w 10"/>
                    <a:gd name="T11" fmla="*/ 10 h 53"/>
                    <a:gd name="T12" fmla="*/ 10 w 10"/>
                    <a:gd name="T13" fmla="*/ 24 h 53"/>
                    <a:gd name="T14" fmla="*/ 10 w 10"/>
                    <a:gd name="T15" fmla="*/ 38 h 53"/>
                    <a:gd name="T16" fmla="*/ 5 w 10"/>
                    <a:gd name="T17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53">
                      <a:moveTo>
                        <a:pt x="5" y="53"/>
                      </a:moveTo>
                      <a:lnTo>
                        <a:pt x="0" y="53"/>
                      </a:lnTo>
                      <a:lnTo>
                        <a:pt x="0" y="38"/>
                      </a:ln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5" y="10"/>
                      </a:lnTo>
                      <a:lnTo>
                        <a:pt x="10" y="24"/>
                      </a:lnTo>
                      <a:lnTo>
                        <a:pt x="10" y="38"/>
                      </a:lnTo>
                      <a:lnTo>
                        <a:pt x="5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0" name="Freeform 268">
                  <a:extLst>
                    <a:ext uri="{FF2B5EF4-FFF2-40B4-BE49-F238E27FC236}">
                      <a16:creationId xmlns:a16="http://schemas.microsoft.com/office/drawing/2014/main" id="{5212B919-8E7C-4A9F-8A50-919AC0ABCB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8" y="1699"/>
                  <a:ext cx="52" cy="226"/>
                </a:xfrm>
                <a:custGeom>
                  <a:avLst/>
                  <a:gdLst>
                    <a:gd name="T0" fmla="*/ 9 w 52"/>
                    <a:gd name="T1" fmla="*/ 53 h 226"/>
                    <a:gd name="T2" fmla="*/ 19 w 52"/>
                    <a:gd name="T3" fmla="*/ 48 h 226"/>
                    <a:gd name="T4" fmla="*/ 19 w 52"/>
                    <a:gd name="T5" fmla="*/ 53 h 226"/>
                    <a:gd name="T6" fmla="*/ 24 w 52"/>
                    <a:gd name="T7" fmla="*/ 62 h 226"/>
                    <a:gd name="T8" fmla="*/ 24 w 52"/>
                    <a:gd name="T9" fmla="*/ 67 h 226"/>
                    <a:gd name="T10" fmla="*/ 28 w 52"/>
                    <a:gd name="T11" fmla="*/ 67 h 226"/>
                    <a:gd name="T12" fmla="*/ 33 w 52"/>
                    <a:gd name="T13" fmla="*/ 19 h 226"/>
                    <a:gd name="T14" fmla="*/ 33 w 52"/>
                    <a:gd name="T15" fmla="*/ 34 h 226"/>
                    <a:gd name="T16" fmla="*/ 33 w 52"/>
                    <a:gd name="T17" fmla="*/ 53 h 226"/>
                    <a:gd name="T18" fmla="*/ 33 w 52"/>
                    <a:gd name="T19" fmla="*/ 82 h 226"/>
                    <a:gd name="T20" fmla="*/ 28 w 52"/>
                    <a:gd name="T21" fmla="*/ 96 h 226"/>
                    <a:gd name="T22" fmla="*/ 28 w 52"/>
                    <a:gd name="T23" fmla="*/ 110 h 226"/>
                    <a:gd name="T24" fmla="*/ 28 w 52"/>
                    <a:gd name="T25" fmla="*/ 125 h 226"/>
                    <a:gd name="T26" fmla="*/ 33 w 52"/>
                    <a:gd name="T27" fmla="*/ 134 h 226"/>
                    <a:gd name="T28" fmla="*/ 38 w 52"/>
                    <a:gd name="T29" fmla="*/ 125 h 226"/>
                    <a:gd name="T30" fmla="*/ 38 w 52"/>
                    <a:gd name="T31" fmla="*/ 115 h 226"/>
                    <a:gd name="T32" fmla="*/ 38 w 52"/>
                    <a:gd name="T33" fmla="*/ 86 h 226"/>
                    <a:gd name="T34" fmla="*/ 43 w 52"/>
                    <a:gd name="T35" fmla="*/ 86 h 226"/>
                    <a:gd name="T36" fmla="*/ 48 w 52"/>
                    <a:gd name="T37" fmla="*/ 67 h 226"/>
                    <a:gd name="T38" fmla="*/ 48 w 52"/>
                    <a:gd name="T39" fmla="*/ 58 h 226"/>
                    <a:gd name="T40" fmla="*/ 52 w 52"/>
                    <a:gd name="T41" fmla="*/ 48 h 226"/>
                    <a:gd name="T42" fmla="*/ 48 w 52"/>
                    <a:gd name="T43" fmla="*/ 110 h 226"/>
                    <a:gd name="T44" fmla="*/ 43 w 52"/>
                    <a:gd name="T45" fmla="*/ 139 h 226"/>
                    <a:gd name="T46" fmla="*/ 43 w 52"/>
                    <a:gd name="T47" fmla="*/ 154 h 226"/>
                    <a:gd name="T48" fmla="*/ 48 w 52"/>
                    <a:gd name="T49" fmla="*/ 168 h 226"/>
                    <a:gd name="T50" fmla="*/ 38 w 52"/>
                    <a:gd name="T51" fmla="*/ 197 h 226"/>
                    <a:gd name="T52" fmla="*/ 33 w 52"/>
                    <a:gd name="T53" fmla="*/ 226 h 226"/>
                    <a:gd name="T54" fmla="*/ 28 w 52"/>
                    <a:gd name="T55" fmla="*/ 226 h 226"/>
                    <a:gd name="T56" fmla="*/ 38 w 52"/>
                    <a:gd name="T57" fmla="*/ 158 h 226"/>
                    <a:gd name="T58" fmla="*/ 33 w 52"/>
                    <a:gd name="T59" fmla="*/ 163 h 226"/>
                    <a:gd name="T60" fmla="*/ 33 w 52"/>
                    <a:gd name="T61" fmla="*/ 163 h 226"/>
                    <a:gd name="T62" fmla="*/ 28 w 52"/>
                    <a:gd name="T63" fmla="*/ 173 h 226"/>
                    <a:gd name="T64" fmla="*/ 28 w 52"/>
                    <a:gd name="T65" fmla="*/ 187 h 226"/>
                    <a:gd name="T66" fmla="*/ 24 w 52"/>
                    <a:gd name="T67" fmla="*/ 187 h 226"/>
                    <a:gd name="T68" fmla="*/ 19 w 52"/>
                    <a:gd name="T69" fmla="*/ 192 h 226"/>
                    <a:gd name="T70" fmla="*/ 24 w 52"/>
                    <a:gd name="T71" fmla="*/ 182 h 226"/>
                    <a:gd name="T72" fmla="*/ 24 w 52"/>
                    <a:gd name="T73" fmla="*/ 168 h 226"/>
                    <a:gd name="T74" fmla="*/ 24 w 52"/>
                    <a:gd name="T75" fmla="*/ 154 h 226"/>
                    <a:gd name="T76" fmla="*/ 24 w 52"/>
                    <a:gd name="T77" fmla="*/ 139 h 226"/>
                    <a:gd name="T78" fmla="*/ 19 w 52"/>
                    <a:gd name="T79" fmla="*/ 144 h 226"/>
                    <a:gd name="T80" fmla="*/ 19 w 52"/>
                    <a:gd name="T81" fmla="*/ 149 h 226"/>
                    <a:gd name="T82" fmla="*/ 14 w 52"/>
                    <a:gd name="T83" fmla="*/ 158 h 226"/>
                    <a:gd name="T84" fmla="*/ 14 w 52"/>
                    <a:gd name="T85" fmla="*/ 149 h 226"/>
                    <a:gd name="T86" fmla="*/ 19 w 52"/>
                    <a:gd name="T87" fmla="*/ 134 h 226"/>
                    <a:gd name="T88" fmla="*/ 19 w 52"/>
                    <a:gd name="T89" fmla="*/ 120 h 226"/>
                    <a:gd name="T90" fmla="*/ 24 w 52"/>
                    <a:gd name="T91" fmla="*/ 106 h 226"/>
                    <a:gd name="T92" fmla="*/ 14 w 52"/>
                    <a:gd name="T93" fmla="*/ 53 h 226"/>
                    <a:gd name="T94" fmla="*/ 9 w 52"/>
                    <a:gd name="T95" fmla="*/ 62 h 226"/>
                    <a:gd name="T96" fmla="*/ 9 w 52"/>
                    <a:gd name="T97" fmla="*/ 67 h 226"/>
                    <a:gd name="T98" fmla="*/ 9 w 52"/>
                    <a:gd name="T99" fmla="*/ 82 h 226"/>
                    <a:gd name="T100" fmla="*/ 14 w 52"/>
                    <a:gd name="T101" fmla="*/ 96 h 226"/>
                    <a:gd name="T102" fmla="*/ 14 w 52"/>
                    <a:gd name="T103" fmla="*/ 110 h 226"/>
                    <a:gd name="T104" fmla="*/ 9 w 52"/>
                    <a:gd name="T105" fmla="*/ 110 h 226"/>
                    <a:gd name="T106" fmla="*/ 9 w 52"/>
                    <a:gd name="T107" fmla="*/ 106 h 226"/>
                    <a:gd name="T108" fmla="*/ 4 w 52"/>
                    <a:gd name="T109" fmla="*/ 106 h 226"/>
                    <a:gd name="T110" fmla="*/ 4 w 52"/>
                    <a:gd name="T111" fmla="*/ 106 h 226"/>
                    <a:gd name="T112" fmla="*/ 0 w 52"/>
                    <a:gd name="T113" fmla="*/ 110 h 226"/>
                    <a:gd name="T114" fmla="*/ 4 w 52"/>
                    <a:gd name="T115" fmla="*/ 53 h 226"/>
                    <a:gd name="T116" fmla="*/ 9 w 52"/>
                    <a:gd name="T117" fmla="*/ 29 h 226"/>
                    <a:gd name="T118" fmla="*/ 4 w 52"/>
                    <a:gd name="T119" fmla="*/ 0 h 226"/>
                    <a:gd name="T120" fmla="*/ 9 w 52"/>
                    <a:gd name="T121" fmla="*/ 10 h 226"/>
                    <a:gd name="T122" fmla="*/ 9 w 52"/>
                    <a:gd name="T123" fmla="*/ 24 h 226"/>
                    <a:gd name="T124" fmla="*/ 9 w 52"/>
                    <a:gd name="T125" fmla="*/ 53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52" h="226">
                      <a:moveTo>
                        <a:pt x="9" y="53"/>
                      </a:moveTo>
                      <a:lnTo>
                        <a:pt x="19" y="48"/>
                      </a:lnTo>
                      <a:lnTo>
                        <a:pt x="19" y="53"/>
                      </a:lnTo>
                      <a:lnTo>
                        <a:pt x="24" y="62"/>
                      </a:lnTo>
                      <a:lnTo>
                        <a:pt x="24" y="67"/>
                      </a:lnTo>
                      <a:lnTo>
                        <a:pt x="28" y="67"/>
                      </a:lnTo>
                      <a:lnTo>
                        <a:pt x="33" y="19"/>
                      </a:lnTo>
                      <a:lnTo>
                        <a:pt x="33" y="34"/>
                      </a:lnTo>
                      <a:lnTo>
                        <a:pt x="33" y="53"/>
                      </a:lnTo>
                      <a:lnTo>
                        <a:pt x="33" y="82"/>
                      </a:lnTo>
                      <a:lnTo>
                        <a:pt x="28" y="96"/>
                      </a:lnTo>
                      <a:lnTo>
                        <a:pt x="28" y="110"/>
                      </a:lnTo>
                      <a:lnTo>
                        <a:pt x="28" y="125"/>
                      </a:lnTo>
                      <a:lnTo>
                        <a:pt x="33" y="134"/>
                      </a:lnTo>
                      <a:lnTo>
                        <a:pt x="38" y="125"/>
                      </a:lnTo>
                      <a:lnTo>
                        <a:pt x="38" y="115"/>
                      </a:lnTo>
                      <a:lnTo>
                        <a:pt x="38" y="86"/>
                      </a:lnTo>
                      <a:lnTo>
                        <a:pt x="43" y="86"/>
                      </a:lnTo>
                      <a:lnTo>
                        <a:pt x="48" y="67"/>
                      </a:lnTo>
                      <a:lnTo>
                        <a:pt x="48" y="58"/>
                      </a:lnTo>
                      <a:lnTo>
                        <a:pt x="52" y="48"/>
                      </a:lnTo>
                      <a:lnTo>
                        <a:pt x="48" y="110"/>
                      </a:lnTo>
                      <a:lnTo>
                        <a:pt x="43" y="139"/>
                      </a:lnTo>
                      <a:lnTo>
                        <a:pt x="43" y="154"/>
                      </a:lnTo>
                      <a:lnTo>
                        <a:pt x="48" y="168"/>
                      </a:lnTo>
                      <a:lnTo>
                        <a:pt x="38" y="197"/>
                      </a:lnTo>
                      <a:lnTo>
                        <a:pt x="33" y="226"/>
                      </a:lnTo>
                      <a:lnTo>
                        <a:pt x="28" y="226"/>
                      </a:lnTo>
                      <a:lnTo>
                        <a:pt x="38" y="158"/>
                      </a:lnTo>
                      <a:lnTo>
                        <a:pt x="33" y="163"/>
                      </a:lnTo>
                      <a:lnTo>
                        <a:pt x="33" y="163"/>
                      </a:lnTo>
                      <a:lnTo>
                        <a:pt x="28" y="173"/>
                      </a:lnTo>
                      <a:lnTo>
                        <a:pt x="28" y="187"/>
                      </a:lnTo>
                      <a:lnTo>
                        <a:pt x="24" y="187"/>
                      </a:lnTo>
                      <a:lnTo>
                        <a:pt x="19" y="192"/>
                      </a:lnTo>
                      <a:lnTo>
                        <a:pt x="24" y="182"/>
                      </a:lnTo>
                      <a:lnTo>
                        <a:pt x="24" y="168"/>
                      </a:lnTo>
                      <a:lnTo>
                        <a:pt x="24" y="154"/>
                      </a:lnTo>
                      <a:lnTo>
                        <a:pt x="24" y="139"/>
                      </a:lnTo>
                      <a:lnTo>
                        <a:pt x="19" y="144"/>
                      </a:lnTo>
                      <a:lnTo>
                        <a:pt x="19" y="149"/>
                      </a:lnTo>
                      <a:lnTo>
                        <a:pt x="14" y="158"/>
                      </a:lnTo>
                      <a:lnTo>
                        <a:pt x="14" y="149"/>
                      </a:lnTo>
                      <a:lnTo>
                        <a:pt x="19" y="134"/>
                      </a:lnTo>
                      <a:lnTo>
                        <a:pt x="19" y="120"/>
                      </a:lnTo>
                      <a:lnTo>
                        <a:pt x="24" y="106"/>
                      </a:lnTo>
                      <a:lnTo>
                        <a:pt x="14" y="53"/>
                      </a:lnTo>
                      <a:lnTo>
                        <a:pt x="9" y="62"/>
                      </a:lnTo>
                      <a:lnTo>
                        <a:pt x="9" y="67"/>
                      </a:lnTo>
                      <a:lnTo>
                        <a:pt x="9" y="82"/>
                      </a:lnTo>
                      <a:lnTo>
                        <a:pt x="14" y="96"/>
                      </a:lnTo>
                      <a:lnTo>
                        <a:pt x="14" y="110"/>
                      </a:lnTo>
                      <a:lnTo>
                        <a:pt x="9" y="110"/>
                      </a:lnTo>
                      <a:lnTo>
                        <a:pt x="9" y="106"/>
                      </a:lnTo>
                      <a:lnTo>
                        <a:pt x="4" y="106"/>
                      </a:lnTo>
                      <a:lnTo>
                        <a:pt x="4" y="106"/>
                      </a:lnTo>
                      <a:lnTo>
                        <a:pt x="0" y="110"/>
                      </a:lnTo>
                      <a:lnTo>
                        <a:pt x="4" y="53"/>
                      </a:lnTo>
                      <a:lnTo>
                        <a:pt x="9" y="29"/>
                      </a:lnTo>
                      <a:lnTo>
                        <a:pt x="4" y="0"/>
                      </a:lnTo>
                      <a:lnTo>
                        <a:pt x="9" y="10"/>
                      </a:lnTo>
                      <a:lnTo>
                        <a:pt x="9" y="24"/>
                      </a:lnTo>
                      <a:lnTo>
                        <a:pt x="9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1" name="Freeform 269">
                  <a:extLst>
                    <a:ext uri="{FF2B5EF4-FFF2-40B4-BE49-F238E27FC236}">
                      <a16:creationId xmlns:a16="http://schemas.microsoft.com/office/drawing/2014/main" id="{AD60AF3B-667D-474E-8E13-A9190C2314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6" y="1699"/>
                  <a:ext cx="9" cy="38"/>
                </a:xfrm>
                <a:custGeom>
                  <a:avLst/>
                  <a:gdLst>
                    <a:gd name="T0" fmla="*/ 9 w 9"/>
                    <a:gd name="T1" fmla="*/ 38 h 38"/>
                    <a:gd name="T2" fmla="*/ 9 w 9"/>
                    <a:gd name="T3" fmla="*/ 38 h 38"/>
                    <a:gd name="T4" fmla="*/ 0 w 9"/>
                    <a:gd name="T5" fmla="*/ 0 h 38"/>
                    <a:gd name="T6" fmla="*/ 9 w 9"/>
                    <a:gd name="T7" fmla="*/ 19 h 38"/>
                    <a:gd name="T8" fmla="*/ 9 w 9"/>
                    <a:gd name="T9" fmla="*/ 29 h 38"/>
                    <a:gd name="T10" fmla="*/ 9 w 9"/>
                    <a:gd name="T11" fmla="*/ 29 h 38"/>
                    <a:gd name="T12" fmla="*/ 9 w 9"/>
                    <a:gd name="T13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8">
                      <a:moveTo>
                        <a:pt x="9" y="38"/>
                      </a:moveTo>
                      <a:lnTo>
                        <a:pt x="9" y="38"/>
                      </a:lnTo>
                      <a:lnTo>
                        <a:pt x="0" y="0"/>
                      </a:lnTo>
                      <a:lnTo>
                        <a:pt x="9" y="19"/>
                      </a:lnTo>
                      <a:lnTo>
                        <a:pt x="9" y="29"/>
                      </a:lnTo>
                      <a:lnTo>
                        <a:pt x="9" y="29"/>
                      </a:lnTo>
                      <a:lnTo>
                        <a:pt x="9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2" name="Freeform 270">
                  <a:extLst>
                    <a:ext uri="{FF2B5EF4-FFF2-40B4-BE49-F238E27FC236}">
                      <a16:creationId xmlns:a16="http://schemas.microsoft.com/office/drawing/2014/main" id="{66682A65-6EF7-41F8-A1FD-3F0890EEC9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3" y="1699"/>
                  <a:ext cx="20" cy="38"/>
                </a:xfrm>
                <a:custGeom>
                  <a:avLst/>
                  <a:gdLst>
                    <a:gd name="T0" fmla="*/ 0 w 20"/>
                    <a:gd name="T1" fmla="*/ 0 h 38"/>
                    <a:gd name="T2" fmla="*/ 15 w 20"/>
                    <a:gd name="T3" fmla="*/ 19 h 38"/>
                    <a:gd name="T4" fmla="*/ 20 w 20"/>
                    <a:gd name="T5" fmla="*/ 29 h 38"/>
                    <a:gd name="T6" fmla="*/ 20 w 20"/>
                    <a:gd name="T7" fmla="*/ 34 h 38"/>
                    <a:gd name="T8" fmla="*/ 20 w 20"/>
                    <a:gd name="T9" fmla="*/ 38 h 38"/>
                    <a:gd name="T10" fmla="*/ 5 w 20"/>
                    <a:gd name="T11" fmla="*/ 24 h 38"/>
                    <a:gd name="T12" fmla="*/ 0 w 20"/>
                    <a:gd name="T13" fmla="*/ 14 h 38"/>
                    <a:gd name="T14" fmla="*/ 0 w 20"/>
                    <a:gd name="T15" fmla="*/ 10 h 38"/>
                    <a:gd name="T16" fmla="*/ 0 w 20"/>
                    <a:gd name="T17" fmla="*/ 0 h 38"/>
                    <a:gd name="T18" fmla="*/ 0 w 20"/>
                    <a:gd name="T19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38">
                      <a:moveTo>
                        <a:pt x="0" y="0"/>
                      </a:moveTo>
                      <a:lnTo>
                        <a:pt x="15" y="19"/>
                      </a:lnTo>
                      <a:lnTo>
                        <a:pt x="20" y="29"/>
                      </a:lnTo>
                      <a:lnTo>
                        <a:pt x="20" y="34"/>
                      </a:lnTo>
                      <a:lnTo>
                        <a:pt x="20" y="38"/>
                      </a:lnTo>
                      <a:lnTo>
                        <a:pt x="5" y="2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3" name="Freeform 271">
                  <a:extLst>
                    <a:ext uri="{FF2B5EF4-FFF2-40B4-BE49-F238E27FC236}">
                      <a16:creationId xmlns:a16="http://schemas.microsoft.com/office/drawing/2014/main" id="{F73DFC60-AFA7-4895-A486-39850F06AF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9" y="1699"/>
                  <a:ext cx="101" cy="158"/>
                </a:xfrm>
                <a:custGeom>
                  <a:avLst/>
                  <a:gdLst>
                    <a:gd name="T0" fmla="*/ 43 w 101"/>
                    <a:gd name="T1" fmla="*/ 43 h 158"/>
                    <a:gd name="T2" fmla="*/ 38 w 101"/>
                    <a:gd name="T3" fmla="*/ 34 h 158"/>
                    <a:gd name="T4" fmla="*/ 48 w 101"/>
                    <a:gd name="T5" fmla="*/ 43 h 158"/>
                    <a:gd name="T6" fmla="*/ 62 w 101"/>
                    <a:gd name="T7" fmla="*/ 53 h 158"/>
                    <a:gd name="T8" fmla="*/ 72 w 101"/>
                    <a:gd name="T9" fmla="*/ 62 h 158"/>
                    <a:gd name="T10" fmla="*/ 77 w 101"/>
                    <a:gd name="T11" fmla="*/ 77 h 158"/>
                    <a:gd name="T12" fmla="*/ 86 w 101"/>
                    <a:gd name="T13" fmla="*/ 72 h 158"/>
                    <a:gd name="T14" fmla="*/ 91 w 101"/>
                    <a:gd name="T15" fmla="*/ 86 h 158"/>
                    <a:gd name="T16" fmla="*/ 96 w 101"/>
                    <a:gd name="T17" fmla="*/ 110 h 158"/>
                    <a:gd name="T18" fmla="*/ 101 w 101"/>
                    <a:gd name="T19" fmla="*/ 125 h 158"/>
                    <a:gd name="T20" fmla="*/ 96 w 101"/>
                    <a:gd name="T21" fmla="*/ 134 h 158"/>
                    <a:gd name="T22" fmla="*/ 96 w 101"/>
                    <a:gd name="T23" fmla="*/ 154 h 158"/>
                    <a:gd name="T24" fmla="*/ 91 w 101"/>
                    <a:gd name="T25" fmla="*/ 158 h 158"/>
                    <a:gd name="T26" fmla="*/ 86 w 101"/>
                    <a:gd name="T27" fmla="*/ 125 h 158"/>
                    <a:gd name="T28" fmla="*/ 72 w 101"/>
                    <a:gd name="T29" fmla="*/ 125 h 158"/>
                    <a:gd name="T30" fmla="*/ 72 w 101"/>
                    <a:gd name="T31" fmla="*/ 115 h 158"/>
                    <a:gd name="T32" fmla="*/ 77 w 101"/>
                    <a:gd name="T33" fmla="*/ 96 h 158"/>
                    <a:gd name="T34" fmla="*/ 72 w 101"/>
                    <a:gd name="T35" fmla="*/ 86 h 158"/>
                    <a:gd name="T36" fmla="*/ 67 w 101"/>
                    <a:gd name="T37" fmla="*/ 91 h 158"/>
                    <a:gd name="T38" fmla="*/ 62 w 101"/>
                    <a:gd name="T39" fmla="*/ 110 h 158"/>
                    <a:gd name="T40" fmla="*/ 58 w 101"/>
                    <a:gd name="T41" fmla="*/ 115 h 158"/>
                    <a:gd name="T42" fmla="*/ 53 w 101"/>
                    <a:gd name="T43" fmla="*/ 110 h 158"/>
                    <a:gd name="T44" fmla="*/ 53 w 101"/>
                    <a:gd name="T45" fmla="*/ 101 h 158"/>
                    <a:gd name="T46" fmla="*/ 58 w 101"/>
                    <a:gd name="T47" fmla="*/ 86 h 158"/>
                    <a:gd name="T48" fmla="*/ 53 w 101"/>
                    <a:gd name="T49" fmla="*/ 91 h 158"/>
                    <a:gd name="T50" fmla="*/ 43 w 101"/>
                    <a:gd name="T51" fmla="*/ 96 h 158"/>
                    <a:gd name="T52" fmla="*/ 43 w 101"/>
                    <a:gd name="T53" fmla="*/ 82 h 158"/>
                    <a:gd name="T54" fmla="*/ 43 w 101"/>
                    <a:gd name="T55" fmla="*/ 58 h 158"/>
                    <a:gd name="T56" fmla="*/ 34 w 101"/>
                    <a:gd name="T57" fmla="*/ 48 h 158"/>
                    <a:gd name="T58" fmla="*/ 38 w 101"/>
                    <a:gd name="T59" fmla="*/ 67 h 158"/>
                    <a:gd name="T60" fmla="*/ 29 w 101"/>
                    <a:gd name="T61" fmla="*/ 53 h 158"/>
                    <a:gd name="T62" fmla="*/ 10 w 101"/>
                    <a:gd name="T63" fmla="*/ 19 h 158"/>
                    <a:gd name="T64" fmla="*/ 5 w 101"/>
                    <a:gd name="T65" fmla="*/ 5 h 158"/>
                    <a:gd name="T66" fmla="*/ 19 w 101"/>
                    <a:gd name="T67" fmla="*/ 24 h 158"/>
                    <a:gd name="T68" fmla="*/ 38 w 101"/>
                    <a:gd name="T69" fmla="*/ 48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01" h="158">
                      <a:moveTo>
                        <a:pt x="38" y="48"/>
                      </a:moveTo>
                      <a:lnTo>
                        <a:pt x="43" y="43"/>
                      </a:lnTo>
                      <a:lnTo>
                        <a:pt x="43" y="43"/>
                      </a:lnTo>
                      <a:lnTo>
                        <a:pt x="38" y="34"/>
                      </a:lnTo>
                      <a:lnTo>
                        <a:pt x="43" y="34"/>
                      </a:lnTo>
                      <a:lnTo>
                        <a:pt x="48" y="43"/>
                      </a:lnTo>
                      <a:lnTo>
                        <a:pt x="53" y="48"/>
                      </a:lnTo>
                      <a:lnTo>
                        <a:pt x="62" y="53"/>
                      </a:lnTo>
                      <a:lnTo>
                        <a:pt x="72" y="58"/>
                      </a:lnTo>
                      <a:lnTo>
                        <a:pt x="72" y="62"/>
                      </a:lnTo>
                      <a:lnTo>
                        <a:pt x="72" y="67"/>
                      </a:lnTo>
                      <a:lnTo>
                        <a:pt x="77" y="77"/>
                      </a:lnTo>
                      <a:lnTo>
                        <a:pt x="86" y="96"/>
                      </a:lnTo>
                      <a:lnTo>
                        <a:pt x="86" y="72"/>
                      </a:lnTo>
                      <a:lnTo>
                        <a:pt x="91" y="77"/>
                      </a:lnTo>
                      <a:lnTo>
                        <a:pt x="91" y="86"/>
                      </a:lnTo>
                      <a:lnTo>
                        <a:pt x="96" y="96"/>
                      </a:lnTo>
                      <a:lnTo>
                        <a:pt x="96" y="110"/>
                      </a:lnTo>
                      <a:lnTo>
                        <a:pt x="96" y="120"/>
                      </a:lnTo>
                      <a:lnTo>
                        <a:pt x="101" y="125"/>
                      </a:lnTo>
                      <a:lnTo>
                        <a:pt x="96" y="130"/>
                      </a:lnTo>
                      <a:lnTo>
                        <a:pt x="96" y="134"/>
                      </a:lnTo>
                      <a:lnTo>
                        <a:pt x="96" y="144"/>
                      </a:lnTo>
                      <a:lnTo>
                        <a:pt x="96" y="154"/>
                      </a:lnTo>
                      <a:lnTo>
                        <a:pt x="96" y="158"/>
                      </a:lnTo>
                      <a:lnTo>
                        <a:pt x="91" y="158"/>
                      </a:lnTo>
                      <a:lnTo>
                        <a:pt x="86" y="134"/>
                      </a:lnTo>
                      <a:lnTo>
                        <a:pt x="86" y="125"/>
                      </a:lnTo>
                      <a:lnTo>
                        <a:pt x="82" y="110"/>
                      </a:lnTo>
                      <a:lnTo>
                        <a:pt x="72" y="125"/>
                      </a:lnTo>
                      <a:lnTo>
                        <a:pt x="72" y="120"/>
                      </a:lnTo>
                      <a:lnTo>
                        <a:pt x="72" y="115"/>
                      </a:lnTo>
                      <a:lnTo>
                        <a:pt x="72" y="106"/>
                      </a:lnTo>
                      <a:lnTo>
                        <a:pt x="77" y="96"/>
                      </a:lnTo>
                      <a:lnTo>
                        <a:pt x="77" y="91"/>
                      </a:lnTo>
                      <a:lnTo>
                        <a:pt x="72" y="86"/>
                      </a:lnTo>
                      <a:lnTo>
                        <a:pt x="72" y="86"/>
                      </a:lnTo>
                      <a:lnTo>
                        <a:pt x="67" y="91"/>
                      </a:lnTo>
                      <a:lnTo>
                        <a:pt x="62" y="101"/>
                      </a:lnTo>
                      <a:lnTo>
                        <a:pt x="62" y="110"/>
                      </a:lnTo>
                      <a:lnTo>
                        <a:pt x="62" y="110"/>
                      </a:lnTo>
                      <a:lnTo>
                        <a:pt x="58" y="115"/>
                      </a:lnTo>
                      <a:lnTo>
                        <a:pt x="53" y="115"/>
                      </a:lnTo>
                      <a:lnTo>
                        <a:pt x="53" y="110"/>
                      </a:lnTo>
                      <a:lnTo>
                        <a:pt x="53" y="106"/>
                      </a:lnTo>
                      <a:lnTo>
                        <a:pt x="53" y="101"/>
                      </a:lnTo>
                      <a:lnTo>
                        <a:pt x="58" y="91"/>
                      </a:lnTo>
                      <a:lnTo>
                        <a:pt x="58" y="86"/>
                      </a:lnTo>
                      <a:lnTo>
                        <a:pt x="53" y="91"/>
                      </a:lnTo>
                      <a:lnTo>
                        <a:pt x="53" y="91"/>
                      </a:lnTo>
                      <a:lnTo>
                        <a:pt x="48" y="96"/>
                      </a:lnTo>
                      <a:lnTo>
                        <a:pt x="43" y="96"/>
                      </a:lnTo>
                      <a:lnTo>
                        <a:pt x="43" y="96"/>
                      </a:lnTo>
                      <a:lnTo>
                        <a:pt x="43" y="82"/>
                      </a:lnTo>
                      <a:lnTo>
                        <a:pt x="43" y="67"/>
                      </a:lnTo>
                      <a:lnTo>
                        <a:pt x="43" y="58"/>
                      </a:lnTo>
                      <a:lnTo>
                        <a:pt x="38" y="53"/>
                      </a:lnTo>
                      <a:lnTo>
                        <a:pt x="34" y="48"/>
                      </a:lnTo>
                      <a:lnTo>
                        <a:pt x="34" y="62"/>
                      </a:lnTo>
                      <a:lnTo>
                        <a:pt x="38" y="67"/>
                      </a:lnTo>
                      <a:lnTo>
                        <a:pt x="38" y="72"/>
                      </a:lnTo>
                      <a:lnTo>
                        <a:pt x="29" y="53"/>
                      </a:lnTo>
                      <a:lnTo>
                        <a:pt x="19" y="38"/>
                      </a:lnTo>
                      <a:lnTo>
                        <a:pt x="10" y="19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4" y="10"/>
                      </a:lnTo>
                      <a:lnTo>
                        <a:pt x="19" y="24"/>
                      </a:lnTo>
                      <a:lnTo>
                        <a:pt x="29" y="34"/>
                      </a:lnTo>
                      <a:lnTo>
                        <a:pt x="38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4" name="Freeform 272">
                  <a:extLst>
                    <a:ext uri="{FF2B5EF4-FFF2-40B4-BE49-F238E27FC236}">
                      <a16:creationId xmlns:a16="http://schemas.microsoft.com/office/drawing/2014/main" id="{090933AA-BFF5-4E0C-ACFC-B260193C0C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6" y="1713"/>
                  <a:ext cx="19" cy="63"/>
                </a:xfrm>
                <a:custGeom>
                  <a:avLst/>
                  <a:gdLst>
                    <a:gd name="T0" fmla="*/ 19 w 19"/>
                    <a:gd name="T1" fmla="*/ 0 h 63"/>
                    <a:gd name="T2" fmla="*/ 14 w 19"/>
                    <a:gd name="T3" fmla="*/ 15 h 63"/>
                    <a:gd name="T4" fmla="*/ 10 w 19"/>
                    <a:gd name="T5" fmla="*/ 29 h 63"/>
                    <a:gd name="T6" fmla="*/ 5 w 19"/>
                    <a:gd name="T7" fmla="*/ 48 h 63"/>
                    <a:gd name="T8" fmla="*/ 5 w 19"/>
                    <a:gd name="T9" fmla="*/ 63 h 63"/>
                    <a:gd name="T10" fmla="*/ 0 w 19"/>
                    <a:gd name="T11" fmla="*/ 58 h 63"/>
                    <a:gd name="T12" fmla="*/ 0 w 19"/>
                    <a:gd name="T13" fmla="*/ 53 h 63"/>
                    <a:gd name="T14" fmla="*/ 0 w 19"/>
                    <a:gd name="T15" fmla="*/ 44 h 63"/>
                    <a:gd name="T16" fmla="*/ 0 w 19"/>
                    <a:gd name="T17" fmla="*/ 29 h 63"/>
                    <a:gd name="T18" fmla="*/ 5 w 19"/>
                    <a:gd name="T19" fmla="*/ 20 h 63"/>
                    <a:gd name="T20" fmla="*/ 5 w 19"/>
                    <a:gd name="T21" fmla="*/ 10 h 63"/>
                    <a:gd name="T22" fmla="*/ 10 w 19"/>
                    <a:gd name="T23" fmla="*/ 5 h 63"/>
                    <a:gd name="T24" fmla="*/ 10 w 19"/>
                    <a:gd name="T25" fmla="*/ 0 h 63"/>
                    <a:gd name="T26" fmla="*/ 14 w 19"/>
                    <a:gd name="T27" fmla="*/ 0 h 63"/>
                    <a:gd name="T28" fmla="*/ 19 w 19"/>
                    <a:gd name="T2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9" h="63">
                      <a:moveTo>
                        <a:pt x="19" y="0"/>
                      </a:moveTo>
                      <a:lnTo>
                        <a:pt x="14" y="15"/>
                      </a:lnTo>
                      <a:lnTo>
                        <a:pt x="10" y="29"/>
                      </a:lnTo>
                      <a:lnTo>
                        <a:pt x="5" y="48"/>
                      </a:lnTo>
                      <a:lnTo>
                        <a:pt x="5" y="63"/>
                      </a:lnTo>
                      <a:lnTo>
                        <a:pt x="0" y="58"/>
                      </a:lnTo>
                      <a:lnTo>
                        <a:pt x="0" y="53"/>
                      </a:lnTo>
                      <a:lnTo>
                        <a:pt x="0" y="44"/>
                      </a:lnTo>
                      <a:lnTo>
                        <a:pt x="0" y="29"/>
                      </a:lnTo>
                      <a:lnTo>
                        <a:pt x="5" y="20"/>
                      </a:lnTo>
                      <a:lnTo>
                        <a:pt x="5" y="10"/>
                      </a:lnTo>
                      <a:lnTo>
                        <a:pt x="10" y="5"/>
                      </a:lnTo>
                      <a:lnTo>
                        <a:pt x="10" y="0"/>
                      </a:lnTo>
                      <a:lnTo>
                        <a:pt x="14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5" name="Freeform 273">
                  <a:extLst>
                    <a:ext uri="{FF2B5EF4-FFF2-40B4-BE49-F238E27FC236}">
                      <a16:creationId xmlns:a16="http://schemas.microsoft.com/office/drawing/2014/main" id="{CAB6DDE6-72C7-4C73-9992-FE4023B11A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5" y="1713"/>
                  <a:ext cx="24" cy="34"/>
                </a:xfrm>
                <a:custGeom>
                  <a:avLst/>
                  <a:gdLst>
                    <a:gd name="T0" fmla="*/ 24 w 24"/>
                    <a:gd name="T1" fmla="*/ 34 h 34"/>
                    <a:gd name="T2" fmla="*/ 19 w 24"/>
                    <a:gd name="T3" fmla="*/ 34 h 34"/>
                    <a:gd name="T4" fmla="*/ 14 w 24"/>
                    <a:gd name="T5" fmla="*/ 29 h 34"/>
                    <a:gd name="T6" fmla="*/ 14 w 24"/>
                    <a:gd name="T7" fmla="*/ 24 h 34"/>
                    <a:gd name="T8" fmla="*/ 9 w 24"/>
                    <a:gd name="T9" fmla="*/ 20 h 34"/>
                    <a:gd name="T10" fmla="*/ 9 w 24"/>
                    <a:gd name="T11" fmla="*/ 10 h 34"/>
                    <a:gd name="T12" fmla="*/ 4 w 24"/>
                    <a:gd name="T13" fmla="*/ 5 h 34"/>
                    <a:gd name="T14" fmla="*/ 4 w 24"/>
                    <a:gd name="T15" fmla="*/ 0 h 34"/>
                    <a:gd name="T16" fmla="*/ 0 w 24"/>
                    <a:gd name="T17" fmla="*/ 0 h 34"/>
                    <a:gd name="T18" fmla="*/ 4 w 24"/>
                    <a:gd name="T19" fmla="*/ 0 h 34"/>
                    <a:gd name="T20" fmla="*/ 9 w 24"/>
                    <a:gd name="T21" fmla="*/ 0 h 34"/>
                    <a:gd name="T22" fmla="*/ 14 w 24"/>
                    <a:gd name="T23" fmla="*/ 5 h 34"/>
                    <a:gd name="T24" fmla="*/ 19 w 24"/>
                    <a:gd name="T25" fmla="*/ 10 h 34"/>
                    <a:gd name="T26" fmla="*/ 24 w 24"/>
                    <a:gd name="T27" fmla="*/ 24 h 34"/>
                    <a:gd name="T28" fmla="*/ 24 w 24"/>
                    <a:gd name="T2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4" h="34">
                      <a:moveTo>
                        <a:pt x="24" y="34"/>
                      </a:moveTo>
                      <a:lnTo>
                        <a:pt x="19" y="34"/>
                      </a:lnTo>
                      <a:lnTo>
                        <a:pt x="14" y="29"/>
                      </a:lnTo>
                      <a:lnTo>
                        <a:pt x="14" y="24"/>
                      </a:lnTo>
                      <a:lnTo>
                        <a:pt x="9" y="20"/>
                      </a:lnTo>
                      <a:lnTo>
                        <a:pt x="9" y="10"/>
                      </a:lnTo>
                      <a:lnTo>
                        <a:pt x="4" y="5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14" y="5"/>
                      </a:lnTo>
                      <a:lnTo>
                        <a:pt x="19" y="10"/>
                      </a:lnTo>
                      <a:lnTo>
                        <a:pt x="24" y="24"/>
                      </a:lnTo>
                      <a:lnTo>
                        <a:pt x="24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6" name="Freeform 274">
                  <a:extLst>
                    <a:ext uri="{FF2B5EF4-FFF2-40B4-BE49-F238E27FC236}">
                      <a16:creationId xmlns:a16="http://schemas.microsoft.com/office/drawing/2014/main" id="{BD4D22D7-A43A-4FB6-A109-E18AB4CAD3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8" y="1713"/>
                  <a:ext cx="14" cy="34"/>
                </a:xfrm>
                <a:custGeom>
                  <a:avLst/>
                  <a:gdLst>
                    <a:gd name="T0" fmla="*/ 14 w 14"/>
                    <a:gd name="T1" fmla="*/ 34 h 34"/>
                    <a:gd name="T2" fmla="*/ 9 w 14"/>
                    <a:gd name="T3" fmla="*/ 34 h 34"/>
                    <a:gd name="T4" fmla="*/ 9 w 14"/>
                    <a:gd name="T5" fmla="*/ 34 h 34"/>
                    <a:gd name="T6" fmla="*/ 0 w 14"/>
                    <a:gd name="T7" fmla="*/ 24 h 34"/>
                    <a:gd name="T8" fmla="*/ 0 w 14"/>
                    <a:gd name="T9" fmla="*/ 10 h 34"/>
                    <a:gd name="T10" fmla="*/ 0 w 14"/>
                    <a:gd name="T11" fmla="*/ 5 h 34"/>
                    <a:gd name="T12" fmla="*/ 0 w 14"/>
                    <a:gd name="T13" fmla="*/ 0 h 34"/>
                    <a:gd name="T14" fmla="*/ 14 w 14"/>
                    <a:gd name="T15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" h="34">
                      <a:moveTo>
                        <a:pt x="14" y="34"/>
                      </a:moveTo>
                      <a:lnTo>
                        <a:pt x="9" y="34"/>
                      </a:lnTo>
                      <a:lnTo>
                        <a:pt x="9" y="34"/>
                      </a:lnTo>
                      <a:lnTo>
                        <a:pt x="0" y="24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4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7" name="Freeform 275">
                  <a:extLst>
                    <a:ext uri="{FF2B5EF4-FFF2-40B4-BE49-F238E27FC236}">
                      <a16:creationId xmlns:a16="http://schemas.microsoft.com/office/drawing/2014/main" id="{0C58D462-1C37-48EC-8A97-398AD13822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4" y="1713"/>
                  <a:ext cx="19" cy="20"/>
                </a:xfrm>
                <a:custGeom>
                  <a:avLst/>
                  <a:gdLst>
                    <a:gd name="T0" fmla="*/ 19 w 19"/>
                    <a:gd name="T1" fmla="*/ 15 h 20"/>
                    <a:gd name="T2" fmla="*/ 19 w 19"/>
                    <a:gd name="T3" fmla="*/ 20 h 20"/>
                    <a:gd name="T4" fmla="*/ 0 w 19"/>
                    <a:gd name="T5" fmla="*/ 0 h 20"/>
                    <a:gd name="T6" fmla="*/ 5 w 19"/>
                    <a:gd name="T7" fmla="*/ 0 h 20"/>
                    <a:gd name="T8" fmla="*/ 9 w 19"/>
                    <a:gd name="T9" fmla="*/ 5 h 20"/>
                    <a:gd name="T10" fmla="*/ 14 w 19"/>
                    <a:gd name="T11" fmla="*/ 5 h 20"/>
                    <a:gd name="T12" fmla="*/ 14 w 19"/>
                    <a:gd name="T13" fmla="*/ 5 h 20"/>
                    <a:gd name="T14" fmla="*/ 19 w 19"/>
                    <a:gd name="T15" fmla="*/ 10 h 20"/>
                    <a:gd name="T16" fmla="*/ 19 w 19"/>
                    <a:gd name="T17" fmla="*/ 15 h 20"/>
                    <a:gd name="T18" fmla="*/ 19 w 19"/>
                    <a:gd name="T19" fmla="*/ 1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20">
                      <a:moveTo>
                        <a:pt x="19" y="15"/>
                      </a:moveTo>
                      <a:lnTo>
                        <a:pt x="19" y="2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5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9" y="10"/>
                      </a:lnTo>
                      <a:lnTo>
                        <a:pt x="19" y="15"/>
                      </a:lnTo>
                      <a:lnTo>
                        <a:pt x="19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8" name="Freeform 276">
                  <a:extLst>
                    <a:ext uri="{FF2B5EF4-FFF2-40B4-BE49-F238E27FC236}">
                      <a16:creationId xmlns:a16="http://schemas.microsoft.com/office/drawing/2014/main" id="{95002E4E-C4C1-4538-A4E6-B3A8BCE1E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" y="1713"/>
                  <a:ext cx="19" cy="34"/>
                </a:xfrm>
                <a:custGeom>
                  <a:avLst/>
                  <a:gdLst>
                    <a:gd name="T0" fmla="*/ 19 w 19"/>
                    <a:gd name="T1" fmla="*/ 34 h 34"/>
                    <a:gd name="T2" fmla="*/ 14 w 19"/>
                    <a:gd name="T3" fmla="*/ 34 h 34"/>
                    <a:gd name="T4" fmla="*/ 14 w 19"/>
                    <a:gd name="T5" fmla="*/ 29 h 34"/>
                    <a:gd name="T6" fmla="*/ 9 w 19"/>
                    <a:gd name="T7" fmla="*/ 24 h 34"/>
                    <a:gd name="T8" fmla="*/ 5 w 19"/>
                    <a:gd name="T9" fmla="*/ 15 h 34"/>
                    <a:gd name="T10" fmla="*/ 0 w 19"/>
                    <a:gd name="T11" fmla="*/ 5 h 34"/>
                    <a:gd name="T12" fmla="*/ 0 w 19"/>
                    <a:gd name="T13" fmla="*/ 0 h 34"/>
                    <a:gd name="T14" fmla="*/ 9 w 19"/>
                    <a:gd name="T15" fmla="*/ 10 h 34"/>
                    <a:gd name="T16" fmla="*/ 14 w 19"/>
                    <a:gd name="T17" fmla="*/ 15 h 34"/>
                    <a:gd name="T18" fmla="*/ 14 w 19"/>
                    <a:gd name="T19" fmla="*/ 24 h 34"/>
                    <a:gd name="T20" fmla="*/ 19 w 19"/>
                    <a:gd name="T21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34">
                      <a:moveTo>
                        <a:pt x="19" y="34"/>
                      </a:moveTo>
                      <a:lnTo>
                        <a:pt x="14" y="34"/>
                      </a:lnTo>
                      <a:lnTo>
                        <a:pt x="14" y="29"/>
                      </a:lnTo>
                      <a:lnTo>
                        <a:pt x="9" y="24"/>
                      </a:lnTo>
                      <a:lnTo>
                        <a:pt x="5" y="1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9" y="10"/>
                      </a:lnTo>
                      <a:lnTo>
                        <a:pt x="14" y="15"/>
                      </a:lnTo>
                      <a:lnTo>
                        <a:pt x="14" y="24"/>
                      </a:lnTo>
                      <a:lnTo>
                        <a:pt x="19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89" name="Freeform 277">
                  <a:extLst>
                    <a:ext uri="{FF2B5EF4-FFF2-40B4-BE49-F238E27FC236}">
                      <a16:creationId xmlns:a16="http://schemas.microsoft.com/office/drawing/2014/main" id="{1F4AC2C3-E5CF-49E8-A6F8-5DE69F101F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8" y="1718"/>
                  <a:ext cx="24" cy="163"/>
                </a:xfrm>
                <a:custGeom>
                  <a:avLst/>
                  <a:gdLst>
                    <a:gd name="T0" fmla="*/ 0 w 24"/>
                    <a:gd name="T1" fmla="*/ 163 h 163"/>
                    <a:gd name="T2" fmla="*/ 0 w 24"/>
                    <a:gd name="T3" fmla="*/ 159 h 163"/>
                    <a:gd name="T4" fmla="*/ 0 w 24"/>
                    <a:gd name="T5" fmla="*/ 154 h 163"/>
                    <a:gd name="T6" fmla="*/ 5 w 24"/>
                    <a:gd name="T7" fmla="*/ 144 h 163"/>
                    <a:gd name="T8" fmla="*/ 10 w 24"/>
                    <a:gd name="T9" fmla="*/ 130 h 163"/>
                    <a:gd name="T10" fmla="*/ 10 w 24"/>
                    <a:gd name="T11" fmla="*/ 115 h 163"/>
                    <a:gd name="T12" fmla="*/ 24 w 24"/>
                    <a:gd name="T13" fmla="*/ 0 h 163"/>
                    <a:gd name="T14" fmla="*/ 24 w 24"/>
                    <a:gd name="T15" fmla="*/ 43 h 163"/>
                    <a:gd name="T16" fmla="*/ 20 w 24"/>
                    <a:gd name="T17" fmla="*/ 87 h 163"/>
                    <a:gd name="T18" fmla="*/ 20 w 24"/>
                    <a:gd name="T19" fmla="*/ 106 h 163"/>
                    <a:gd name="T20" fmla="*/ 15 w 24"/>
                    <a:gd name="T21" fmla="*/ 125 h 163"/>
                    <a:gd name="T22" fmla="*/ 10 w 24"/>
                    <a:gd name="T23" fmla="*/ 144 h 163"/>
                    <a:gd name="T24" fmla="*/ 0 w 24"/>
                    <a:gd name="T25" fmla="*/ 163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163">
                      <a:moveTo>
                        <a:pt x="0" y="163"/>
                      </a:moveTo>
                      <a:lnTo>
                        <a:pt x="0" y="159"/>
                      </a:lnTo>
                      <a:lnTo>
                        <a:pt x="0" y="154"/>
                      </a:lnTo>
                      <a:lnTo>
                        <a:pt x="5" y="144"/>
                      </a:lnTo>
                      <a:lnTo>
                        <a:pt x="10" y="130"/>
                      </a:lnTo>
                      <a:lnTo>
                        <a:pt x="10" y="115"/>
                      </a:lnTo>
                      <a:lnTo>
                        <a:pt x="24" y="0"/>
                      </a:lnTo>
                      <a:lnTo>
                        <a:pt x="24" y="43"/>
                      </a:lnTo>
                      <a:lnTo>
                        <a:pt x="20" y="87"/>
                      </a:lnTo>
                      <a:lnTo>
                        <a:pt x="20" y="106"/>
                      </a:lnTo>
                      <a:lnTo>
                        <a:pt x="15" y="125"/>
                      </a:lnTo>
                      <a:lnTo>
                        <a:pt x="10" y="144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0" name="Freeform 278">
                  <a:extLst>
                    <a:ext uri="{FF2B5EF4-FFF2-40B4-BE49-F238E27FC236}">
                      <a16:creationId xmlns:a16="http://schemas.microsoft.com/office/drawing/2014/main" id="{0C4EDDEA-FEB2-49AD-8353-09FB29506A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18" y="1728"/>
                  <a:ext cx="24" cy="24"/>
                </a:xfrm>
                <a:custGeom>
                  <a:avLst/>
                  <a:gdLst>
                    <a:gd name="T0" fmla="*/ 24 w 24"/>
                    <a:gd name="T1" fmla="*/ 0 h 24"/>
                    <a:gd name="T2" fmla="*/ 20 w 24"/>
                    <a:gd name="T3" fmla="*/ 5 h 24"/>
                    <a:gd name="T4" fmla="*/ 15 w 24"/>
                    <a:gd name="T5" fmla="*/ 14 h 24"/>
                    <a:gd name="T6" fmla="*/ 10 w 24"/>
                    <a:gd name="T7" fmla="*/ 19 h 24"/>
                    <a:gd name="T8" fmla="*/ 0 w 24"/>
                    <a:gd name="T9" fmla="*/ 24 h 24"/>
                    <a:gd name="T10" fmla="*/ 20 w 24"/>
                    <a:gd name="T11" fmla="*/ 0 h 24"/>
                    <a:gd name="T12" fmla="*/ 24 w 24"/>
                    <a:gd name="T1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24">
                      <a:moveTo>
                        <a:pt x="24" y="0"/>
                      </a:moveTo>
                      <a:lnTo>
                        <a:pt x="20" y="5"/>
                      </a:lnTo>
                      <a:lnTo>
                        <a:pt x="15" y="14"/>
                      </a:lnTo>
                      <a:lnTo>
                        <a:pt x="10" y="19"/>
                      </a:lnTo>
                      <a:lnTo>
                        <a:pt x="0" y="24"/>
                      </a:lnTo>
                      <a:lnTo>
                        <a:pt x="2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1" name="Freeform 279">
                  <a:extLst>
                    <a:ext uri="{FF2B5EF4-FFF2-40B4-BE49-F238E27FC236}">
                      <a16:creationId xmlns:a16="http://schemas.microsoft.com/office/drawing/2014/main" id="{03EBD429-DF6E-4170-A8EC-A13FFD6ED5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7" y="1728"/>
                  <a:ext cx="38" cy="57"/>
                </a:xfrm>
                <a:custGeom>
                  <a:avLst/>
                  <a:gdLst>
                    <a:gd name="T0" fmla="*/ 14 w 38"/>
                    <a:gd name="T1" fmla="*/ 38 h 57"/>
                    <a:gd name="T2" fmla="*/ 19 w 38"/>
                    <a:gd name="T3" fmla="*/ 33 h 57"/>
                    <a:gd name="T4" fmla="*/ 19 w 38"/>
                    <a:gd name="T5" fmla="*/ 33 h 57"/>
                    <a:gd name="T6" fmla="*/ 24 w 38"/>
                    <a:gd name="T7" fmla="*/ 24 h 57"/>
                    <a:gd name="T8" fmla="*/ 19 w 38"/>
                    <a:gd name="T9" fmla="*/ 9 h 57"/>
                    <a:gd name="T10" fmla="*/ 24 w 38"/>
                    <a:gd name="T11" fmla="*/ 19 h 57"/>
                    <a:gd name="T12" fmla="*/ 29 w 38"/>
                    <a:gd name="T13" fmla="*/ 24 h 57"/>
                    <a:gd name="T14" fmla="*/ 29 w 38"/>
                    <a:gd name="T15" fmla="*/ 33 h 57"/>
                    <a:gd name="T16" fmla="*/ 29 w 38"/>
                    <a:gd name="T17" fmla="*/ 43 h 57"/>
                    <a:gd name="T18" fmla="*/ 34 w 38"/>
                    <a:gd name="T19" fmla="*/ 43 h 57"/>
                    <a:gd name="T20" fmla="*/ 34 w 38"/>
                    <a:gd name="T21" fmla="*/ 38 h 57"/>
                    <a:gd name="T22" fmla="*/ 34 w 38"/>
                    <a:gd name="T23" fmla="*/ 33 h 57"/>
                    <a:gd name="T24" fmla="*/ 38 w 38"/>
                    <a:gd name="T25" fmla="*/ 33 h 57"/>
                    <a:gd name="T26" fmla="*/ 38 w 38"/>
                    <a:gd name="T27" fmla="*/ 33 h 57"/>
                    <a:gd name="T28" fmla="*/ 38 w 38"/>
                    <a:gd name="T29" fmla="*/ 38 h 57"/>
                    <a:gd name="T30" fmla="*/ 38 w 38"/>
                    <a:gd name="T31" fmla="*/ 43 h 57"/>
                    <a:gd name="T32" fmla="*/ 34 w 38"/>
                    <a:gd name="T33" fmla="*/ 53 h 57"/>
                    <a:gd name="T34" fmla="*/ 34 w 38"/>
                    <a:gd name="T35" fmla="*/ 57 h 57"/>
                    <a:gd name="T36" fmla="*/ 29 w 38"/>
                    <a:gd name="T37" fmla="*/ 57 h 57"/>
                    <a:gd name="T38" fmla="*/ 24 w 38"/>
                    <a:gd name="T39" fmla="*/ 57 h 57"/>
                    <a:gd name="T40" fmla="*/ 24 w 38"/>
                    <a:gd name="T41" fmla="*/ 53 h 57"/>
                    <a:gd name="T42" fmla="*/ 19 w 38"/>
                    <a:gd name="T43" fmla="*/ 48 h 57"/>
                    <a:gd name="T44" fmla="*/ 14 w 38"/>
                    <a:gd name="T45" fmla="*/ 43 h 57"/>
                    <a:gd name="T46" fmla="*/ 14 w 38"/>
                    <a:gd name="T47" fmla="*/ 43 h 57"/>
                    <a:gd name="T48" fmla="*/ 10 w 38"/>
                    <a:gd name="T49" fmla="*/ 43 h 57"/>
                    <a:gd name="T50" fmla="*/ 10 w 38"/>
                    <a:gd name="T51" fmla="*/ 43 h 57"/>
                    <a:gd name="T52" fmla="*/ 0 w 38"/>
                    <a:gd name="T53" fmla="*/ 0 h 57"/>
                    <a:gd name="T54" fmla="*/ 5 w 38"/>
                    <a:gd name="T55" fmla="*/ 5 h 57"/>
                    <a:gd name="T56" fmla="*/ 10 w 38"/>
                    <a:gd name="T57" fmla="*/ 9 h 57"/>
                    <a:gd name="T58" fmla="*/ 14 w 38"/>
                    <a:gd name="T59" fmla="*/ 19 h 57"/>
                    <a:gd name="T60" fmla="*/ 14 w 38"/>
                    <a:gd name="T61" fmla="*/ 38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38" h="57">
                      <a:moveTo>
                        <a:pt x="14" y="38"/>
                      </a:moveTo>
                      <a:lnTo>
                        <a:pt x="19" y="33"/>
                      </a:lnTo>
                      <a:lnTo>
                        <a:pt x="19" y="33"/>
                      </a:lnTo>
                      <a:lnTo>
                        <a:pt x="24" y="24"/>
                      </a:lnTo>
                      <a:lnTo>
                        <a:pt x="19" y="9"/>
                      </a:lnTo>
                      <a:lnTo>
                        <a:pt x="24" y="19"/>
                      </a:lnTo>
                      <a:lnTo>
                        <a:pt x="29" y="24"/>
                      </a:lnTo>
                      <a:lnTo>
                        <a:pt x="29" y="33"/>
                      </a:lnTo>
                      <a:lnTo>
                        <a:pt x="29" y="43"/>
                      </a:lnTo>
                      <a:lnTo>
                        <a:pt x="34" y="43"/>
                      </a:lnTo>
                      <a:lnTo>
                        <a:pt x="34" y="38"/>
                      </a:lnTo>
                      <a:lnTo>
                        <a:pt x="34" y="33"/>
                      </a:lnTo>
                      <a:lnTo>
                        <a:pt x="38" y="33"/>
                      </a:lnTo>
                      <a:lnTo>
                        <a:pt x="38" y="33"/>
                      </a:lnTo>
                      <a:lnTo>
                        <a:pt x="38" y="38"/>
                      </a:lnTo>
                      <a:lnTo>
                        <a:pt x="38" y="43"/>
                      </a:lnTo>
                      <a:lnTo>
                        <a:pt x="34" y="53"/>
                      </a:lnTo>
                      <a:lnTo>
                        <a:pt x="34" y="57"/>
                      </a:lnTo>
                      <a:lnTo>
                        <a:pt x="29" y="57"/>
                      </a:lnTo>
                      <a:lnTo>
                        <a:pt x="24" y="57"/>
                      </a:lnTo>
                      <a:lnTo>
                        <a:pt x="24" y="53"/>
                      </a:lnTo>
                      <a:lnTo>
                        <a:pt x="19" y="48"/>
                      </a:lnTo>
                      <a:lnTo>
                        <a:pt x="14" y="43"/>
                      </a:lnTo>
                      <a:lnTo>
                        <a:pt x="14" y="43"/>
                      </a:lnTo>
                      <a:lnTo>
                        <a:pt x="10" y="43"/>
                      </a:lnTo>
                      <a:lnTo>
                        <a:pt x="10" y="43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9"/>
                      </a:lnTo>
                      <a:lnTo>
                        <a:pt x="14" y="19"/>
                      </a:lnTo>
                      <a:lnTo>
                        <a:pt x="14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2" name="Freeform 280">
                  <a:extLst>
                    <a:ext uri="{FF2B5EF4-FFF2-40B4-BE49-F238E27FC236}">
                      <a16:creationId xmlns:a16="http://schemas.microsoft.com/office/drawing/2014/main" id="{03CF0678-37DE-4538-9368-E1FF6D5E62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1" y="1733"/>
                  <a:ext cx="14" cy="24"/>
                </a:xfrm>
                <a:custGeom>
                  <a:avLst/>
                  <a:gdLst>
                    <a:gd name="T0" fmla="*/ 14 w 14"/>
                    <a:gd name="T1" fmla="*/ 24 h 24"/>
                    <a:gd name="T2" fmla="*/ 10 w 14"/>
                    <a:gd name="T3" fmla="*/ 24 h 24"/>
                    <a:gd name="T4" fmla="*/ 5 w 14"/>
                    <a:gd name="T5" fmla="*/ 19 h 24"/>
                    <a:gd name="T6" fmla="*/ 0 w 14"/>
                    <a:gd name="T7" fmla="*/ 9 h 24"/>
                    <a:gd name="T8" fmla="*/ 0 w 14"/>
                    <a:gd name="T9" fmla="*/ 9 h 24"/>
                    <a:gd name="T10" fmla="*/ 0 w 14"/>
                    <a:gd name="T11" fmla="*/ 4 h 24"/>
                    <a:gd name="T12" fmla="*/ 5 w 14"/>
                    <a:gd name="T13" fmla="*/ 0 h 24"/>
                    <a:gd name="T14" fmla="*/ 14 w 14"/>
                    <a:gd name="T15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" h="24">
                      <a:moveTo>
                        <a:pt x="14" y="24"/>
                      </a:moveTo>
                      <a:lnTo>
                        <a:pt x="10" y="24"/>
                      </a:lnTo>
                      <a:lnTo>
                        <a:pt x="5" y="1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5" y="0"/>
                      </a:lnTo>
                      <a:lnTo>
                        <a:pt x="1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3" name="Freeform 281">
                  <a:extLst>
                    <a:ext uri="{FF2B5EF4-FFF2-40B4-BE49-F238E27FC236}">
                      <a16:creationId xmlns:a16="http://schemas.microsoft.com/office/drawing/2014/main" id="{433730A8-3644-4BA7-B7AF-A702749684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41" y="1733"/>
                  <a:ext cx="68" cy="57"/>
                </a:xfrm>
                <a:custGeom>
                  <a:avLst/>
                  <a:gdLst>
                    <a:gd name="T0" fmla="*/ 68 w 68"/>
                    <a:gd name="T1" fmla="*/ 0 h 57"/>
                    <a:gd name="T2" fmla="*/ 49 w 68"/>
                    <a:gd name="T3" fmla="*/ 14 h 57"/>
                    <a:gd name="T4" fmla="*/ 34 w 68"/>
                    <a:gd name="T5" fmla="*/ 28 h 57"/>
                    <a:gd name="T6" fmla="*/ 15 w 68"/>
                    <a:gd name="T7" fmla="*/ 43 h 57"/>
                    <a:gd name="T8" fmla="*/ 0 w 68"/>
                    <a:gd name="T9" fmla="*/ 57 h 57"/>
                    <a:gd name="T10" fmla="*/ 0 w 68"/>
                    <a:gd name="T11" fmla="*/ 48 h 57"/>
                    <a:gd name="T12" fmla="*/ 10 w 68"/>
                    <a:gd name="T13" fmla="*/ 43 h 57"/>
                    <a:gd name="T14" fmla="*/ 25 w 68"/>
                    <a:gd name="T15" fmla="*/ 28 h 57"/>
                    <a:gd name="T16" fmla="*/ 39 w 68"/>
                    <a:gd name="T17" fmla="*/ 19 h 57"/>
                    <a:gd name="T18" fmla="*/ 53 w 68"/>
                    <a:gd name="T19" fmla="*/ 4 h 57"/>
                    <a:gd name="T20" fmla="*/ 58 w 68"/>
                    <a:gd name="T21" fmla="*/ 0 h 57"/>
                    <a:gd name="T22" fmla="*/ 63 w 68"/>
                    <a:gd name="T23" fmla="*/ 0 h 57"/>
                    <a:gd name="T24" fmla="*/ 68 w 68"/>
                    <a:gd name="T25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8" h="57">
                      <a:moveTo>
                        <a:pt x="68" y="0"/>
                      </a:moveTo>
                      <a:lnTo>
                        <a:pt x="49" y="14"/>
                      </a:lnTo>
                      <a:lnTo>
                        <a:pt x="34" y="28"/>
                      </a:lnTo>
                      <a:lnTo>
                        <a:pt x="15" y="43"/>
                      </a:lnTo>
                      <a:lnTo>
                        <a:pt x="0" y="57"/>
                      </a:lnTo>
                      <a:lnTo>
                        <a:pt x="0" y="48"/>
                      </a:lnTo>
                      <a:lnTo>
                        <a:pt x="10" y="43"/>
                      </a:lnTo>
                      <a:lnTo>
                        <a:pt x="25" y="28"/>
                      </a:lnTo>
                      <a:lnTo>
                        <a:pt x="39" y="19"/>
                      </a:lnTo>
                      <a:lnTo>
                        <a:pt x="53" y="4"/>
                      </a:lnTo>
                      <a:lnTo>
                        <a:pt x="58" y="0"/>
                      </a:lnTo>
                      <a:lnTo>
                        <a:pt x="63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4" name="Freeform 282">
                  <a:extLst>
                    <a:ext uri="{FF2B5EF4-FFF2-40B4-BE49-F238E27FC236}">
                      <a16:creationId xmlns:a16="http://schemas.microsoft.com/office/drawing/2014/main" id="{AD04C1B7-C7B9-4994-BE51-8FB5FF6D87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6" y="1742"/>
                  <a:ext cx="110" cy="384"/>
                </a:xfrm>
                <a:custGeom>
                  <a:avLst/>
                  <a:gdLst>
                    <a:gd name="T0" fmla="*/ 57 w 110"/>
                    <a:gd name="T1" fmla="*/ 130 h 384"/>
                    <a:gd name="T2" fmla="*/ 67 w 110"/>
                    <a:gd name="T3" fmla="*/ 82 h 384"/>
                    <a:gd name="T4" fmla="*/ 86 w 110"/>
                    <a:gd name="T5" fmla="*/ 24 h 384"/>
                    <a:gd name="T6" fmla="*/ 72 w 110"/>
                    <a:gd name="T7" fmla="*/ 72 h 384"/>
                    <a:gd name="T8" fmla="*/ 67 w 110"/>
                    <a:gd name="T9" fmla="*/ 130 h 384"/>
                    <a:gd name="T10" fmla="*/ 57 w 110"/>
                    <a:gd name="T11" fmla="*/ 192 h 384"/>
                    <a:gd name="T12" fmla="*/ 62 w 110"/>
                    <a:gd name="T13" fmla="*/ 216 h 384"/>
                    <a:gd name="T14" fmla="*/ 67 w 110"/>
                    <a:gd name="T15" fmla="*/ 212 h 384"/>
                    <a:gd name="T16" fmla="*/ 57 w 110"/>
                    <a:gd name="T17" fmla="*/ 207 h 384"/>
                    <a:gd name="T18" fmla="*/ 81 w 110"/>
                    <a:gd name="T19" fmla="*/ 106 h 384"/>
                    <a:gd name="T20" fmla="*/ 86 w 110"/>
                    <a:gd name="T21" fmla="*/ 101 h 384"/>
                    <a:gd name="T22" fmla="*/ 81 w 110"/>
                    <a:gd name="T23" fmla="*/ 178 h 384"/>
                    <a:gd name="T24" fmla="*/ 110 w 110"/>
                    <a:gd name="T25" fmla="*/ 120 h 384"/>
                    <a:gd name="T26" fmla="*/ 101 w 110"/>
                    <a:gd name="T27" fmla="*/ 144 h 384"/>
                    <a:gd name="T28" fmla="*/ 105 w 110"/>
                    <a:gd name="T29" fmla="*/ 149 h 384"/>
                    <a:gd name="T30" fmla="*/ 101 w 110"/>
                    <a:gd name="T31" fmla="*/ 183 h 384"/>
                    <a:gd name="T32" fmla="*/ 91 w 110"/>
                    <a:gd name="T33" fmla="*/ 240 h 384"/>
                    <a:gd name="T34" fmla="*/ 91 w 110"/>
                    <a:gd name="T35" fmla="*/ 269 h 384"/>
                    <a:gd name="T36" fmla="*/ 81 w 110"/>
                    <a:gd name="T37" fmla="*/ 288 h 384"/>
                    <a:gd name="T38" fmla="*/ 77 w 110"/>
                    <a:gd name="T39" fmla="*/ 332 h 384"/>
                    <a:gd name="T40" fmla="*/ 67 w 110"/>
                    <a:gd name="T41" fmla="*/ 365 h 384"/>
                    <a:gd name="T42" fmla="*/ 91 w 110"/>
                    <a:gd name="T43" fmla="*/ 312 h 384"/>
                    <a:gd name="T44" fmla="*/ 91 w 110"/>
                    <a:gd name="T45" fmla="*/ 341 h 384"/>
                    <a:gd name="T46" fmla="*/ 62 w 110"/>
                    <a:gd name="T47" fmla="*/ 384 h 384"/>
                    <a:gd name="T48" fmla="*/ 53 w 110"/>
                    <a:gd name="T49" fmla="*/ 375 h 384"/>
                    <a:gd name="T50" fmla="*/ 57 w 110"/>
                    <a:gd name="T51" fmla="*/ 356 h 384"/>
                    <a:gd name="T52" fmla="*/ 72 w 110"/>
                    <a:gd name="T53" fmla="*/ 308 h 384"/>
                    <a:gd name="T54" fmla="*/ 62 w 110"/>
                    <a:gd name="T55" fmla="*/ 312 h 384"/>
                    <a:gd name="T56" fmla="*/ 38 w 110"/>
                    <a:gd name="T57" fmla="*/ 365 h 384"/>
                    <a:gd name="T58" fmla="*/ 33 w 110"/>
                    <a:gd name="T59" fmla="*/ 356 h 384"/>
                    <a:gd name="T60" fmla="*/ 29 w 110"/>
                    <a:gd name="T61" fmla="*/ 341 h 384"/>
                    <a:gd name="T62" fmla="*/ 43 w 110"/>
                    <a:gd name="T63" fmla="*/ 303 h 384"/>
                    <a:gd name="T64" fmla="*/ 43 w 110"/>
                    <a:gd name="T65" fmla="*/ 274 h 384"/>
                    <a:gd name="T66" fmla="*/ 19 w 110"/>
                    <a:gd name="T67" fmla="*/ 322 h 384"/>
                    <a:gd name="T68" fmla="*/ 14 w 110"/>
                    <a:gd name="T69" fmla="*/ 327 h 384"/>
                    <a:gd name="T70" fmla="*/ 24 w 110"/>
                    <a:gd name="T71" fmla="*/ 293 h 384"/>
                    <a:gd name="T72" fmla="*/ 19 w 110"/>
                    <a:gd name="T73" fmla="*/ 288 h 384"/>
                    <a:gd name="T74" fmla="*/ 5 w 110"/>
                    <a:gd name="T75" fmla="*/ 317 h 384"/>
                    <a:gd name="T76" fmla="*/ 9 w 110"/>
                    <a:gd name="T77" fmla="*/ 308 h 384"/>
                    <a:gd name="T78" fmla="*/ 14 w 110"/>
                    <a:gd name="T79" fmla="*/ 279 h 384"/>
                    <a:gd name="T80" fmla="*/ 19 w 110"/>
                    <a:gd name="T81" fmla="*/ 240 h 384"/>
                    <a:gd name="T82" fmla="*/ 9 w 110"/>
                    <a:gd name="T83" fmla="*/ 274 h 384"/>
                    <a:gd name="T84" fmla="*/ 9 w 110"/>
                    <a:gd name="T85" fmla="*/ 245 h 384"/>
                    <a:gd name="T86" fmla="*/ 24 w 110"/>
                    <a:gd name="T87" fmla="*/ 163 h 384"/>
                    <a:gd name="T88" fmla="*/ 24 w 110"/>
                    <a:gd name="T89" fmla="*/ 77 h 384"/>
                    <a:gd name="T90" fmla="*/ 29 w 110"/>
                    <a:gd name="T91" fmla="*/ 178 h 384"/>
                    <a:gd name="T92" fmla="*/ 38 w 110"/>
                    <a:gd name="T93" fmla="*/ 187 h 384"/>
                    <a:gd name="T94" fmla="*/ 38 w 110"/>
                    <a:gd name="T95" fmla="*/ 173 h 384"/>
                    <a:gd name="T96" fmla="*/ 38 w 110"/>
                    <a:gd name="T97" fmla="*/ 144 h 384"/>
                    <a:gd name="T98" fmla="*/ 38 w 110"/>
                    <a:gd name="T99" fmla="*/ 63 h 384"/>
                    <a:gd name="T100" fmla="*/ 38 w 110"/>
                    <a:gd name="T101" fmla="*/ 0 h 384"/>
                    <a:gd name="T102" fmla="*/ 53 w 110"/>
                    <a:gd name="T103" fmla="*/ 48 h 3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10" h="384">
                      <a:moveTo>
                        <a:pt x="53" y="63"/>
                      </a:moveTo>
                      <a:lnTo>
                        <a:pt x="62" y="63"/>
                      </a:lnTo>
                      <a:lnTo>
                        <a:pt x="57" y="130"/>
                      </a:lnTo>
                      <a:lnTo>
                        <a:pt x="62" y="120"/>
                      </a:lnTo>
                      <a:lnTo>
                        <a:pt x="62" y="106"/>
                      </a:lnTo>
                      <a:lnTo>
                        <a:pt x="67" y="82"/>
                      </a:lnTo>
                      <a:lnTo>
                        <a:pt x="77" y="53"/>
                      </a:lnTo>
                      <a:lnTo>
                        <a:pt x="81" y="39"/>
                      </a:lnTo>
                      <a:lnTo>
                        <a:pt x="86" y="24"/>
                      </a:lnTo>
                      <a:lnTo>
                        <a:pt x="91" y="29"/>
                      </a:lnTo>
                      <a:lnTo>
                        <a:pt x="81" y="48"/>
                      </a:lnTo>
                      <a:lnTo>
                        <a:pt x="72" y="72"/>
                      </a:lnTo>
                      <a:lnTo>
                        <a:pt x="72" y="91"/>
                      </a:lnTo>
                      <a:lnTo>
                        <a:pt x="72" y="115"/>
                      </a:lnTo>
                      <a:lnTo>
                        <a:pt x="67" y="130"/>
                      </a:lnTo>
                      <a:lnTo>
                        <a:pt x="62" y="139"/>
                      </a:lnTo>
                      <a:lnTo>
                        <a:pt x="62" y="168"/>
                      </a:lnTo>
                      <a:lnTo>
                        <a:pt x="57" y="192"/>
                      </a:lnTo>
                      <a:lnTo>
                        <a:pt x="57" y="216"/>
                      </a:lnTo>
                      <a:lnTo>
                        <a:pt x="62" y="216"/>
                      </a:lnTo>
                      <a:lnTo>
                        <a:pt x="62" y="216"/>
                      </a:lnTo>
                      <a:lnTo>
                        <a:pt x="67" y="221"/>
                      </a:lnTo>
                      <a:lnTo>
                        <a:pt x="72" y="216"/>
                      </a:lnTo>
                      <a:lnTo>
                        <a:pt x="67" y="212"/>
                      </a:lnTo>
                      <a:lnTo>
                        <a:pt x="62" y="212"/>
                      </a:lnTo>
                      <a:lnTo>
                        <a:pt x="62" y="207"/>
                      </a:lnTo>
                      <a:lnTo>
                        <a:pt x="57" y="207"/>
                      </a:lnTo>
                      <a:lnTo>
                        <a:pt x="67" y="173"/>
                      </a:lnTo>
                      <a:lnTo>
                        <a:pt x="77" y="139"/>
                      </a:lnTo>
                      <a:lnTo>
                        <a:pt x="81" y="106"/>
                      </a:lnTo>
                      <a:lnTo>
                        <a:pt x="86" y="72"/>
                      </a:lnTo>
                      <a:lnTo>
                        <a:pt x="86" y="91"/>
                      </a:lnTo>
                      <a:lnTo>
                        <a:pt x="86" y="101"/>
                      </a:lnTo>
                      <a:lnTo>
                        <a:pt x="86" y="111"/>
                      </a:lnTo>
                      <a:lnTo>
                        <a:pt x="77" y="178"/>
                      </a:lnTo>
                      <a:lnTo>
                        <a:pt x="81" y="178"/>
                      </a:lnTo>
                      <a:lnTo>
                        <a:pt x="86" y="163"/>
                      </a:lnTo>
                      <a:lnTo>
                        <a:pt x="91" y="149"/>
                      </a:lnTo>
                      <a:lnTo>
                        <a:pt x="110" y="120"/>
                      </a:lnTo>
                      <a:lnTo>
                        <a:pt x="110" y="130"/>
                      </a:lnTo>
                      <a:lnTo>
                        <a:pt x="105" y="139"/>
                      </a:lnTo>
                      <a:lnTo>
                        <a:pt x="101" y="144"/>
                      </a:lnTo>
                      <a:lnTo>
                        <a:pt x="101" y="154"/>
                      </a:lnTo>
                      <a:lnTo>
                        <a:pt x="105" y="149"/>
                      </a:lnTo>
                      <a:lnTo>
                        <a:pt x="105" y="149"/>
                      </a:lnTo>
                      <a:lnTo>
                        <a:pt x="110" y="149"/>
                      </a:lnTo>
                      <a:lnTo>
                        <a:pt x="110" y="154"/>
                      </a:lnTo>
                      <a:lnTo>
                        <a:pt x="101" y="183"/>
                      </a:lnTo>
                      <a:lnTo>
                        <a:pt x="91" y="207"/>
                      </a:lnTo>
                      <a:lnTo>
                        <a:pt x="91" y="226"/>
                      </a:lnTo>
                      <a:lnTo>
                        <a:pt x="91" y="240"/>
                      </a:lnTo>
                      <a:lnTo>
                        <a:pt x="91" y="255"/>
                      </a:lnTo>
                      <a:lnTo>
                        <a:pt x="96" y="269"/>
                      </a:lnTo>
                      <a:lnTo>
                        <a:pt x="91" y="269"/>
                      </a:lnTo>
                      <a:lnTo>
                        <a:pt x="86" y="274"/>
                      </a:lnTo>
                      <a:lnTo>
                        <a:pt x="81" y="279"/>
                      </a:lnTo>
                      <a:lnTo>
                        <a:pt x="81" y="288"/>
                      </a:lnTo>
                      <a:lnTo>
                        <a:pt x="81" y="303"/>
                      </a:lnTo>
                      <a:lnTo>
                        <a:pt x="77" y="317"/>
                      </a:lnTo>
                      <a:lnTo>
                        <a:pt x="77" y="332"/>
                      </a:lnTo>
                      <a:lnTo>
                        <a:pt x="72" y="341"/>
                      </a:lnTo>
                      <a:lnTo>
                        <a:pt x="67" y="356"/>
                      </a:lnTo>
                      <a:lnTo>
                        <a:pt x="67" y="365"/>
                      </a:lnTo>
                      <a:lnTo>
                        <a:pt x="77" y="356"/>
                      </a:lnTo>
                      <a:lnTo>
                        <a:pt x="81" y="341"/>
                      </a:lnTo>
                      <a:lnTo>
                        <a:pt x="91" y="312"/>
                      </a:lnTo>
                      <a:lnTo>
                        <a:pt x="91" y="322"/>
                      </a:lnTo>
                      <a:lnTo>
                        <a:pt x="91" y="332"/>
                      </a:lnTo>
                      <a:lnTo>
                        <a:pt x="91" y="341"/>
                      </a:lnTo>
                      <a:lnTo>
                        <a:pt x="86" y="351"/>
                      </a:lnTo>
                      <a:lnTo>
                        <a:pt x="67" y="384"/>
                      </a:lnTo>
                      <a:lnTo>
                        <a:pt x="62" y="384"/>
                      </a:lnTo>
                      <a:lnTo>
                        <a:pt x="62" y="380"/>
                      </a:lnTo>
                      <a:lnTo>
                        <a:pt x="57" y="375"/>
                      </a:lnTo>
                      <a:lnTo>
                        <a:pt x="53" y="375"/>
                      </a:lnTo>
                      <a:lnTo>
                        <a:pt x="48" y="375"/>
                      </a:lnTo>
                      <a:lnTo>
                        <a:pt x="53" y="365"/>
                      </a:lnTo>
                      <a:lnTo>
                        <a:pt x="57" y="356"/>
                      </a:lnTo>
                      <a:lnTo>
                        <a:pt x="62" y="336"/>
                      </a:lnTo>
                      <a:lnTo>
                        <a:pt x="67" y="317"/>
                      </a:lnTo>
                      <a:lnTo>
                        <a:pt x="72" y="308"/>
                      </a:lnTo>
                      <a:lnTo>
                        <a:pt x="72" y="293"/>
                      </a:lnTo>
                      <a:lnTo>
                        <a:pt x="67" y="303"/>
                      </a:lnTo>
                      <a:lnTo>
                        <a:pt x="62" y="312"/>
                      </a:lnTo>
                      <a:lnTo>
                        <a:pt x="57" y="332"/>
                      </a:lnTo>
                      <a:lnTo>
                        <a:pt x="48" y="351"/>
                      </a:lnTo>
                      <a:lnTo>
                        <a:pt x="38" y="365"/>
                      </a:lnTo>
                      <a:lnTo>
                        <a:pt x="33" y="360"/>
                      </a:lnTo>
                      <a:lnTo>
                        <a:pt x="33" y="360"/>
                      </a:lnTo>
                      <a:lnTo>
                        <a:pt x="33" y="356"/>
                      </a:lnTo>
                      <a:lnTo>
                        <a:pt x="33" y="351"/>
                      </a:lnTo>
                      <a:lnTo>
                        <a:pt x="24" y="351"/>
                      </a:lnTo>
                      <a:lnTo>
                        <a:pt x="29" y="341"/>
                      </a:lnTo>
                      <a:lnTo>
                        <a:pt x="33" y="332"/>
                      </a:lnTo>
                      <a:lnTo>
                        <a:pt x="38" y="312"/>
                      </a:lnTo>
                      <a:lnTo>
                        <a:pt x="43" y="303"/>
                      </a:lnTo>
                      <a:lnTo>
                        <a:pt x="43" y="293"/>
                      </a:lnTo>
                      <a:lnTo>
                        <a:pt x="43" y="284"/>
                      </a:lnTo>
                      <a:lnTo>
                        <a:pt x="43" y="274"/>
                      </a:lnTo>
                      <a:lnTo>
                        <a:pt x="29" y="303"/>
                      </a:lnTo>
                      <a:lnTo>
                        <a:pt x="24" y="317"/>
                      </a:lnTo>
                      <a:lnTo>
                        <a:pt x="19" y="322"/>
                      </a:lnTo>
                      <a:lnTo>
                        <a:pt x="19" y="327"/>
                      </a:lnTo>
                      <a:lnTo>
                        <a:pt x="14" y="332"/>
                      </a:lnTo>
                      <a:lnTo>
                        <a:pt x="14" y="327"/>
                      </a:lnTo>
                      <a:lnTo>
                        <a:pt x="14" y="317"/>
                      </a:lnTo>
                      <a:lnTo>
                        <a:pt x="19" y="308"/>
                      </a:lnTo>
                      <a:lnTo>
                        <a:pt x="24" y="293"/>
                      </a:lnTo>
                      <a:lnTo>
                        <a:pt x="29" y="288"/>
                      </a:lnTo>
                      <a:lnTo>
                        <a:pt x="24" y="279"/>
                      </a:lnTo>
                      <a:lnTo>
                        <a:pt x="19" y="288"/>
                      </a:lnTo>
                      <a:lnTo>
                        <a:pt x="19" y="303"/>
                      </a:lnTo>
                      <a:lnTo>
                        <a:pt x="9" y="312"/>
                      </a:lnTo>
                      <a:lnTo>
                        <a:pt x="5" y="317"/>
                      </a:lnTo>
                      <a:lnTo>
                        <a:pt x="0" y="317"/>
                      </a:lnTo>
                      <a:lnTo>
                        <a:pt x="5" y="312"/>
                      </a:lnTo>
                      <a:lnTo>
                        <a:pt x="9" y="308"/>
                      </a:lnTo>
                      <a:lnTo>
                        <a:pt x="9" y="293"/>
                      </a:lnTo>
                      <a:lnTo>
                        <a:pt x="9" y="284"/>
                      </a:lnTo>
                      <a:lnTo>
                        <a:pt x="14" y="279"/>
                      </a:lnTo>
                      <a:lnTo>
                        <a:pt x="19" y="274"/>
                      </a:lnTo>
                      <a:lnTo>
                        <a:pt x="19" y="236"/>
                      </a:lnTo>
                      <a:lnTo>
                        <a:pt x="19" y="240"/>
                      </a:lnTo>
                      <a:lnTo>
                        <a:pt x="14" y="245"/>
                      </a:lnTo>
                      <a:lnTo>
                        <a:pt x="9" y="260"/>
                      </a:lnTo>
                      <a:lnTo>
                        <a:pt x="9" y="274"/>
                      </a:lnTo>
                      <a:lnTo>
                        <a:pt x="5" y="279"/>
                      </a:lnTo>
                      <a:lnTo>
                        <a:pt x="0" y="279"/>
                      </a:lnTo>
                      <a:lnTo>
                        <a:pt x="9" y="245"/>
                      </a:lnTo>
                      <a:lnTo>
                        <a:pt x="19" y="207"/>
                      </a:lnTo>
                      <a:lnTo>
                        <a:pt x="24" y="183"/>
                      </a:lnTo>
                      <a:lnTo>
                        <a:pt x="24" y="163"/>
                      </a:lnTo>
                      <a:lnTo>
                        <a:pt x="24" y="144"/>
                      </a:lnTo>
                      <a:lnTo>
                        <a:pt x="19" y="125"/>
                      </a:lnTo>
                      <a:lnTo>
                        <a:pt x="24" y="77"/>
                      </a:lnTo>
                      <a:lnTo>
                        <a:pt x="24" y="111"/>
                      </a:lnTo>
                      <a:lnTo>
                        <a:pt x="29" y="144"/>
                      </a:lnTo>
                      <a:lnTo>
                        <a:pt x="29" y="178"/>
                      </a:lnTo>
                      <a:lnTo>
                        <a:pt x="29" y="216"/>
                      </a:lnTo>
                      <a:lnTo>
                        <a:pt x="38" y="183"/>
                      </a:lnTo>
                      <a:lnTo>
                        <a:pt x="38" y="187"/>
                      </a:lnTo>
                      <a:lnTo>
                        <a:pt x="43" y="183"/>
                      </a:lnTo>
                      <a:lnTo>
                        <a:pt x="43" y="178"/>
                      </a:lnTo>
                      <a:lnTo>
                        <a:pt x="38" y="173"/>
                      </a:lnTo>
                      <a:lnTo>
                        <a:pt x="38" y="168"/>
                      </a:lnTo>
                      <a:lnTo>
                        <a:pt x="38" y="154"/>
                      </a:lnTo>
                      <a:lnTo>
                        <a:pt x="38" y="144"/>
                      </a:lnTo>
                      <a:lnTo>
                        <a:pt x="43" y="130"/>
                      </a:lnTo>
                      <a:lnTo>
                        <a:pt x="33" y="125"/>
                      </a:lnTo>
                      <a:lnTo>
                        <a:pt x="38" y="63"/>
                      </a:lnTo>
                      <a:lnTo>
                        <a:pt x="43" y="29"/>
                      </a:lnTo>
                      <a:lnTo>
                        <a:pt x="43" y="19"/>
                      </a:lnTo>
                      <a:lnTo>
                        <a:pt x="38" y="0"/>
                      </a:lnTo>
                      <a:lnTo>
                        <a:pt x="43" y="15"/>
                      </a:lnTo>
                      <a:lnTo>
                        <a:pt x="48" y="29"/>
                      </a:lnTo>
                      <a:lnTo>
                        <a:pt x="53" y="48"/>
                      </a:lnTo>
                      <a:lnTo>
                        <a:pt x="53" y="6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5" name="Freeform 283">
                  <a:extLst>
                    <a:ext uri="{FF2B5EF4-FFF2-40B4-BE49-F238E27FC236}">
                      <a16:creationId xmlns:a16="http://schemas.microsoft.com/office/drawing/2014/main" id="{D17E5B12-33C5-49DA-9707-F23FFD1438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8" y="1742"/>
                  <a:ext cx="15" cy="39"/>
                </a:xfrm>
                <a:custGeom>
                  <a:avLst/>
                  <a:gdLst>
                    <a:gd name="T0" fmla="*/ 15 w 15"/>
                    <a:gd name="T1" fmla="*/ 39 h 39"/>
                    <a:gd name="T2" fmla="*/ 10 w 15"/>
                    <a:gd name="T3" fmla="*/ 34 h 39"/>
                    <a:gd name="T4" fmla="*/ 10 w 15"/>
                    <a:gd name="T5" fmla="*/ 34 h 39"/>
                    <a:gd name="T6" fmla="*/ 5 w 15"/>
                    <a:gd name="T7" fmla="*/ 24 h 39"/>
                    <a:gd name="T8" fmla="*/ 5 w 15"/>
                    <a:gd name="T9" fmla="*/ 15 h 39"/>
                    <a:gd name="T10" fmla="*/ 0 w 15"/>
                    <a:gd name="T11" fmla="*/ 5 h 39"/>
                    <a:gd name="T12" fmla="*/ 5 w 15"/>
                    <a:gd name="T13" fmla="*/ 0 h 39"/>
                    <a:gd name="T14" fmla="*/ 10 w 15"/>
                    <a:gd name="T15" fmla="*/ 19 h 39"/>
                    <a:gd name="T16" fmla="*/ 15 w 15"/>
                    <a:gd name="T17" fmla="*/ 29 h 39"/>
                    <a:gd name="T18" fmla="*/ 15 w 15"/>
                    <a:gd name="T19" fmla="*/ 29 h 39"/>
                    <a:gd name="T20" fmla="*/ 15 w 15"/>
                    <a:gd name="T21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" h="39">
                      <a:moveTo>
                        <a:pt x="15" y="39"/>
                      </a:moveTo>
                      <a:lnTo>
                        <a:pt x="10" y="34"/>
                      </a:lnTo>
                      <a:lnTo>
                        <a:pt x="10" y="34"/>
                      </a:lnTo>
                      <a:lnTo>
                        <a:pt x="5" y="24"/>
                      </a:lnTo>
                      <a:lnTo>
                        <a:pt x="5" y="1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0" y="19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15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6" name="Freeform 284">
                  <a:extLst>
                    <a:ext uri="{FF2B5EF4-FFF2-40B4-BE49-F238E27FC236}">
                      <a16:creationId xmlns:a16="http://schemas.microsoft.com/office/drawing/2014/main" id="{3F218EDF-23DB-487F-83DB-CE5B3FDF22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43" y="1742"/>
                  <a:ext cx="10" cy="29"/>
                </a:xfrm>
                <a:custGeom>
                  <a:avLst/>
                  <a:gdLst>
                    <a:gd name="T0" fmla="*/ 0 w 10"/>
                    <a:gd name="T1" fmla="*/ 29 h 29"/>
                    <a:gd name="T2" fmla="*/ 0 w 10"/>
                    <a:gd name="T3" fmla="*/ 19 h 29"/>
                    <a:gd name="T4" fmla="*/ 0 w 10"/>
                    <a:gd name="T5" fmla="*/ 15 h 29"/>
                    <a:gd name="T6" fmla="*/ 5 w 10"/>
                    <a:gd name="T7" fmla="*/ 5 h 29"/>
                    <a:gd name="T8" fmla="*/ 5 w 10"/>
                    <a:gd name="T9" fmla="*/ 5 h 29"/>
                    <a:gd name="T10" fmla="*/ 10 w 10"/>
                    <a:gd name="T11" fmla="*/ 0 h 29"/>
                    <a:gd name="T12" fmla="*/ 5 w 10"/>
                    <a:gd name="T13" fmla="*/ 10 h 29"/>
                    <a:gd name="T14" fmla="*/ 5 w 10"/>
                    <a:gd name="T15" fmla="*/ 15 h 29"/>
                    <a:gd name="T16" fmla="*/ 5 w 10"/>
                    <a:gd name="T17" fmla="*/ 24 h 29"/>
                    <a:gd name="T18" fmla="*/ 0 w 10"/>
                    <a:gd name="T19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29">
                      <a:moveTo>
                        <a:pt x="0" y="29"/>
                      </a:move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5" y="10"/>
                      </a:lnTo>
                      <a:lnTo>
                        <a:pt x="5" y="15"/>
                      </a:lnTo>
                      <a:lnTo>
                        <a:pt x="5" y="24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7" name="Freeform 285">
                  <a:extLst>
                    <a:ext uri="{FF2B5EF4-FFF2-40B4-BE49-F238E27FC236}">
                      <a16:creationId xmlns:a16="http://schemas.microsoft.com/office/drawing/2014/main" id="{6C8E6FDE-EEB4-4EC8-BFA4-C9A559E810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0" y="1747"/>
                  <a:ext cx="9" cy="53"/>
                </a:xfrm>
                <a:custGeom>
                  <a:avLst/>
                  <a:gdLst>
                    <a:gd name="T0" fmla="*/ 9 w 9"/>
                    <a:gd name="T1" fmla="*/ 53 h 53"/>
                    <a:gd name="T2" fmla="*/ 5 w 9"/>
                    <a:gd name="T3" fmla="*/ 43 h 53"/>
                    <a:gd name="T4" fmla="*/ 0 w 9"/>
                    <a:gd name="T5" fmla="*/ 29 h 53"/>
                    <a:gd name="T6" fmla="*/ 0 w 9"/>
                    <a:gd name="T7" fmla="*/ 14 h 53"/>
                    <a:gd name="T8" fmla="*/ 0 w 9"/>
                    <a:gd name="T9" fmla="*/ 0 h 53"/>
                    <a:gd name="T10" fmla="*/ 9 w 9"/>
                    <a:gd name="T11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3">
                      <a:moveTo>
                        <a:pt x="9" y="53"/>
                      </a:moveTo>
                      <a:lnTo>
                        <a:pt x="5" y="43"/>
                      </a:lnTo>
                      <a:lnTo>
                        <a:pt x="0" y="29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9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8" name="Freeform 286">
                  <a:extLst>
                    <a:ext uri="{FF2B5EF4-FFF2-40B4-BE49-F238E27FC236}">
                      <a16:creationId xmlns:a16="http://schemas.microsoft.com/office/drawing/2014/main" id="{082F5A30-7161-4338-9FC9-E807312590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3" y="1747"/>
                  <a:ext cx="15" cy="14"/>
                </a:xfrm>
                <a:custGeom>
                  <a:avLst/>
                  <a:gdLst>
                    <a:gd name="T0" fmla="*/ 15 w 15"/>
                    <a:gd name="T1" fmla="*/ 14 h 14"/>
                    <a:gd name="T2" fmla="*/ 10 w 15"/>
                    <a:gd name="T3" fmla="*/ 14 h 14"/>
                    <a:gd name="T4" fmla="*/ 5 w 15"/>
                    <a:gd name="T5" fmla="*/ 14 h 14"/>
                    <a:gd name="T6" fmla="*/ 0 w 15"/>
                    <a:gd name="T7" fmla="*/ 5 h 14"/>
                    <a:gd name="T8" fmla="*/ 0 w 15"/>
                    <a:gd name="T9" fmla="*/ 0 h 14"/>
                    <a:gd name="T10" fmla="*/ 5 w 15"/>
                    <a:gd name="T11" fmla="*/ 5 h 14"/>
                    <a:gd name="T12" fmla="*/ 10 w 15"/>
                    <a:gd name="T13" fmla="*/ 5 h 14"/>
                    <a:gd name="T14" fmla="*/ 15 w 15"/>
                    <a:gd name="T15" fmla="*/ 10 h 14"/>
                    <a:gd name="T16" fmla="*/ 15 w 15"/>
                    <a:gd name="T1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14">
                      <a:moveTo>
                        <a:pt x="15" y="14"/>
                      </a:moveTo>
                      <a:lnTo>
                        <a:pt x="10" y="14"/>
                      </a:lnTo>
                      <a:lnTo>
                        <a:pt x="5" y="14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5" y="10"/>
                      </a:lnTo>
                      <a:lnTo>
                        <a:pt x="15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799" name="Freeform 287">
                  <a:extLst>
                    <a:ext uri="{FF2B5EF4-FFF2-40B4-BE49-F238E27FC236}">
                      <a16:creationId xmlns:a16="http://schemas.microsoft.com/office/drawing/2014/main" id="{3B1B8846-15A0-4A51-B531-77938B7C45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5" y="1752"/>
                  <a:ext cx="9" cy="57"/>
                </a:xfrm>
                <a:custGeom>
                  <a:avLst/>
                  <a:gdLst>
                    <a:gd name="T0" fmla="*/ 9 w 9"/>
                    <a:gd name="T1" fmla="*/ 53 h 57"/>
                    <a:gd name="T2" fmla="*/ 5 w 9"/>
                    <a:gd name="T3" fmla="*/ 57 h 57"/>
                    <a:gd name="T4" fmla="*/ 5 w 9"/>
                    <a:gd name="T5" fmla="*/ 57 h 57"/>
                    <a:gd name="T6" fmla="*/ 0 w 9"/>
                    <a:gd name="T7" fmla="*/ 57 h 57"/>
                    <a:gd name="T8" fmla="*/ 0 w 9"/>
                    <a:gd name="T9" fmla="*/ 29 h 57"/>
                    <a:gd name="T10" fmla="*/ 5 w 9"/>
                    <a:gd name="T11" fmla="*/ 14 h 57"/>
                    <a:gd name="T12" fmla="*/ 5 w 9"/>
                    <a:gd name="T13" fmla="*/ 9 h 57"/>
                    <a:gd name="T14" fmla="*/ 9 w 9"/>
                    <a:gd name="T15" fmla="*/ 0 h 57"/>
                    <a:gd name="T16" fmla="*/ 9 w 9"/>
                    <a:gd name="T17" fmla="*/ 9 h 57"/>
                    <a:gd name="T18" fmla="*/ 9 w 9"/>
                    <a:gd name="T19" fmla="*/ 24 h 57"/>
                    <a:gd name="T20" fmla="*/ 9 w 9"/>
                    <a:gd name="T21" fmla="*/ 5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57">
                      <a:moveTo>
                        <a:pt x="9" y="53"/>
                      </a:moveTo>
                      <a:lnTo>
                        <a:pt x="5" y="57"/>
                      </a:lnTo>
                      <a:lnTo>
                        <a:pt x="5" y="57"/>
                      </a:lnTo>
                      <a:lnTo>
                        <a:pt x="0" y="57"/>
                      </a:lnTo>
                      <a:lnTo>
                        <a:pt x="0" y="29"/>
                      </a:lnTo>
                      <a:lnTo>
                        <a:pt x="5" y="14"/>
                      </a:lnTo>
                      <a:lnTo>
                        <a:pt x="5" y="9"/>
                      </a:lnTo>
                      <a:lnTo>
                        <a:pt x="9" y="0"/>
                      </a:lnTo>
                      <a:lnTo>
                        <a:pt x="9" y="9"/>
                      </a:lnTo>
                      <a:lnTo>
                        <a:pt x="9" y="24"/>
                      </a:lnTo>
                      <a:lnTo>
                        <a:pt x="9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0" name="Freeform 288">
                  <a:extLst>
                    <a:ext uri="{FF2B5EF4-FFF2-40B4-BE49-F238E27FC236}">
                      <a16:creationId xmlns:a16="http://schemas.microsoft.com/office/drawing/2014/main" id="{02341B8F-F0C9-417A-BAF5-6115ED0423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9" y="1752"/>
                  <a:ext cx="4" cy="24"/>
                </a:xfrm>
                <a:custGeom>
                  <a:avLst/>
                  <a:gdLst>
                    <a:gd name="T0" fmla="*/ 4 w 4"/>
                    <a:gd name="T1" fmla="*/ 24 h 24"/>
                    <a:gd name="T2" fmla="*/ 0 w 4"/>
                    <a:gd name="T3" fmla="*/ 24 h 24"/>
                    <a:gd name="T4" fmla="*/ 0 w 4"/>
                    <a:gd name="T5" fmla="*/ 19 h 24"/>
                    <a:gd name="T6" fmla="*/ 0 w 4"/>
                    <a:gd name="T7" fmla="*/ 14 h 24"/>
                    <a:gd name="T8" fmla="*/ 0 w 4"/>
                    <a:gd name="T9" fmla="*/ 0 h 24"/>
                    <a:gd name="T10" fmla="*/ 0 w 4"/>
                    <a:gd name="T11" fmla="*/ 5 h 24"/>
                    <a:gd name="T12" fmla="*/ 4 w 4"/>
                    <a:gd name="T13" fmla="*/ 9 h 24"/>
                    <a:gd name="T14" fmla="*/ 4 w 4"/>
                    <a:gd name="T15" fmla="*/ 19 h 24"/>
                    <a:gd name="T16" fmla="*/ 4 w 4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" h="24">
                      <a:moveTo>
                        <a:pt x="4" y="24"/>
                      </a:move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4" y="9"/>
                      </a:lnTo>
                      <a:lnTo>
                        <a:pt x="4" y="19"/>
                      </a:lnTo>
                      <a:lnTo>
                        <a:pt x="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1" name="Freeform 289">
                  <a:extLst>
                    <a:ext uri="{FF2B5EF4-FFF2-40B4-BE49-F238E27FC236}">
                      <a16:creationId xmlns:a16="http://schemas.microsoft.com/office/drawing/2014/main" id="{142CA460-F919-4994-B605-A1DCC908F1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2" y="1752"/>
                  <a:ext cx="9" cy="24"/>
                </a:xfrm>
                <a:custGeom>
                  <a:avLst/>
                  <a:gdLst>
                    <a:gd name="T0" fmla="*/ 9 w 9"/>
                    <a:gd name="T1" fmla="*/ 24 h 24"/>
                    <a:gd name="T2" fmla="*/ 5 w 9"/>
                    <a:gd name="T3" fmla="*/ 24 h 24"/>
                    <a:gd name="T4" fmla="*/ 5 w 9"/>
                    <a:gd name="T5" fmla="*/ 19 h 24"/>
                    <a:gd name="T6" fmla="*/ 0 w 9"/>
                    <a:gd name="T7" fmla="*/ 14 h 24"/>
                    <a:gd name="T8" fmla="*/ 0 w 9"/>
                    <a:gd name="T9" fmla="*/ 0 h 24"/>
                    <a:gd name="T10" fmla="*/ 5 w 9"/>
                    <a:gd name="T11" fmla="*/ 5 h 24"/>
                    <a:gd name="T12" fmla="*/ 9 w 9"/>
                    <a:gd name="T13" fmla="*/ 9 h 24"/>
                    <a:gd name="T14" fmla="*/ 9 w 9"/>
                    <a:gd name="T15" fmla="*/ 19 h 24"/>
                    <a:gd name="T16" fmla="*/ 9 w 9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4">
                      <a:moveTo>
                        <a:pt x="9" y="24"/>
                      </a:moveTo>
                      <a:lnTo>
                        <a:pt x="5" y="24"/>
                      </a:lnTo>
                      <a:lnTo>
                        <a:pt x="5" y="19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19"/>
                      </a:lnTo>
                      <a:lnTo>
                        <a:pt x="9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2" name="Freeform 290">
                  <a:extLst>
                    <a:ext uri="{FF2B5EF4-FFF2-40B4-BE49-F238E27FC236}">
                      <a16:creationId xmlns:a16="http://schemas.microsoft.com/office/drawing/2014/main" id="{D464EB2E-3E1B-45FC-A4F8-8225CC714D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32" y="1766"/>
                  <a:ext cx="19" cy="19"/>
                </a:xfrm>
                <a:custGeom>
                  <a:avLst/>
                  <a:gdLst>
                    <a:gd name="T0" fmla="*/ 19 w 19"/>
                    <a:gd name="T1" fmla="*/ 10 h 19"/>
                    <a:gd name="T2" fmla="*/ 19 w 19"/>
                    <a:gd name="T3" fmla="*/ 19 h 19"/>
                    <a:gd name="T4" fmla="*/ 0 w 19"/>
                    <a:gd name="T5" fmla="*/ 0 h 19"/>
                    <a:gd name="T6" fmla="*/ 9 w 19"/>
                    <a:gd name="T7" fmla="*/ 5 h 19"/>
                    <a:gd name="T8" fmla="*/ 14 w 19"/>
                    <a:gd name="T9" fmla="*/ 5 h 19"/>
                    <a:gd name="T10" fmla="*/ 19 w 19"/>
                    <a:gd name="T11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19">
                      <a:moveTo>
                        <a:pt x="19" y="10"/>
                      </a:moveTo>
                      <a:lnTo>
                        <a:pt x="19" y="19"/>
                      </a:lnTo>
                      <a:lnTo>
                        <a:pt x="0" y="0"/>
                      </a:lnTo>
                      <a:lnTo>
                        <a:pt x="9" y="5"/>
                      </a:lnTo>
                      <a:lnTo>
                        <a:pt x="14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3" name="Freeform 291">
                  <a:extLst>
                    <a:ext uri="{FF2B5EF4-FFF2-40B4-BE49-F238E27FC236}">
                      <a16:creationId xmlns:a16="http://schemas.microsoft.com/office/drawing/2014/main" id="{3AB43865-2D1A-4BEA-A571-BC252ABECE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" y="1766"/>
                  <a:ext cx="14" cy="39"/>
                </a:xfrm>
                <a:custGeom>
                  <a:avLst/>
                  <a:gdLst>
                    <a:gd name="T0" fmla="*/ 14 w 14"/>
                    <a:gd name="T1" fmla="*/ 0 h 39"/>
                    <a:gd name="T2" fmla="*/ 4 w 14"/>
                    <a:gd name="T3" fmla="*/ 19 h 39"/>
                    <a:gd name="T4" fmla="*/ 0 w 14"/>
                    <a:gd name="T5" fmla="*/ 39 h 39"/>
                    <a:gd name="T6" fmla="*/ 0 w 14"/>
                    <a:gd name="T7" fmla="*/ 29 h 39"/>
                    <a:gd name="T8" fmla="*/ 4 w 14"/>
                    <a:gd name="T9" fmla="*/ 19 h 39"/>
                    <a:gd name="T10" fmla="*/ 14 w 14"/>
                    <a:gd name="T11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" h="39">
                      <a:moveTo>
                        <a:pt x="14" y="0"/>
                      </a:moveTo>
                      <a:lnTo>
                        <a:pt x="4" y="19"/>
                      </a:lnTo>
                      <a:lnTo>
                        <a:pt x="0" y="39"/>
                      </a:lnTo>
                      <a:lnTo>
                        <a:pt x="0" y="29"/>
                      </a:lnTo>
                      <a:lnTo>
                        <a:pt x="4" y="19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4" name="Freeform 292">
                  <a:extLst>
                    <a:ext uri="{FF2B5EF4-FFF2-40B4-BE49-F238E27FC236}">
                      <a16:creationId xmlns:a16="http://schemas.microsoft.com/office/drawing/2014/main" id="{9195E8B1-24C4-46D3-9994-3C92B3CE53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7" y="1766"/>
                  <a:ext cx="19" cy="43"/>
                </a:xfrm>
                <a:custGeom>
                  <a:avLst/>
                  <a:gdLst>
                    <a:gd name="T0" fmla="*/ 19 w 19"/>
                    <a:gd name="T1" fmla="*/ 43 h 43"/>
                    <a:gd name="T2" fmla="*/ 14 w 19"/>
                    <a:gd name="T3" fmla="*/ 39 h 43"/>
                    <a:gd name="T4" fmla="*/ 9 w 19"/>
                    <a:gd name="T5" fmla="*/ 34 h 43"/>
                    <a:gd name="T6" fmla="*/ 9 w 19"/>
                    <a:gd name="T7" fmla="*/ 24 h 43"/>
                    <a:gd name="T8" fmla="*/ 4 w 19"/>
                    <a:gd name="T9" fmla="*/ 15 h 43"/>
                    <a:gd name="T10" fmla="*/ 0 w 19"/>
                    <a:gd name="T11" fmla="*/ 0 h 43"/>
                    <a:gd name="T12" fmla="*/ 4 w 19"/>
                    <a:gd name="T13" fmla="*/ 0 h 43"/>
                    <a:gd name="T14" fmla="*/ 4 w 19"/>
                    <a:gd name="T15" fmla="*/ 5 h 43"/>
                    <a:gd name="T16" fmla="*/ 9 w 19"/>
                    <a:gd name="T17" fmla="*/ 15 h 43"/>
                    <a:gd name="T18" fmla="*/ 14 w 19"/>
                    <a:gd name="T19" fmla="*/ 29 h 43"/>
                    <a:gd name="T20" fmla="*/ 19 w 19"/>
                    <a:gd name="T21" fmla="*/ 34 h 43"/>
                    <a:gd name="T22" fmla="*/ 19 w 19"/>
                    <a:gd name="T23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43">
                      <a:moveTo>
                        <a:pt x="19" y="43"/>
                      </a:moveTo>
                      <a:lnTo>
                        <a:pt x="14" y="39"/>
                      </a:lnTo>
                      <a:lnTo>
                        <a:pt x="9" y="34"/>
                      </a:lnTo>
                      <a:lnTo>
                        <a:pt x="9" y="24"/>
                      </a:lnTo>
                      <a:lnTo>
                        <a:pt x="4" y="15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4" y="5"/>
                      </a:lnTo>
                      <a:lnTo>
                        <a:pt x="9" y="15"/>
                      </a:lnTo>
                      <a:lnTo>
                        <a:pt x="14" y="29"/>
                      </a:lnTo>
                      <a:lnTo>
                        <a:pt x="19" y="34"/>
                      </a:lnTo>
                      <a:lnTo>
                        <a:pt x="19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5" name="Freeform 293">
                  <a:extLst>
                    <a:ext uri="{FF2B5EF4-FFF2-40B4-BE49-F238E27FC236}">
                      <a16:creationId xmlns:a16="http://schemas.microsoft.com/office/drawing/2014/main" id="{11AAF982-824F-4C75-BA90-F7786BFFCE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1" y="1766"/>
                  <a:ext cx="53" cy="53"/>
                </a:xfrm>
                <a:custGeom>
                  <a:avLst/>
                  <a:gdLst>
                    <a:gd name="T0" fmla="*/ 29 w 53"/>
                    <a:gd name="T1" fmla="*/ 29 h 53"/>
                    <a:gd name="T2" fmla="*/ 34 w 53"/>
                    <a:gd name="T3" fmla="*/ 15 h 53"/>
                    <a:gd name="T4" fmla="*/ 43 w 53"/>
                    <a:gd name="T5" fmla="*/ 39 h 53"/>
                    <a:gd name="T6" fmla="*/ 48 w 53"/>
                    <a:gd name="T7" fmla="*/ 39 h 53"/>
                    <a:gd name="T8" fmla="*/ 48 w 53"/>
                    <a:gd name="T9" fmla="*/ 34 h 53"/>
                    <a:gd name="T10" fmla="*/ 48 w 53"/>
                    <a:gd name="T11" fmla="*/ 29 h 53"/>
                    <a:gd name="T12" fmla="*/ 53 w 53"/>
                    <a:gd name="T13" fmla="*/ 34 h 53"/>
                    <a:gd name="T14" fmla="*/ 53 w 53"/>
                    <a:gd name="T15" fmla="*/ 34 h 53"/>
                    <a:gd name="T16" fmla="*/ 53 w 53"/>
                    <a:gd name="T17" fmla="*/ 39 h 53"/>
                    <a:gd name="T18" fmla="*/ 53 w 53"/>
                    <a:gd name="T19" fmla="*/ 48 h 53"/>
                    <a:gd name="T20" fmla="*/ 53 w 53"/>
                    <a:gd name="T21" fmla="*/ 48 h 53"/>
                    <a:gd name="T22" fmla="*/ 53 w 53"/>
                    <a:gd name="T23" fmla="*/ 53 h 53"/>
                    <a:gd name="T24" fmla="*/ 38 w 53"/>
                    <a:gd name="T25" fmla="*/ 43 h 53"/>
                    <a:gd name="T26" fmla="*/ 29 w 53"/>
                    <a:gd name="T27" fmla="*/ 39 h 53"/>
                    <a:gd name="T28" fmla="*/ 19 w 53"/>
                    <a:gd name="T29" fmla="*/ 24 h 53"/>
                    <a:gd name="T30" fmla="*/ 14 w 53"/>
                    <a:gd name="T31" fmla="*/ 19 h 53"/>
                    <a:gd name="T32" fmla="*/ 10 w 53"/>
                    <a:gd name="T33" fmla="*/ 10 h 53"/>
                    <a:gd name="T34" fmla="*/ 0 w 53"/>
                    <a:gd name="T35" fmla="*/ 0 h 53"/>
                    <a:gd name="T36" fmla="*/ 10 w 53"/>
                    <a:gd name="T37" fmla="*/ 0 h 53"/>
                    <a:gd name="T38" fmla="*/ 14 w 53"/>
                    <a:gd name="T39" fmla="*/ 5 h 53"/>
                    <a:gd name="T40" fmla="*/ 19 w 53"/>
                    <a:gd name="T41" fmla="*/ 5 h 53"/>
                    <a:gd name="T42" fmla="*/ 19 w 53"/>
                    <a:gd name="T43" fmla="*/ 10 h 53"/>
                    <a:gd name="T44" fmla="*/ 29 w 53"/>
                    <a:gd name="T45" fmla="*/ 29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3" h="53">
                      <a:moveTo>
                        <a:pt x="29" y="29"/>
                      </a:moveTo>
                      <a:lnTo>
                        <a:pt x="34" y="15"/>
                      </a:lnTo>
                      <a:lnTo>
                        <a:pt x="43" y="39"/>
                      </a:lnTo>
                      <a:lnTo>
                        <a:pt x="48" y="39"/>
                      </a:lnTo>
                      <a:lnTo>
                        <a:pt x="48" y="34"/>
                      </a:lnTo>
                      <a:lnTo>
                        <a:pt x="48" y="29"/>
                      </a:lnTo>
                      <a:lnTo>
                        <a:pt x="53" y="34"/>
                      </a:lnTo>
                      <a:lnTo>
                        <a:pt x="53" y="34"/>
                      </a:lnTo>
                      <a:lnTo>
                        <a:pt x="53" y="39"/>
                      </a:lnTo>
                      <a:lnTo>
                        <a:pt x="53" y="48"/>
                      </a:lnTo>
                      <a:lnTo>
                        <a:pt x="53" y="48"/>
                      </a:lnTo>
                      <a:lnTo>
                        <a:pt x="53" y="53"/>
                      </a:lnTo>
                      <a:lnTo>
                        <a:pt x="38" y="43"/>
                      </a:lnTo>
                      <a:lnTo>
                        <a:pt x="29" y="39"/>
                      </a:lnTo>
                      <a:lnTo>
                        <a:pt x="19" y="24"/>
                      </a:lnTo>
                      <a:lnTo>
                        <a:pt x="14" y="19"/>
                      </a:lnTo>
                      <a:lnTo>
                        <a:pt x="10" y="10"/>
                      </a:ln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14" y="5"/>
                      </a:lnTo>
                      <a:lnTo>
                        <a:pt x="19" y="5"/>
                      </a:lnTo>
                      <a:lnTo>
                        <a:pt x="19" y="10"/>
                      </a:lnTo>
                      <a:lnTo>
                        <a:pt x="2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6" name="Freeform 294">
                  <a:extLst>
                    <a:ext uri="{FF2B5EF4-FFF2-40B4-BE49-F238E27FC236}">
                      <a16:creationId xmlns:a16="http://schemas.microsoft.com/office/drawing/2014/main" id="{8517680A-E0DD-4C73-B116-6ADB54B9AA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7" y="1771"/>
                  <a:ext cx="5" cy="19"/>
                </a:xfrm>
                <a:custGeom>
                  <a:avLst/>
                  <a:gdLst>
                    <a:gd name="T0" fmla="*/ 5 w 5"/>
                    <a:gd name="T1" fmla="*/ 19 h 19"/>
                    <a:gd name="T2" fmla="*/ 0 w 5"/>
                    <a:gd name="T3" fmla="*/ 19 h 19"/>
                    <a:gd name="T4" fmla="*/ 0 w 5"/>
                    <a:gd name="T5" fmla="*/ 10 h 19"/>
                    <a:gd name="T6" fmla="*/ 0 w 5"/>
                    <a:gd name="T7" fmla="*/ 5 h 19"/>
                    <a:gd name="T8" fmla="*/ 0 w 5"/>
                    <a:gd name="T9" fmla="*/ 0 h 19"/>
                    <a:gd name="T10" fmla="*/ 5 w 5"/>
                    <a:gd name="T11" fmla="*/ 0 h 19"/>
                    <a:gd name="T12" fmla="*/ 5 w 5"/>
                    <a:gd name="T13" fmla="*/ 5 h 19"/>
                    <a:gd name="T14" fmla="*/ 5 w 5"/>
                    <a:gd name="T15" fmla="*/ 10 h 19"/>
                    <a:gd name="T16" fmla="*/ 5 w 5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19">
                      <a:moveTo>
                        <a:pt x="5" y="19"/>
                      </a:moveTo>
                      <a:lnTo>
                        <a:pt x="0" y="19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5"/>
                      </a:lnTo>
                      <a:lnTo>
                        <a:pt x="5" y="10"/>
                      </a:lnTo>
                      <a:lnTo>
                        <a:pt x="5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7" name="Freeform 295">
                  <a:extLst>
                    <a:ext uri="{FF2B5EF4-FFF2-40B4-BE49-F238E27FC236}">
                      <a16:creationId xmlns:a16="http://schemas.microsoft.com/office/drawing/2014/main" id="{2E460F55-D2E2-421A-9FE5-31065D742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2" y="1771"/>
                  <a:ext cx="34" cy="62"/>
                </a:xfrm>
                <a:custGeom>
                  <a:avLst/>
                  <a:gdLst>
                    <a:gd name="T0" fmla="*/ 15 w 34"/>
                    <a:gd name="T1" fmla="*/ 29 h 62"/>
                    <a:gd name="T2" fmla="*/ 34 w 34"/>
                    <a:gd name="T3" fmla="*/ 62 h 62"/>
                    <a:gd name="T4" fmla="*/ 19 w 34"/>
                    <a:gd name="T5" fmla="*/ 53 h 62"/>
                    <a:gd name="T6" fmla="*/ 10 w 34"/>
                    <a:gd name="T7" fmla="*/ 38 h 62"/>
                    <a:gd name="T8" fmla="*/ 5 w 34"/>
                    <a:gd name="T9" fmla="*/ 19 h 62"/>
                    <a:gd name="T10" fmla="*/ 0 w 34"/>
                    <a:gd name="T11" fmla="*/ 0 h 62"/>
                    <a:gd name="T12" fmla="*/ 5 w 34"/>
                    <a:gd name="T13" fmla="*/ 5 h 62"/>
                    <a:gd name="T14" fmla="*/ 10 w 34"/>
                    <a:gd name="T15" fmla="*/ 5 h 62"/>
                    <a:gd name="T16" fmla="*/ 10 w 34"/>
                    <a:gd name="T17" fmla="*/ 14 h 62"/>
                    <a:gd name="T18" fmla="*/ 15 w 34"/>
                    <a:gd name="T19" fmla="*/ 29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4" h="62">
                      <a:moveTo>
                        <a:pt x="15" y="29"/>
                      </a:moveTo>
                      <a:lnTo>
                        <a:pt x="34" y="62"/>
                      </a:lnTo>
                      <a:lnTo>
                        <a:pt x="19" y="53"/>
                      </a:lnTo>
                      <a:lnTo>
                        <a:pt x="10" y="38"/>
                      </a:lnTo>
                      <a:lnTo>
                        <a:pt x="5" y="19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0" y="14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8" name="Freeform 296">
                  <a:extLst>
                    <a:ext uri="{FF2B5EF4-FFF2-40B4-BE49-F238E27FC236}">
                      <a16:creationId xmlns:a16="http://schemas.microsoft.com/office/drawing/2014/main" id="{2B0459FA-0545-4926-A0FA-D264ED60D4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0" y="1771"/>
                  <a:ext cx="28" cy="67"/>
                </a:xfrm>
                <a:custGeom>
                  <a:avLst/>
                  <a:gdLst>
                    <a:gd name="T0" fmla="*/ 9 w 28"/>
                    <a:gd name="T1" fmla="*/ 58 h 67"/>
                    <a:gd name="T2" fmla="*/ 9 w 28"/>
                    <a:gd name="T3" fmla="*/ 67 h 67"/>
                    <a:gd name="T4" fmla="*/ 4 w 28"/>
                    <a:gd name="T5" fmla="*/ 67 h 67"/>
                    <a:gd name="T6" fmla="*/ 4 w 28"/>
                    <a:gd name="T7" fmla="*/ 67 h 67"/>
                    <a:gd name="T8" fmla="*/ 0 w 28"/>
                    <a:gd name="T9" fmla="*/ 62 h 67"/>
                    <a:gd name="T10" fmla="*/ 4 w 28"/>
                    <a:gd name="T11" fmla="*/ 43 h 67"/>
                    <a:gd name="T12" fmla="*/ 14 w 28"/>
                    <a:gd name="T13" fmla="*/ 29 h 67"/>
                    <a:gd name="T14" fmla="*/ 28 w 28"/>
                    <a:gd name="T15" fmla="*/ 0 h 67"/>
                    <a:gd name="T16" fmla="*/ 28 w 28"/>
                    <a:gd name="T17" fmla="*/ 10 h 67"/>
                    <a:gd name="T18" fmla="*/ 24 w 28"/>
                    <a:gd name="T19" fmla="*/ 14 h 67"/>
                    <a:gd name="T20" fmla="*/ 19 w 28"/>
                    <a:gd name="T21" fmla="*/ 29 h 67"/>
                    <a:gd name="T22" fmla="*/ 14 w 28"/>
                    <a:gd name="T23" fmla="*/ 43 h 67"/>
                    <a:gd name="T24" fmla="*/ 9 w 28"/>
                    <a:gd name="T25" fmla="*/ 53 h 67"/>
                    <a:gd name="T26" fmla="*/ 9 w 28"/>
                    <a:gd name="T27" fmla="*/ 58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67">
                      <a:moveTo>
                        <a:pt x="9" y="58"/>
                      </a:moveTo>
                      <a:lnTo>
                        <a:pt x="9" y="67"/>
                      </a:lnTo>
                      <a:lnTo>
                        <a:pt x="4" y="67"/>
                      </a:lnTo>
                      <a:lnTo>
                        <a:pt x="4" y="67"/>
                      </a:lnTo>
                      <a:lnTo>
                        <a:pt x="0" y="62"/>
                      </a:lnTo>
                      <a:lnTo>
                        <a:pt x="4" y="43"/>
                      </a:lnTo>
                      <a:lnTo>
                        <a:pt x="14" y="29"/>
                      </a:lnTo>
                      <a:lnTo>
                        <a:pt x="28" y="0"/>
                      </a:lnTo>
                      <a:lnTo>
                        <a:pt x="28" y="10"/>
                      </a:lnTo>
                      <a:lnTo>
                        <a:pt x="24" y="14"/>
                      </a:lnTo>
                      <a:lnTo>
                        <a:pt x="19" y="29"/>
                      </a:lnTo>
                      <a:lnTo>
                        <a:pt x="14" y="43"/>
                      </a:lnTo>
                      <a:lnTo>
                        <a:pt x="9" y="53"/>
                      </a:lnTo>
                      <a:lnTo>
                        <a:pt x="9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09" name="Freeform 297">
                  <a:extLst>
                    <a:ext uri="{FF2B5EF4-FFF2-40B4-BE49-F238E27FC236}">
                      <a16:creationId xmlns:a16="http://schemas.microsoft.com/office/drawing/2014/main" id="{1D07AF57-0C3F-43E1-B569-4AB567587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75" y="1771"/>
                  <a:ext cx="197" cy="461"/>
                </a:xfrm>
                <a:custGeom>
                  <a:avLst/>
                  <a:gdLst>
                    <a:gd name="T0" fmla="*/ 183 w 197"/>
                    <a:gd name="T1" fmla="*/ 461 h 461"/>
                    <a:gd name="T2" fmla="*/ 173 w 197"/>
                    <a:gd name="T3" fmla="*/ 456 h 461"/>
                    <a:gd name="T4" fmla="*/ 188 w 197"/>
                    <a:gd name="T5" fmla="*/ 447 h 461"/>
                    <a:gd name="T6" fmla="*/ 169 w 197"/>
                    <a:gd name="T7" fmla="*/ 432 h 461"/>
                    <a:gd name="T8" fmla="*/ 183 w 197"/>
                    <a:gd name="T9" fmla="*/ 423 h 461"/>
                    <a:gd name="T10" fmla="*/ 164 w 197"/>
                    <a:gd name="T11" fmla="*/ 418 h 461"/>
                    <a:gd name="T12" fmla="*/ 164 w 197"/>
                    <a:gd name="T13" fmla="*/ 403 h 461"/>
                    <a:gd name="T14" fmla="*/ 173 w 197"/>
                    <a:gd name="T15" fmla="*/ 389 h 461"/>
                    <a:gd name="T16" fmla="*/ 164 w 197"/>
                    <a:gd name="T17" fmla="*/ 389 h 461"/>
                    <a:gd name="T18" fmla="*/ 154 w 197"/>
                    <a:gd name="T19" fmla="*/ 379 h 461"/>
                    <a:gd name="T20" fmla="*/ 164 w 197"/>
                    <a:gd name="T21" fmla="*/ 370 h 461"/>
                    <a:gd name="T22" fmla="*/ 159 w 197"/>
                    <a:gd name="T23" fmla="*/ 360 h 461"/>
                    <a:gd name="T24" fmla="*/ 154 w 197"/>
                    <a:gd name="T25" fmla="*/ 365 h 461"/>
                    <a:gd name="T26" fmla="*/ 145 w 197"/>
                    <a:gd name="T27" fmla="*/ 341 h 461"/>
                    <a:gd name="T28" fmla="*/ 149 w 197"/>
                    <a:gd name="T29" fmla="*/ 322 h 461"/>
                    <a:gd name="T30" fmla="*/ 154 w 197"/>
                    <a:gd name="T31" fmla="*/ 312 h 461"/>
                    <a:gd name="T32" fmla="*/ 145 w 197"/>
                    <a:gd name="T33" fmla="*/ 317 h 461"/>
                    <a:gd name="T34" fmla="*/ 135 w 197"/>
                    <a:gd name="T35" fmla="*/ 312 h 461"/>
                    <a:gd name="T36" fmla="*/ 149 w 197"/>
                    <a:gd name="T37" fmla="*/ 303 h 461"/>
                    <a:gd name="T38" fmla="*/ 145 w 197"/>
                    <a:gd name="T39" fmla="*/ 288 h 461"/>
                    <a:gd name="T40" fmla="*/ 130 w 197"/>
                    <a:gd name="T41" fmla="*/ 293 h 461"/>
                    <a:gd name="T42" fmla="*/ 140 w 197"/>
                    <a:gd name="T43" fmla="*/ 274 h 461"/>
                    <a:gd name="T44" fmla="*/ 125 w 197"/>
                    <a:gd name="T45" fmla="*/ 279 h 461"/>
                    <a:gd name="T46" fmla="*/ 130 w 197"/>
                    <a:gd name="T47" fmla="*/ 259 h 461"/>
                    <a:gd name="T48" fmla="*/ 130 w 197"/>
                    <a:gd name="T49" fmla="*/ 250 h 461"/>
                    <a:gd name="T50" fmla="*/ 130 w 197"/>
                    <a:gd name="T51" fmla="*/ 231 h 461"/>
                    <a:gd name="T52" fmla="*/ 116 w 197"/>
                    <a:gd name="T53" fmla="*/ 240 h 461"/>
                    <a:gd name="T54" fmla="*/ 101 w 197"/>
                    <a:gd name="T55" fmla="*/ 226 h 461"/>
                    <a:gd name="T56" fmla="*/ 97 w 197"/>
                    <a:gd name="T57" fmla="*/ 211 h 461"/>
                    <a:gd name="T58" fmla="*/ 92 w 197"/>
                    <a:gd name="T59" fmla="*/ 207 h 461"/>
                    <a:gd name="T60" fmla="*/ 87 w 197"/>
                    <a:gd name="T61" fmla="*/ 192 h 461"/>
                    <a:gd name="T62" fmla="*/ 92 w 197"/>
                    <a:gd name="T63" fmla="*/ 173 h 461"/>
                    <a:gd name="T64" fmla="*/ 73 w 197"/>
                    <a:gd name="T65" fmla="*/ 168 h 461"/>
                    <a:gd name="T66" fmla="*/ 73 w 197"/>
                    <a:gd name="T67" fmla="*/ 154 h 461"/>
                    <a:gd name="T68" fmla="*/ 63 w 197"/>
                    <a:gd name="T69" fmla="*/ 154 h 461"/>
                    <a:gd name="T70" fmla="*/ 73 w 197"/>
                    <a:gd name="T71" fmla="*/ 139 h 461"/>
                    <a:gd name="T72" fmla="*/ 53 w 197"/>
                    <a:gd name="T73" fmla="*/ 144 h 461"/>
                    <a:gd name="T74" fmla="*/ 58 w 197"/>
                    <a:gd name="T75" fmla="*/ 134 h 461"/>
                    <a:gd name="T76" fmla="*/ 58 w 197"/>
                    <a:gd name="T77" fmla="*/ 125 h 461"/>
                    <a:gd name="T78" fmla="*/ 39 w 197"/>
                    <a:gd name="T79" fmla="*/ 130 h 461"/>
                    <a:gd name="T80" fmla="*/ 53 w 197"/>
                    <a:gd name="T81" fmla="*/ 110 h 461"/>
                    <a:gd name="T82" fmla="*/ 44 w 197"/>
                    <a:gd name="T83" fmla="*/ 115 h 461"/>
                    <a:gd name="T84" fmla="*/ 39 w 197"/>
                    <a:gd name="T85" fmla="*/ 115 h 461"/>
                    <a:gd name="T86" fmla="*/ 48 w 197"/>
                    <a:gd name="T87" fmla="*/ 106 h 461"/>
                    <a:gd name="T88" fmla="*/ 44 w 197"/>
                    <a:gd name="T89" fmla="*/ 96 h 461"/>
                    <a:gd name="T90" fmla="*/ 34 w 197"/>
                    <a:gd name="T91" fmla="*/ 110 h 461"/>
                    <a:gd name="T92" fmla="*/ 29 w 197"/>
                    <a:gd name="T93" fmla="*/ 101 h 461"/>
                    <a:gd name="T94" fmla="*/ 44 w 197"/>
                    <a:gd name="T95" fmla="*/ 86 h 461"/>
                    <a:gd name="T96" fmla="*/ 29 w 197"/>
                    <a:gd name="T97" fmla="*/ 91 h 461"/>
                    <a:gd name="T98" fmla="*/ 20 w 197"/>
                    <a:gd name="T99" fmla="*/ 86 h 461"/>
                    <a:gd name="T100" fmla="*/ 10 w 197"/>
                    <a:gd name="T101" fmla="*/ 43 h 461"/>
                    <a:gd name="T102" fmla="*/ 0 w 197"/>
                    <a:gd name="T103" fmla="*/ 0 h 461"/>
                    <a:gd name="T104" fmla="*/ 63 w 197"/>
                    <a:gd name="T105" fmla="*/ 77 h 461"/>
                    <a:gd name="T106" fmla="*/ 106 w 197"/>
                    <a:gd name="T107" fmla="*/ 158 h 461"/>
                    <a:gd name="T108" fmla="*/ 169 w 197"/>
                    <a:gd name="T109" fmla="*/ 336 h 4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97" h="461">
                      <a:moveTo>
                        <a:pt x="197" y="456"/>
                      </a:moveTo>
                      <a:lnTo>
                        <a:pt x="188" y="461"/>
                      </a:lnTo>
                      <a:lnTo>
                        <a:pt x="183" y="461"/>
                      </a:lnTo>
                      <a:lnTo>
                        <a:pt x="183" y="461"/>
                      </a:lnTo>
                      <a:lnTo>
                        <a:pt x="178" y="461"/>
                      </a:lnTo>
                      <a:lnTo>
                        <a:pt x="173" y="456"/>
                      </a:lnTo>
                      <a:lnTo>
                        <a:pt x="178" y="456"/>
                      </a:lnTo>
                      <a:lnTo>
                        <a:pt x="183" y="451"/>
                      </a:lnTo>
                      <a:lnTo>
                        <a:pt x="188" y="447"/>
                      </a:lnTo>
                      <a:lnTo>
                        <a:pt x="193" y="442"/>
                      </a:lnTo>
                      <a:lnTo>
                        <a:pt x="169" y="437"/>
                      </a:lnTo>
                      <a:lnTo>
                        <a:pt x="169" y="432"/>
                      </a:lnTo>
                      <a:lnTo>
                        <a:pt x="173" y="432"/>
                      </a:lnTo>
                      <a:lnTo>
                        <a:pt x="178" y="427"/>
                      </a:lnTo>
                      <a:lnTo>
                        <a:pt x="183" y="423"/>
                      </a:lnTo>
                      <a:lnTo>
                        <a:pt x="188" y="423"/>
                      </a:lnTo>
                      <a:lnTo>
                        <a:pt x="183" y="418"/>
                      </a:lnTo>
                      <a:lnTo>
                        <a:pt x="164" y="418"/>
                      </a:lnTo>
                      <a:lnTo>
                        <a:pt x="159" y="413"/>
                      </a:lnTo>
                      <a:lnTo>
                        <a:pt x="164" y="403"/>
                      </a:lnTo>
                      <a:lnTo>
                        <a:pt x="164" y="403"/>
                      </a:lnTo>
                      <a:lnTo>
                        <a:pt x="169" y="399"/>
                      </a:lnTo>
                      <a:lnTo>
                        <a:pt x="173" y="394"/>
                      </a:lnTo>
                      <a:lnTo>
                        <a:pt x="173" y="389"/>
                      </a:lnTo>
                      <a:lnTo>
                        <a:pt x="173" y="384"/>
                      </a:lnTo>
                      <a:lnTo>
                        <a:pt x="173" y="379"/>
                      </a:lnTo>
                      <a:lnTo>
                        <a:pt x="164" y="389"/>
                      </a:lnTo>
                      <a:lnTo>
                        <a:pt x="159" y="384"/>
                      </a:lnTo>
                      <a:lnTo>
                        <a:pt x="159" y="384"/>
                      </a:lnTo>
                      <a:lnTo>
                        <a:pt x="154" y="379"/>
                      </a:lnTo>
                      <a:lnTo>
                        <a:pt x="154" y="375"/>
                      </a:lnTo>
                      <a:lnTo>
                        <a:pt x="159" y="370"/>
                      </a:lnTo>
                      <a:lnTo>
                        <a:pt x="164" y="370"/>
                      </a:lnTo>
                      <a:lnTo>
                        <a:pt x="164" y="365"/>
                      </a:lnTo>
                      <a:lnTo>
                        <a:pt x="164" y="365"/>
                      </a:lnTo>
                      <a:lnTo>
                        <a:pt x="159" y="360"/>
                      </a:lnTo>
                      <a:lnTo>
                        <a:pt x="159" y="360"/>
                      </a:lnTo>
                      <a:lnTo>
                        <a:pt x="154" y="365"/>
                      </a:lnTo>
                      <a:lnTo>
                        <a:pt x="154" y="365"/>
                      </a:lnTo>
                      <a:lnTo>
                        <a:pt x="154" y="360"/>
                      </a:lnTo>
                      <a:lnTo>
                        <a:pt x="149" y="355"/>
                      </a:lnTo>
                      <a:lnTo>
                        <a:pt x="145" y="341"/>
                      </a:lnTo>
                      <a:lnTo>
                        <a:pt x="145" y="336"/>
                      </a:lnTo>
                      <a:lnTo>
                        <a:pt x="145" y="327"/>
                      </a:lnTo>
                      <a:lnTo>
                        <a:pt x="149" y="322"/>
                      </a:lnTo>
                      <a:lnTo>
                        <a:pt x="154" y="317"/>
                      </a:lnTo>
                      <a:lnTo>
                        <a:pt x="154" y="317"/>
                      </a:lnTo>
                      <a:lnTo>
                        <a:pt x="154" y="312"/>
                      </a:lnTo>
                      <a:lnTo>
                        <a:pt x="149" y="307"/>
                      </a:lnTo>
                      <a:lnTo>
                        <a:pt x="145" y="312"/>
                      </a:lnTo>
                      <a:lnTo>
                        <a:pt x="145" y="317"/>
                      </a:lnTo>
                      <a:lnTo>
                        <a:pt x="140" y="317"/>
                      </a:lnTo>
                      <a:lnTo>
                        <a:pt x="140" y="317"/>
                      </a:lnTo>
                      <a:lnTo>
                        <a:pt x="135" y="312"/>
                      </a:lnTo>
                      <a:lnTo>
                        <a:pt x="140" y="307"/>
                      </a:lnTo>
                      <a:lnTo>
                        <a:pt x="145" y="303"/>
                      </a:lnTo>
                      <a:lnTo>
                        <a:pt x="149" y="303"/>
                      </a:lnTo>
                      <a:lnTo>
                        <a:pt x="149" y="298"/>
                      </a:lnTo>
                      <a:lnTo>
                        <a:pt x="149" y="293"/>
                      </a:lnTo>
                      <a:lnTo>
                        <a:pt x="145" y="288"/>
                      </a:lnTo>
                      <a:lnTo>
                        <a:pt x="135" y="298"/>
                      </a:lnTo>
                      <a:lnTo>
                        <a:pt x="130" y="293"/>
                      </a:lnTo>
                      <a:lnTo>
                        <a:pt x="130" y="293"/>
                      </a:lnTo>
                      <a:lnTo>
                        <a:pt x="135" y="283"/>
                      </a:lnTo>
                      <a:lnTo>
                        <a:pt x="140" y="279"/>
                      </a:lnTo>
                      <a:lnTo>
                        <a:pt x="140" y="274"/>
                      </a:lnTo>
                      <a:lnTo>
                        <a:pt x="140" y="269"/>
                      </a:lnTo>
                      <a:lnTo>
                        <a:pt x="135" y="264"/>
                      </a:lnTo>
                      <a:lnTo>
                        <a:pt x="125" y="279"/>
                      </a:lnTo>
                      <a:lnTo>
                        <a:pt x="125" y="274"/>
                      </a:lnTo>
                      <a:lnTo>
                        <a:pt x="125" y="269"/>
                      </a:lnTo>
                      <a:lnTo>
                        <a:pt x="130" y="259"/>
                      </a:lnTo>
                      <a:lnTo>
                        <a:pt x="130" y="259"/>
                      </a:lnTo>
                      <a:lnTo>
                        <a:pt x="130" y="255"/>
                      </a:lnTo>
                      <a:lnTo>
                        <a:pt x="130" y="250"/>
                      </a:lnTo>
                      <a:lnTo>
                        <a:pt x="125" y="250"/>
                      </a:lnTo>
                      <a:lnTo>
                        <a:pt x="130" y="231"/>
                      </a:lnTo>
                      <a:lnTo>
                        <a:pt x="130" y="231"/>
                      </a:lnTo>
                      <a:lnTo>
                        <a:pt x="125" y="231"/>
                      </a:lnTo>
                      <a:lnTo>
                        <a:pt x="116" y="235"/>
                      </a:lnTo>
                      <a:lnTo>
                        <a:pt x="116" y="240"/>
                      </a:lnTo>
                      <a:lnTo>
                        <a:pt x="111" y="240"/>
                      </a:lnTo>
                      <a:lnTo>
                        <a:pt x="101" y="235"/>
                      </a:lnTo>
                      <a:lnTo>
                        <a:pt x="101" y="226"/>
                      </a:lnTo>
                      <a:lnTo>
                        <a:pt x="97" y="221"/>
                      </a:lnTo>
                      <a:lnTo>
                        <a:pt x="97" y="216"/>
                      </a:lnTo>
                      <a:lnTo>
                        <a:pt x="97" y="211"/>
                      </a:lnTo>
                      <a:lnTo>
                        <a:pt x="97" y="207"/>
                      </a:lnTo>
                      <a:lnTo>
                        <a:pt x="101" y="207"/>
                      </a:lnTo>
                      <a:lnTo>
                        <a:pt x="92" y="207"/>
                      </a:lnTo>
                      <a:lnTo>
                        <a:pt x="87" y="202"/>
                      </a:lnTo>
                      <a:lnTo>
                        <a:pt x="87" y="197"/>
                      </a:lnTo>
                      <a:lnTo>
                        <a:pt x="87" y="192"/>
                      </a:lnTo>
                      <a:lnTo>
                        <a:pt x="92" y="183"/>
                      </a:lnTo>
                      <a:lnTo>
                        <a:pt x="92" y="178"/>
                      </a:lnTo>
                      <a:lnTo>
                        <a:pt x="92" y="173"/>
                      </a:lnTo>
                      <a:lnTo>
                        <a:pt x="87" y="173"/>
                      </a:lnTo>
                      <a:lnTo>
                        <a:pt x="68" y="173"/>
                      </a:lnTo>
                      <a:lnTo>
                        <a:pt x="73" y="168"/>
                      </a:lnTo>
                      <a:lnTo>
                        <a:pt x="77" y="163"/>
                      </a:lnTo>
                      <a:lnTo>
                        <a:pt x="77" y="154"/>
                      </a:lnTo>
                      <a:lnTo>
                        <a:pt x="73" y="154"/>
                      </a:lnTo>
                      <a:lnTo>
                        <a:pt x="68" y="154"/>
                      </a:lnTo>
                      <a:lnTo>
                        <a:pt x="63" y="158"/>
                      </a:lnTo>
                      <a:lnTo>
                        <a:pt x="63" y="154"/>
                      </a:lnTo>
                      <a:lnTo>
                        <a:pt x="63" y="154"/>
                      </a:lnTo>
                      <a:lnTo>
                        <a:pt x="68" y="144"/>
                      </a:lnTo>
                      <a:lnTo>
                        <a:pt x="73" y="139"/>
                      </a:lnTo>
                      <a:lnTo>
                        <a:pt x="73" y="139"/>
                      </a:lnTo>
                      <a:lnTo>
                        <a:pt x="68" y="134"/>
                      </a:lnTo>
                      <a:lnTo>
                        <a:pt x="53" y="144"/>
                      </a:lnTo>
                      <a:lnTo>
                        <a:pt x="53" y="139"/>
                      </a:lnTo>
                      <a:lnTo>
                        <a:pt x="53" y="134"/>
                      </a:lnTo>
                      <a:lnTo>
                        <a:pt x="58" y="134"/>
                      </a:lnTo>
                      <a:lnTo>
                        <a:pt x="63" y="130"/>
                      </a:lnTo>
                      <a:lnTo>
                        <a:pt x="63" y="125"/>
                      </a:lnTo>
                      <a:lnTo>
                        <a:pt x="58" y="125"/>
                      </a:lnTo>
                      <a:lnTo>
                        <a:pt x="53" y="130"/>
                      </a:lnTo>
                      <a:lnTo>
                        <a:pt x="44" y="134"/>
                      </a:lnTo>
                      <a:lnTo>
                        <a:pt x="39" y="130"/>
                      </a:lnTo>
                      <a:lnTo>
                        <a:pt x="44" y="130"/>
                      </a:lnTo>
                      <a:lnTo>
                        <a:pt x="48" y="125"/>
                      </a:lnTo>
                      <a:lnTo>
                        <a:pt x="53" y="110"/>
                      </a:lnTo>
                      <a:lnTo>
                        <a:pt x="48" y="110"/>
                      </a:lnTo>
                      <a:lnTo>
                        <a:pt x="48" y="110"/>
                      </a:lnTo>
                      <a:lnTo>
                        <a:pt x="44" y="115"/>
                      </a:lnTo>
                      <a:lnTo>
                        <a:pt x="39" y="120"/>
                      </a:lnTo>
                      <a:lnTo>
                        <a:pt x="34" y="120"/>
                      </a:lnTo>
                      <a:lnTo>
                        <a:pt x="39" y="115"/>
                      </a:lnTo>
                      <a:lnTo>
                        <a:pt x="39" y="115"/>
                      </a:lnTo>
                      <a:lnTo>
                        <a:pt x="44" y="110"/>
                      </a:lnTo>
                      <a:lnTo>
                        <a:pt x="48" y="106"/>
                      </a:lnTo>
                      <a:lnTo>
                        <a:pt x="48" y="101"/>
                      </a:lnTo>
                      <a:lnTo>
                        <a:pt x="48" y="96"/>
                      </a:lnTo>
                      <a:lnTo>
                        <a:pt x="44" y="96"/>
                      </a:lnTo>
                      <a:lnTo>
                        <a:pt x="39" y="101"/>
                      </a:lnTo>
                      <a:lnTo>
                        <a:pt x="39" y="106"/>
                      </a:lnTo>
                      <a:lnTo>
                        <a:pt x="34" y="110"/>
                      </a:lnTo>
                      <a:lnTo>
                        <a:pt x="29" y="110"/>
                      </a:lnTo>
                      <a:lnTo>
                        <a:pt x="29" y="106"/>
                      </a:lnTo>
                      <a:lnTo>
                        <a:pt x="29" y="101"/>
                      </a:lnTo>
                      <a:lnTo>
                        <a:pt x="39" y="96"/>
                      </a:lnTo>
                      <a:lnTo>
                        <a:pt x="44" y="86"/>
                      </a:lnTo>
                      <a:lnTo>
                        <a:pt x="44" y="86"/>
                      </a:lnTo>
                      <a:lnTo>
                        <a:pt x="39" y="82"/>
                      </a:lnTo>
                      <a:lnTo>
                        <a:pt x="34" y="86"/>
                      </a:lnTo>
                      <a:lnTo>
                        <a:pt x="29" y="91"/>
                      </a:lnTo>
                      <a:lnTo>
                        <a:pt x="24" y="91"/>
                      </a:lnTo>
                      <a:lnTo>
                        <a:pt x="24" y="91"/>
                      </a:lnTo>
                      <a:lnTo>
                        <a:pt x="20" y="86"/>
                      </a:lnTo>
                      <a:lnTo>
                        <a:pt x="20" y="82"/>
                      </a:lnTo>
                      <a:lnTo>
                        <a:pt x="15" y="62"/>
                      </a:lnTo>
                      <a:lnTo>
                        <a:pt x="10" y="43"/>
                      </a:lnTo>
                      <a:lnTo>
                        <a:pt x="5" y="2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24" y="24"/>
                      </a:lnTo>
                      <a:lnTo>
                        <a:pt x="44" y="48"/>
                      </a:lnTo>
                      <a:lnTo>
                        <a:pt x="63" y="77"/>
                      </a:lnTo>
                      <a:lnTo>
                        <a:pt x="77" y="101"/>
                      </a:lnTo>
                      <a:lnTo>
                        <a:pt x="92" y="130"/>
                      </a:lnTo>
                      <a:lnTo>
                        <a:pt x="106" y="158"/>
                      </a:lnTo>
                      <a:lnTo>
                        <a:pt x="130" y="216"/>
                      </a:lnTo>
                      <a:lnTo>
                        <a:pt x="154" y="274"/>
                      </a:lnTo>
                      <a:lnTo>
                        <a:pt x="169" y="336"/>
                      </a:lnTo>
                      <a:lnTo>
                        <a:pt x="183" y="394"/>
                      </a:lnTo>
                      <a:lnTo>
                        <a:pt x="197" y="45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0" name="Freeform 298">
                  <a:extLst>
                    <a:ext uri="{FF2B5EF4-FFF2-40B4-BE49-F238E27FC236}">
                      <a16:creationId xmlns:a16="http://schemas.microsoft.com/office/drawing/2014/main" id="{600A0F78-EBE3-49E3-9F66-653A793B44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8" y="1776"/>
                  <a:ext cx="14" cy="33"/>
                </a:xfrm>
                <a:custGeom>
                  <a:avLst/>
                  <a:gdLst>
                    <a:gd name="T0" fmla="*/ 14 w 14"/>
                    <a:gd name="T1" fmla="*/ 33 h 33"/>
                    <a:gd name="T2" fmla="*/ 9 w 14"/>
                    <a:gd name="T3" fmla="*/ 33 h 33"/>
                    <a:gd name="T4" fmla="*/ 5 w 14"/>
                    <a:gd name="T5" fmla="*/ 29 h 33"/>
                    <a:gd name="T6" fmla="*/ 0 w 14"/>
                    <a:gd name="T7" fmla="*/ 19 h 33"/>
                    <a:gd name="T8" fmla="*/ 0 w 14"/>
                    <a:gd name="T9" fmla="*/ 9 h 33"/>
                    <a:gd name="T10" fmla="*/ 5 w 14"/>
                    <a:gd name="T11" fmla="*/ 0 h 33"/>
                    <a:gd name="T12" fmla="*/ 9 w 14"/>
                    <a:gd name="T13" fmla="*/ 9 h 33"/>
                    <a:gd name="T14" fmla="*/ 9 w 14"/>
                    <a:gd name="T15" fmla="*/ 19 h 33"/>
                    <a:gd name="T16" fmla="*/ 9 w 14"/>
                    <a:gd name="T17" fmla="*/ 24 h 33"/>
                    <a:gd name="T18" fmla="*/ 14 w 14"/>
                    <a:gd name="T19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33">
                      <a:moveTo>
                        <a:pt x="14" y="33"/>
                      </a:moveTo>
                      <a:lnTo>
                        <a:pt x="9" y="33"/>
                      </a:lnTo>
                      <a:lnTo>
                        <a:pt x="5" y="29"/>
                      </a:lnTo>
                      <a:lnTo>
                        <a:pt x="0" y="19"/>
                      </a:lnTo>
                      <a:lnTo>
                        <a:pt x="0" y="9"/>
                      </a:lnTo>
                      <a:lnTo>
                        <a:pt x="5" y="0"/>
                      </a:lnTo>
                      <a:lnTo>
                        <a:pt x="9" y="9"/>
                      </a:lnTo>
                      <a:lnTo>
                        <a:pt x="9" y="19"/>
                      </a:lnTo>
                      <a:lnTo>
                        <a:pt x="9" y="24"/>
                      </a:lnTo>
                      <a:lnTo>
                        <a:pt x="14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1" name="Freeform 299">
                  <a:extLst>
                    <a:ext uri="{FF2B5EF4-FFF2-40B4-BE49-F238E27FC236}">
                      <a16:creationId xmlns:a16="http://schemas.microsoft.com/office/drawing/2014/main" id="{BD336C5C-2E30-4EBB-8591-44A9831DA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9" y="1776"/>
                  <a:ext cx="39" cy="168"/>
                </a:xfrm>
                <a:custGeom>
                  <a:avLst/>
                  <a:gdLst>
                    <a:gd name="T0" fmla="*/ 34 w 39"/>
                    <a:gd name="T1" fmla="*/ 5 h 168"/>
                    <a:gd name="T2" fmla="*/ 19 w 39"/>
                    <a:gd name="T3" fmla="*/ 43 h 168"/>
                    <a:gd name="T4" fmla="*/ 10 w 39"/>
                    <a:gd name="T5" fmla="*/ 67 h 168"/>
                    <a:gd name="T6" fmla="*/ 10 w 39"/>
                    <a:gd name="T7" fmla="*/ 77 h 168"/>
                    <a:gd name="T8" fmla="*/ 5 w 39"/>
                    <a:gd name="T9" fmla="*/ 86 h 168"/>
                    <a:gd name="T10" fmla="*/ 19 w 39"/>
                    <a:gd name="T11" fmla="*/ 62 h 168"/>
                    <a:gd name="T12" fmla="*/ 24 w 39"/>
                    <a:gd name="T13" fmla="*/ 43 h 168"/>
                    <a:gd name="T14" fmla="*/ 34 w 39"/>
                    <a:gd name="T15" fmla="*/ 33 h 168"/>
                    <a:gd name="T16" fmla="*/ 34 w 39"/>
                    <a:gd name="T17" fmla="*/ 38 h 168"/>
                    <a:gd name="T18" fmla="*/ 34 w 39"/>
                    <a:gd name="T19" fmla="*/ 48 h 168"/>
                    <a:gd name="T20" fmla="*/ 24 w 39"/>
                    <a:gd name="T21" fmla="*/ 62 h 168"/>
                    <a:gd name="T22" fmla="*/ 15 w 39"/>
                    <a:gd name="T23" fmla="*/ 81 h 168"/>
                    <a:gd name="T24" fmla="*/ 15 w 39"/>
                    <a:gd name="T25" fmla="*/ 91 h 168"/>
                    <a:gd name="T26" fmla="*/ 15 w 39"/>
                    <a:gd name="T27" fmla="*/ 91 h 168"/>
                    <a:gd name="T28" fmla="*/ 15 w 39"/>
                    <a:gd name="T29" fmla="*/ 101 h 168"/>
                    <a:gd name="T30" fmla="*/ 19 w 39"/>
                    <a:gd name="T31" fmla="*/ 91 h 168"/>
                    <a:gd name="T32" fmla="*/ 24 w 39"/>
                    <a:gd name="T33" fmla="*/ 77 h 168"/>
                    <a:gd name="T34" fmla="*/ 29 w 39"/>
                    <a:gd name="T35" fmla="*/ 67 h 168"/>
                    <a:gd name="T36" fmla="*/ 34 w 39"/>
                    <a:gd name="T37" fmla="*/ 62 h 168"/>
                    <a:gd name="T38" fmla="*/ 39 w 39"/>
                    <a:gd name="T39" fmla="*/ 57 h 168"/>
                    <a:gd name="T40" fmla="*/ 29 w 39"/>
                    <a:gd name="T41" fmla="*/ 81 h 168"/>
                    <a:gd name="T42" fmla="*/ 24 w 39"/>
                    <a:gd name="T43" fmla="*/ 110 h 168"/>
                    <a:gd name="T44" fmla="*/ 19 w 39"/>
                    <a:gd name="T45" fmla="*/ 125 h 168"/>
                    <a:gd name="T46" fmla="*/ 19 w 39"/>
                    <a:gd name="T47" fmla="*/ 134 h 168"/>
                    <a:gd name="T48" fmla="*/ 24 w 39"/>
                    <a:gd name="T49" fmla="*/ 149 h 168"/>
                    <a:gd name="T50" fmla="*/ 29 w 39"/>
                    <a:gd name="T51" fmla="*/ 163 h 168"/>
                    <a:gd name="T52" fmla="*/ 19 w 39"/>
                    <a:gd name="T53" fmla="*/ 168 h 168"/>
                    <a:gd name="T54" fmla="*/ 19 w 39"/>
                    <a:gd name="T55" fmla="*/ 163 h 168"/>
                    <a:gd name="T56" fmla="*/ 15 w 39"/>
                    <a:gd name="T57" fmla="*/ 163 h 168"/>
                    <a:gd name="T58" fmla="*/ 19 w 39"/>
                    <a:gd name="T59" fmla="*/ 158 h 168"/>
                    <a:gd name="T60" fmla="*/ 15 w 39"/>
                    <a:gd name="T61" fmla="*/ 153 h 168"/>
                    <a:gd name="T62" fmla="*/ 10 w 39"/>
                    <a:gd name="T63" fmla="*/ 149 h 168"/>
                    <a:gd name="T64" fmla="*/ 5 w 39"/>
                    <a:gd name="T65" fmla="*/ 144 h 168"/>
                    <a:gd name="T66" fmla="*/ 0 w 39"/>
                    <a:gd name="T67" fmla="*/ 139 h 168"/>
                    <a:gd name="T68" fmla="*/ 0 w 39"/>
                    <a:gd name="T69" fmla="*/ 139 h 168"/>
                    <a:gd name="T70" fmla="*/ 0 w 39"/>
                    <a:gd name="T71" fmla="*/ 129 h 168"/>
                    <a:gd name="T72" fmla="*/ 0 w 39"/>
                    <a:gd name="T73" fmla="*/ 125 h 168"/>
                    <a:gd name="T74" fmla="*/ 5 w 39"/>
                    <a:gd name="T75" fmla="*/ 110 h 168"/>
                    <a:gd name="T76" fmla="*/ 5 w 39"/>
                    <a:gd name="T77" fmla="*/ 101 h 168"/>
                    <a:gd name="T78" fmla="*/ 5 w 39"/>
                    <a:gd name="T79" fmla="*/ 96 h 168"/>
                    <a:gd name="T80" fmla="*/ 5 w 39"/>
                    <a:gd name="T81" fmla="*/ 91 h 168"/>
                    <a:gd name="T82" fmla="*/ 0 w 39"/>
                    <a:gd name="T83" fmla="*/ 86 h 168"/>
                    <a:gd name="T84" fmla="*/ 0 w 39"/>
                    <a:gd name="T85" fmla="*/ 77 h 168"/>
                    <a:gd name="T86" fmla="*/ 5 w 39"/>
                    <a:gd name="T87" fmla="*/ 62 h 168"/>
                    <a:gd name="T88" fmla="*/ 5 w 39"/>
                    <a:gd name="T89" fmla="*/ 53 h 168"/>
                    <a:gd name="T90" fmla="*/ 15 w 39"/>
                    <a:gd name="T91" fmla="*/ 43 h 168"/>
                    <a:gd name="T92" fmla="*/ 24 w 39"/>
                    <a:gd name="T93" fmla="*/ 24 h 168"/>
                    <a:gd name="T94" fmla="*/ 34 w 39"/>
                    <a:gd name="T95" fmla="*/ 0 h 168"/>
                    <a:gd name="T96" fmla="*/ 34 w 39"/>
                    <a:gd name="T97" fmla="*/ 5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39" h="168">
                      <a:moveTo>
                        <a:pt x="34" y="5"/>
                      </a:moveTo>
                      <a:lnTo>
                        <a:pt x="19" y="43"/>
                      </a:lnTo>
                      <a:lnTo>
                        <a:pt x="10" y="67"/>
                      </a:lnTo>
                      <a:lnTo>
                        <a:pt x="10" y="77"/>
                      </a:lnTo>
                      <a:lnTo>
                        <a:pt x="5" y="86"/>
                      </a:lnTo>
                      <a:lnTo>
                        <a:pt x="19" y="62"/>
                      </a:lnTo>
                      <a:lnTo>
                        <a:pt x="24" y="43"/>
                      </a:lnTo>
                      <a:lnTo>
                        <a:pt x="34" y="33"/>
                      </a:lnTo>
                      <a:lnTo>
                        <a:pt x="34" y="38"/>
                      </a:lnTo>
                      <a:lnTo>
                        <a:pt x="34" y="48"/>
                      </a:lnTo>
                      <a:lnTo>
                        <a:pt x="24" y="62"/>
                      </a:lnTo>
                      <a:lnTo>
                        <a:pt x="15" y="81"/>
                      </a:lnTo>
                      <a:lnTo>
                        <a:pt x="15" y="91"/>
                      </a:lnTo>
                      <a:lnTo>
                        <a:pt x="15" y="91"/>
                      </a:lnTo>
                      <a:lnTo>
                        <a:pt x="15" y="101"/>
                      </a:lnTo>
                      <a:lnTo>
                        <a:pt x="19" y="91"/>
                      </a:lnTo>
                      <a:lnTo>
                        <a:pt x="24" y="77"/>
                      </a:lnTo>
                      <a:lnTo>
                        <a:pt x="29" y="67"/>
                      </a:lnTo>
                      <a:lnTo>
                        <a:pt x="34" y="62"/>
                      </a:lnTo>
                      <a:lnTo>
                        <a:pt x="39" y="57"/>
                      </a:lnTo>
                      <a:lnTo>
                        <a:pt x="29" y="81"/>
                      </a:lnTo>
                      <a:lnTo>
                        <a:pt x="24" y="110"/>
                      </a:lnTo>
                      <a:lnTo>
                        <a:pt x="19" y="125"/>
                      </a:lnTo>
                      <a:lnTo>
                        <a:pt x="19" y="134"/>
                      </a:lnTo>
                      <a:lnTo>
                        <a:pt x="24" y="149"/>
                      </a:lnTo>
                      <a:lnTo>
                        <a:pt x="29" y="163"/>
                      </a:lnTo>
                      <a:lnTo>
                        <a:pt x="19" y="168"/>
                      </a:lnTo>
                      <a:lnTo>
                        <a:pt x="19" y="163"/>
                      </a:lnTo>
                      <a:lnTo>
                        <a:pt x="15" y="163"/>
                      </a:lnTo>
                      <a:lnTo>
                        <a:pt x="19" y="158"/>
                      </a:lnTo>
                      <a:lnTo>
                        <a:pt x="15" y="153"/>
                      </a:lnTo>
                      <a:lnTo>
                        <a:pt x="10" y="149"/>
                      </a:lnTo>
                      <a:lnTo>
                        <a:pt x="5" y="144"/>
                      </a:lnTo>
                      <a:lnTo>
                        <a:pt x="0" y="139"/>
                      </a:lnTo>
                      <a:lnTo>
                        <a:pt x="0" y="139"/>
                      </a:lnTo>
                      <a:lnTo>
                        <a:pt x="0" y="129"/>
                      </a:lnTo>
                      <a:lnTo>
                        <a:pt x="0" y="125"/>
                      </a:lnTo>
                      <a:lnTo>
                        <a:pt x="5" y="110"/>
                      </a:lnTo>
                      <a:lnTo>
                        <a:pt x="5" y="101"/>
                      </a:lnTo>
                      <a:lnTo>
                        <a:pt x="5" y="96"/>
                      </a:lnTo>
                      <a:lnTo>
                        <a:pt x="5" y="91"/>
                      </a:lnTo>
                      <a:lnTo>
                        <a:pt x="0" y="86"/>
                      </a:lnTo>
                      <a:lnTo>
                        <a:pt x="0" y="77"/>
                      </a:lnTo>
                      <a:lnTo>
                        <a:pt x="5" y="62"/>
                      </a:lnTo>
                      <a:lnTo>
                        <a:pt x="5" y="53"/>
                      </a:lnTo>
                      <a:lnTo>
                        <a:pt x="15" y="43"/>
                      </a:lnTo>
                      <a:lnTo>
                        <a:pt x="24" y="24"/>
                      </a:lnTo>
                      <a:lnTo>
                        <a:pt x="34" y="0"/>
                      </a:lnTo>
                      <a:lnTo>
                        <a:pt x="3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2" name="Freeform 300">
                  <a:extLst>
                    <a:ext uri="{FF2B5EF4-FFF2-40B4-BE49-F238E27FC236}">
                      <a16:creationId xmlns:a16="http://schemas.microsoft.com/office/drawing/2014/main" id="{68445600-D81A-468D-98EC-9CF8AAFB14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91" y="1785"/>
                  <a:ext cx="4" cy="24"/>
                </a:xfrm>
                <a:custGeom>
                  <a:avLst/>
                  <a:gdLst>
                    <a:gd name="T0" fmla="*/ 0 w 4"/>
                    <a:gd name="T1" fmla="*/ 24 h 24"/>
                    <a:gd name="T2" fmla="*/ 0 w 4"/>
                    <a:gd name="T3" fmla="*/ 20 h 24"/>
                    <a:gd name="T4" fmla="*/ 0 w 4"/>
                    <a:gd name="T5" fmla="*/ 20 h 24"/>
                    <a:gd name="T6" fmla="*/ 0 w 4"/>
                    <a:gd name="T7" fmla="*/ 10 h 24"/>
                    <a:gd name="T8" fmla="*/ 0 w 4"/>
                    <a:gd name="T9" fmla="*/ 5 h 24"/>
                    <a:gd name="T10" fmla="*/ 4 w 4"/>
                    <a:gd name="T11" fmla="*/ 0 h 24"/>
                    <a:gd name="T12" fmla="*/ 4 w 4"/>
                    <a:gd name="T13" fmla="*/ 10 h 24"/>
                    <a:gd name="T14" fmla="*/ 4 w 4"/>
                    <a:gd name="T15" fmla="*/ 20 h 24"/>
                    <a:gd name="T16" fmla="*/ 4 w 4"/>
                    <a:gd name="T17" fmla="*/ 20 h 24"/>
                    <a:gd name="T18" fmla="*/ 0 w 4"/>
                    <a:gd name="T1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" h="24">
                      <a:moveTo>
                        <a:pt x="0" y="24"/>
                      </a:move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4" y="1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3" name="Freeform 301">
                  <a:extLst>
                    <a:ext uri="{FF2B5EF4-FFF2-40B4-BE49-F238E27FC236}">
                      <a16:creationId xmlns:a16="http://schemas.microsoft.com/office/drawing/2014/main" id="{4B49F713-BEA6-4360-B894-3D6F6B1831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7" y="1785"/>
                  <a:ext cx="10" cy="29"/>
                </a:xfrm>
                <a:custGeom>
                  <a:avLst/>
                  <a:gdLst>
                    <a:gd name="T0" fmla="*/ 10 w 10"/>
                    <a:gd name="T1" fmla="*/ 0 h 29"/>
                    <a:gd name="T2" fmla="*/ 10 w 10"/>
                    <a:gd name="T3" fmla="*/ 5 h 29"/>
                    <a:gd name="T4" fmla="*/ 10 w 10"/>
                    <a:gd name="T5" fmla="*/ 15 h 29"/>
                    <a:gd name="T6" fmla="*/ 5 w 10"/>
                    <a:gd name="T7" fmla="*/ 24 h 29"/>
                    <a:gd name="T8" fmla="*/ 0 w 10"/>
                    <a:gd name="T9" fmla="*/ 29 h 29"/>
                    <a:gd name="T10" fmla="*/ 0 w 10"/>
                    <a:gd name="T11" fmla="*/ 15 h 29"/>
                    <a:gd name="T12" fmla="*/ 5 w 10"/>
                    <a:gd name="T13" fmla="*/ 5 h 29"/>
                    <a:gd name="T14" fmla="*/ 5 w 10"/>
                    <a:gd name="T15" fmla="*/ 5 h 29"/>
                    <a:gd name="T16" fmla="*/ 10 w 10"/>
                    <a:gd name="T17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29">
                      <a:moveTo>
                        <a:pt x="10" y="0"/>
                      </a:moveTo>
                      <a:lnTo>
                        <a:pt x="10" y="5"/>
                      </a:lnTo>
                      <a:lnTo>
                        <a:pt x="10" y="15"/>
                      </a:lnTo>
                      <a:lnTo>
                        <a:pt x="5" y="24"/>
                      </a:lnTo>
                      <a:lnTo>
                        <a:pt x="0" y="29"/>
                      </a:lnTo>
                      <a:lnTo>
                        <a:pt x="0" y="1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4" name="Freeform 302">
                  <a:extLst>
                    <a:ext uri="{FF2B5EF4-FFF2-40B4-BE49-F238E27FC236}">
                      <a16:creationId xmlns:a16="http://schemas.microsoft.com/office/drawing/2014/main" id="{11DBA1EB-1CBE-4494-B7D4-C3C368AA47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5" y="1785"/>
                  <a:ext cx="77" cy="20"/>
                </a:xfrm>
                <a:custGeom>
                  <a:avLst/>
                  <a:gdLst>
                    <a:gd name="T0" fmla="*/ 77 w 77"/>
                    <a:gd name="T1" fmla="*/ 0 h 20"/>
                    <a:gd name="T2" fmla="*/ 72 w 77"/>
                    <a:gd name="T3" fmla="*/ 5 h 20"/>
                    <a:gd name="T4" fmla="*/ 62 w 77"/>
                    <a:gd name="T5" fmla="*/ 10 h 20"/>
                    <a:gd name="T6" fmla="*/ 58 w 77"/>
                    <a:gd name="T7" fmla="*/ 10 h 20"/>
                    <a:gd name="T8" fmla="*/ 53 w 77"/>
                    <a:gd name="T9" fmla="*/ 10 h 20"/>
                    <a:gd name="T10" fmla="*/ 43 w 77"/>
                    <a:gd name="T11" fmla="*/ 10 h 20"/>
                    <a:gd name="T12" fmla="*/ 38 w 77"/>
                    <a:gd name="T13" fmla="*/ 10 h 20"/>
                    <a:gd name="T14" fmla="*/ 34 w 77"/>
                    <a:gd name="T15" fmla="*/ 10 h 20"/>
                    <a:gd name="T16" fmla="*/ 24 w 77"/>
                    <a:gd name="T17" fmla="*/ 15 h 20"/>
                    <a:gd name="T18" fmla="*/ 58 w 77"/>
                    <a:gd name="T19" fmla="*/ 20 h 20"/>
                    <a:gd name="T20" fmla="*/ 43 w 77"/>
                    <a:gd name="T21" fmla="*/ 20 h 20"/>
                    <a:gd name="T22" fmla="*/ 29 w 77"/>
                    <a:gd name="T23" fmla="*/ 20 h 20"/>
                    <a:gd name="T24" fmla="*/ 14 w 77"/>
                    <a:gd name="T25" fmla="*/ 20 h 20"/>
                    <a:gd name="T26" fmla="*/ 0 w 77"/>
                    <a:gd name="T27" fmla="*/ 15 h 20"/>
                    <a:gd name="T28" fmla="*/ 0 w 77"/>
                    <a:gd name="T29" fmla="*/ 10 h 20"/>
                    <a:gd name="T30" fmla="*/ 14 w 77"/>
                    <a:gd name="T31" fmla="*/ 15 h 20"/>
                    <a:gd name="T32" fmla="*/ 24 w 77"/>
                    <a:gd name="T33" fmla="*/ 10 h 20"/>
                    <a:gd name="T34" fmla="*/ 43 w 77"/>
                    <a:gd name="T35" fmla="*/ 5 h 20"/>
                    <a:gd name="T36" fmla="*/ 62 w 77"/>
                    <a:gd name="T37" fmla="*/ 0 h 20"/>
                    <a:gd name="T38" fmla="*/ 67 w 77"/>
                    <a:gd name="T39" fmla="*/ 0 h 20"/>
                    <a:gd name="T40" fmla="*/ 72 w 77"/>
                    <a:gd name="T41" fmla="*/ 0 h 20"/>
                    <a:gd name="T42" fmla="*/ 77 w 77"/>
                    <a:gd name="T43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77" h="20">
                      <a:moveTo>
                        <a:pt x="77" y="0"/>
                      </a:moveTo>
                      <a:lnTo>
                        <a:pt x="72" y="5"/>
                      </a:lnTo>
                      <a:lnTo>
                        <a:pt x="62" y="10"/>
                      </a:lnTo>
                      <a:lnTo>
                        <a:pt x="58" y="10"/>
                      </a:lnTo>
                      <a:lnTo>
                        <a:pt x="53" y="10"/>
                      </a:lnTo>
                      <a:lnTo>
                        <a:pt x="43" y="10"/>
                      </a:lnTo>
                      <a:lnTo>
                        <a:pt x="38" y="10"/>
                      </a:lnTo>
                      <a:lnTo>
                        <a:pt x="34" y="10"/>
                      </a:lnTo>
                      <a:lnTo>
                        <a:pt x="24" y="15"/>
                      </a:lnTo>
                      <a:lnTo>
                        <a:pt x="58" y="20"/>
                      </a:lnTo>
                      <a:lnTo>
                        <a:pt x="43" y="20"/>
                      </a:lnTo>
                      <a:lnTo>
                        <a:pt x="29" y="20"/>
                      </a:lnTo>
                      <a:lnTo>
                        <a:pt x="14" y="20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14" y="15"/>
                      </a:lnTo>
                      <a:lnTo>
                        <a:pt x="24" y="10"/>
                      </a:lnTo>
                      <a:lnTo>
                        <a:pt x="43" y="5"/>
                      </a:lnTo>
                      <a:lnTo>
                        <a:pt x="62" y="0"/>
                      </a:lnTo>
                      <a:lnTo>
                        <a:pt x="67" y="0"/>
                      </a:lnTo>
                      <a:lnTo>
                        <a:pt x="72" y="0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5" name="Freeform 303">
                  <a:extLst>
                    <a:ext uri="{FF2B5EF4-FFF2-40B4-BE49-F238E27FC236}">
                      <a16:creationId xmlns:a16="http://schemas.microsoft.com/office/drawing/2014/main" id="{44F62E49-38B7-4202-A9C7-FED0ED8008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1" y="1790"/>
                  <a:ext cx="10" cy="34"/>
                </a:xfrm>
                <a:custGeom>
                  <a:avLst/>
                  <a:gdLst>
                    <a:gd name="T0" fmla="*/ 5 w 10"/>
                    <a:gd name="T1" fmla="*/ 34 h 34"/>
                    <a:gd name="T2" fmla="*/ 0 w 10"/>
                    <a:gd name="T3" fmla="*/ 34 h 34"/>
                    <a:gd name="T4" fmla="*/ 0 w 10"/>
                    <a:gd name="T5" fmla="*/ 29 h 34"/>
                    <a:gd name="T6" fmla="*/ 0 w 10"/>
                    <a:gd name="T7" fmla="*/ 24 h 34"/>
                    <a:gd name="T8" fmla="*/ 0 w 10"/>
                    <a:gd name="T9" fmla="*/ 19 h 34"/>
                    <a:gd name="T10" fmla="*/ 0 w 10"/>
                    <a:gd name="T11" fmla="*/ 10 h 34"/>
                    <a:gd name="T12" fmla="*/ 5 w 10"/>
                    <a:gd name="T13" fmla="*/ 0 h 34"/>
                    <a:gd name="T14" fmla="*/ 10 w 10"/>
                    <a:gd name="T15" fmla="*/ 5 h 34"/>
                    <a:gd name="T16" fmla="*/ 10 w 10"/>
                    <a:gd name="T17" fmla="*/ 5 h 34"/>
                    <a:gd name="T18" fmla="*/ 10 w 10"/>
                    <a:gd name="T19" fmla="*/ 15 h 34"/>
                    <a:gd name="T20" fmla="*/ 5 w 10"/>
                    <a:gd name="T21" fmla="*/ 24 h 34"/>
                    <a:gd name="T22" fmla="*/ 5 w 10"/>
                    <a:gd name="T23" fmla="*/ 29 h 34"/>
                    <a:gd name="T24" fmla="*/ 5 w 10"/>
                    <a:gd name="T25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" h="34">
                      <a:moveTo>
                        <a:pt x="5" y="34"/>
                      </a:move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0" y="1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15"/>
                      </a:lnTo>
                      <a:lnTo>
                        <a:pt x="5" y="24"/>
                      </a:lnTo>
                      <a:lnTo>
                        <a:pt x="5" y="29"/>
                      </a:lnTo>
                      <a:lnTo>
                        <a:pt x="5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6" name="Freeform 304">
                  <a:extLst>
                    <a:ext uri="{FF2B5EF4-FFF2-40B4-BE49-F238E27FC236}">
                      <a16:creationId xmlns:a16="http://schemas.microsoft.com/office/drawing/2014/main" id="{7C9C17DC-C6E8-420C-95DA-DFB00DAB71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1" y="1795"/>
                  <a:ext cx="44" cy="72"/>
                </a:xfrm>
                <a:custGeom>
                  <a:avLst/>
                  <a:gdLst>
                    <a:gd name="T0" fmla="*/ 44 w 44"/>
                    <a:gd name="T1" fmla="*/ 0 h 72"/>
                    <a:gd name="T2" fmla="*/ 44 w 44"/>
                    <a:gd name="T3" fmla="*/ 10 h 72"/>
                    <a:gd name="T4" fmla="*/ 44 w 44"/>
                    <a:gd name="T5" fmla="*/ 14 h 72"/>
                    <a:gd name="T6" fmla="*/ 34 w 44"/>
                    <a:gd name="T7" fmla="*/ 14 h 72"/>
                    <a:gd name="T8" fmla="*/ 29 w 44"/>
                    <a:gd name="T9" fmla="*/ 19 h 72"/>
                    <a:gd name="T10" fmla="*/ 24 w 44"/>
                    <a:gd name="T11" fmla="*/ 19 h 72"/>
                    <a:gd name="T12" fmla="*/ 24 w 44"/>
                    <a:gd name="T13" fmla="*/ 24 h 72"/>
                    <a:gd name="T14" fmla="*/ 24 w 44"/>
                    <a:gd name="T15" fmla="*/ 24 h 72"/>
                    <a:gd name="T16" fmla="*/ 34 w 44"/>
                    <a:gd name="T17" fmla="*/ 29 h 72"/>
                    <a:gd name="T18" fmla="*/ 24 w 44"/>
                    <a:gd name="T19" fmla="*/ 34 h 72"/>
                    <a:gd name="T20" fmla="*/ 20 w 44"/>
                    <a:gd name="T21" fmla="*/ 43 h 72"/>
                    <a:gd name="T22" fmla="*/ 10 w 44"/>
                    <a:gd name="T23" fmla="*/ 48 h 72"/>
                    <a:gd name="T24" fmla="*/ 5 w 44"/>
                    <a:gd name="T25" fmla="*/ 58 h 72"/>
                    <a:gd name="T26" fmla="*/ 5 w 44"/>
                    <a:gd name="T27" fmla="*/ 62 h 72"/>
                    <a:gd name="T28" fmla="*/ 5 w 44"/>
                    <a:gd name="T29" fmla="*/ 67 h 72"/>
                    <a:gd name="T30" fmla="*/ 0 w 44"/>
                    <a:gd name="T31" fmla="*/ 72 h 72"/>
                    <a:gd name="T32" fmla="*/ 0 w 44"/>
                    <a:gd name="T33" fmla="*/ 67 h 72"/>
                    <a:gd name="T34" fmla="*/ 0 w 44"/>
                    <a:gd name="T35" fmla="*/ 62 h 72"/>
                    <a:gd name="T36" fmla="*/ 0 w 44"/>
                    <a:gd name="T37" fmla="*/ 53 h 72"/>
                    <a:gd name="T38" fmla="*/ 5 w 44"/>
                    <a:gd name="T39" fmla="*/ 43 h 72"/>
                    <a:gd name="T40" fmla="*/ 10 w 44"/>
                    <a:gd name="T41" fmla="*/ 38 h 72"/>
                    <a:gd name="T42" fmla="*/ 15 w 44"/>
                    <a:gd name="T43" fmla="*/ 34 h 72"/>
                    <a:gd name="T44" fmla="*/ 20 w 44"/>
                    <a:gd name="T45" fmla="*/ 34 h 72"/>
                    <a:gd name="T46" fmla="*/ 20 w 44"/>
                    <a:gd name="T47" fmla="*/ 34 h 72"/>
                    <a:gd name="T48" fmla="*/ 24 w 44"/>
                    <a:gd name="T49" fmla="*/ 29 h 72"/>
                    <a:gd name="T50" fmla="*/ 20 w 44"/>
                    <a:gd name="T51" fmla="*/ 24 h 72"/>
                    <a:gd name="T52" fmla="*/ 20 w 44"/>
                    <a:gd name="T53" fmla="*/ 19 h 72"/>
                    <a:gd name="T54" fmla="*/ 24 w 44"/>
                    <a:gd name="T55" fmla="*/ 5 h 72"/>
                    <a:gd name="T56" fmla="*/ 29 w 44"/>
                    <a:gd name="T57" fmla="*/ 10 h 72"/>
                    <a:gd name="T58" fmla="*/ 29 w 44"/>
                    <a:gd name="T59" fmla="*/ 10 h 72"/>
                    <a:gd name="T60" fmla="*/ 29 w 44"/>
                    <a:gd name="T61" fmla="*/ 10 h 72"/>
                    <a:gd name="T62" fmla="*/ 34 w 44"/>
                    <a:gd name="T63" fmla="*/ 10 h 72"/>
                    <a:gd name="T64" fmla="*/ 39 w 44"/>
                    <a:gd name="T65" fmla="*/ 0 h 72"/>
                    <a:gd name="T66" fmla="*/ 44 w 44"/>
                    <a:gd name="T6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44" h="72">
                      <a:moveTo>
                        <a:pt x="44" y="0"/>
                      </a:moveTo>
                      <a:lnTo>
                        <a:pt x="44" y="10"/>
                      </a:lnTo>
                      <a:lnTo>
                        <a:pt x="44" y="14"/>
                      </a:lnTo>
                      <a:lnTo>
                        <a:pt x="34" y="14"/>
                      </a:lnTo>
                      <a:lnTo>
                        <a:pt x="29" y="19"/>
                      </a:lnTo>
                      <a:lnTo>
                        <a:pt x="24" y="19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34" y="29"/>
                      </a:lnTo>
                      <a:lnTo>
                        <a:pt x="24" y="34"/>
                      </a:lnTo>
                      <a:lnTo>
                        <a:pt x="20" y="43"/>
                      </a:lnTo>
                      <a:lnTo>
                        <a:pt x="10" y="48"/>
                      </a:lnTo>
                      <a:lnTo>
                        <a:pt x="5" y="58"/>
                      </a:lnTo>
                      <a:lnTo>
                        <a:pt x="5" y="62"/>
                      </a:lnTo>
                      <a:lnTo>
                        <a:pt x="5" y="67"/>
                      </a:lnTo>
                      <a:lnTo>
                        <a:pt x="0" y="72"/>
                      </a:lnTo>
                      <a:lnTo>
                        <a:pt x="0" y="67"/>
                      </a:lnTo>
                      <a:lnTo>
                        <a:pt x="0" y="62"/>
                      </a:lnTo>
                      <a:lnTo>
                        <a:pt x="0" y="53"/>
                      </a:lnTo>
                      <a:lnTo>
                        <a:pt x="5" y="43"/>
                      </a:lnTo>
                      <a:lnTo>
                        <a:pt x="10" y="38"/>
                      </a:lnTo>
                      <a:lnTo>
                        <a:pt x="15" y="34"/>
                      </a:lnTo>
                      <a:lnTo>
                        <a:pt x="20" y="34"/>
                      </a:lnTo>
                      <a:lnTo>
                        <a:pt x="20" y="34"/>
                      </a:lnTo>
                      <a:lnTo>
                        <a:pt x="24" y="29"/>
                      </a:lnTo>
                      <a:lnTo>
                        <a:pt x="20" y="24"/>
                      </a:lnTo>
                      <a:lnTo>
                        <a:pt x="20" y="19"/>
                      </a:lnTo>
                      <a:lnTo>
                        <a:pt x="24" y="5"/>
                      </a:lnTo>
                      <a:lnTo>
                        <a:pt x="29" y="10"/>
                      </a:lnTo>
                      <a:lnTo>
                        <a:pt x="29" y="10"/>
                      </a:lnTo>
                      <a:lnTo>
                        <a:pt x="29" y="10"/>
                      </a:lnTo>
                      <a:lnTo>
                        <a:pt x="34" y="10"/>
                      </a:lnTo>
                      <a:lnTo>
                        <a:pt x="39" y="0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7" name="Freeform 305">
                  <a:extLst>
                    <a:ext uri="{FF2B5EF4-FFF2-40B4-BE49-F238E27FC236}">
                      <a16:creationId xmlns:a16="http://schemas.microsoft.com/office/drawing/2014/main" id="{03FAC3EF-3E98-4101-8733-4AF6876B24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84" y="1795"/>
                  <a:ext cx="15" cy="34"/>
                </a:xfrm>
                <a:custGeom>
                  <a:avLst/>
                  <a:gdLst>
                    <a:gd name="T0" fmla="*/ 15 w 15"/>
                    <a:gd name="T1" fmla="*/ 29 h 34"/>
                    <a:gd name="T2" fmla="*/ 10 w 15"/>
                    <a:gd name="T3" fmla="*/ 34 h 34"/>
                    <a:gd name="T4" fmla="*/ 5 w 15"/>
                    <a:gd name="T5" fmla="*/ 24 h 34"/>
                    <a:gd name="T6" fmla="*/ 0 w 15"/>
                    <a:gd name="T7" fmla="*/ 14 h 34"/>
                    <a:gd name="T8" fmla="*/ 0 w 15"/>
                    <a:gd name="T9" fmla="*/ 10 h 34"/>
                    <a:gd name="T10" fmla="*/ 0 w 15"/>
                    <a:gd name="T11" fmla="*/ 0 h 34"/>
                    <a:gd name="T12" fmla="*/ 5 w 15"/>
                    <a:gd name="T13" fmla="*/ 0 h 34"/>
                    <a:gd name="T14" fmla="*/ 10 w 15"/>
                    <a:gd name="T15" fmla="*/ 5 h 34"/>
                    <a:gd name="T16" fmla="*/ 10 w 15"/>
                    <a:gd name="T17" fmla="*/ 14 h 34"/>
                    <a:gd name="T18" fmla="*/ 10 w 15"/>
                    <a:gd name="T19" fmla="*/ 24 h 34"/>
                    <a:gd name="T20" fmla="*/ 15 w 15"/>
                    <a:gd name="T21" fmla="*/ 2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" h="34">
                      <a:moveTo>
                        <a:pt x="15" y="29"/>
                      </a:moveTo>
                      <a:lnTo>
                        <a:pt x="10" y="34"/>
                      </a:lnTo>
                      <a:lnTo>
                        <a:pt x="5" y="2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14"/>
                      </a:lnTo>
                      <a:lnTo>
                        <a:pt x="10" y="24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8" name="Freeform 306">
                  <a:extLst>
                    <a:ext uri="{FF2B5EF4-FFF2-40B4-BE49-F238E27FC236}">
                      <a16:creationId xmlns:a16="http://schemas.microsoft.com/office/drawing/2014/main" id="{56921500-B0CE-48D6-8D76-8EE5190645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8" y="1795"/>
                  <a:ext cx="48" cy="173"/>
                </a:xfrm>
                <a:custGeom>
                  <a:avLst/>
                  <a:gdLst>
                    <a:gd name="T0" fmla="*/ 10 w 48"/>
                    <a:gd name="T1" fmla="*/ 62 h 173"/>
                    <a:gd name="T2" fmla="*/ 10 w 48"/>
                    <a:gd name="T3" fmla="*/ 106 h 173"/>
                    <a:gd name="T4" fmla="*/ 15 w 48"/>
                    <a:gd name="T5" fmla="*/ 125 h 173"/>
                    <a:gd name="T6" fmla="*/ 15 w 48"/>
                    <a:gd name="T7" fmla="*/ 134 h 173"/>
                    <a:gd name="T8" fmla="*/ 15 w 48"/>
                    <a:gd name="T9" fmla="*/ 134 h 173"/>
                    <a:gd name="T10" fmla="*/ 20 w 48"/>
                    <a:gd name="T11" fmla="*/ 144 h 173"/>
                    <a:gd name="T12" fmla="*/ 20 w 48"/>
                    <a:gd name="T13" fmla="*/ 120 h 173"/>
                    <a:gd name="T14" fmla="*/ 15 w 48"/>
                    <a:gd name="T15" fmla="*/ 91 h 173"/>
                    <a:gd name="T16" fmla="*/ 15 w 48"/>
                    <a:gd name="T17" fmla="*/ 77 h 173"/>
                    <a:gd name="T18" fmla="*/ 20 w 48"/>
                    <a:gd name="T19" fmla="*/ 67 h 173"/>
                    <a:gd name="T20" fmla="*/ 20 w 48"/>
                    <a:gd name="T21" fmla="*/ 53 h 173"/>
                    <a:gd name="T22" fmla="*/ 29 w 48"/>
                    <a:gd name="T23" fmla="*/ 48 h 173"/>
                    <a:gd name="T24" fmla="*/ 24 w 48"/>
                    <a:gd name="T25" fmla="*/ 62 h 173"/>
                    <a:gd name="T26" fmla="*/ 24 w 48"/>
                    <a:gd name="T27" fmla="*/ 77 h 173"/>
                    <a:gd name="T28" fmla="*/ 24 w 48"/>
                    <a:gd name="T29" fmla="*/ 91 h 173"/>
                    <a:gd name="T30" fmla="*/ 29 w 48"/>
                    <a:gd name="T31" fmla="*/ 110 h 173"/>
                    <a:gd name="T32" fmla="*/ 29 w 48"/>
                    <a:gd name="T33" fmla="*/ 125 h 173"/>
                    <a:gd name="T34" fmla="*/ 34 w 48"/>
                    <a:gd name="T35" fmla="*/ 139 h 173"/>
                    <a:gd name="T36" fmla="*/ 39 w 48"/>
                    <a:gd name="T37" fmla="*/ 154 h 173"/>
                    <a:gd name="T38" fmla="*/ 48 w 48"/>
                    <a:gd name="T39" fmla="*/ 168 h 173"/>
                    <a:gd name="T40" fmla="*/ 44 w 48"/>
                    <a:gd name="T41" fmla="*/ 173 h 173"/>
                    <a:gd name="T42" fmla="*/ 44 w 48"/>
                    <a:gd name="T43" fmla="*/ 173 h 173"/>
                    <a:gd name="T44" fmla="*/ 39 w 48"/>
                    <a:gd name="T45" fmla="*/ 173 h 173"/>
                    <a:gd name="T46" fmla="*/ 34 w 48"/>
                    <a:gd name="T47" fmla="*/ 163 h 173"/>
                    <a:gd name="T48" fmla="*/ 29 w 48"/>
                    <a:gd name="T49" fmla="*/ 149 h 173"/>
                    <a:gd name="T50" fmla="*/ 24 w 48"/>
                    <a:gd name="T51" fmla="*/ 159 h 173"/>
                    <a:gd name="T52" fmla="*/ 20 w 48"/>
                    <a:gd name="T53" fmla="*/ 159 h 173"/>
                    <a:gd name="T54" fmla="*/ 15 w 48"/>
                    <a:gd name="T55" fmla="*/ 163 h 173"/>
                    <a:gd name="T56" fmla="*/ 10 w 48"/>
                    <a:gd name="T57" fmla="*/ 168 h 173"/>
                    <a:gd name="T58" fmla="*/ 10 w 48"/>
                    <a:gd name="T59" fmla="*/ 163 h 173"/>
                    <a:gd name="T60" fmla="*/ 10 w 48"/>
                    <a:gd name="T61" fmla="*/ 163 h 173"/>
                    <a:gd name="T62" fmla="*/ 15 w 48"/>
                    <a:gd name="T63" fmla="*/ 159 h 173"/>
                    <a:gd name="T64" fmla="*/ 15 w 48"/>
                    <a:gd name="T65" fmla="*/ 159 h 173"/>
                    <a:gd name="T66" fmla="*/ 5 w 48"/>
                    <a:gd name="T67" fmla="*/ 139 h 173"/>
                    <a:gd name="T68" fmla="*/ 0 w 48"/>
                    <a:gd name="T69" fmla="*/ 115 h 173"/>
                    <a:gd name="T70" fmla="*/ 0 w 48"/>
                    <a:gd name="T71" fmla="*/ 96 h 173"/>
                    <a:gd name="T72" fmla="*/ 0 w 48"/>
                    <a:gd name="T73" fmla="*/ 77 h 173"/>
                    <a:gd name="T74" fmla="*/ 0 w 48"/>
                    <a:gd name="T75" fmla="*/ 58 h 173"/>
                    <a:gd name="T76" fmla="*/ 5 w 48"/>
                    <a:gd name="T77" fmla="*/ 38 h 173"/>
                    <a:gd name="T78" fmla="*/ 10 w 48"/>
                    <a:gd name="T79" fmla="*/ 19 h 173"/>
                    <a:gd name="T80" fmla="*/ 20 w 48"/>
                    <a:gd name="T81" fmla="*/ 0 h 173"/>
                    <a:gd name="T82" fmla="*/ 20 w 48"/>
                    <a:gd name="T83" fmla="*/ 5 h 173"/>
                    <a:gd name="T84" fmla="*/ 20 w 48"/>
                    <a:gd name="T85" fmla="*/ 14 h 173"/>
                    <a:gd name="T86" fmla="*/ 15 w 48"/>
                    <a:gd name="T87" fmla="*/ 29 h 173"/>
                    <a:gd name="T88" fmla="*/ 10 w 48"/>
                    <a:gd name="T89" fmla="*/ 48 h 173"/>
                    <a:gd name="T90" fmla="*/ 10 w 48"/>
                    <a:gd name="T91" fmla="*/ 62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48" h="173">
                      <a:moveTo>
                        <a:pt x="10" y="62"/>
                      </a:moveTo>
                      <a:lnTo>
                        <a:pt x="10" y="106"/>
                      </a:lnTo>
                      <a:lnTo>
                        <a:pt x="15" y="125"/>
                      </a:lnTo>
                      <a:lnTo>
                        <a:pt x="15" y="134"/>
                      </a:lnTo>
                      <a:lnTo>
                        <a:pt x="15" y="134"/>
                      </a:lnTo>
                      <a:lnTo>
                        <a:pt x="20" y="144"/>
                      </a:lnTo>
                      <a:lnTo>
                        <a:pt x="20" y="120"/>
                      </a:lnTo>
                      <a:lnTo>
                        <a:pt x="15" y="91"/>
                      </a:lnTo>
                      <a:lnTo>
                        <a:pt x="15" y="77"/>
                      </a:lnTo>
                      <a:lnTo>
                        <a:pt x="20" y="67"/>
                      </a:lnTo>
                      <a:lnTo>
                        <a:pt x="20" y="53"/>
                      </a:lnTo>
                      <a:lnTo>
                        <a:pt x="29" y="48"/>
                      </a:lnTo>
                      <a:lnTo>
                        <a:pt x="24" y="62"/>
                      </a:lnTo>
                      <a:lnTo>
                        <a:pt x="24" y="77"/>
                      </a:lnTo>
                      <a:lnTo>
                        <a:pt x="24" y="91"/>
                      </a:lnTo>
                      <a:lnTo>
                        <a:pt x="29" y="110"/>
                      </a:lnTo>
                      <a:lnTo>
                        <a:pt x="29" y="125"/>
                      </a:lnTo>
                      <a:lnTo>
                        <a:pt x="34" y="139"/>
                      </a:lnTo>
                      <a:lnTo>
                        <a:pt x="39" y="154"/>
                      </a:lnTo>
                      <a:lnTo>
                        <a:pt x="48" y="168"/>
                      </a:lnTo>
                      <a:lnTo>
                        <a:pt x="44" y="173"/>
                      </a:lnTo>
                      <a:lnTo>
                        <a:pt x="44" y="173"/>
                      </a:lnTo>
                      <a:lnTo>
                        <a:pt x="39" y="173"/>
                      </a:lnTo>
                      <a:lnTo>
                        <a:pt x="34" y="163"/>
                      </a:lnTo>
                      <a:lnTo>
                        <a:pt x="29" y="149"/>
                      </a:lnTo>
                      <a:lnTo>
                        <a:pt x="24" y="159"/>
                      </a:lnTo>
                      <a:lnTo>
                        <a:pt x="20" y="159"/>
                      </a:lnTo>
                      <a:lnTo>
                        <a:pt x="15" y="163"/>
                      </a:lnTo>
                      <a:lnTo>
                        <a:pt x="10" y="168"/>
                      </a:lnTo>
                      <a:lnTo>
                        <a:pt x="10" y="163"/>
                      </a:lnTo>
                      <a:lnTo>
                        <a:pt x="10" y="163"/>
                      </a:lnTo>
                      <a:lnTo>
                        <a:pt x="15" y="159"/>
                      </a:lnTo>
                      <a:lnTo>
                        <a:pt x="15" y="159"/>
                      </a:lnTo>
                      <a:lnTo>
                        <a:pt x="5" y="139"/>
                      </a:lnTo>
                      <a:lnTo>
                        <a:pt x="0" y="115"/>
                      </a:lnTo>
                      <a:lnTo>
                        <a:pt x="0" y="96"/>
                      </a:lnTo>
                      <a:lnTo>
                        <a:pt x="0" y="77"/>
                      </a:lnTo>
                      <a:lnTo>
                        <a:pt x="0" y="58"/>
                      </a:lnTo>
                      <a:lnTo>
                        <a:pt x="5" y="38"/>
                      </a:lnTo>
                      <a:lnTo>
                        <a:pt x="10" y="19"/>
                      </a:lnTo>
                      <a:lnTo>
                        <a:pt x="20" y="0"/>
                      </a:lnTo>
                      <a:lnTo>
                        <a:pt x="20" y="5"/>
                      </a:lnTo>
                      <a:lnTo>
                        <a:pt x="20" y="14"/>
                      </a:lnTo>
                      <a:lnTo>
                        <a:pt x="15" y="29"/>
                      </a:lnTo>
                      <a:lnTo>
                        <a:pt x="10" y="48"/>
                      </a:lnTo>
                      <a:lnTo>
                        <a:pt x="10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19" name="Freeform 307">
                  <a:extLst>
                    <a:ext uri="{FF2B5EF4-FFF2-40B4-BE49-F238E27FC236}">
                      <a16:creationId xmlns:a16="http://schemas.microsoft.com/office/drawing/2014/main" id="{4DB5AC3F-4663-4234-B816-ADF711D556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8" y="1795"/>
                  <a:ext cx="19" cy="48"/>
                </a:xfrm>
                <a:custGeom>
                  <a:avLst/>
                  <a:gdLst>
                    <a:gd name="T0" fmla="*/ 19 w 19"/>
                    <a:gd name="T1" fmla="*/ 48 h 48"/>
                    <a:gd name="T2" fmla="*/ 15 w 19"/>
                    <a:gd name="T3" fmla="*/ 48 h 48"/>
                    <a:gd name="T4" fmla="*/ 15 w 19"/>
                    <a:gd name="T5" fmla="*/ 43 h 48"/>
                    <a:gd name="T6" fmla="*/ 10 w 19"/>
                    <a:gd name="T7" fmla="*/ 38 h 48"/>
                    <a:gd name="T8" fmla="*/ 5 w 19"/>
                    <a:gd name="T9" fmla="*/ 24 h 48"/>
                    <a:gd name="T10" fmla="*/ 0 w 19"/>
                    <a:gd name="T11" fmla="*/ 14 h 48"/>
                    <a:gd name="T12" fmla="*/ 0 w 19"/>
                    <a:gd name="T13" fmla="*/ 0 h 48"/>
                    <a:gd name="T14" fmla="*/ 5 w 19"/>
                    <a:gd name="T15" fmla="*/ 14 h 48"/>
                    <a:gd name="T16" fmla="*/ 10 w 19"/>
                    <a:gd name="T17" fmla="*/ 24 h 48"/>
                    <a:gd name="T18" fmla="*/ 19 w 19"/>
                    <a:gd name="T19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48">
                      <a:moveTo>
                        <a:pt x="19" y="48"/>
                      </a:moveTo>
                      <a:lnTo>
                        <a:pt x="15" y="48"/>
                      </a:lnTo>
                      <a:lnTo>
                        <a:pt x="15" y="43"/>
                      </a:lnTo>
                      <a:lnTo>
                        <a:pt x="10" y="38"/>
                      </a:lnTo>
                      <a:lnTo>
                        <a:pt x="5" y="24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5" y="14"/>
                      </a:lnTo>
                      <a:lnTo>
                        <a:pt x="10" y="24"/>
                      </a:lnTo>
                      <a:lnTo>
                        <a:pt x="19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0" name="Freeform 308">
                  <a:extLst>
                    <a:ext uri="{FF2B5EF4-FFF2-40B4-BE49-F238E27FC236}">
                      <a16:creationId xmlns:a16="http://schemas.microsoft.com/office/drawing/2014/main" id="{63088C29-0F6C-4008-A94A-6C93B3EE8C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2" y="1805"/>
                  <a:ext cx="39" cy="14"/>
                </a:xfrm>
                <a:custGeom>
                  <a:avLst/>
                  <a:gdLst>
                    <a:gd name="T0" fmla="*/ 39 w 39"/>
                    <a:gd name="T1" fmla="*/ 14 h 14"/>
                    <a:gd name="T2" fmla="*/ 34 w 39"/>
                    <a:gd name="T3" fmla="*/ 14 h 14"/>
                    <a:gd name="T4" fmla="*/ 29 w 39"/>
                    <a:gd name="T5" fmla="*/ 14 h 14"/>
                    <a:gd name="T6" fmla="*/ 29 w 39"/>
                    <a:gd name="T7" fmla="*/ 9 h 14"/>
                    <a:gd name="T8" fmla="*/ 24 w 39"/>
                    <a:gd name="T9" fmla="*/ 4 h 14"/>
                    <a:gd name="T10" fmla="*/ 24 w 39"/>
                    <a:gd name="T11" fmla="*/ 4 h 14"/>
                    <a:gd name="T12" fmla="*/ 15 w 39"/>
                    <a:gd name="T13" fmla="*/ 4 h 14"/>
                    <a:gd name="T14" fmla="*/ 0 w 39"/>
                    <a:gd name="T15" fmla="*/ 9 h 14"/>
                    <a:gd name="T16" fmla="*/ 0 w 39"/>
                    <a:gd name="T17" fmla="*/ 9 h 14"/>
                    <a:gd name="T18" fmla="*/ 0 w 39"/>
                    <a:gd name="T19" fmla="*/ 4 h 14"/>
                    <a:gd name="T20" fmla="*/ 10 w 39"/>
                    <a:gd name="T21" fmla="*/ 0 h 14"/>
                    <a:gd name="T22" fmla="*/ 15 w 39"/>
                    <a:gd name="T23" fmla="*/ 0 h 14"/>
                    <a:gd name="T24" fmla="*/ 19 w 39"/>
                    <a:gd name="T25" fmla="*/ 0 h 14"/>
                    <a:gd name="T26" fmla="*/ 29 w 39"/>
                    <a:gd name="T27" fmla="*/ 0 h 14"/>
                    <a:gd name="T28" fmla="*/ 39 w 39"/>
                    <a:gd name="T29" fmla="*/ 9 h 14"/>
                    <a:gd name="T30" fmla="*/ 39 w 39"/>
                    <a:gd name="T3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9" h="14">
                      <a:moveTo>
                        <a:pt x="39" y="14"/>
                      </a:moveTo>
                      <a:lnTo>
                        <a:pt x="34" y="14"/>
                      </a:lnTo>
                      <a:lnTo>
                        <a:pt x="29" y="14"/>
                      </a:lnTo>
                      <a:lnTo>
                        <a:pt x="29" y="9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15" y="4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9" y="0"/>
                      </a:lnTo>
                      <a:lnTo>
                        <a:pt x="39" y="9"/>
                      </a:lnTo>
                      <a:lnTo>
                        <a:pt x="3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1" name="Freeform 309">
                  <a:extLst>
                    <a:ext uri="{FF2B5EF4-FFF2-40B4-BE49-F238E27FC236}">
                      <a16:creationId xmlns:a16="http://schemas.microsoft.com/office/drawing/2014/main" id="{A76541EA-9A89-446C-9B01-137BC4EED5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9" y="1805"/>
                  <a:ext cx="10" cy="57"/>
                </a:xfrm>
                <a:custGeom>
                  <a:avLst/>
                  <a:gdLst>
                    <a:gd name="T0" fmla="*/ 0 w 10"/>
                    <a:gd name="T1" fmla="*/ 57 h 57"/>
                    <a:gd name="T2" fmla="*/ 5 w 10"/>
                    <a:gd name="T3" fmla="*/ 0 h 57"/>
                    <a:gd name="T4" fmla="*/ 10 w 10"/>
                    <a:gd name="T5" fmla="*/ 4 h 57"/>
                    <a:gd name="T6" fmla="*/ 10 w 10"/>
                    <a:gd name="T7" fmla="*/ 14 h 57"/>
                    <a:gd name="T8" fmla="*/ 10 w 10"/>
                    <a:gd name="T9" fmla="*/ 28 h 57"/>
                    <a:gd name="T10" fmla="*/ 0 w 10"/>
                    <a:gd name="T11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57">
                      <a:moveTo>
                        <a:pt x="0" y="57"/>
                      </a:moveTo>
                      <a:lnTo>
                        <a:pt x="5" y="0"/>
                      </a:lnTo>
                      <a:lnTo>
                        <a:pt x="10" y="4"/>
                      </a:lnTo>
                      <a:lnTo>
                        <a:pt x="10" y="14"/>
                      </a:lnTo>
                      <a:lnTo>
                        <a:pt x="10" y="28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2" name="Freeform 310">
                  <a:extLst>
                    <a:ext uri="{FF2B5EF4-FFF2-40B4-BE49-F238E27FC236}">
                      <a16:creationId xmlns:a16="http://schemas.microsoft.com/office/drawing/2014/main" id="{FF2A40B4-3350-4EF3-AD02-B55376E820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1805"/>
                  <a:ext cx="9" cy="19"/>
                </a:xfrm>
                <a:custGeom>
                  <a:avLst/>
                  <a:gdLst>
                    <a:gd name="T0" fmla="*/ 0 w 9"/>
                    <a:gd name="T1" fmla="*/ 19 h 19"/>
                    <a:gd name="T2" fmla="*/ 9 w 9"/>
                    <a:gd name="T3" fmla="*/ 0 h 19"/>
                    <a:gd name="T4" fmla="*/ 5 w 9"/>
                    <a:gd name="T5" fmla="*/ 19 h 19"/>
                    <a:gd name="T6" fmla="*/ 0 w 9"/>
                    <a:gd name="T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9">
                      <a:moveTo>
                        <a:pt x="0" y="19"/>
                      </a:moveTo>
                      <a:lnTo>
                        <a:pt x="9" y="0"/>
                      </a:lnTo>
                      <a:lnTo>
                        <a:pt x="5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3" name="Freeform 311">
                  <a:extLst>
                    <a:ext uri="{FF2B5EF4-FFF2-40B4-BE49-F238E27FC236}">
                      <a16:creationId xmlns:a16="http://schemas.microsoft.com/office/drawing/2014/main" id="{3D06417F-41F5-4FB7-9C88-342C762AD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" y="1805"/>
                  <a:ext cx="39" cy="163"/>
                </a:xfrm>
                <a:custGeom>
                  <a:avLst/>
                  <a:gdLst>
                    <a:gd name="T0" fmla="*/ 15 w 39"/>
                    <a:gd name="T1" fmla="*/ 0 h 163"/>
                    <a:gd name="T2" fmla="*/ 10 w 39"/>
                    <a:gd name="T3" fmla="*/ 9 h 163"/>
                    <a:gd name="T4" fmla="*/ 10 w 39"/>
                    <a:gd name="T5" fmla="*/ 24 h 163"/>
                    <a:gd name="T6" fmla="*/ 10 w 39"/>
                    <a:gd name="T7" fmla="*/ 33 h 163"/>
                    <a:gd name="T8" fmla="*/ 10 w 39"/>
                    <a:gd name="T9" fmla="*/ 48 h 163"/>
                    <a:gd name="T10" fmla="*/ 15 w 39"/>
                    <a:gd name="T11" fmla="*/ 57 h 163"/>
                    <a:gd name="T12" fmla="*/ 19 w 39"/>
                    <a:gd name="T13" fmla="*/ 67 h 163"/>
                    <a:gd name="T14" fmla="*/ 29 w 39"/>
                    <a:gd name="T15" fmla="*/ 91 h 163"/>
                    <a:gd name="T16" fmla="*/ 19 w 39"/>
                    <a:gd name="T17" fmla="*/ 96 h 163"/>
                    <a:gd name="T18" fmla="*/ 19 w 39"/>
                    <a:gd name="T19" fmla="*/ 100 h 163"/>
                    <a:gd name="T20" fmla="*/ 19 w 39"/>
                    <a:gd name="T21" fmla="*/ 110 h 163"/>
                    <a:gd name="T22" fmla="*/ 19 w 39"/>
                    <a:gd name="T23" fmla="*/ 115 h 163"/>
                    <a:gd name="T24" fmla="*/ 29 w 39"/>
                    <a:gd name="T25" fmla="*/ 134 h 163"/>
                    <a:gd name="T26" fmla="*/ 34 w 39"/>
                    <a:gd name="T27" fmla="*/ 149 h 163"/>
                    <a:gd name="T28" fmla="*/ 39 w 39"/>
                    <a:gd name="T29" fmla="*/ 153 h 163"/>
                    <a:gd name="T30" fmla="*/ 39 w 39"/>
                    <a:gd name="T31" fmla="*/ 163 h 163"/>
                    <a:gd name="T32" fmla="*/ 34 w 39"/>
                    <a:gd name="T33" fmla="*/ 158 h 163"/>
                    <a:gd name="T34" fmla="*/ 24 w 39"/>
                    <a:gd name="T35" fmla="*/ 153 h 163"/>
                    <a:gd name="T36" fmla="*/ 19 w 39"/>
                    <a:gd name="T37" fmla="*/ 144 h 163"/>
                    <a:gd name="T38" fmla="*/ 19 w 39"/>
                    <a:gd name="T39" fmla="*/ 134 h 163"/>
                    <a:gd name="T40" fmla="*/ 15 w 39"/>
                    <a:gd name="T41" fmla="*/ 120 h 163"/>
                    <a:gd name="T42" fmla="*/ 10 w 39"/>
                    <a:gd name="T43" fmla="*/ 100 h 163"/>
                    <a:gd name="T44" fmla="*/ 15 w 39"/>
                    <a:gd name="T45" fmla="*/ 96 h 163"/>
                    <a:gd name="T46" fmla="*/ 15 w 39"/>
                    <a:gd name="T47" fmla="*/ 86 h 163"/>
                    <a:gd name="T48" fmla="*/ 15 w 39"/>
                    <a:gd name="T49" fmla="*/ 81 h 163"/>
                    <a:gd name="T50" fmla="*/ 10 w 39"/>
                    <a:gd name="T51" fmla="*/ 72 h 163"/>
                    <a:gd name="T52" fmla="*/ 5 w 39"/>
                    <a:gd name="T53" fmla="*/ 57 h 163"/>
                    <a:gd name="T54" fmla="*/ 5 w 39"/>
                    <a:gd name="T55" fmla="*/ 48 h 163"/>
                    <a:gd name="T56" fmla="*/ 5 w 39"/>
                    <a:gd name="T57" fmla="*/ 43 h 163"/>
                    <a:gd name="T58" fmla="*/ 0 w 39"/>
                    <a:gd name="T59" fmla="*/ 28 h 163"/>
                    <a:gd name="T60" fmla="*/ 0 w 39"/>
                    <a:gd name="T61" fmla="*/ 19 h 163"/>
                    <a:gd name="T62" fmla="*/ 5 w 39"/>
                    <a:gd name="T63" fmla="*/ 9 h 163"/>
                    <a:gd name="T64" fmla="*/ 5 w 39"/>
                    <a:gd name="T65" fmla="*/ 4 h 163"/>
                    <a:gd name="T66" fmla="*/ 10 w 39"/>
                    <a:gd name="T67" fmla="*/ 0 h 163"/>
                    <a:gd name="T68" fmla="*/ 15 w 39"/>
                    <a:gd name="T69" fmla="*/ 0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39" h="163">
                      <a:moveTo>
                        <a:pt x="15" y="0"/>
                      </a:moveTo>
                      <a:lnTo>
                        <a:pt x="10" y="9"/>
                      </a:lnTo>
                      <a:lnTo>
                        <a:pt x="10" y="24"/>
                      </a:lnTo>
                      <a:lnTo>
                        <a:pt x="10" y="33"/>
                      </a:lnTo>
                      <a:lnTo>
                        <a:pt x="10" y="48"/>
                      </a:lnTo>
                      <a:lnTo>
                        <a:pt x="15" y="57"/>
                      </a:lnTo>
                      <a:lnTo>
                        <a:pt x="19" y="67"/>
                      </a:lnTo>
                      <a:lnTo>
                        <a:pt x="29" y="91"/>
                      </a:lnTo>
                      <a:lnTo>
                        <a:pt x="19" y="96"/>
                      </a:lnTo>
                      <a:lnTo>
                        <a:pt x="19" y="100"/>
                      </a:lnTo>
                      <a:lnTo>
                        <a:pt x="19" y="110"/>
                      </a:lnTo>
                      <a:lnTo>
                        <a:pt x="19" y="115"/>
                      </a:lnTo>
                      <a:lnTo>
                        <a:pt x="29" y="134"/>
                      </a:lnTo>
                      <a:lnTo>
                        <a:pt x="34" y="149"/>
                      </a:lnTo>
                      <a:lnTo>
                        <a:pt x="39" y="153"/>
                      </a:lnTo>
                      <a:lnTo>
                        <a:pt x="39" y="163"/>
                      </a:lnTo>
                      <a:lnTo>
                        <a:pt x="34" y="158"/>
                      </a:lnTo>
                      <a:lnTo>
                        <a:pt x="24" y="153"/>
                      </a:lnTo>
                      <a:lnTo>
                        <a:pt x="19" y="144"/>
                      </a:lnTo>
                      <a:lnTo>
                        <a:pt x="19" y="134"/>
                      </a:lnTo>
                      <a:lnTo>
                        <a:pt x="15" y="120"/>
                      </a:lnTo>
                      <a:lnTo>
                        <a:pt x="10" y="100"/>
                      </a:lnTo>
                      <a:lnTo>
                        <a:pt x="15" y="96"/>
                      </a:lnTo>
                      <a:lnTo>
                        <a:pt x="15" y="86"/>
                      </a:lnTo>
                      <a:lnTo>
                        <a:pt x="15" y="81"/>
                      </a:lnTo>
                      <a:lnTo>
                        <a:pt x="10" y="72"/>
                      </a:lnTo>
                      <a:lnTo>
                        <a:pt x="5" y="57"/>
                      </a:lnTo>
                      <a:lnTo>
                        <a:pt x="5" y="48"/>
                      </a:lnTo>
                      <a:lnTo>
                        <a:pt x="5" y="43"/>
                      </a:lnTo>
                      <a:lnTo>
                        <a:pt x="0" y="28"/>
                      </a:lnTo>
                      <a:lnTo>
                        <a:pt x="0" y="19"/>
                      </a:lnTo>
                      <a:lnTo>
                        <a:pt x="5" y="9"/>
                      </a:lnTo>
                      <a:lnTo>
                        <a:pt x="5" y="4"/>
                      </a:lnTo>
                      <a:lnTo>
                        <a:pt x="10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4" name="Freeform 312">
                  <a:extLst>
                    <a:ext uri="{FF2B5EF4-FFF2-40B4-BE49-F238E27FC236}">
                      <a16:creationId xmlns:a16="http://schemas.microsoft.com/office/drawing/2014/main" id="{6AD9C27F-B09D-44D9-9BB3-DE7CE4B9C6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5" y="1809"/>
                  <a:ext cx="43" cy="29"/>
                </a:xfrm>
                <a:custGeom>
                  <a:avLst/>
                  <a:gdLst>
                    <a:gd name="T0" fmla="*/ 43 w 43"/>
                    <a:gd name="T1" fmla="*/ 29 h 29"/>
                    <a:gd name="T2" fmla="*/ 43 w 43"/>
                    <a:gd name="T3" fmla="*/ 29 h 29"/>
                    <a:gd name="T4" fmla="*/ 38 w 43"/>
                    <a:gd name="T5" fmla="*/ 24 h 29"/>
                    <a:gd name="T6" fmla="*/ 34 w 43"/>
                    <a:gd name="T7" fmla="*/ 20 h 29"/>
                    <a:gd name="T8" fmla="*/ 19 w 43"/>
                    <a:gd name="T9" fmla="*/ 15 h 29"/>
                    <a:gd name="T10" fmla="*/ 14 w 43"/>
                    <a:gd name="T11" fmla="*/ 15 h 29"/>
                    <a:gd name="T12" fmla="*/ 5 w 43"/>
                    <a:gd name="T13" fmla="*/ 10 h 29"/>
                    <a:gd name="T14" fmla="*/ 0 w 43"/>
                    <a:gd name="T15" fmla="*/ 10 h 29"/>
                    <a:gd name="T16" fmla="*/ 0 w 43"/>
                    <a:gd name="T17" fmla="*/ 0 h 29"/>
                    <a:gd name="T18" fmla="*/ 14 w 43"/>
                    <a:gd name="T19" fmla="*/ 5 h 29"/>
                    <a:gd name="T20" fmla="*/ 24 w 43"/>
                    <a:gd name="T21" fmla="*/ 15 h 29"/>
                    <a:gd name="T22" fmla="*/ 43 w 43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3" h="29">
                      <a:moveTo>
                        <a:pt x="43" y="29"/>
                      </a:moveTo>
                      <a:lnTo>
                        <a:pt x="43" y="29"/>
                      </a:lnTo>
                      <a:lnTo>
                        <a:pt x="38" y="24"/>
                      </a:lnTo>
                      <a:lnTo>
                        <a:pt x="34" y="20"/>
                      </a:lnTo>
                      <a:lnTo>
                        <a:pt x="19" y="15"/>
                      </a:lnTo>
                      <a:lnTo>
                        <a:pt x="14" y="15"/>
                      </a:lnTo>
                      <a:lnTo>
                        <a:pt x="5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4" y="5"/>
                      </a:lnTo>
                      <a:lnTo>
                        <a:pt x="24" y="15"/>
                      </a:lnTo>
                      <a:lnTo>
                        <a:pt x="43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5" name="Freeform 313">
                  <a:extLst>
                    <a:ext uri="{FF2B5EF4-FFF2-40B4-BE49-F238E27FC236}">
                      <a16:creationId xmlns:a16="http://schemas.microsoft.com/office/drawing/2014/main" id="{4FDF7098-EF9C-4F27-B383-F8EB868F2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4" y="1809"/>
                  <a:ext cx="9" cy="20"/>
                </a:xfrm>
                <a:custGeom>
                  <a:avLst/>
                  <a:gdLst>
                    <a:gd name="T0" fmla="*/ 9 w 9"/>
                    <a:gd name="T1" fmla="*/ 20 h 20"/>
                    <a:gd name="T2" fmla="*/ 5 w 9"/>
                    <a:gd name="T3" fmla="*/ 20 h 20"/>
                    <a:gd name="T4" fmla="*/ 5 w 9"/>
                    <a:gd name="T5" fmla="*/ 20 h 20"/>
                    <a:gd name="T6" fmla="*/ 0 w 9"/>
                    <a:gd name="T7" fmla="*/ 15 h 20"/>
                    <a:gd name="T8" fmla="*/ 0 w 9"/>
                    <a:gd name="T9" fmla="*/ 5 h 20"/>
                    <a:gd name="T10" fmla="*/ 0 w 9"/>
                    <a:gd name="T11" fmla="*/ 5 h 20"/>
                    <a:gd name="T12" fmla="*/ 5 w 9"/>
                    <a:gd name="T13" fmla="*/ 0 h 20"/>
                    <a:gd name="T14" fmla="*/ 5 w 9"/>
                    <a:gd name="T15" fmla="*/ 5 h 20"/>
                    <a:gd name="T16" fmla="*/ 5 w 9"/>
                    <a:gd name="T17" fmla="*/ 10 h 20"/>
                    <a:gd name="T18" fmla="*/ 9 w 9"/>
                    <a:gd name="T19" fmla="*/ 15 h 20"/>
                    <a:gd name="T20" fmla="*/ 9 w 9"/>
                    <a:gd name="T2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20">
                      <a:moveTo>
                        <a:pt x="9" y="20"/>
                      </a:move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0" y="1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5" y="5"/>
                      </a:lnTo>
                      <a:lnTo>
                        <a:pt x="5" y="10"/>
                      </a:lnTo>
                      <a:lnTo>
                        <a:pt x="9" y="15"/>
                      </a:lnTo>
                      <a:lnTo>
                        <a:pt x="9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6" name="Freeform 314">
                  <a:extLst>
                    <a:ext uri="{FF2B5EF4-FFF2-40B4-BE49-F238E27FC236}">
                      <a16:creationId xmlns:a16="http://schemas.microsoft.com/office/drawing/2014/main" id="{CB0E6E8E-CC2F-4884-A34D-9736438100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3" y="1809"/>
                  <a:ext cx="33" cy="20"/>
                </a:xfrm>
                <a:custGeom>
                  <a:avLst/>
                  <a:gdLst>
                    <a:gd name="T0" fmla="*/ 33 w 33"/>
                    <a:gd name="T1" fmla="*/ 20 h 20"/>
                    <a:gd name="T2" fmla="*/ 24 w 33"/>
                    <a:gd name="T3" fmla="*/ 20 h 20"/>
                    <a:gd name="T4" fmla="*/ 14 w 33"/>
                    <a:gd name="T5" fmla="*/ 15 h 20"/>
                    <a:gd name="T6" fmla="*/ 4 w 33"/>
                    <a:gd name="T7" fmla="*/ 10 h 20"/>
                    <a:gd name="T8" fmla="*/ 0 w 33"/>
                    <a:gd name="T9" fmla="*/ 0 h 20"/>
                    <a:gd name="T10" fmla="*/ 33 w 33"/>
                    <a:gd name="T1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20">
                      <a:moveTo>
                        <a:pt x="33" y="20"/>
                      </a:moveTo>
                      <a:lnTo>
                        <a:pt x="24" y="20"/>
                      </a:lnTo>
                      <a:lnTo>
                        <a:pt x="14" y="15"/>
                      </a:lnTo>
                      <a:lnTo>
                        <a:pt x="4" y="10"/>
                      </a:lnTo>
                      <a:lnTo>
                        <a:pt x="0" y="0"/>
                      </a:lnTo>
                      <a:lnTo>
                        <a:pt x="33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7" name="Freeform 315">
                  <a:extLst>
                    <a:ext uri="{FF2B5EF4-FFF2-40B4-BE49-F238E27FC236}">
                      <a16:creationId xmlns:a16="http://schemas.microsoft.com/office/drawing/2014/main" id="{0F2FB31B-EE69-4C33-BE97-D6634177F3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2" y="1814"/>
                  <a:ext cx="28" cy="106"/>
                </a:xfrm>
                <a:custGeom>
                  <a:avLst/>
                  <a:gdLst>
                    <a:gd name="T0" fmla="*/ 4 w 28"/>
                    <a:gd name="T1" fmla="*/ 106 h 106"/>
                    <a:gd name="T2" fmla="*/ 0 w 28"/>
                    <a:gd name="T3" fmla="*/ 96 h 106"/>
                    <a:gd name="T4" fmla="*/ 0 w 28"/>
                    <a:gd name="T5" fmla="*/ 82 h 106"/>
                    <a:gd name="T6" fmla="*/ 4 w 28"/>
                    <a:gd name="T7" fmla="*/ 67 h 106"/>
                    <a:gd name="T8" fmla="*/ 9 w 28"/>
                    <a:gd name="T9" fmla="*/ 53 h 106"/>
                    <a:gd name="T10" fmla="*/ 19 w 28"/>
                    <a:gd name="T11" fmla="*/ 24 h 106"/>
                    <a:gd name="T12" fmla="*/ 28 w 28"/>
                    <a:gd name="T13" fmla="*/ 0 h 106"/>
                    <a:gd name="T14" fmla="*/ 24 w 28"/>
                    <a:gd name="T15" fmla="*/ 24 h 106"/>
                    <a:gd name="T16" fmla="*/ 14 w 28"/>
                    <a:gd name="T17" fmla="*/ 53 h 106"/>
                    <a:gd name="T18" fmla="*/ 9 w 28"/>
                    <a:gd name="T19" fmla="*/ 82 h 106"/>
                    <a:gd name="T20" fmla="*/ 4 w 28"/>
                    <a:gd name="T21" fmla="*/ 91 h 106"/>
                    <a:gd name="T22" fmla="*/ 4 w 28"/>
                    <a:gd name="T23" fmla="*/ 106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106">
                      <a:moveTo>
                        <a:pt x="4" y="106"/>
                      </a:moveTo>
                      <a:lnTo>
                        <a:pt x="0" y="96"/>
                      </a:lnTo>
                      <a:lnTo>
                        <a:pt x="0" y="82"/>
                      </a:lnTo>
                      <a:lnTo>
                        <a:pt x="4" y="67"/>
                      </a:lnTo>
                      <a:lnTo>
                        <a:pt x="9" y="53"/>
                      </a:lnTo>
                      <a:lnTo>
                        <a:pt x="19" y="24"/>
                      </a:lnTo>
                      <a:lnTo>
                        <a:pt x="28" y="0"/>
                      </a:lnTo>
                      <a:lnTo>
                        <a:pt x="24" y="24"/>
                      </a:lnTo>
                      <a:lnTo>
                        <a:pt x="14" y="53"/>
                      </a:lnTo>
                      <a:lnTo>
                        <a:pt x="9" y="82"/>
                      </a:lnTo>
                      <a:lnTo>
                        <a:pt x="4" y="91"/>
                      </a:lnTo>
                      <a:lnTo>
                        <a:pt x="4" y="10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8" name="Freeform 316">
                  <a:extLst>
                    <a:ext uri="{FF2B5EF4-FFF2-40B4-BE49-F238E27FC236}">
                      <a16:creationId xmlns:a16="http://schemas.microsoft.com/office/drawing/2014/main" id="{8C739E02-83D6-4242-A782-1D021EDEEF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7" y="1814"/>
                  <a:ext cx="29" cy="34"/>
                </a:xfrm>
                <a:custGeom>
                  <a:avLst/>
                  <a:gdLst>
                    <a:gd name="T0" fmla="*/ 29 w 29"/>
                    <a:gd name="T1" fmla="*/ 34 h 34"/>
                    <a:gd name="T2" fmla="*/ 20 w 29"/>
                    <a:gd name="T3" fmla="*/ 34 h 34"/>
                    <a:gd name="T4" fmla="*/ 15 w 29"/>
                    <a:gd name="T5" fmla="*/ 34 h 34"/>
                    <a:gd name="T6" fmla="*/ 15 w 29"/>
                    <a:gd name="T7" fmla="*/ 29 h 34"/>
                    <a:gd name="T8" fmla="*/ 10 w 29"/>
                    <a:gd name="T9" fmla="*/ 24 h 34"/>
                    <a:gd name="T10" fmla="*/ 10 w 29"/>
                    <a:gd name="T11" fmla="*/ 15 h 34"/>
                    <a:gd name="T12" fmla="*/ 5 w 29"/>
                    <a:gd name="T13" fmla="*/ 10 h 34"/>
                    <a:gd name="T14" fmla="*/ 0 w 29"/>
                    <a:gd name="T15" fmla="*/ 5 h 34"/>
                    <a:gd name="T16" fmla="*/ 0 w 29"/>
                    <a:gd name="T17" fmla="*/ 0 h 34"/>
                    <a:gd name="T18" fmla="*/ 29 w 29"/>
                    <a:gd name="T1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9" h="34">
                      <a:moveTo>
                        <a:pt x="29" y="34"/>
                      </a:moveTo>
                      <a:lnTo>
                        <a:pt x="20" y="34"/>
                      </a:lnTo>
                      <a:lnTo>
                        <a:pt x="15" y="34"/>
                      </a:lnTo>
                      <a:lnTo>
                        <a:pt x="15" y="29"/>
                      </a:lnTo>
                      <a:lnTo>
                        <a:pt x="10" y="24"/>
                      </a:lnTo>
                      <a:lnTo>
                        <a:pt x="10" y="15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29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29" name="Freeform 317">
                  <a:extLst>
                    <a:ext uri="{FF2B5EF4-FFF2-40B4-BE49-F238E27FC236}">
                      <a16:creationId xmlns:a16="http://schemas.microsoft.com/office/drawing/2014/main" id="{8D899FF1-B417-4564-A157-969CAD76A5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" y="1819"/>
                  <a:ext cx="29" cy="72"/>
                </a:xfrm>
                <a:custGeom>
                  <a:avLst/>
                  <a:gdLst>
                    <a:gd name="T0" fmla="*/ 10 w 29"/>
                    <a:gd name="T1" fmla="*/ 0 h 72"/>
                    <a:gd name="T2" fmla="*/ 10 w 29"/>
                    <a:gd name="T3" fmla="*/ 0 h 72"/>
                    <a:gd name="T4" fmla="*/ 10 w 29"/>
                    <a:gd name="T5" fmla="*/ 5 h 72"/>
                    <a:gd name="T6" fmla="*/ 14 w 29"/>
                    <a:gd name="T7" fmla="*/ 10 h 72"/>
                    <a:gd name="T8" fmla="*/ 19 w 29"/>
                    <a:gd name="T9" fmla="*/ 10 h 72"/>
                    <a:gd name="T10" fmla="*/ 24 w 29"/>
                    <a:gd name="T11" fmla="*/ 10 h 72"/>
                    <a:gd name="T12" fmla="*/ 29 w 29"/>
                    <a:gd name="T13" fmla="*/ 43 h 72"/>
                    <a:gd name="T14" fmla="*/ 29 w 29"/>
                    <a:gd name="T15" fmla="*/ 58 h 72"/>
                    <a:gd name="T16" fmla="*/ 24 w 29"/>
                    <a:gd name="T17" fmla="*/ 72 h 72"/>
                    <a:gd name="T18" fmla="*/ 24 w 29"/>
                    <a:gd name="T19" fmla="*/ 67 h 72"/>
                    <a:gd name="T20" fmla="*/ 19 w 29"/>
                    <a:gd name="T21" fmla="*/ 62 h 72"/>
                    <a:gd name="T22" fmla="*/ 24 w 29"/>
                    <a:gd name="T23" fmla="*/ 48 h 72"/>
                    <a:gd name="T24" fmla="*/ 24 w 29"/>
                    <a:gd name="T25" fmla="*/ 38 h 72"/>
                    <a:gd name="T26" fmla="*/ 24 w 29"/>
                    <a:gd name="T27" fmla="*/ 34 h 72"/>
                    <a:gd name="T28" fmla="*/ 19 w 29"/>
                    <a:gd name="T29" fmla="*/ 29 h 72"/>
                    <a:gd name="T30" fmla="*/ 14 w 29"/>
                    <a:gd name="T31" fmla="*/ 24 h 72"/>
                    <a:gd name="T32" fmla="*/ 14 w 29"/>
                    <a:gd name="T33" fmla="*/ 19 h 72"/>
                    <a:gd name="T34" fmla="*/ 14 w 29"/>
                    <a:gd name="T35" fmla="*/ 14 h 72"/>
                    <a:gd name="T36" fmla="*/ 5 w 29"/>
                    <a:gd name="T37" fmla="*/ 10 h 72"/>
                    <a:gd name="T38" fmla="*/ 5 w 29"/>
                    <a:gd name="T39" fmla="*/ 5 h 72"/>
                    <a:gd name="T40" fmla="*/ 0 w 29"/>
                    <a:gd name="T41" fmla="*/ 5 h 72"/>
                    <a:gd name="T42" fmla="*/ 5 w 29"/>
                    <a:gd name="T43" fmla="*/ 0 h 72"/>
                    <a:gd name="T44" fmla="*/ 10 w 29"/>
                    <a:gd name="T45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9" h="72">
                      <a:moveTo>
                        <a:pt x="10" y="0"/>
                      </a:moveTo>
                      <a:lnTo>
                        <a:pt x="10" y="0"/>
                      </a:lnTo>
                      <a:lnTo>
                        <a:pt x="10" y="5"/>
                      </a:lnTo>
                      <a:lnTo>
                        <a:pt x="14" y="10"/>
                      </a:lnTo>
                      <a:lnTo>
                        <a:pt x="19" y="10"/>
                      </a:lnTo>
                      <a:lnTo>
                        <a:pt x="24" y="10"/>
                      </a:lnTo>
                      <a:lnTo>
                        <a:pt x="29" y="43"/>
                      </a:lnTo>
                      <a:lnTo>
                        <a:pt x="29" y="58"/>
                      </a:lnTo>
                      <a:lnTo>
                        <a:pt x="24" y="72"/>
                      </a:lnTo>
                      <a:lnTo>
                        <a:pt x="24" y="67"/>
                      </a:lnTo>
                      <a:lnTo>
                        <a:pt x="19" y="62"/>
                      </a:lnTo>
                      <a:lnTo>
                        <a:pt x="24" y="48"/>
                      </a:lnTo>
                      <a:lnTo>
                        <a:pt x="24" y="38"/>
                      </a:lnTo>
                      <a:lnTo>
                        <a:pt x="24" y="34"/>
                      </a:lnTo>
                      <a:lnTo>
                        <a:pt x="19" y="29"/>
                      </a:lnTo>
                      <a:lnTo>
                        <a:pt x="14" y="24"/>
                      </a:lnTo>
                      <a:lnTo>
                        <a:pt x="14" y="19"/>
                      </a:lnTo>
                      <a:lnTo>
                        <a:pt x="14" y="14"/>
                      </a:lnTo>
                      <a:lnTo>
                        <a:pt x="5" y="10"/>
                      </a:lnTo>
                      <a:lnTo>
                        <a:pt x="5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0" name="Freeform 318">
                  <a:extLst>
                    <a:ext uri="{FF2B5EF4-FFF2-40B4-BE49-F238E27FC236}">
                      <a16:creationId xmlns:a16="http://schemas.microsoft.com/office/drawing/2014/main" id="{E7F6CCAB-798B-4D92-B8B5-9314BE2613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" y="1819"/>
                  <a:ext cx="19" cy="19"/>
                </a:xfrm>
                <a:custGeom>
                  <a:avLst/>
                  <a:gdLst>
                    <a:gd name="T0" fmla="*/ 19 w 19"/>
                    <a:gd name="T1" fmla="*/ 19 h 19"/>
                    <a:gd name="T2" fmla="*/ 14 w 19"/>
                    <a:gd name="T3" fmla="*/ 19 h 19"/>
                    <a:gd name="T4" fmla="*/ 4 w 19"/>
                    <a:gd name="T5" fmla="*/ 14 h 19"/>
                    <a:gd name="T6" fmla="*/ 0 w 19"/>
                    <a:gd name="T7" fmla="*/ 0 h 19"/>
                    <a:gd name="T8" fmla="*/ 4 w 19"/>
                    <a:gd name="T9" fmla="*/ 5 h 19"/>
                    <a:gd name="T10" fmla="*/ 9 w 19"/>
                    <a:gd name="T11" fmla="*/ 10 h 19"/>
                    <a:gd name="T12" fmla="*/ 19 w 19"/>
                    <a:gd name="T13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9">
                      <a:moveTo>
                        <a:pt x="19" y="19"/>
                      </a:moveTo>
                      <a:lnTo>
                        <a:pt x="14" y="19"/>
                      </a:lnTo>
                      <a:lnTo>
                        <a:pt x="4" y="14"/>
                      </a:ln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1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1" name="Freeform 319">
                  <a:extLst>
                    <a:ext uri="{FF2B5EF4-FFF2-40B4-BE49-F238E27FC236}">
                      <a16:creationId xmlns:a16="http://schemas.microsoft.com/office/drawing/2014/main" id="{0F042F84-DD67-4C29-9E2A-CB5F25451A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5" y="1824"/>
                  <a:ext cx="29" cy="5"/>
                </a:xfrm>
                <a:custGeom>
                  <a:avLst/>
                  <a:gdLst>
                    <a:gd name="T0" fmla="*/ 29 w 29"/>
                    <a:gd name="T1" fmla="*/ 0 h 5"/>
                    <a:gd name="T2" fmla="*/ 14 w 29"/>
                    <a:gd name="T3" fmla="*/ 5 h 5"/>
                    <a:gd name="T4" fmla="*/ 5 w 29"/>
                    <a:gd name="T5" fmla="*/ 5 h 5"/>
                    <a:gd name="T6" fmla="*/ 5 w 29"/>
                    <a:gd name="T7" fmla="*/ 5 h 5"/>
                    <a:gd name="T8" fmla="*/ 0 w 29"/>
                    <a:gd name="T9" fmla="*/ 0 h 5"/>
                    <a:gd name="T10" fmla="*/ 29 w 29"/>
                    <a:gd name="T11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5">
                      <a:moveTo>
                        <a:pt x="29" y="0"/>
                      </a:moveTo>
                      <a:lnTo>
                        <a:pt x="14" y="5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2" name="Freeform 320">
                  <a:extLst>
                    <a:ext uri="{FF2B5EF4-FFF2-40B4-BE49-F238E27FC236}">
                      <a16:creationId xmlns:a16="http://schemas.microsoft.com/office/drawing/2014/main" id="{8EB3BD63-3E20-466A-94B8-CEB54A52AD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3" y="1824"/>
                  <a:ext cx="24" cy="9"/>
                </a:xfrm>
                <a:custGeom>
                  <a:avLst/>
                  <a:gdLst>
                    <a:gd name="T0" fmla="*/ 24 w 24"/>
                    <a:gd name="T1" fmla="*/ 0 h 9"/>
                    <a:gd name="T2" fmla="*/ 19 w 24"/>
                    <a:gd name="T3" fmla="*/ 5 h 9"/>
                    <a:gd name="T4" fmla="*/ 14 w 24"/>
                    <a:gd name="T5" fmla="*/ 5 h 9"/>
                    <a:gd name="T6" fmla="*/ 0 w 24"/>
                    <a:gd name="T7" fmla="*/ 9 h 9"/>
                    <a:gd name="T8" fmla="*/ 4 w 24"/>
                    <a:gd name="T9" fmla="*/ 5 h 9"/>
                    <a:gd name="T10" fmla="*/ 9 w 24"/>
                    <a:gd name="T11" fmla="*/ 5 h 9"/>
                    <a:gd name="T12" fmla="*/ 14 w 24"/>
                    <a:gd name="T13" fmla="*/ 0 h 9"/>
                    <a:gd name="T14" fmla="*/ 24 w 24"/>
                    <a:gd name="T15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9">
                      <a:moveTo>
                        <a:pt x="24" y="0"/>
                      </a:moveTo>
                      <a:lnTo>
                        <a:pt x="19" y="5"/>
                      </a:lnTo>
                      <a:lnTo>
                        <a:pt x="14" y="5"/>
                      </a:lnTo>
                      <a:lnTo>
                        <a:pt x="0" y="9"/>
                      </a:lnTo>
                      <a:lnTo>
                        <a:pt x="4" y="5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3" name="Freeform 321">
                  <a:extLst>
                    <a:ext uri="{FF2B5EF4-FFF2-40B4-BE49-F238E27FC236}">
                      <a16:creationId xmlns:a16="http://schemas.microsoft.com/office/drawing/2014/main" id="{F526F9EE-C0C4-4EDA-A824-40E2F3CDDF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27" y="1829"/>
                  <a:ext cx="96" cy="57"/>
                </a:xfrm>
                <a:custGeom>
                  <a:avLst/>
                  <a:gdLst>
                    <a:gd name="T0" fmla="*/ 72 w 96"/>
                    <a:gd name="T1" fmla="*/ 33 h 57"/>
                    <a:gd name="T2" fmla="*/ 67 w 96"/>
                    <a:gd name="T3" fmla="*/ 38 h 57"/>
                    <a:gd name="T4" fmla="*/ 58 w 96"/>
                    <a:gd name="T5" fmla="*/ 43 h 57"/>
                    <a:gd name="T6" fmla="*/ 43 w 96"/>
                    <a:gd name="T7" fmla="*/ 43 h 57"/>
                    <a:gd name="T8" fmla="*/ 29 w 96"/>
                    <a:gd name="T9" fmla="*/ 48 h 57"/>
                    <a:gd name="T10" fmla="*/ 19 w 96"/>
                    <a:gd name="T11" fmla="*/ 52 h 57"/>
                    <a:gd name="T12" fmla="*/ 24 w 96"/>
                    <a:gd name="T13" fmla="*/ 52 h 57"/>
                    <a:gd name="T14" fmla="*/ 14 w 96"/>
                    <a:gd name="T15" fmla="*/ 57 h 57"/>
                    <a:gd name="T16" fmla="*/ 5 w 96"/>
                    <a:gd name="T17" fmla="*/ 57 h 57"/>
                    <a:gd name="T18" fmla="*/ 0 w 96"/>
                    <a:gd name="T19" fmla="*/ 57 h 57"/>
                    <a:gd name="T20" fmla="*/ 0 w 96"/>
                    <a:gd name="T21" fmla="*/ 52 h 57"/>
                    <a:gd name="T22" fmla="*/ 10 w 96"/>
                    <a:gd name="T23" fmla="*/ 52 h 57"/>
                    <a:gd name="T24" fmla="*/ 10 w 96"/>
                    <a:gd name="T25" fmla="*/ 43 h 57"/>
                    <a:gd name="T26" fmla="*/ 63 w 96"/>
                    <a:gd name="T27" fmla="*/ 33 h 57"/>
                    <a:gd name="T28" fmla="*/ 91 w 96"/>
                    <a:gd name="T29" fmla="*/ 0 h 57"/>
                    <a:gd name="T30" fmla="*/ 96 w 96"/>
                    <a:gd name="T31" fmla="*/ 4 h 57"/>
                    <a:gd name="T32" fmla="*/ 91 w 96"/>
                    <a:gd name="T33" fmla="*/ 9 h 57"/>
                    <a:gd name="T34" fmla="*/ 87 w 96"/>
                    <a:gd name="T35" fmla="*/ 19 h 57"/>
                    <a:gd name="T36" fmla="*/ 77 w 96"/>
                    <a:gd name="T37" fmla="*/ 24 h 57"/>
                    <a:gd name="T38" fmla="*/ 72 w 96"/>
                    <a:gd name="T39" fmla="*/ 28 h 57"/>
                    <a:gd name="T40" fmla="*/ 72 w 96"/>
                    <a:gd name="T41" fmla="*/ 3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6" h="57">
                      <a:moveTo>
                        <a:pt x="72" y="33"/>
                      </a:moveTo>
                      <a:lnTo>
                        <a:pt x="67" y="38"/>
                      </a:lnTo>
                      <a:lnTo>
                        <a:pt x="58" y="43"/>
                      </a:lnTo>
                      <a:lnTo>
                        <a:pt x="43" y="43"/>
                      </a:lnTo>
                      <a:lnTo>
                        <a:pt x="29" y="48"/>
                      </a:lnTo>
                      <a:lnTo>
                        <a:pt x="19" y="52"/>
                      </a:lnTo>
                      <a:lnTo>
                        <a:pt x="24" y="52"/>
                      </a:lnTo>
                      <a:lnTo>
                        <a:pt x="14" y="57"/>
                      </a:lnTo>
                      <a:lnTo>
                        <a:pt x="5" y="57"/>
                      </a:lnTo>
                      <a:lnTo>
                        <a:pt x="0" y="57"/>
                      </a:lnTo>
                      <a:lnTo>
                        <a:pt x="0" y="52"/>
                      </a:lnTo>
                      <a:lnTo>
                        <a:pt x="10" y="52"/>
                      </a:lnTo>
                      <a:lnTo>
                        <a:pt x="10" y="43"/>
                      </a:lnTo>
                      <a:lnTo>
                        <a:pt x="63" y="33"/>
                      </a:lnTo>
                      <a:lnTo>
                        <a:pt x="91" y="0"/>
                      </a:lnTo>
                      <a:lnTo>
                        <a:pt x="96" y="4"/>
                      </a:lnTo>
                      <a:lnTo>
                        <a:pt x="91" y="9"/>
                      </a:lnTo>
                      <a:lnTo>
                        <a:pt x="87" y="19"/>
                      </a:lnTo>
                      <a:lnTo>
                        <a:pt x="77" y="24"/>
                      </a:lnTo>
                      <a:lnTo>
                        <a:pt x="72" y="28"/>
                      </a:lnTo>
                      <a:lnTo>
                        <a:pt x="72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4" name="Freeform 322">
                  <a:extLst>
                    <a:ext uri="{FF2B5EF4-FFF2-40B4-BE49-F238E27FC236}">
                      <a16:creationId xmlns:a16="http://schemas.microsoft.com/office/drawing/2014/main" id="{DCE1FBB5-1FB1-4674-AB0E-1015CE96D6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2" y="1829"/>
                  <a:ext cx="15" cy="14"/>
                </a:xfrm>
                <a:custGeom>
                  <a:avLst/>
                  <a:gdLst>
                    <a:gd name="T0" fmla="*/ 15 w 15"/>
                    <a:gd name="T1" fmla="*/ 9 h 14"/>
                    <a:gd name="T2" fmla="*/ 15 w 15"/>
                    <a:gd name="T3" fmla="*/ 14 h 14"/>
                    <a:gd name="T4" fmla="*/ 10 w 15"/>
                    <a:gd name="T5" fmla="*/ 14 h 14"/>
                    <a:gd name="T6" fmla="*/ 5 w 15"/>
                    <a:gd name="T7" fmla="*/ 9 h 14"/>
                    <a:gd name="T8" fmla="*/ 0 w 15"/>
                    <a:gd name="T9" fmla="*/ 4 h 14"/>
                    <a:gd name="T10" fmla="*/ 0 w 15"/>
                    <a:gd name="T11" fmla="*/ 4 h 14"/>
                    <a:gd name="T12" fmla="*/ 0 w 15"/>
                    <a:gd name="T13" fmla="*/ 0 h 14"/>
                    <a:gd name="T14" fmla="*/ 10 w 15"/>
                    <a:gd name="T15" fmla="*/ 4 h 14"/>
                    <a:gd name="T16" fmla="*/ 15 w 15"/>
                    <a:gd name="T17" fmla="*/ 4 h 14"/>
                    <a:gd name="T18" fmla="*/ 15 w 15"/>
                    <a:gd name="T19" fmla="*/ 9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14">
                      <a:moveTo>
                        <a:pt x="15" y="9"/>
                      </a:moveTo>
                      <a:lnTo>
                        <a:pt x="15" y="14"/>
                      </a:lnTo>
                      <a:lnTo>
                        <a:pt x="10" y="14"/>
                      </a:lnTo>
                      <a:lnTo>
                        <a:pt x="5" y="9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10" y="4"/>
                      </a:lnTo>
                      <a:lnTo>
                        <a:pt x="15" y="4"/>
                      </a:lnTo>
                      <a:lnTo>
                        <a:pt x="15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5" name="Freeform 323">
                  <a:extLst>
                    <a:ext uri="{FF2B5EF4-FFF2-40B4-BE49-F238E27FC236}">
                      <a16:creationId xmlns:a16="http://schemas.microsoft.com/office/drawing/2014/main" id="{12CB3394-F79D-400E-8D15-FE07FAC5EE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6" y="1833"/>
                  <a:ext cx="53" cy="48"/>
                </a:xfrm>
                <a:custGeom>
                  <a:avLst/>
                  <a:gdLst>
                    <a:gd name="T0" fmla="*/ 19 w 53"/>
                    <a:gd name="T1" fmla="*/ 0 h 48"/>
                    <a:gd name="T2" fmla="*/ 34 w 53"/>
                    <a:gd name="T3" fmla="*/ 20 h 48"/>
                    <a:gd name="T4" fmla="*/ 39 w 53"/>
                    <a:gd name="T5" fmla="*/ 20 h 48"/>
                    <a:gd name="T6" fmla="*/ 39 w 53"/>
                    <a:gd name="T7" fmla="*/ 15 h 48"/>
                    <a:gd name="T8" fmla="*/ 39 w 53"/>
                    <a:gd name="T9" fmla="*/ 15 h 48"/>
                    <a:gd name="T10" fmla="*/ 39 w 53"/>
                    <a:gd name="T11" fmla="*/ 15 h 48"/>
                    <a:gd name="T12" fmla="*/ 43 w 53"/>
                    <a:gd name="T13" fmla="*/ 15 h 48"/>
                    <a:gd name="T14" fmla="*/ 43 w 53"/>
                    <a:gd name="T15" fmla="*/ 15 h 48"/>
                    <a:gd name="T16" fmla="*/ 48 w 53"/>
                    <a:gd name="T17" fmla="*/ 24 h 48"/>
                    <a:gd name="T18" fmla="*/ 53 w 53"/>
                    <a:gd name="T19" fmla="*/ 34 h 48"/>
                    <a:gd name="T20" fmla="*/ 53 w 53"/>
                    <a:gd name="T21" fmla="*/ 39 h 48"/>
                    <a:gd name="T22" fmla="*/ 53 w 53"/>
                    <a:gd name="T23" fmla="*/ 48 h 48"/>
                    <a:gd name="T24" fmla="*/ 39 w 53"/>
                    <a:gd name="T25" fmla="*/ 29 h 48"/>
                    <a:gd name="T26" fmla="*/ 39 w 53"/>
                    <a:gd name="T27" fmla="*/ 34 h 48"/>
                    <a:gd name="T28" fmla="*/ 34 w 53"/>
                    <a:gd name="T29" fmla="*/ 29 h 48"/>
                    <a:gd name="T30" fmla="*/ 29 w 53"/>
                    <a:gd name="T31" fmla="*/ 29 h 48"/>
                    <a:gd name="T32" fmla="*/ 24 w 53"/>
                    <a:gd name="T33" fmla="*/ 15 h 48"/>
                    <a:gd name="T34" fmla="*/ 19 w 53"/>
                    <a:gd name="T35" fmla="*/ 15 h 48"/>
                    <a:gd name="T36" fmla="*/ 19 w 53"/>
                    <a:gd name="T37" fmla="*/ 10 h 48"/>
                    <a:gd name="T38" fmla="*/ 19 w 53"/>
                    <a:gd name="T39" fmla="*/ 10 h 48"/>
                    <a:gd name="T40" fmla="*/ 15 w 53"/>
                    <a:gd name="T41" fmla="*/ 20 h 48"/>
                    <a:gd name="T42" fmla="*/ 5 w 53"/>
                    <a:gd name="T43" fmla="*/ 10 h 48"/>
                    <a:gd name="T44" fmla="*/ 0 w 53"/>
                    <a:gd name="T45" fmla="*/ 5 h 48"/>
                    <a:gd name="T46" fmla="*/ 0 w 53"/>
                    <a:gd name="T47" fmla="*/ 5 h 48"/>
                    <a:gd name="T48" fmla="*/ 0 w 53"/>
                    <a:gd name="T49" fmla="*/ 0 h 48"/>
                    <a:gd name="T50" fmla="*/ 5 w 53"/>
                    <a:gd name="T51" fmla="*/ 0 h 48"/>
                    <a:gd name="T52" fmla="*/ 15 w 53"/>
                    <a:gd name="T53" fmla="*/ 10 h 48"/>
                    <a:gd name="T54" fmla="*/ 15 w 53"/>
                    <a:gd name="T55" fmla="*/ 10 h 48"/>
                    <a:gd name="T56" fmla="*/ 19 w 53"/>
                    <a:gd name="T57" fmla="*/ 10 h 48"/>
                    <a:gd name="T58" fmla="*/ 19 w 53"/>
                    <a:gd name="T59" fmla="*/ 10 h 48"/>
                    <a:gd name="T60" fmla="*/ 19 w 53"/>
                    <a:gd name="T61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3" h="48">
                      <a:moveTo>
                        <a:pt x="19" y="0"/>
                      </a:moveTo>
                      <a:lnTo>
                        <a:pt x="34" y="20"/>
                      </a:lnTo>
                      <a:lnTo>
                        <a:pt x="39" y="20"/>
                      </a:lnTo>
                      <a:lnTo>
                        <a:pt x="39" y="15"/>
                      </a:lnTo>
                      <a:lnTo>
                        <a:pt x="39" y="15"/>
                      </a:lnTo>
                      <a:lnTo>
                        <a:pt x="39" y="15"/>
                      </a:lnTo>
                      <a:lnTo>
                        <a:pt x="43" y="15"/>
                      </a:lnTo>
                      <a:lnTo>
                        <a:pt x="43" y="15"/>
                      </a:lnTo>
                      <a:lnTo>
                        <a:pt x="48" y="24"/>
                      </a:lnTo>
                      <a:lnTo>
                        <a:pt x="53" y="34"/>
                      </a:lnTo>
                      <a:lnTo>
                        <a:pt x="53" y="39"/>
                      </a:lnTo>
                      <a:lnTo>
                        <a:pt x="53" y="48"/>
                      </a:lnTo>
                      <a:lnTo>
                        <a:pt x="39" y="29"/>
                      </a:lnTo>
                      <a:lnTo>
                        <a:pt x="39" y="34"/>
                      </a:lnTo>
                      <a:lnTo>
                        <a:pt x="34" y="29"/>
                      </a:lnTo>
                      <a:lnTo>
                        <a:pt x="29" y="29"/>
                      </a:lnTo>
                      <a:lnTo>
                        <a:pt x="24" y="15"/>
                      </a:lnTo>
                      <a:lnTo>
                        <a:pt x="19" y="15"/>
                      </a:lnTo>
                      <a:lnTo>
                        <a:pt x="19" y="10"/>
                      </a:lnTo>
                      <a:lnTo>
                        <a:pt x="19" y="10"/>
                      </a:lnTo>
                      <a:lnTo>
                        <a:pt x="15" y="20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5" y="10"/>
                      </a:lnTo>
                      <a:lnTo>
                        <a:pt x="15" y="10"/>
                      </a:lnTo>
                      <a:lnTo>
                        <a:pt x="19" y="10"/>
                      </a:lnTo>
                      <a:lnTo>
                        <a:pt x="19" y="1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6" name="Freeform 324">
                  <a:extLst>
                    <a:ext uri="{FF2B5EF4-FFF2-40B4-BE49-F238E27FC236}">
                      <a16:creationId xmlns:a16="http://schemas.microsoft.com/office/drawing/2014/main" id="{0419FB79-6FF8-4CDB-B906-50D63031AB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67" y="1833"/>
                  <a:ext cx="14" cy="87"/>
                </a:xfrm>
                <a:custGeom>
                  <a:avLst/>
                  <a:gdLst>
                    <a:gd name="T0" fmla="*/ 4 w 14"/>
                    <a:gd name="T1" fmla="*/ 87 h 87"/>
                    <a:gd name="T2" fmla="*/ 0 w 14"/>
                    <a:gd name="T3" fmla="*/ 77 h 87"/>
                    <a:gd name="T4" fmla="*/ 0 w 14"/>
                    <a:gd name="T5" fmla="*/ 68 h 87"/>
                    <a:gd name="T6" fmla="*/ 4 w 14"/>
                    <a:gd name="T7" fmla="*/ 44 h 87"/>
                    <a:gd name="T8" fmla="*/ 9 w 14"/>
                    <a:gd name="T9" fmla="*/ 20 h 87"/>
                    <a:gd name="T10" fmla="*/ 9 w 14"/>
                    <a:gd name="T11" fmla="*/ 10 h 87"/>
                    <a:gd name="T12" fmla="*/ 9 w 14"/>
                    <a:gd name="T13" fmla="*/ 5 h 87"/>
                    <a:gd name="T14" fmla="*/ 9 w 14"/>
                    <a:gd name="T15" fmla="*/ 0 h 87"/>
                    <a:gd name="T16" fmla="*/ 14 w 14"/>
                    <a:gd name="T17" fmla="*/ 10 h 87"/>
                    <a:gd name="T18" fmla="*/ 14 w 14"/>
                    <a:gd name="T19" fmla="*/ 24 h 87"/>
                    <a:gd name="T20" fmla="*/ 9 w 14"/>
                    <a:gd name="T21" fmla="*/ 44 h 87"/>
                    <a:gd name="T22" fmla="*/ 9 w 14"/>
                    <a:gd name="T23" fmla="*/ 68 h 87"/>
                    <a:gd name="T24" fmla="*/ 4 w 14"/>
                    <a:gd name="T25" fmla="*/ 87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87">
                      <a:moveTo>
                        <a:pt x="4" y="87"/>
                      </a:moveTo>
                      <a:lnTo>
                        <a:pt x="0" y="77"/>
                      </a:lnTo>
                      <a:lnTo>
                        <a:pt x="0" y="68"/>
                      </a:lnTo>
                      <a:lnTo>
                        <a:pt x="4" y="44"/>
                      </a:lnTo>
                      <a:lnTo>
                        <a:pt x="9" y="20"/>
                      </a:lnTo>
                      <a:lnTo>
                        <a:pt x="9" y="10"/>
                      </a:lnTo>
                      <a:lnTo>
                        <a:pt x="9" y="5"/>
                      </a:lnTo>
                      <a:lnTo>
                        <a:pt x="9" y="0"/>
                      </a:lnTo>
                      <a:lnTo>
                        <a:pt x="14" y="10"/>
                      </a:lnTo>
                      <a:lnTo>
                        <a:pt x="14" y="24"/>
                      </a:lnTo>
                      <a:lnTo>
                        <a:pt x="9" y="44"/>
                      </a:lnTo>
                      <a:lnTo>
                        <a:pt x="9" y="68"/>
                      </a:lnTo>
                      <a:lnTo>
                        <a:pt x="4" y="8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7" name="Freeform 325">
                  <a:extLst>
                    <a:ext uri="{FF2B5EF4-FFF2-40B4-BE49-F238E27FC236}">
                      <a16:creationId xmlns:a16="http://schemas.microsoft.com/office/drawing/2014/main" id="{5B9A886C-10ED-48C4-A4EB-1F9101F61C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8" y="1838"/>
                  <a:ext cx="48" cy="19"/>
                </a:xfrm>
                <a:custGeom>
                  <a:avLst/>
                  <a:gdLst>
                    <a:gd name="T0" fmla="*/ 29 w 48"/>
                    <a:gd name="T1" fmla="*/ 19 h 19"/>
                    <a:gd name="T2" fmla="*/ 15 w 48"/>
                    <a:gd name="T3" fmla="*/ 19 h 19"/>
                    <a:gd name="T4" fmla="*/ 0 w 48"/>
                    <a:gd name="T5" fmla="*/ 19 h 19"/>
                    <a:gd name="T6" fmla="*/ 5 w 48"/>
                    <a:gd name="T7" fmla="*/ 19 h 19"/>
                    <a:gd name="T8" fmla="*/ 10 w 48"/>
                    <a:gd name="T9" fmla="*/ 19 h 19"/>
                    <a:gd name="T10" fmla="*/ 24 w 48"/>
                    <a:gd name="T11" fmla="*/ 15 h 19"/>
                    <a:gd name="T12" fmla="*/ 34 w 48"/>
                    <a:gd name="T13" fmla="*/ 5 h 19"/>
                    <a:gd name="T14" fmla="*/ 39 w 48"/>
                    <a:gd name="T15" fmla="*/ 5 h 19"/>
                    <a:gd name="T16" fmla="*/ 48 w 48"/>
                    <a:gd name="T17" fmla="*/ 0 h 19"/>
                    <a:gd name="T18" fmla="*/ 43 w 48"/>
                    <a:gd name="T19" fmla="*/ 5 h 19"/>
                    <a:gd name="T20" fmla="*/ 39 w 48"/>
                    <a:gd name="T21" fmla="*/ 10 h 19"/>
                    <a:gd name="T22" fmla="*/ 29 w 48"/>
                    <a:gd name="T23" fmla="*/ 15 h 19"/>
                    <a:gd name="T24" fmla="*/ 29 w 48"/>
                    <a:gd name="T25" fmla="*/ 19 h 19"/>
                    <a:gd name="T26" fmla="*/ 29 w 48"/>
                    <a:gd name="T2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19">
                      <a:moveTo>
                        <a:pt x="29" y="19"/>
                      </a:moveTo>
                      <a:lnTo>
                        <a:pt x="15" y="19"/>
                      </a:lnTo>
                      <a:lnTo>
                        <a:pt x="0" y="19"/>
                      </a:lnTo>
                      <a:lnTo>
                        <a:pt x="5" y="19"/>
                      </a:lnTo>
                      <a:lnTo>
                        <a:pt x="10" y="19"/>
                      </a:lnTo>
                      <a:lnTo>
                        <a:pt x="24" y="15"/>
                      </a:lnTo>
                      <a:lnTo>
                        <a:pt x="34" y="5"/>
                      </a:lnTo>
                      <a:lnTo>
                        <a:pt x="39" y="5"/>
                      </a:lnTo>
                      <a:lnTo>
                        <a:pt x="48" y="0"/>
                      </a:lnTo>
                      <a:lnTo>
                        <a:pt x="43" y="5"/>
                      </a:lnTo>
                      <a:lnTo>
                        <a:pt x="39" y="10"/>
                      </a:lnTo>
                      <a:lnTo>
                        <a:pt x="29" y="15"/>
                      </a:lnTo>
                      <a:lnTo>
                        <a:pt x="29" y="19"/>
                      </a:lnTo>
                      <a:lnTo>
                        <a:pt x="2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8" name="Freeform 326">
                  <a:extLst>
                    <a:ext uri="{FF2B5EF4-FFF2-40B4-BE49-F238E27FC236}">
                      <a16:creationId xmlns:a16="http://schemas.microsoft.com/office/drawing/2014/main" id="{CCADE028-5340-453C-9040-96FAD46422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" y="1843"/>
                  <a:ext cx="9" cy="34"/>
                </a:xfrm>
                <a:custGeom>
                  <a:avLst/>
                  <a:gdLst>
                    <a:gd name="T0" fmla="*/ 9 w 9"/>
                    <a:gd name="T1" fmla="*/ 34 h 34"/>
                    <a:gd name="T2" fmla="*/ 9 w 9"/>
                    <a:gd name="T3" fmla="*/ 29 h 34"/>
                    <a:gd name="T4" fmla="*/ 5 w 9"/>
                    <a:gd name="T5" fmla="*/ 29 h 34"/>
                    <a:gd name="T6" fmla="*/ 5 w 9"/>
                    <a:gd name="T7" fmla="*/ 19 h 34"/>
                    <a:gd name="T8" fmla="*/ 0 w 9"/>
                    <a:gd name="T9" fmla="*/ 10 h 34"/>
                    <a:gd name="T10" fmla="*/ 0 w 9"/>
                    <a:gd name="T11" fmla="*/ 0 h 34"/>
                    <a:gd name="T12" fmla="*/ 5 w 9"/>
                    <a:gd name="T13" fmla="*/ 5 h 34"/>
                    <a:gd name="T14" fmla="*/ 9 w 9"/>
                    <a:gd name="T15" fmla="*/ 14 h 34"/>
                    <a:gd name="T16" fmla="*/ 9 w 9"/>
                    <a:gd name="T17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34">
                      <a:moveTo>
                        <a:pt x="9" y="34"/>
                      </a:moveTo>
                      <a:lnTo>
                        <a:pt x="9" y="29"/>
                      </a:lnTo>
                      <a:lnTo>
                        <a:pt x="5" y="29"/>
                      </a:lnTo>
                      <a:lnTo>
                        <a:pt x="5" y="19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4"/>
                      </a:lnTo>
                      <a:lnTo>
                        <a:pt x="9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39" name="Freeform 327">
                  <a:extLst>
                    <a:ext uri="{FF2B5EF4-FFF2-40B4-BE49-F238E27FC236}">
                      <a16:creationId xmlns:a16="http://schemas.microsoft.com/office/drawing/2014/main" id="{D8C6F322-5955-46B5-AF65-78F4821D1D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0" y="1843"/>
                  <a:ext cx="57" cy="38"/>
                </a:xfrm>
                <a:custGeom>
                  <a:avLst/>
                  <a:gdLst>
                    <a:gd name="T0" fmla="*/ 5 w 57"/>
                    <a:gd name="T1" fmla="*/ 10 h 38"/>
                    <a:gd name="T2" fmla="*/ 14 w 57"/>
                    <a:gd name="T3" fmla="*/ 14 h 38"/>
                    <a:gd name="T4" fmla="*/ 29 w 57"/>
                    <a:gd name="T5" fmla="*/ 19 h 38"/>
                    <a:gd name="T6" fmla="*/ 57 w 57"/>
                    <a:gd name="T7" fmla="*/ 24 h 38"/>
                    <a:gd name="T8" fmla="*/ 53 w 57"/>
                    <a:gd name="T9" fmla="*/ 29 h 38"/>
                    <a:gd name="T10" fmla="*/ 53 w 57"/>
                    <a:gd name="T11" fmla="*/ 29 h 38"/>
                    <a:gd name="T12" fmla="*/ 48 w 57"/>
                    <a:gd name="T13" fmla="*/ 34 h 38"/>
                    <a:gd name="T14" fmla="*/ 43 w 57"/>
                    <a:gd name="T15" fmla="*/ 38 h 38"/>
                    <a:gd name="T16" fmla="*/ 38 w 57"/>
                    <a:gd name="T17" fmla="*/ 38 h 38"/>
                    <a:gd name="T18" fmla="*/ 33 w 57"/>
                    <a:gd name="T19" fmla="*/ 34 h 38"/>
                    <a:gd name="T20" fmla="*/ 29 w 57"/>
                    <a:gd name="T21" fmla="*/ 29 h 38"/>
                    <a:gd name="T22" fmla="*/ 19 w 57"/>
                    <a:gd name="T23" fmla="*/ 19 h 38"/>
                    <a:gd name="T24" fmla="*/ 9 w 57"/>
                    <a:gd name="T25" fmla="*/ 14 h 38"/>
                    <a:gd name="T26" fmla="*/ 5 w 57"/>
                    <a:gd name="T27" fmla="*/ 14 h 38"/>
                    <a:gd name="T28" fmla="*/ 0 w 57"/>
                    <a:gd name="T29" fmla="*/ 10 h 38"/>
                    <a:gd name="T30" fmla="*/ 0 w 57"/>
                    <a:gd name="T31" fmla="*/ 0 h 38"/>
                    <a:gd name="T32" fmla="*/ 14 w 57"/>
                    <a:gd name="T33" fmla="*/ 0 h 38"/>
                    <a:gd name="T34" fmla="*/ 5 w 57"/>
                    <a:gd name="T35" fmla="*/ 1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7" h="38">
                      <a:moveTo>
                        <a:pt x="5" y="10"/>
                      </a:moveTo>
                      <a:lnTo>
                        <a:pt x="14" y="14"/>
                      </a:lnTo>
                      <a:lnTo>
                        <a:pt x="29" y="19"/>
                      </a:lnTo>
                      <a:lnTo>
                        <a:pt x="57" y="24"/>
                      </a:lnTo>
                      <a:lnTo>
                        <a:pt x="53" y="29"/>
                      </a:lnTo>
                      <a:lnTo>
                        <a:pt x="53" y="29"/>
                      </a:lnTo>
                      <a:lnTo>
                        <a:pt x="48" y="34"/>
                      </a:lnTo>
                      <a:lnTo>
                        <a:pt x="43" y="38"/>
                      </a:lnTo>
                      <a:lnTo>
                        <a:pt x="38" y="38"/>
                      </a:lnTo>
                      <a:lnTo>
                        <a:pt x="33" y="34"/>
                      </a:lnTo>
                      <a:lnTo>
                        <a:pt x="29" y="29"/>
                      </a:lnTo>
                      <a:lnTo>
                        <a:pt x="19" y="19"/>
                      </a:lnTo>
                      <a:lnTo>
                        <a:pt x="9" y="14"/>
                      </a:lnTo>
                      <a:lnTo>
                        <a:pt x="5" y="1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4" y="0"/>
                      </a:lnTo>
                      <a:lnTo>
                        <a:pt x="5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0" name="Freeform 328">
                  <a:extLst>
                    <a:ext uri="{FF2B5EF4-FFF2-40B4-BE49-F238E27FC236}">
                      <a16:creationId xmlns:a16="http://schemas.microsoft.com/office/drawing/2014/main" id="{C033B31A-746C-4DB6-88BC-B46717B20C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91" y="1848"/>
                  <a:ext cx="9" cy="53"/>
                </a:xfrm>
                <a:custGeom>
                  <a:avLst/>
                  <a:gdLst>
                    <a:gd name="T0" fmla="*/ 4 w 9"/>
                    <a:gd name="T1" fmla="*/ 53 h 53"/>
                    <a:gd name="T2" fmla="*/ 0 w 9"/>
                    <a:gd name="T3" fmla="*/ 24 h 53"/>
                    <a:gd name="T4" fmla="*/ 0 w 9"/>
                    <a:gd name="T5" fmla="*/ 9 h 53"/>
                    <a:gd name="T6" fmla="*/ 0 w 9"/>
                    <a:gd name="T7" fmla="*/ 5 h 53"/>
                    <a:gd name="T8" fmla="*/ 4 w 9"/>
                    <a:gd name="T9" fmla="*/ 0 h 53"/>
                    <a:gd name="T10" fmla="*/ 9 w 9"/>
                    <a:gd name="T11" fmla="*/ 14 h 53"/>
                    <a:gd name="T12" fmla="*/ 9 w 9"/>
                    <a:gd name="T13" fmla="*/ 24 h 53"/>
                    <a:gd name="T14" fmla="*/ 4 w 9"/>
                    <a:gd name="T1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53">
                      <a:moveTo>
                        <a:pt x="4" y="53"/>
                      </a:moveTo>
                      <a:lnTo>
                        <a:pt x="0" y="24"/>
                      </a:lnTo>
                      <a:lnTo>
                        <a:pt x="0" y="9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9" y="14"/>
                      </a:lnTo>
                      <a:lnTo>
                        <a:pt x="9" y="24"/>
                      </a:lnTo>
                      <a:lnTo>
                        <a:pt x="4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1" name="Freeform 329">
                  <a:extLst>
                    <a:ext uri="{FF2B5EF4-FFF2-40B4-BE49-F238E27FC236}">
                      <a16:creationId xmlns:a16="http://schemas.microsoft.com/office/drawing/2014/main" id="{938EC2DA-286C-4850-8C39-A516B0FAB0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46" y="1853"/>
                  <a:ext cx="34" cy="9"/>
                </a:xfrm>
                <a:custGeom>
                  <a:avLst/>
                  <a:gdLst>
                    <a:gd name="T0" fmla="*/ 34 w 34"/>
                    <a:gd name="T1" fmla="*/ 0 h 9"/>
                    <a:gd name="T2" fmla="*/ 29 w 34"/>
                    <a:gd name="T3" fmla="*/ 0 h 9"/>
                    <a:gd name="T4" fmla="*/ 29 w 34"/>
                    <a:gd name="T5" fmla="*/ 4 h 9"/>
                    <a:gd name="T6" fmla="*/ 29 w 34"/>
                    <a:gd name="T7" fmla="*/ 4 h 9"/>
                    <a:gd name="T8" fmla="*/ 24 w 34"/>
                    <a:gd name="T9" fmla="*/ 4 h 9"/>
                    <a:gd name="T10" fmla="*/ 20 w 34"/>
                    <a:gd name="T11" fmla="*/ 0 h 9"/>
                    <a:gd name="T12" fmla="*/ 20 w 34"/>
                    <a:gd name="T13" fmla="*/ 4 h 9"/>
                    <a:gd name="T14" fmla="*/ 15 w 34"/>
                    <a:gd name="T15" fmla="*/ 9 h 9"/>
                    <a:gd name="T16" fmla="*/ 0 w 34"/>
                    <a:gd name="T17" fmla="*/ 4 h 9"/>
                    <a:gd name="T18" fmla="*/ 10 w 34"/>
                    <a:gd name="T19" fmla="*/ 0 h 9"/>
                    <a:gd name="T20" fmla="*/ 15 w 34"/>
                    <a:gd name="T21" fmla="*/ 0 h 9"/>
                    <a:gd name="T22" fmla="*/ 24 w 34"/>
                    <a:gd name="T23" fmla="*/ 0 h 9"/>
                    <a:gd name="T24" fmla="*/ 34 w 34"/>
                    <a:gd name="T25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4" h="9">
                      <a:moveTo>
                        <a:pt x="34" y="0"/>
                      </a:moveTo>
                      <a:lnTo>
                        <a:pt x="29" y="0"/>
                      </a:lnTo>
                      <a:lnTo>
                        <a:pt x="29" y="4"/>
                      </a:lnTo>
                      <a:lnTo>
                        <a:pt x="29" y="4"/>
                      </a:lnTo>
                      <a:lnTo>
                        <a:pt x="24" y="4"/>
                      </a:lnTo>
                      <a:lnTo>
                        <a:pt x="20" y="0"/>
                      </a:lnTo>
                      <a:lnTo>
                        <a:pt x="20" y="4"/>
                      </a:lnTo>
                      <a:lnTo>
                        <a:pt x="15" y="9"/>
                      </a:lnTo>
                      <a:lnTo>
                        <a:pt x="0" y="4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24" y="0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2" name="Freeform 330">
                  <a:extLst>
                    <a:ext uri="{FF2B5EF4-FFF2-40B4-BE49-F238E27FC236}">
                      <a16:creationId xmlns:a16="http://schemas.microsoft.com/office/drawing/2014/main" id="{C23755D5-0E5B-4492-85BE-8D84C9683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1" y="1853"/>
                  <a:ext cx="34" cy="105"/>
                </a:xfrm>
                <a:custGeom>
                  <a:avLst/>
                  <a:gdLst>
                    <a:gd name="T0" fmla="*/ 34 w 34"/>
                    <a:gd name="T1" fmla="*/ 4 h 105"/>
                    <a:gd name="T2" fmla="*/ 29 w 34"/>
                    <a:gd name="T3" fmla="*/ 28 h 105"/>
                    <a:gd name="T4" fmla="*/ 24 w 34"/>
                    <a:gd name="T5" fmla="*/ 57 h 105"/>
                    <a:gd name="T6" fmla="*/ 15 w 34"/>
                    <a:gd name="T7" fmla="*/ 81 h 105"/>
                    <a:gd name="T8" fmla="*/ 5 w 34"/>
                    <a:gd name="T9" fmla="*/ 105 h 105"/>
                    <a:gd name="T10" fmla="*/ 0 w 34"/>
                    <a:gd name="T11" fmla="*/ 105 h 105"/>
                    <a:gd name="T12" fmla="*/ 0 w 34"/>
                    <a:gd name="T13" fmla="*/ 101 h 105"/>
                    <a:gd name="T14" fmla="*/ 5 w 34"/>
                    <a:gd name="T15" fmla="*/ 91 h 105"/>
                    <a:gd name="T16" fmla="*/ 10 w 34"/>
                    <a:gd name="T17" fmla="*/ 81 h 105"/>
                    <a:gd name="T18" fmla="*/ 19 w 34"/>
                    <a:gd name="T19" fmla="*/ 43 h 105"/>
                    <a:gd name="T20" fmla="*/ 24 w 34"/>
                    <a:gd name="T21" fmla="*/ 19 h 105"/>
                    <a:gd name="T22" fmla="*/ 24 w 34"/>
                    <a:gd name="T23" fmla="*/ 9 h 105"/>
                    <a:gd name="T24" fmla="*/ 29 w 34"/>
                    <a:gd name="T25" fmla="*/ 0 h 105"/>
                    <a:gd name="T26" fmla="*/ 34 w 34"/>
                    <a:gd name="T27" fmla="*/ 4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4" h="105">
                      <a:moveTo>
                        <a:pt x="34" y="4"/>
                      </a:moveTo>
                      <a:lnTo>
                        <a:pt x="29" y="28"/>
                      </a:lnTo>
                      <a:lnTo>
                        <a:pt x="24" y="57"/>
                      </a:lnTo>
                      <a:lnTo>
                        <a:pt x="15" y="81"/>
                      </a:lnTo>
                      <a:lnTo>
                        <a:pt x="5" y="105"/>
                      </a:lnTo>
                      <a:lnTo>
                        <a:pt x="0" y="105"/>
                      </a:lnTo>
                      <a:lnTo>
                        <a:pt x="0" y="101"/>
                      </a:lnTo>
                      <a:lnTo>
                        <a:pt x="5" y="91"/>
                      </a:lnTo>
                      <a:lnTo>
                        <a:pt x="10" y="81"/>
                      </a:lnTo>
                      <a:lnTo>
                        <a:pt x="19" y="43"/>
                      </a:lnTo>
                      <a:lnTo>
                        <a:pt x="24" y="19"/>
                      </a:lnTo>
                      <a:lnTo>
                        <a:pt x="24" y="9"/>
                      </a:lnTo>
                      <a:lnTo>
                        <a:pt x="29" y="0"/>
                      </a:lnTo>
                      <a:lnTo>
                        <a:pt x="34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3" name="Freeform 331">
                  <a:extLst>
                    <a:ext uri="{FF2B5EF4-FFF2-40B4-BE49-F238E27FC236}">
                      <a16:creationId xmlns:a16="http://schemas.microsoft.com/office/drawing/2014/main" id="{435F0BFE-C695-47C4-A6AA-3B83FB7AFC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9" y="1853"/>
                  <a:ext cx="24" cy="48"/>
                </a:xfrm>
                <a:custGeom>
                  <a:avLst/>
                  <a:gdLst>
                    <a:gd name="T0" fmla="*/ 14 w 24"/>
                    <a:gd name="T1" fmla="*/ 24 h 48"/>
                    <a:gd name="T2" fmla="*/ 19 w 24"/>
                    <a:gd name="T3" fmla="*/ 28 h 48"/>
                    <a:gd name="T4" fmla="*/ 19 w 24"/>
                    <a:gd name="T5" fmla="*/ 33 h 48"/>
                    <a:gd name="T6" fmla="*/ 24 w 24"/>
                    <a:gd name="T7" fmla="*/ 33 h 48"/>
                    <a:gd name="T8" fmla="*/ 24 w 24"/>
                    <a:gd name="T9" fmla="*/ 33 h 48"/>
                    <a:gd name="T10" fmla="*/ 24 w 24"/>
                    <a:gd name="T11" fmla="*/ 48 h 48"/>
                    <a:gd name="T12" fmla="*/ 19 w 24"/>
                    <a:gd name="T13" fmla="*/ 48 h 48"/>
                    <a:gd name="T14" fmla="*/ 19 w 24"/>
                    <a:gd name="T15" fmla="*/ 43 h 48"/>
                    <a:gd name="T16" fmla="*/ 14 w 24"/>
                    <a:gd name="T17" fmla="*/ 38 h 48"/>
                    <a:gd name="T18" fmla="*/ 9 w 24"/>
                    <a:gd name="T19" fmla="*/ 33 h 48"/>
                    <a:gd name="T20" fmla="*/ 9 w 24"/>
                    <a:gd name="T21" fmla="*/ 33 h 48"/>
                    <a:gd name="T22" fmla="*/ 4 w 24"/>
                    <a:gd name="T23" fmla="*/ 33 h 48"/>
                    <a:gd name="T24" fmla="*/ 0 w 24"/>
                    <a:gd name="T25" fmla="*/ 28 h 48"/>
                    <a:gd name="T26" fmla="*/ 0 w 24"/>
                    <a:gd name="T27" fmla="*/ 19 h 48"/>
                    <a:gd name="T28" fmla="*/ 0 w 24"/>
                    <a:gd name="T29" fmla="*/ 0 h 48"/>
                    <a:gd name="T30" fmla="*/ 0 w 24"/>
                    <a:gd name="T31" fmla="*/ 4 h 48"/>
                    <a:gd name="T32" fmla="*/ 4 w 24"/>
                    <a:gd name="T33" fmla="*/ 4 h 48"/>
                    <a:gd name="T34" fmla="*/ 4 w 24"/>
                    <a:gd name="T35" fmla="*/ 14 h 48"/>
                    <a:gd name="T36" fmla="*/ 9 w 24"/>
                    <a:gd name="T37" fmla="*/ 19 h 48"/>
                    <a:gd name="T38" fmla="*/ 14 w 24"/>
                    <a:gd name="T39" fmla="*/ 19 h 48"/>
                    <a:gd name="T40" fmla="*/ 14 w 24"/>
                    <a:gd name="T41" fmla="*/ 2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" h="48">
                      <a:moveTo>
                        <a:pt x="14" y="24"/>
                      </a:moveTo>
                      <a:lnTo>
                        <a:pt x="19" y="28"/>
                      </a:lnTo>
                      <a:lnTo>
                        <a:pt x="19" y="33"/>
                      </a:lnTo>
                      <a:lnTo>
                        <a:pt x="24" y="33"/>
                      </a:lnTo>
                      <a:lnTo>
                        <a:pt x="24" y="33"/>
                      </a:lnTo>
                      <a:lnTo>
                        <a:pt x="24" y="48"/>
                      </a:lnTo>
                      <a:lnTo>
                        <a:pt x="19" y="48"/>
                      </a:lnTo>
                      <a:lnTo>
                        <a:pt x="19" y="43"/>
                      </a:lnTo>
                      <a:lnTo>
                        <a:pt x="14" y="38"/>
                      </a:lnTo>
                      <a:lnTo>
                        <a:pt x="9" y="33"/>
                      </a:lnTo>
                      <a:lnTo>
                        <a:pt x="9" y="33"/>
                      </a:lnTo>
                      <a:lnTo>
                        <a:pt x="4" y="33"/>
                      </a:lnTo>
                      <a:lnTo>
                        <a:pt x="0" y="28"/>
                      </a:lnTo>
                      <a:lnTo>
                        <a:pt x="0" y="19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4" y="4"/>
                      </a:lnTo>
                      <a:lnTo>
                        <a:pt x="4" y="14"/>
                      </a:lnTo>
                      <a:lnTo>
                        <a:pt x="9" y="19"/>
                      </a:lnTo>
                      <a:lnTo>
                        <a:pt x="14" y="19"/>
                      </a:lnTo>
                      <a:lnTo>
                        <a:pt x="1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4" name="Freeform 332">
                  <a:extLst>
                    <a:ext uri="{FF2B5EF4-FFF2-40B4-BE49-F238E27FC236}">
                      <a16:creationId xmlns:a16="http://schemas.microsoft.com/office/drawing/2014/main" id="{F063955B-2936-45A7-B59D-8B044147AB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7" y="1857"/>
                  <a:ext cx="72" cy="44"/>
                </a:xfrm>
                <a:custGeom>
                  <a:avLst/>
                  <a:gdLst>
                    <a:gd name="T0" fmla="*/ 72 w 72"/>
                    <a:gd name="T1" fmla="*/ 5 h 44"/>
                    <a:gd name="T2" fmla="*/ 57 w 72"/>
                    <a:gd name="T3" fmla="*/ 5 h 44"/>
                    <a:gd name="T4" fmla="*/ 48 w 72"/>
                    <a:gd name="T5" fmla="*/ 10 h 44"/>
                    <a:gd name="T6" fmla="*/ 38 w 72"/>
                    <a:gd name="T7" fmla="*/ 15 h 44"/>
                    <a:gd name="T8" fmla="*/ 28 w 72"/>
                    <a:gd name="T9" fmla="*/ 20 h 44"/>
                    <a:gd name="T10" fmla="*/ 14 w 72"/>
                    <a:gd name="T11" fmla="*/ 29 h 44"/>
                    <a:gd name="T12" fmla="*/ 0 w 72"/>
                    <a:gd name="T13" fmla="*/ 44 h 44"/>
                    <a:gd name="T14" fmla="*/ 4 w 72"/>
                    <a:gd name="T15" fmla="*/ 29 h 44"/>
                    <a:gd name="T16" fmla="*/ 9 w 72"/>
                    <a:gd name="T17" fmla="*/ 20 h 44"/>
                    <a:gd name="T18" fmla="*/ 24 w 72"/>
                    <a:gd name="T19" fmla="*/ 15 h 44"/>
                    <a:gd name="T20" fmla="*/ 33 w 72"/>
                    <a:gd name="T21" fmla="*/ 5 h 44"/>
                    <a:gd name="T22" fmla="*/ 43 w 72"/>
                    <a:gd name="T23" fmla="*/ 5 h 44"/>
                    <a:gd name="T24" fmla="*/ 52 w 72"/>
                    <a:gd name="T25" fmla="*/ 0 h 44"/>
                    <a:gd name="T26" fmla="*/ 62 w 72"/>
                    <a:gd name="T27" fmla="*/ 0 h 44"/>
                    <a:gd name="T28" fmla="*/ 67 w 72"/>
                    <a:gd name="T29" fmla="*/ 0 h 44"/>
                    <a:gd name="T30" fmla="*/ 72 w 72"/>
                    <a:gd name="T31" fmla="*/ 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2" h="44">
                      <a:moveTo>
                        <a:pt x="72" y="5"/>
                      </a:moveTo>
                      <a:lnTo>
                        <a:pt x="57" y="5"/>
                      </a:lnTo>
                      <a:lnTo>
                        <a:pt x="48" y="10"/>
                      </a:lnTo>
                      <a:lnTo>
                        <a:pt x="38" y="15"/>
                      </a:lnTo>
                      <a:lnTo>
                        <a:pt x="28" y="20"/>
                      </a:lnTo>
                      <a:lnTo>
                        <a:pt x="14" y="29"/>
                      </a:lnTo>
                      <a:lnTo>
                        <a:pt x="0" y="44"/>
                      </a:lnTo>
                      <a:lnTo>
                        <a:pt x="4" y="29"/>
                      </a:lnTo>
                      <a:lnTo>
                        <a:pt x="9" y="20"/>
                      </a:lnTo>
                      <a:lnTo>
                        <a:pt x="24" y="15"/>
                      </a:lnTo>
                      <a:lnTo>
                        <a:pt x="33" y="5"/>
                      </a:lnTo>
                      <a:lnTo>
                        <a:pt x="43" y="5"/>
                      </a:lnTo>
                      <a:lnTo>
                        <a:pt x="52" y="0"/>
                      </a:lnTo>
                      <a:lnTo>
                        <a:pt x="62" y="0"/>
                      </a:lnTo>
                      <a:lnTo>
                        <a:pt x="67" y="0"/>
                      </a:lnTo>
                      <a:lnTo>
                        <a:pt x="72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5" name="Freeform 333">
                  <a:extLst>
                    <a:ext uri="{FF2B5EF4-FFF2-40B4-BE49-F238E27FC236}">
                      <a16:creationId xmlns:a16="http://schemas.microsoft.com/office/drawing/2014/main" id="{E4E708C6-5291-4BFB-B777-4D37989DF6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6" y="1862"/>
                  <a:ext cx="43" cy="101"/>
                </a:xfrm>
                <a:custGeom>
                  <a:avLst/>
                  <a:gdLst>
                    <a:gd name="T0" fmla="*/ 43 w 43"/>
                    <a:gd name="T1" fmla="*/ 0 h 101"/>
                    <a:gd name="T2" fmla="*/ 33 w 43"/>
                    <a:gd name="T3" fmla="*/ 29 h 101"/>
                    <a:gd name="T4" fmla="*/ 28 w 43"/>
                    <a:gd name="T5" fmla="*/ 53 h 101"/>
                    <a:gd name="T6" fmla="*/ 14 w 43"/>
                    <a:gd name="T7" fmla="*/ 82 h 101"/>
                    <a:gd name="T8" fmla="*/ 4 w 43"/>
                    <a:gd name="T9" fmla="*/ 92 h 101"/>
                    <a:gd name="T10" fmla="*/ 0 w 43"/>
                    <a:gd name="T11" fmla="*/ 101 h 101"/>
                    <a:gd name="T12" fmla="*/ 9 w 43"/>
                    <a:gd name="T13" fmla="*/ 77 h 101"/>
                    <a:gd name="T14" fmla="*/ 19 w 43"/>
                    <a:gd name="T15" fmla="*/ 53 h 101"/>
                    <a:gd name="T16" fmla="*/ 28 w 43"/>
                    <a:gd name="T17" fmla="*/ 24 h 101"/>
                    <a:gd name="T18" fmla="*/ 38 w 43"/>
                    <a:gd name="T19" fmla="*/ 0 h 101"/>
                    <a:gd name="T20" fmla="*/ 43 w 43"/>
                    <a:gd name="T21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3" h="101">
                      <a:moveTo>
                        <a:pt x="43" y="0"/>
                      </a:moveTo>
                      <a:lnTo>
                        <a:pt x="33" y="29"/>
                      </a:lnTo>
                      <a:lnTo>
                        <a:pt x="28" y="53"/>
                      </a:lnTo>
                      <a:lnTo>
                        <a:pt x="14" y="82"/>
                      </a:lnTo>
                      <a:lnTo>
                        <a:pt x="4" y="92"/>
                      </a:lnTo>
                      <a:lnTo>
                        <a:pt x="0" y="101"/>
                      </a:lnTo>
                      <a:lnTo>
                        <a:pt x="9" y="77"/>
                      </a:lnTo>
                      <a:lnTo>
                        <a:pt x="19" y="53"/>
                      </a:lnTo>
                      <a:lnTo>
                        <a:pt x="28" y="24"/>
                      </a:lnTo>
                      <a:lnTo>
                        <a:pt x="38" y="0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6" name="Freeform 334">
                  <a:extLst>
                    <a:ext uri="{FF2B5EF4-FFF2-40B4-BE49-F238E27FC236}">
                      <a16:creationId xmlns:a16="http://schemas.microsoft.com/office/drawing/2014/main" id="{C034DF6F-3059-4391-B516-962059D76A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1867"/>
                  <a:ext cx="19" cy="29"/>
                </a:xfrm>
                <a:custGeom>
                  <a:avLst/>
                  <a:gdLst>
                    <a:gd name="T0" fmla="*/ 5 w 19"/>
                    <a:gd name="T1" fmla="*/ 29 h 29"/>
                    <a:gd name="T2" fmla="*/ 5 w 19"/>
                    <a:gd name="T3" fmla="*/ 24 h 29"/>
                    <a:gd name="T4" fmla="*/ 5 w 19"/>
                    <a:gd name="T5" fmla="*/ 24 h 29"/>
                    <a:gd name="T6" fmla="*/ 0 w 19"/>
                    <a:gd name="T7" fmla="*/ 19 h 29"/>
                    <a:gd name="T8" fmla="*/ 14 w 19"/>
                    <a:gd name="T9" fmla="*/ 0 h 29"/>
                    <a:gd name="T10" fmla="*/ 19 w 19"/>
                    <a:gd name="T11" fmla="*/ 0 h 29"/>
                    <a:gd name="T12" fmla="*/ 19 w 19"/>
                    <a:gd name="T13" fmla="*/ 5 h 29"/>
                    <a:gd name="T14" fmla="*/ 14 w 19"/>
                    <a:gd name="T15" fmla="*/ 14 h 29"/>
                    <a:gd name="T16" fmla="*/ 9 w 19"/>
                    <a:gd name="T17" fmla="*/ 19 h 29"/>
                    <a:gd name="T18" fmla="*/ 5 w 19"/>
                    <a:gd name="T19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29">
                      <a:moveTo>
                        <a:pt x="5" y="29"/>
                      </a:move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0" y="19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19" y="5"/>
                      </a:lnTo>
                      <a:lnTo>
                        <a:pt x="14" y="14"/>
                      </a:lnTo>
                      <a:lnTo>
                        <a:pt x="9" y="19"/>
                      </a:lnTo>
                      <a:lnTo>
                        <a:pt x="5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7" name="Freeform 335">
                  <a:extLst>
                    <a:ext uri="{FF2B5EF4-FFF2-40B4-BE49-F238E27FC236}">
                      <a16:creationId xmlns:a16="http://schemas.microsoft.com/office/drawing/2014/main" id="{98097537-A6F6-4D84-A34E-6D25E6A3EA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8" y="1872"/>
                  <a:ext cx="24" cy="82"/>
                </a:xfrm>
                <a:custGeom>
                  <a:avLst/>
                  <a:gdLst>
                    <a:gd name="T0" fmla="*/ 10 w 24"/>
                    <a:gd name="T1" fmla="*/ 43 h 82"/>
                    <a:gd name="T2" fmla="*/ 14 w 24"/>
                    <a:gd name="T3" fmla="*/ 53 h 82"/>
                    <a:gd name="T4" fmla="*/ 19 w 24"/>
                    <a:gd name="T5" fmla="*/ 62 h 82"/>
                    <a:gd name="T6" fmla="*/ 19 w 24"/>
                    <a:gd name="T7" fmla="*/ 72 h 82"/>
                    <a:gd name="T8" fmla="*/ 24 w 24"/>
                    <a:gd name="T9" fmla="*/ 82 h 82"/>
                    <a:gd name="T10" fmla="*/ 19 w 24"/>
                    <a:gd name="T11" fmla="*/ 82 h 82"/>
                    <a:gd name="T12" fmla="*/ 14 w 24"/>
                    <a:gd name="T13" fmla="*/ 82 h 82"/>
                    <a:gd name="T14" fmla="*/ 5 w 24"/>
                    <a:gd name="T15" fmla="*/ 72 h 82"/>
                    <a:gd name="T16" fmla="*/ 0 w 24"/>
                    <a:gd name="T17" fmla="*/ 53 h 82"/>
                    <a:gd name="T18" fmla="*/ 0 w 24"/>
                    <a:gd name="T19" fmla="*/ 33 h 82"/>
                    <a:gd name="T20" fmla="*/ 0 w 24"/>
                    <a:gd name="T21" fmla="*/ 24 h 82"/>
                    <a:gd name="T22" fmla="*/ 0 w 24"/>
                    <a:gd name="T23" fmla="*/ 14 h 82"/>
                    <a:gd name="T24" fmla="*/ 5 w 24"/>
                    <a:gd name="T25" fmla="*/ 5 h 82"/>
                    <a:gd name="T26" fmla="*/ 10 w 24"/>
                    <a:gd name="T27" fmla="*/ 0 h 82"/>
                    <a:gd name="T28" fmla="*/ 10 w 24"/>
                    <a:gd name="T29" fmla="*/ 19 h 82"/>
                    <a:gd name="T30" fmla="*/ 10 w 24"/>
                    <a:gd name="T31" fmla="*/ 43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4" h="82">
                      <a:moveTo>
                        <a:pt x="10" y="43"/>
                      </a:moveTo>
                      <a:lnTo>
                        <a:pt x="14" y="53"/>
                      </a:lnTo>
                      <a:lnTo>
                        <a:pt x="19" y="62"/>
                      </a:lnTo>
                      <a:lnTo>
                        <a:pt x="19" y="72"/>
                      </a:lnTo>
                      <a:lnTo>
                        <a:pt x="24" y="82"/>
                      </a:lnTo>
                      <a:lnTo>
                        <a:pt x="19" y="82"/>
                      </a:lnTo>
                      <a:lnTo>
                        <a:pt x="14" y="82"/>
                      </a:lnTo>
                      <a:lnTo>
                        <a:pt x="5" y="72"/>
                      </a:lnTo>
                      <a:lnTo>
                        <a:pt x="0" y="53"/>
                      </a:lnTo>
                      <a:lnTo>
                        <a:pt x="0" y="33"/>
                      </a:lnTo>
                      <a:lnTo>
                        <a:pt x="0" y="24"/>
                      </a:lnTo>
                      <a:lnTo>
                        <a:pt x="0" y="14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0" y="19"/>
                      </a:lnTo>
                      <a:lnTo>
                        <a:pt x="1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8" name="Freeform 336">
                  <a:extLst>
                    <a:ext uri="{FF2B5EF4-FFF2-40B4-BE49-F238E27FC236}">
                      <a16:creationId xmlns:a16="http://schemas.microsoft.com/office/drawing/2014/main" id="{2F0E18CE-2702-4C48-A632-969CCFA4AF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4" y="1881"/>
                  <a:ext cx="19" cy="20"/>
                </a:xfrm>
                <a:custGeom>
                  <a:avLst/>
                  <a:gdLst>
                    <a:gd name="T0" fmla="*/ 19 w 19"/>
                    <a:gd name="T1" fmla="*/ 20 h 20"/>
                    <a:gd name="T2" fmla="*/ 15 w 19"/>
                    <a:gd name="T3" fmla="*/ 20 h 20"/>
                    <a:gd name="T4" fmla="*/ 15 w 19"/>
                    <a:gd name="T5" fmla="*/ 20 h 20"/>
                    <a:gd name="T6" fmla="*/ 5 w 19"/>
                    <a:gd name="T7" fmla="*/ 15 h 20"/>
                    <a:gd name="T8" fmla="*/ 0 w 19"/>
                    <a:gd name="T9" fmla="*/ 5 h 20"/>
                    <a:gd name="T10" fmla="*/ 0 w 19"/>
                    <a:gd name="T11" fmla="*/ 0 h 20"/>
                    <a:gd name="T12" fmla="*/ 19 w 19"/>
                    <a:gd name="T13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20">
                      <a:moveTo>
                        <a:pt x="19" y="20"/>
                      </a:moveTo>
                      <a:lnTo>
                        <a:pt x="15" y="20"/>
                      </a:lnTo>
                      <a:lnTo>
                        <a:pt x="15" y="20"/>
                      </a:lnTo>
                      <a:lnTo>
                        <a:pt x="5" y="1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9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49" name="Freeform 337">
                  <a:extLst>
                    <a:ext uri="{FF2B5EF4-FFF2-40B4-BE49-F238E27FC236}">
                      <a16:creationId xmlns:a16="http://schemas.microsoft.com/office/drawing/2014/main" id="{5239513A-014B-43B7-BF40-D8A5C12672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3" y="1896"/>
                  <a:ext cx="15" cy="29"/>
                </a:xfrm>
                <a:custGeom>
                  <a:avLst/>
                  <a:gdLst>
                    <a:gd name="T0" fmla="*/ 15 w 15"/>
                    <a:gd name="T1" fmla="*/ 29 h 29"/>
                    <a:gd name="T2" fmla="*/ 10 w 15"/>
                    <a:gd name="T3" fmla="*/ 24 h 29"/>
                    <a:gd name="T4" fmla="*/ 5 w 15"/>
                    <a:gd name="T5" fmla="*/ 14 h 29"/>
                    <a:gd name="T6" fmla="*/ 0 w 15"/>
                    <a:gd name="T7" fmla="*/ 0 h 29"/>
                    <a:gd name="T8" fmla="*/ 5 w 15"/>
                    <a:gd name="T9" fmla="*/ 5 h 29"/>
                    <a:gd name="T10" fmla="*/ 10 w 15"/>
                    <a:gd name="T11" fmla="*/ 9 h 29"/>
                    <a:gd name="T12" fmla="*/ 15 w 15"/>
                    <a:gd name="T13" fmla="*/ 19 h 29"/>
                    <a:gd name="T14" fmla="*/ 15 w 15"/>
                    <a:gd name="T15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" h="29">
                      <a:moveTo>
                        <a:pt x="15" y="29"/>
                      </a:moveTo>
                      <a:lnTo>
                        <a:pt x="10" y="24"/>
                      </a:lnTo>
                      <a:lnTo>
                        <a:pt x="5" y="14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9"/>
                      </a:lnTo>
                      <a:lnTo>
                        <a:pt x="15" y="19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0" name="Freeform 338">
                  <a:extLst>
                    <a:ext uri="{FF2B5EF4-FFF2-40B4-BE49-F238E27FC236}">
                      <a16:creationId xmlns:a16="http://schemas.microsoft.com/office/drawing/2014/main" id="{D3F6556D-1DD7-44CC-B7A4-5600EDEFEE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5" y="1896"/>
                  <a:ext cx="38" cy="120"/>
                </a:xfrm>
                <a:custGeom>
                  <a:avLst/>
                  <a:gdLst>
                    <a:gd name="T0" fmla="*/ 24 w 38"/>
                    <a:gd name="T1" fmla="*/ 9 h 120"/>
                    <a:gd name="T2" fmla="*/ 34 w 38"/>
                    <a:gd name="T3" fmla="*/ 19 h 120"/>
                    <a:gd name="T4" fmla="*/ 38 w 38"/>
                    <a:gd name="T5" fmla="*/ 29 h 120"/>
                    <a:gd name="T6" fmla="*/ 38 w 38"/>
                    <a:gd name="T7" fmla="*/ 38 h 120"/>
                    <a:gd name="T8" fmla="*/ 38 w 38"/>
                    <a:gd name="T9" fmla="*/ 48 h 120"/>
                    <a:gd name="T10" fmla="*/ 38 w 38"/>
                    <a:gd name="T11" fmla="*/ 67 h 120"/>
                    <a:gd name="T12" fmla="*/ 34 w 38"/>
                    <a:gd name="T13" fmla="*/ 86 h 120"/>
                    <a:gd name="T14" fmla="*/ 29 w 38"/>
                    <a:gd name="T15" fmla="*/ 91 h 120"/>
                    <a:gd name="T16" fmla="*/ 29 w 38"/>
                    <a:gd name="T17" fmla="*/ 91 h 120"/>
                    <a:gd name="T18" fmla="*/ 34 w 38"/>
                    <a:gd name="T19" fmla="*/ 96 h 120"/>
                    <a:gd name="T20" fmla="*/ 38 w 38"/>
                    <a:gd name="T21" fmla="*/ 101 h 120"/>
                    <a:gd name="T22" fmla="*/ 38 w 38"/>
                    <a:gd name="T23" fmla="*/ 106 h 120"/>
                    <a:gd name="T24" fmla="*/ 38 w 38"/>
                    <a:gd name="T25" fmla="*/ 106 h 120"/>
                    <a:gd name="T26" fmla="*/ 34 w 38"/>
                    <a:gd name="T27" fmla="*/ 106 h 120"/>
                    <a:gd name="T28" fmla="*/ 29 w 38"/>
                    <a:gd name="T29" fmla="*/ 101 h 120"/>
                    <a:gd name="T30" fmla="*/ 29 w 38"/>
                    <a:gd name="T31" fmla="*/ 106 h 120"/>
                    <a:gd name="T32" fmla="*/ 24 w 38"/>
                    <a:gd name="T33" fmla="*/ 106 h 120"/>
                    <a:gd name="T34" fmla="*/ 19 w 38"/>
                    <a:gd name="T35" fmla="*/ 106 h 120"/>
                    <a:gd name="T36" fmla="*/ 24 w 38"/>
                    <a:gd name="T37" fmla="*/ 96 h 120"/>
                    <a:gd name="T38" fmla="*/ 24 w 38"/>
                    <a:gd name="T39" fmla="*/ 91 h 120"/>
                    <a:gd name="T40" fmla="*/ 19 w 38"/>
                    <a:gd name="T41" fmla="*/ 82 h 120"/>
                    <a:gd name="T42" fmla="*/ 19 w 38"/>
                    <a:gd name="T43" fmla="*/ 86 h 120"/>
                    <a:gd name="T44" fmla="*/ 14 w 38"/>
                    <a:gd name="T45" fmla="*/ 91 h 120"/>
                    <a:gd name="T46" fmla="*/ 14 w 38"/>
                    <a:gd name="T47" fmla="*/ 101 h 120"/>
                    <a:gd name="T48" fmla="*/ 14 w 38"/>
                    <a:gd name="T49" fmla="*/ 110 h 120"/>
                    <a:gd name="T50" fmla="*/ 10 w 38"/>
                    <a:gd name="T51" fmla="*/ 115 h 120"/>
                    <a:gd name="T52" fmla="*/ 10 w 38"/>
                    <a:gd name="T53" fmla="*/ 120 h 120"/>
                    <a:gd name="T54" fmla="*/ 14 w 38"/>
                    <a:gd name="T55" fmla="*/ 110 h 120"/>
                    <a:gd name="T56" fmla="*/ 14 w 38"/>
                    <a:gd name="T57" fmla="*/ 96 h 120"/>
                    <a:gd name="T58" fmla="*/ 10 w 38"/>
                    <a:gd name="T59" fmla="*/ 77 h 120"/>
                    <a:gd name="T60" fmla="*/ 5 w 38"/>
                    <a:gd name="T61" fmla="*/ 53 h 120"/>
                    <a:gd name="T62" fmla="*/ 5 w 38"/>
                    <a:gd name="T63" fmla="*/ 43 h 120"/>
                    <a:gd name="T64" fmla="*/ 5 w 38"/>
                    <a:gd name="T65" fmla="*/ 29 h 120"/>
                    <a:gd name="T66" fmla="*/ 10 w 38"/>
                    <a:gd name="T67" fmla="*/ 43 h 120"/>
                    <a:gd name="T68" fmla="*/ 14 w 38"/>
                    <a:gd name="T69" fmla="*/ 58 h 120"/>
                    <a:gd name="T70" fmla="*/ 19 w 38"/>
                    <a:gd name="T71" fmla="*/ 67 h 120"/>
                    <a:gd name="T72" fmla="*/ 19 w 38"/>
                    <a:gd name="T73" fmla="*/ 77 h 120"/>
                    <a:gd name="T74" fmla="*/ 24 w 38"/>
                    <a:gd name="T75" fmla="*/ 82 h 120"/>
                    <a:gd name="T76" fmla="*/ 29 w 38"/>
                    <a:gd name="T77" fmla="*/ 72 h 120"/>
                    <a:gd name="T78" fmla="*/ 34 w 38"/>
                    <a:gd name="T79" fmla="*/ 62 h 120"/>
                    <a:gd name="T80" fmla="*/ 34 w 38"/>
                    <a:gd name="T81" fmla="*/ 53 h 120"/>
                    <a:gd name="T82" fmla="*/ 29 w 38"/>
                    <a:gd name="T83" fmla="*/ 43 h 120"/>
                    <a:gd name="T84" fmla="*/ 24 w 38"/>
                    <a:gd name="T85" fmla="*/ 38 h 120"/>
                    <a:gd name="T86" fmla="*/ 24 w 38"/>
                    <a:gd name="T87" fmla="*/ 33 h 120"/>
                    <a:gd name="T88" fmla="*/ 19 w 38"/>
                    <a:gd name="T89" fmla="*/ 33 h 120"/>
                    <a:gd name="T90" fmla="*/ 14 w 38"/>
                    <a:gd name="T91" fmla="*/ 29 h 120"/>
                    <a:gd name="T92" fmla="*/ 5 w 38"/>
                    <a:gd name="T93" fmla="*/ 14 h 120"/>
                    <a:gd name="T94" fmla="*/ 0 w 38"/>
                    <a:gd name="T95" fmla="*/ 0 h 120"/>
                    <a:gd name="T96" fmla="*/ 5 w 38"/>
                    <a:gd name="T97" fmla="*/ 0 h 120"/>
                    <a:gd name="T98" fmla="*/ 10 w 38"/>
                    <a:gd name="T99" fmla="*/ 5 h 120"/>
                    <a:gd name="T100" fmla="*/ 14 w 38"/>
                    <a:gd name="T101" fmla="*/ 9 h 120"/>
                    <a:gd name="T102" fmla="*/ 19 w 38"/>
                    <a:gd name="T103" fmla="*/ 14 h 120"/>
                    <a:gd name="T104" fmla="*/ 24 w 38"/>
                    <a:gd name="T105" fmla="*/ 14 h 120"/>
                    <a:gd name="T106" fmla="*/ 24 w 38"/>
                    <a:gd name="T107" fmla="*/ 9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8" h="120">
                      <a:moveTo>
                        <a:pt x="24" y="9"/>
                      </a:moveTo>
                      <a:lnTo>
                        <a:pt x="34" y="19"/>
                      </a:lnTo>
                      <a:lnTo>
                        <a:pt x="38" y="29"/>
                      </a:lnTo>
                      <a:lnTo>
                        <a:pt x="38" y="38"/>
                      </a:lnTo>
                      <a:lnTo>
                        <a:pt x="38" y="48"/>
                      </a:lnTo>
                      <a:lnTo>
                        <a:pt x="38" y="67"/>
                      </a:lnTo>
                      <a:lnTo>
                        <a:pt x="34" y="86"/>
                      </a:lnTo>
                      <a:lnTo>
                        <a:pt x="29" y="91"/>
                      </a:lnTo>
                      <a:lnTo>
                        <a:pt x="29" y="91"/>
                      </a:lnTo>
                      <a:lnTo>
                        <a:pt x="34" y="96"/>
                      </a:lnTo>
                      <a:lnTo>
                        <a:pt x="38" y="101"/>
                      </a:lnTo>
                      <a:lnTo>
                        <a:pt x="38" y="106"/>
                      </a:lnTo>
                      <a:lnTo>
                        <a:pt x="38" y="106"/>
                      </a:lnTo>
                      <a:lnTo>
                        <a:pt x="34" y="106"/>
                      </a:lnTo>
                      <a:lnTo>
                        <a:pt x="29" y="101"/>
                      </a:lnTo>
                      <a:lnTo>
                        <a:pt x="29" y="106"/>
                      </a:lnTo>
                      <a:lnTo>
                        <a:pt x="24" y="106"/>
                      </a:lnTo>
                      <a:lnTo>
                        <a:pt x="19" y="106"/>
                      </a:lnTo>
                      <a:lnTo>
                        <a:pt x="24" y="96"/>
                      </a:lnTo>
                      <a:lnTo>
                        <a:pt x="24" y="91"/>
                      </a:lnTo>
                      <a:lnTo>
                        <a:pt x="19" y="82"/>
                      </a:lnTo>
                      <a:lnTo>
                        <a:pt x="19" y="86"/>
                      </a:lnTo>
                      <a:lnTo>
                        <a:pt x="14" y="91"/>
                      </a:lnTo>
                      <a:lnTo>
                        <a:pt x="14" y="101"/>
                      </a:lnTo>
                      <a:lnTo>
                        <a:pt x="14" y="110"/>
                      </a:lnTo>
                      <a:lnTo>
                        <a:pt x="10" y="115"/>
                      </a:lnTo>
                      <a:lnTo>
                        <a:pt x="10" y="120"/>
                      </a:lnTo>
                      <a:lnTo>
                        <a:pt x="14" y="110"/>
                      </a:lnTo>
                      <a:lnTo>
                        <a:pt x="14" y="96"/>
                      </a:lnTo>
                      <a:lnTo>
                        <a:pt x="10" y="77"/>
                      </a:lnTo>
                      <a:lnTo>
                        <a:pt x="5" y="53"/>
                      </a:lnTo>
                      <a:lnTo>
                        <a:pt x="5" y="43"/>
                      </a:lnTo>
                      <a:lnTo>
                        <a:pt x="5" y="29"/>
                      </a:lnTo>
                      <a:lnTo>
                        <a:pt x="10" y="43"/>
                      </a:lnTo>
                      <a:lnTo>
                        <a:pt x="14" y="58"/>
                      </a:lnTo>
                      <a:lnTo>
                        <a:pt x="19" y="67"/>
                      </a:lnTo>
                      <a:lnTo>
                        <a:pt x="19" y="77"/>
                      </a:lnTo>
                      <a:lnTo>
                        <a:pt x="24" y="82"/>
                      </a:lnTo>
                      <a:lnTo>
                        <a:pt x="29" y="72"/>
                      </a:lnTo>
                      <a:lnTo>
                        <a:pt x="34" y="62"/>
                      </a:lnTo>
                      <a:lnTo>
                        <a:pt x="34" y="53"/>
                      </a:lnTo>
                      <a:lnTo>
                        <a:pt x="29" y="43"/>
                      </a:lnTo>
                      <a:lnTo>
                        <a:pt x="24" y="38"/>
                      </a:lnTo>
                      <a:lnTo>
                        <a:pt x="24" y="33"/>
                      </a:lnTo>
                      <a:lnTo>
                        <a:pt x="19" y="33"/>
                      </a:lnTo>
                      <a:lnTo>
                        <a:pt x="14" y="29"/>
                      </a:lnTo>
                      <a:lnTo>
                        <a:pt x="5" y="14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4" y="9"/>
                      </a:lnTo>
                      <a:lnTo>
                        <a:pt x="19" y="14"/>
                      </a:lnTo>
                      <a:lnTo>
                        <a:pt x="24" y="14"/>
                      </a:lnTo>
                      <a:lnTo>
                        <a:pt x="24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1" name="Freeform 339">
                  <a:extLst>
                    <a:ext uri="{FF2B5EF4-FFF2-40B4-BE49-F238E27FC236}">
                      <a16:creationId xmlns:a16="http://schemas.microsoft.com/office/drawing/2014/main" id="{F9B67520-F28C-4878-ADF6-519D60E47B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37" y="1896"/>
                  <a:ext cx="14" cy="9"/>
                </a:xfrm>
                <a:custGeom>
                  <a:avLst/>
                  <a:gdLst>
                    <a:gd name="T0" fmla="*/ 14 w 14"/>
                    <a:gd name="T1" fmla="*/ 9 h 9"/>
                    <a:gd name="T2" fmla="*/ 0 w 14"/>
                    <a:gd name="T3" fmla="*/ 0 h 9"/>
                    <a:gd name="T4" fmla="*/ 4 w 14"/>
                    <a:gd name="T5" fmla="*/ 5 h 9"/>
                    <a:gd name="T6" fmla="*/ 9 w 14"/>
                    <a:gd name="T7" fmla="*/ 5 h 9"/>
                    <a:gd name="T8" fmla="*/ 14 w 14"/>
                    <a:gd name="T9" fmla="*/ 5 h 9"/>
                    <a:gd name="T10" fmla="*/ 14 w 14"/>
                    <a:gd name="T11" fmla="*/ 9 h 9"/>
                    <a:gd name="T12" fmla="*/ 14 w 14"/>
                    <a:gd name="T1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9">
                      <a:moveTo>
                        <a:pt x="14" y="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5"/>
                      </a:lnTo>
                      <a:lnTo>
                        <a:pt x="14" y="5"/>
                      </a:lnTo>
                      <a:lnTo>
                        <a:pt x="14" y="9"/>
                      </a:lnTo>
                      <a:lnTo>
                        <a:pt x="14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2" name="Freeform 340">
                  <a:extLst>
                    <a:ext uri="{FF2B5EF4-FFF2-40B4-BE49-F238E27FC236}">
                      <a16:creationId xmlns:a16="http://schemas.microsoft.com/office/drawing/2014/main" id="{948CBE55-69B4-4255-A016-3353805A55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1" y="1896"/>
                  <a:ext cx="24" cy="24"/>
                </a:xfrm>
                <a:custGeom>
                  <a:avLst/>
                  <a:gdLst>
                    <a:gd name="T0" fmla="*/ 24 w 24"/>
                    <a:gd name="T1" fmla="*/ 24 h 24"/>
                    <a:gd name="T2" fmla="*/ 24 w 24"/>
                    <a:gd name="T3" fmla="*/ 24 h 24"/>
                    <a:gd name="T4" fmla="*/ 0 w 24"/>
                    <a:gd name="T5" fmla="*/ 0 h 24"/>
                    <a:gd name="T6" fmla="*/ 10 w 24"/>
                    <a:gd name="T7" fmla="*/ 5 h 24"/>
                    <a:gd name="T8" fmla="*/ 19 w 24"/>
                    <a:gd name="T9" fmla="*/ 9 h 24"/>
                    <a:gd name="T10" fmla="*/ 24 w 24"/>
                    <a:gd name="T11" fmla="*/ 14 h 24"/>
                    <a:gd name="T12" fmla="*/ 24 w 24"/>
                    <a:gd name="T1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24">
                      <a:moveTo>
                        <a:pt x="24" y="24"/>
                      </a:moveTo>
                      <a:lnTo>
                        <a:pt x="24" y="24"/>
                      </a:lnTo>
                      <a:lnTo>
                        <a:pt x="0" y="0"/>
                      </a:lnTo>
                      <a:lnTo>
                        <a:pt x="10" y="5"/>
                      </a:lnTo>
                      <a:lnTo>
                        <a:pt x="19" y="9"/>
                      </a:lnTo>
                      <a:lnTo>
                        <a:pt x="24" y="14"/>
                      </a:lnTo>
                      <a:lnTo>
                        <a:pt x="2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3" name="Freeform 341">
                  <a:extLst>
                    <a:ext uri="{FF2B5EF4-FFF2-40B4-BE49-F238E27FC236}">
                      <a16:creationId xmlns:a16="http://schemas.microsoft.com/office/drawing/2014/main" id="{9417F8AF-F310-486A-8D47-35D154D7CA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" y="1905"/>
                  <a:ext cx="24" cy="39"/>
                </a:xfrm>
                <a:custGeom>
                  <a:avLst/>
                  <a:gdLst>
                    <a:gd name="T0" fmla="*/ 24 w 24"/>
                    <a:gd name="T1" fmla="*/ 39 h 39"/>
                    <a:gd name="T2" fmla="*/ 14 w 24"/>
                    <a:gd name="T3" fmla="*/ 34 h 39"/>
                    <a:gd name="T4" fmla="*/ 10 w 24"/>
                    <a:gd name="T5" fmla="*/ 29 h 39"/>
                    <a:gd name="T6" fmla="*/ 5 w 24"/>
                    <a:gd name="T7" fmla="*/ 24 h 39"/>
                    <a:gd name="T8" fmla="*/ 5 w 24"/>
                    <a:gd name="T9" fmla="*/ 20 h 39"/>
                    <a:gd name="T10" fmla="*/ 5 w 24"/>
                    <a:gd name="T11" fmla="*/ 15 h 39"/>
                    <a:gd name="T12" fmla="*/ 0 w 24"/>
                    <a:gd name="T13" fmla="*/ 10 h 39"/>
                    <a:gd name="T14" fmla="*/ 0 w 24"/>
                    <a:gd name="T15" fmla="*/ 5 h 39"/>
                    <a:gd name="T16" fmla="*/ 0 w 24"/>
                    <a:gd name="T17" fmla="*/ 0 h 39"/>
                    <a:gd name="T18" fmla="*/ 5 w 24"/>
                    <a:gd name="T19" fmla="*/ 0 h 39"/>
                    <a:gd name="T20" fmla="*/ 10 w 24"/>
                    <a:gd name="T21" fmla="*/ 10 h 39"/>
                    <a:gd name="T22" fmla="*/ 14 w 24"/>
                    <a:gd name="T23" fmla="*/ 15 h 39"/>
                    <a:gd name="T24" fmla="*/ 19 w 24"/>
                    <a:gd name="T25" fmla="*/ 24 h 39"/>
                    <a:gd name="T26" fmla="*/ 24 w 24"/>
                    <a:gd name="T27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39">
                      <a:moveTo>
                        <a:pt x="24" y="39"/>
                      </a:moveTo>
                      <a:lnTo>
                        <a:pt x="14" y="34"/>
                      </a:lnTo>
                      <a:lnTo>
                        <a:pt x="10" y="29"/>
                      </a:lnTo>
                      <a:lnTo>
                        <a:pt x="5" y="24"/>
                      </a:lnTo>
                      <a:lnTo>
                        <a:pt x="5" y="20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10"/>
                      </a:lnTo>
                      <a:lnTo>
                        <a:pt x="14" y="15"/>
                      </a:lnTo>
                      <a:lnTo>
                        <a:pt x="19" y="24"/>
                      </a:lnTo>
                      <a:lnTo>
                        <a:pt x="24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4" name="Freeform 342">
                  <a:extLst>
                    <a:ext uri="{FF2B5EF4-FFF2-40B4-BE49-F238E27FC236}">
                      <a16:creationId xmlns:a16="http://schemas.microsoft.com/office/drawing/2014/main" id="{0AF350C6-8B36-46AF-8CBA-1F136B94CB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6" y="1905"/>
                  <a:ext cx="9" cy="39"/>
                </a:xfrm>
                <a:custGeom>
                  <a:avLst/>
                  <a:gdLst>
                    <a:gd name="T0" fmla="*/ 5 w 9"/>
                    <a:gd name="T1" fmla="*/ 39 h 39"/>
                    <a:gd name="T2" fmla="*/ 0 w 9"/>
                    <a:gd name="T3" fmla="*/ 34 h 39"/>
                    <a:gd name="T4" fmla="*/ 0 w 9"/>
                    <a:gd name="T5" fmla="*/ 29 h 39"/>
                    <a:gd name="T6" fmla="*/ 0 w 9"/>
                    <a:gd name="T7" fmla="*/ 20 h 39"/>
                    <a:gd name="T8" fmla="*/ 5 w 9"/>
                    <a:gd name="T9" fmla="*/ 10 h 39"/>
                    <a:gd name="T10" fmla="*/ 0 w 9"/>
                    <a:gd name="T11" fmla="*/ 0 h 39"/>
                    <a:gd name="T12" fmla="*/ 5 w 9"/>
                    <a:gd name="T13" fmla="*/ 5 h 39"/>
                    <a:gd name="T14" fmla="*/ 5 w 9"/>
                    <a:gd name="T15" fmla="*/ 10 h 39"/>
                    <a:gd name="T16" fmla="*/ 9 w 9"/>
                    <a:gd name="T17" fmla="*/ 15 h 39"/>
                    <a:gd name="T18" fmla="*/ 5 w 9"/>
                    <a:gd name="T19" fmla="*/ 29 h 39"/>
                    <a:gd name="T20" fmla="*/ 5 w 9"/>
                    <a:gd name="T21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39">
                      <a:moveTo>
                        <a:pt x="5" y="39"/>
                      </a:move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0"/>
                      </a:lnTo>
                      <a:lnTo>
                        <a:pt x="5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10"/>
                      </a:lnTo>
                      <a:lnTo>
                        <a:pt x="9" y="15"/>
                      </a:lnTo>
                      <a:lnTo>
                        <a:pt x="5" y="29"/>
                      </a:lnTo>
                      <a:lnTo>
                        <a:pt x="5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5" name="Freeform 343">
                  <a:extLst>
                    <a:ext uri="{FF2B5EF4-FFF2-40B4-BE49-F238E27FC236}">
                      <a16:creationId xmlns:a16="http://schemas.microsoft.com/office/drawing/2014/main" id="{4834F498-D74C-4BC5-A81B-D46920F271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63" y="1905"/>
                  <a:ext cx="14" cy="63"/>
                </a:xfrm>
                <a:custGeom>
                  <a:avLst/>
                  <a:gdLst>
                    <a:gd name="T0" fmla="*/ 4 w 14"/>
                    <a:gd name="T1" fmla="*/ 63 h 63"/>
                    <a:gd name="T2" fmla="*/ 0 w 14"/>
                    <a:gd name="T3" fmla="*/ 53 h 63"/>
                    <a:gd name="T4" fmla="*/ 4 w 14"/>
                    <a:gd name="T5" fmla="*/ 49 h 63"/>
                    <a:gd name="T6" fmla="*/ 4 w 14"/>
                    <a:gd name="T7" fmla="*/ 34 h 63"/>
                    <a:gd name="T8" fmla="*/ 9 w 14"/>
                    <a:gd name="T9" fmla="*/ 20 h 63"/>
                    <a:gd name="T10" fmla="*/ 14 w 14"/>
                    <a:gd name="T11" fmla="*/ 0 h 63"/>
                    <a:gd name="T12" fmla="*/ 14 w 14"/>
                    <a:gd name="T13" fmla="*/ 15 h 63"/>
                    <a:gd name="T14" fmla="*/ 9 w 14"/>
                    <a:gd name="T15" fmla="*/ 34 h 63"/>
                    <a:gd name="T16" fmla="*/ 4 w 14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63">
                      <a:moveTo>
                        <a:pt x="4" y="63"/>
                      </a:moveTo>
                      <a:lnTo>
                        <a:pt x="0" y="53"/>
                      </a:lnTo>
                      <a:lnTo>
                        <a:pt x="4" y="49"/>
                      </a:lnTo>
                      <a:lnTo>
                        <a:pt x="4" y="34"/>
                      </a:ln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4" y="15"/>
                      </a:lnTo>
                      <a:lnTo>
                        <a:pt x="9" y="34"/>
                      </a:lnTo>
                      <a:lnTo>
                        <a:pt x="4" y="6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6" name="Freeform 344">
                  <a:extLst>
                    <a:ext uri="{FF2B5EF4-FFF2-40B4-BE49-F238E27FC236}">
                      <a16:creationId xmlns:a16="http://schemas.microsoft.com/office/drawing/2014/main" id="{5C0C16A7-F97F-4BA2-AAED-2B3479A939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5" y="1929"/>
                  <a:ext cx="24" cy="92"/>
                </a:xfrm>
                <a:custGeom>
                  <a:avLst/>
                  <a:gdLst>
                    <a:gd name="T0" fmla="*/ 14 w 24"/>
                    <a:gd name="T1" fmla="*/ 15 h 92"/>
                    <a:gd name="T2" fmla="*/ 9 w 24"/>
                    <a:gd name="T3" fmla="*/ 58 h 92"/>
                    <a:gd name="T4" fmla="*/ 4 w 24"/>
                    <a:gd name="T5" fmla="*/ 77 h 92"/>
                    <a:gd name="T6" fmla="*/ 4 w 24"/>
                    <a:gd name="T7" fmla="*/ 82 h 92"/>
                    <a:gd name="T8" fmla="*/ 4 w 24"/>
                    <a:gd name="T9" fmla="*/ 82 h 92"/>
                    <a:gd name="T10" fmla="*/ 0 w 24"/>
                    <a:gd name="T11" fmla="*/ 92 h 92"/>
                    <a:gd name="T12" fmla="*/ 4 w 24"/>
                    <a:gd name="T13" fmla="*/ 77 h 92"/>
                    <a:gd name="T14" fmla="*/ 4 w 24"/>
                    <a:gd name="T15" fmla="*/ 68 h 92"/>
                    <a:gd name="T16" fmla="*/ 9 w 24"/>
                    <a:gd name="T17" fmla="*/ 44 h 92"/>
                    <a:gd name="T18" fmla="*/ 9 w 24"/>
                    <a:gd name="T19" fmla="*/ 20 h 92"/>
                    <a:gd name="T20" fmla="*/ 14 w 24"/>
                    <a:gd name="T21" fmla="*/ 10 h 92"/>
                    <a:gd name="T22" fmla="*/ 19 w 24"/>
                    <a:gd name="T23" fmla="*/ 0 h 92"/>
                    <a:gd name="T24" fmla="*/ 24 w 24"/>
                    <a:gd name="T25" fmla="*/ 5 h 92"/>
                    <a:gd name="T26" fmla="*/ 19 w 24"/>
                    <a:gd name="T27" fmla="*/ 10 h 92"/>
                    <a:gd name="T28" fmla="*/ 14 w 24"/>
                    <a:gd name="T29" fmla="*/ 10 h 92"/>
                    <a:gd name="T30" fmla="*/ 14 w 24"/>
                    <a:gd name="T31" fmla="*/ 15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4" h="92">
                      <a:moveTo>
                        <a:pt x="14" y="15"/>
                      </a:moveTo>
                      <a:lnTo>
                        <a:pt x="9" y="58"/>
                      </a:lnTo>
                      <a:lnTo>
                        <a:pt x="4" y="77"/>
                      </a:lnTo>
                      <a:lnTo>
                        <a:pt x="4" y="82"/>
                      </a:lnTo>
                      <a:lnTo>
                        <a:pt x="4" y="82"/>
                      </a:lnTo>
                      <a:lnTo>
                        <a:pt x="0" y="92"/>
                      </a:lnTo>
                      <a:lnTo>
                        <a:pt x="4" y="77"/>
                      </a:lnTo>
                      <a:lnTo>
                        <a:pt x="4" y="68"/>
                      </a:lnTo>
                      <a:lnTo>
                        <a:pt x="9" y="44"/>
                      </a:lnTo>
                      <a:lnTo>
                        <a:pt x="9" y="20"/>
                      </a:lnTo>
                      <a:lnTo>
                        <a:pt x="14" y="10"/>
                      </a:lnTo>
                      <a:lnTo>
                        <a:pt x="19" y="0"/>
                      </a:lnTo>
                      <a:lnTo>
                        <a:pt x="24" y="5"/>
                      </a:lnTo>
                      <a:lnTo>
                        <a:pt x="19" y="10"/>
                      </a:lnTo>
                      <a:lnTo>
                        <a:pt x="14" y="10"/>
                      </a:lnTo>
                      <a:lnTo>
                        <a:pt x="14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7" name="Freeform 345">
                  <a:extLst>
                    <a:ext uri="{FF2B5EF4-FFF2-40B4-BE49-F238E27FC236}">
                      <a16:creationId xmlns:a16="http://schemas.microsoft.com/office/drawing/2014/main" id="{65D31767-6415-4A8D-94E2-CE047C4AE5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1" y="1929"/>
                  <a:ext cx="19" cy="15"/>
                </a:xfrm>
                <a:custGeom>
                  <a:avLst/>
                  <a:gdLst>
                    <a:gd name="T0" fmla="*/ 19 w 19"/>
                    <a:gd name="T1" fmla="*/ 10 h 15"/>
                    <a:gd name="T2" fmla="*/ 14 w 19"/>
                    <a:gd name="T3" fmla="*/ 15 h 15"/>
                    <a:gd name="T4" fmla="*/ 14 w 19"/>
                    <a:gd name="T5" fmla="*/ 15 h 15"/>
                    <a:gd name="T6" fmla="*/ 5 w 19"/>
                    <a:gd name="T7" fmla="*/ 15 h 15"/>
                    <a:gd name="T8" fmla="*/ 0 w 19"/>
                    <a:gd name="T9" fmla="*/ 10 h 15"/>
                    <a:gd name="T10" fmla="*/ 0 w 19"/>
                    <a:gd name="T11" fmla="*/ 5 h 15"/>
                    <a:gd name="T12" fmla="*/ 0 w 19"/>
                    <a:gd name="T13" fmla="*/ 0 h 15"/>
                    <a:gd name="T14" fmla="*/ 19 w 19"/>
                    <a:gd name="T15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15">
                      <a:moveTo>
                        <a:pt x="19" y="10"/>
                      </a:moveTo>
                      <a:lnTo>
                        <a:pt x="14" y="15"/>
                      </a:lnTo>
                      <a:lnTo>
                        <a:pt x="14" y="15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8" name="Freeform 346">
                  <a:extLst>
                    <a:ext uri="{FF2B5EF4-FFF2-40B4-BE49-F238E27FC236}">
                      <a16:creationId xmlns:a16="http://schemas.microsoft.com/office/drawing/2014/main" id="{2528CC09-9258-4287-8C87-006BA96C3B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07" y="1934"/>
                  <a:ext cx="29" cy="58"/>
                </a:xfrm>
                <a:custGeom>
                  <a:avLst/>
                  <a:gdLst>
                    <a:gd name="T0" fmla="*/ 15 w 29"/>
                    <a:gd name="T1" fmla="*/ 10 h 58"/>
                    <a:gd name="T2" fmla="*/ 15 w 29"/>
                    <a:gd name="T3" fmla="*/ 5 h 58"/>
                    <a:gd name="T4" fmla="*/ 15 w 29"/>
                    <a:gd name="T5" fmla="*/ 5 h 58"/>
                    <a:gd name="T6" fmla="*/ 19 w 29"/>
                    <a:gd name="T7" fmla="*/ 5 h 58"/>
                    <a:gd name="T8" fmla="*/ 29 w 29"/>
                    <a:gd name="T9" fmla="*/ 58 h 58"/>
                    <a:gd name="T10" fmla="*/ 24 w 29"/>
                    <a:gd name="T11" fmla="*/ 53 h 58"/>
                    <a:gd name="T12" fmla="*/ 24 w 29"/>
                    <a:gd name="T13" fmla="*/ 48 h 58"/>
                    <a:gd name="T14" fmla="*/ 19 w 29"/>
                    <a:gd name="T15" fmla="*/ 44 h 58"/>
                    <a:gd name="T16" fmla="*/ 19 w 29"/>
                    <a:gd name="T17" fmla="*/ 39 h 58"/>
                    <a:gd name="T18" fmla="*/ 19 w 29"/>
                    <a:gd name="T19" fmla="*/ 24 h 58"/>
                    <a:gd name="T20" fmla="*/ 15 w 29"/>
                    <a:gd name="T21" fmla="*/ 15 h 58"/>
                    <a:gd name="T22" fmla="*/ 10 w 29"/>
                    <a:gd name="T23" fmla="*/ 20 h 58"/>
                    <a:gd name="T24" fmla="*/ 5 w 29"/>
                    <a:gd name="T25" fmla="*/ 15 h 58"/>
                    <a:gd name="T26" fmla="*/ 0 w 29"/>
                    <a:gd name="T27" fmla="*/ 10 h 58"/>
                    <a:gd name="T28" fmla="*/ 0 w 29"/>
                    <a:gd name="T29" fmla="*/ 5 h 58"/>
                    <a:gd name="T30" fmla="*/ 0 w 29"/>
                    <a:gd name="T31" fmla="*/ 5 h 58"/>
                    <a:gd name="T32" fmla="*/ 0 w 29"/>
                    <a:gd name="T33" fmla="*/ 0 h 58"/>
                    <a:gd name="T34" fmla="*/ 15 w 29"/>
                    <a:gd name="T35" fmla="*/ 10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9" h="58">
                      <a:moveTo>
                        <a:pt x="15" y="10"/>
                      </a:move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9" y="5"/>
                      </a:lnTo>
                      <a:lnTo>
                        <a:pt x="29" y="58"/>
                      </a:lnTo>
                      <a:lnTo>
                        <a:pt x="24" y="53"/>
                      </a:lnTo>
                      <a:lnTo>
                        <a:pt x="24" y="48"/>
                      </a:lnTo>
                      <a:lnTo>
                        <a:pt x="19" y="44"/>
                      </a:lnTo>
                      <a:lnTo>
                        <a:pt x="19" y="39"/>
                      </a:lnTo>
                      <a:lnTo>
                        <a:pt x="19" y="24"/>
                      </a:lnTo>
                      <a:lnTo>
                        <a:pt x="15" y="15"/>
                      </a:lnTo>
                      <a:lnTo>
                        <a:pt x="10" y="20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5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59" name="Freeform 347">
                  <a:extLst>
                    <a:ext uri="{FF2B5EF4-FFF2-40B4-BE49-F238E27FC236}">
                      <a16:creationId xmlns:a16="http://schemas.microsoft.com/office/drawing/2014/main" id="{BCF31C94-779A-4021-BA46-1B2658C734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3" y="1939"/>
                  <a:ext cx="82" cy="135"/>
                </a:xfrm>
                <a:custGeom>
                  <a:avLst/>
                  <a:gdLst>
                    <a:gd name="T0" fmla="*/ 72 w 82"/>
                    <a:gd name="T1" fmla="*/ 19 h 135"/>
                    <a:gd name="T2" fmla="*/ 72 w 82"/>
                    <a:gd name="T3" fmla="*/ 39 h 135"/>
                    <a:gd name="T4" fmla="*/ 72 w 82"/>
                    <a:gd name="T5" fmla="*/ 43 h 135"/>
                    <a:gd name="T6" fmla="*/ 77 w 82"/>
                    <a:gd name="T7" fmla="*/ 58 h 135"/>
                    <a:gd name="T8" fmla="*/ 72 w 82"/>
                    <a:gd name="T9" fmla="*/ 67 h 135"/>
                    <a:gd name="T10" fmla="*/ 67 w 82"/>
                    <a:gd name="T11" fmla="*/ 96 h 135"/>
                    <a:gd name="T12" fmla="*/ 82 w 82"/>
                    <a:gd name="T13" fmla="*/ 101 h 135"/>
                    <a:gd name="T14" fmla="*/ 82 w 82"/>
                    <a:gd name="T15" fmla="*/ 101 h 135"/>
                    <a:gd name="T16" fmla="*/ 72 w 82"/>
                    <a:gd name="T17" fmla="*/ 106 h 135"/>
                    <a:gd name="T18" fmla="*/ 67 w 82"/>
                    <a:gd name="T19" fmla="*/ 106 h 135"/>
                    <a:gd name="T20" fmla="*/ 67 w 82"/>
                    <a:gd name="T21" fmla="*/ 101 h 135"/>
                    <a:gd name="T22" fmla="*/ 62 w 82"/>
                    <a:gd name="T23" fmla="*/ 96 h 135"/>
                    <a:gd name="T24" fmla="*/ 62 w 82"/>
                    <a:gd name="T25" fmla="*/ 115 h 135"/>
                    <a:gd name="T26" fmla="*/ 62 w 82"/>
                    <a:gd name="T27" fmla="*/ 135 h 135"/>
                    <a:gd name="T28" fmla="*/ 58 w 82"/>
                    <a:gd name="T29" fmla="*/ 115 h 135"/>
                    <a:gd name="T30" fmla="*/ 53 w 82"/>
                    <a:gd name="T31" fmla="*/ 87 h 135"/>
                    <a:gd name="T32" fmla="*/ 48 w 82"/>
                    <a:gd name="T33" fmla="*/ 72 h 135"/>
                    <a:gd name="T34" fmla="*/ 38 w 82"/>
                    <a:gd name="T35" fmla="*/ 67 h 135"/>
                    <a:gd name="T36" fmla="*/ 24 w 82"/>
                    <a:gd name="T37" fmla="*/ 48 h 135"/>
                    <a:gd name="T38" fmla="*/ 5 w 82"/>
                    <a:gd name="T39" fmla="*/ 39 h 135"/>
                    <a:gd name="T40" fmla="*/ 10 w 82"/>
                    <a:gd name="T41" fmla="*/ 39 h 135"/>
                    <a:gd name="T42" fmla="*/ 34 w 82"/>
                    <a:gd name="T43" fmla="*/ 43 h 135"/>
                    <a:gd name="T44" fmla="*/ 53 w 82"/>
                    <a:gd name="T45" fmla="*/ 53 h 135"/>
                    <a:gd name="T46" fmla="*/ 58 w 82"/>
                    <a:gd name="T47" fmla="*/ 72 h 135"/>
                    <a:gd name="T48" fmla="*/ 62 w 82"/>
                    <a:gd name="T49" fmla="*/ 77 h 135"/>
                    <a:gd name="T50" fmla="*/ 67 w 82"/>
                    <a:gd name="T51" fmla="*/ 67 h 135"/>
                    <a:gd name="T52" fmla="*/ 67 w 82"/>
                    <a:gd name="T53" fmla="*/ 48 h 135"/>
                    <a:gd name="T54" fmla="*/ 62 w 82"/>
                    <a:gd name="T55" fmla="*/ 24 h 135"/>
                    <a:gd name="T56" fmla="*/ 53 w 82"/>
                    <a:gd name="T57" fmla="*/ 10 h 135"/>
                    <a:gd name="T58" fmla="*/ 53 w 82"/>
                    <a:gd name="T59" fmla="*/ 15 h 135"/>
                    <a:gd name="T60" fmla="*/ 34 w 82"/>
                    <a:gd name="T61" fmla="*/ 0 h 135"/>
                    <a:gd name="T62" fmla="*/ 43 w 82"/>
                    <a:gd name="T63" fmla="*/ 0 h 135"/>
                    <a:gd name="T64" fmla="*/ 58 w 82"/>
                    <a:gd name="T65" fmla="*/ 0 h 135"/>
                    <a:gd name="T66" fmla="*/ 67 w 82"/>
                    <a:gd name="T67" fmla="*/ 5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82" h="135">
                      <a:moveTo>
                        <a:pt x="67" y="10"/>
                      </a:moveTo>
                      <a:lnTo>
                        <a:pt x="72" y="19"/>
                      </a:lnTo>
                      <a:lnTo>
                        <a:pt x="72" y="34"/>
                      </a:lnTo>
                      <a:lnTo>
                        <a:pt x="72" y="39"/>
                      </a:lnTo>
                      <a:lnTo>
                        <a:pt x="67" y="39"/>
                      </a:lnTo>
                      <a:lnTo>
                        <a:pt x="72" y="43"/>
                      </a:lnTo>
                      <a:lnTo>
                        <a:pt x="72" y="53"/>
                      </a:lnTo>
                      <a:lnTo>
                        <a:pt x="77" y="58"/>
                      </a:lnTo>
                      <a:lnTo>
                        <a:pt x="72" y="58"/>
                      </a:lnTo>
                      <a:lnTo>
                        <a:pt x="72" y="67"/>
                      </a:lnTo>
                      <a:lnTo>
                        <a:pt x="72" y="77"/>
                      </a:lnTo>
                      <a:lnTo>
                        <a:pt x="67" y="96"/>
                      </a:lnTo>
                      <a:lnTo>
                        <a:pt x="77" y="96"/>
                      </a:lnTo>
                      <a:lnTo>
                        <a:pt x="82" y="101"/>
                      </a:lnTo>
                      <a:lnTo>
                        <a:pt x="82" y="101"/>
                      </a:lnTo>
                      <a:lnTo>
                        <a:pt x="82" y="101"/>
                      </a:lnTo>
                      <a:lnTo>
                        <a:pt x="77" y="101"/>
                      </a:lnTo>
                      <a:lnTo>
                        <a:pt x="72" y="106"/>
                      </a:lnTo>
                      <a:lnTo>
                        <a:pt x="72" y="106"/>
                      </a:lnTo>
                      <a:lnTo>
                        <a:pt x="67" y="106"/>
                      </a:lnTo>
                      <a:lnTo>
                        <a:pt x="67" y="106"/>
                      </a:lnTo>
                      <a:lnTo>
                        <a:pt x="67" y="101"/>
                      </a:lnTo>
                      <a:lnTo>
                        <a:pt x="67" y="101"/>
                      </a:lnTo>
                      <a:lnTo>
                        <a:pt x="62" y="96"/>
                      </a:lnTo>
                      <a:lnTo>
                        <a:pt x="62" y="106"/>
                      </a:lnTo>
                      <a:lnTo>
                        <a:pt x="62" y="115"/>
                      </a:lnTo>
                      <a:lnTo>
                        <a:pt x="62" y="125"/>
                      </a:lnTo>
                      <a:lnTo>
                        <a:pt x="62" y="135"/>
                      </a:lnTo>
                      <a:lnTo>
                        <a:pt x="58" y="125"/>
                      </a:lnTo>
                      <a:lnTo>
                        <a:pt x="58" y="115"/>
                      </a:lnTo>
                      <a:lnTo>
                        <a:pt x="58" y="96"/>
                      </a:lnTo>
                      <a:lnTo>
                        <a:pt x="53" y="87"/>
                      </a:lnTo>
                      <a:lnTo>
                        <a:pt x="53" y="82"/>
                      </a:lnTo>
                      <a:lnTo>
                        <a:pt x="48" y="72"/>
                      </a:lnTo>
                      <a:lnTo>
                        <a:pt x="38" y="72"/>
                      </a:lnTo>
                      <a:lnTo>
                        <a:pt x="38" y="67"/>
                      </a:lnTo>
                      <a:lnTo>
                        <a:pt x="34" y="58"/>
                      </a:lnTo>
                      <a:lnTo>
                        <a:pt x="24" y="48"/>
                      </a:lnTo>
                      <a:lnTo>
                        <a:pt x="14" y="39"/>
                      </a:lnTo>
                      <a:lnTo>
                        <a:pt x="5" y="39"/>
                      </a:lnTo>
                      <a:lnTo>
                        <a:pt x="0" y="34"/>
                      </a:lnTo>
                      <a:lnTo>
                        <a:pt x="10" y="39"/>
                      </a:lnTo>
                      <a:lnTo>
                        <a:pt x="24" y="43"/>
                      </a:lnTo>
                      <a:lnTo>
                        <a:pt x="34" y="43"/>
                      </a:lnTo>
                      <a:lnTo>
                        <a:pt x="48" y="48"/>
                      </a:lnTo>
                      <a:lnTo>
                        <a:pt x="53" y="53"/>
                      </a:lnTo>
                      <a:lnTo>
                        <a:pt x="58" y="63"/>
                      </a:lnTo>
                      <a:lnTo>
                        <a:pt x="58" y="72"/>
                      </a:lnTo>
                      <a:lnTo>
                        <a:pt x="62" y="77"/>
                      </a:lnTo>
                      <a:lnTo>
                        <a:pt x="62" y="77"/>
                      </a:lnTo>
                      <a:lnTo>
                        <a:pt x="67" y="77"/>
                      </a:lnTo>
                      <a:lnTo>
                        <a:pt x="67" y="67"/>
                      </a:lnTo>
                      <a:lnTo>
                        <a:pt x="72" y="58"/>
                      </a:lnTo>
                      <a:lnTo>
                        <a:pt x="67" y="48"/>
                      </a:lnTo>
                      <a:lnTo>
                        <a:pt x="67" y="43"/>
                      </a:lnTo>
                      <a:lnTo>
                        <a:pt x="62" y="24"/>
                      </a:lnTo>
                      <a:lnTo>
                        <a:pt x="58" y="5"/>
                      </a:lnTo>
                      <a:lnTo>
                        <a:pt x="53" y="10"/>
                      </a:lnTo>
                      <a:lnTo>
                        <a:pt x="53" y="10"/>
                      </a:lnTo>
                      <a:lnTo>
                        <a:pt x="53" y="15"/>
                      </a:lnTo>
                      <a:lnTo>
                        <a:pt x="48" y="15"/>
                      </a:lnTo>
                      <a:lnTo>
                        <a:pt x="34" y="0"/>
                      </a:lnTo>
                      <a:lnTo>
                        <a:pt x="38" y="0"/>
                      </a:lnTo>
                      <a:lnTo>
                        <a:pt x="43" y="0"/>
                      </a:lnTo>
                      <a:lnTo>
                        <a:pt x="53" y="0"/>
                      </a:lnTo>
                      <a:lnTo>
                        <a:pt x="58" y="0"/>
                      </a:lnTo>
                      <a:lnTo>
                        <a:pt x="62" y="0"/>
                      </a:lnTo>
                      <a:lnTo>
                        <a:pt x="67" y="5"/>
                      </a:lnTo>
                      <a:lnTo>
                        <a:pt x="67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0" name="Freeform 348">
                  <a:extLst>
                    <a:ext uri="{FF2B5EF4-FFF2-40B4-BE49-F238E27FC236}">
                      <a16:creationId xmlns:a16="http://schemas.microsoft.com/office/drawing/2014/main" id="{FBBF50AF-7DFE-4173-BEC9-178A6024A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6" y="1939"/>
                  <a:ext cx="29" cy="43"/>
                </a:xfrm>
                <a:custGeom>
                  <a:avLst/>
                  <a:gdLst>
                    <a:gd name="T0" fmla="*/ 0 w 29"/>
                    <a:gd name="T1" fmla="*/ 43 h 43"/>
                    <a:gd name="T2" fmla="*/ 0 w 29"/>
                    <a:gd name="T3" fmla="*/ 39 h 43"/>
                    <a:gd name="T4" fmla="*/ 0 w 29"/>
                    <a:gd name="T5" fmla="*/ 29 h 43"/>
                    <a:gd name="T6" fmla="*/ 10 w 29"/>
                    <a:gd name="T7" fmla="*/ 19 h 43"/>
                    <a:gd name="T8" fmla="*/ 19 w 29"/>
                    <a:gd name="T9" fmla="*/ 10 h 43"/>
                    <a:gd name="T10" fmla="*/ 29 w 29"/>
                    <a:gd name="T11" fmla="*/ 0 h 43"/>
                    <a:gd name="T12" fmla="*/ 29 w 29"/>
                    <a:gd name="T13" fmla="*/ 5 h 43"/>
                    <a:gd name="T14" fmla="*/ 24 w 29"/>
                    <a:gd name="T15" fmla="*/ 15 h 43"/>
                    <a:gd name="T16" fmla="*/ 14 w 29"/>
                    <a:gd name="T17" fmla="*/ 24 h 43"/>
                    <a:gd name="T18" fmla="*/ 5 w 29"/>
                    <a:gd name="T19" fmla="*/ 34 h 43"/>
                    <a:gd name="T20" fmla="*/ 0 w 29"/>
                    <a:gd name="T21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43">
                      <a:moveTo>
                        <a:pt x="0" y="43"/>
                      </a:moveTo>
                      <a:lnTo>
                        <a:pt x="0" y="39"/>
                      </a:lnTo>
                      <a:lnTo>
                        <a:pt x="0" y="29"/>
                      </a:lnTo>
                      <a:lnTo>
                        <a:pt x="10" y="19"/>
                      </a:lnTo>
                      <a:lnTo>
                        <a:pt x="19" y="10"/>
                      </a:lnTo>
                      <a:lnTo>
                        <a:pt x="29" y="0"/>
                      </a:lnTo>
                      <a:lnTo>
                        <a:pt x="29" y="5"/>
                      </a:lnTo>
                      <a:lnTo>
                        <a:pt x="24" y="15"/>
                      </a:lnTo>
                      <a:lnTo>
                        <a:pt x="14" y="24"/>
                      </a:lnTo>
                      <a:lnTo>
                        <a:pt x="5" y="34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1" name="Freeform 349">
                  <a:extLst>
                    <a:ext uri="{FF2B5EF4-FFF2-40B4-BE49-F238E27FC236}">
                      <a16:creationId xmlns:a16="http://schemas.microsoft.com/office/drawing/2014/main" id="{E328D8D3-5BA8-415E-A961-9C02E0C1C9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4" y="1949"/>
                  <a:ext cx="9" cy="33"/>
                </a:xfrm>
                <a:custGeom>
                  <a:avLst/>
                  <a:gdLst>
                    <a:gd name="T0" fmla="*/ 5 w 9"/>
                    <a:gd name="T1" fmla="*/ 33 h 33"/>
                    <a:gd name="T2" fmla="*/ 5 w 9"/>
                    <a:gd name="T3" fmla="*/ 33 h 33"/>
                    <a:gd name="T4" fmla="*/ 0 w 9"/>
                    <a:gd name="T5" fmla="*/ 0 h 33"/>
                    <a:gd name="T6" fmla="*/ 5 w 9"/>
                    <a:gd name="T7" fmla="*/ 0 h 33"/>
                    <a:gd name="T8" fmla="*/ 5 w 9"/>
                    <a:gd name="T9" fmla="*/ 5 h 33"/>
                    <a:gd name="T10" fmla="*/ 9 w 9"/>
                    <a:gd name="T11" fmla="*/ 14 h 33"/>
                    <a:gd name="T12" fmla="*/ 5 w 9"/>
                    <a:gd name="T13" fmla="*/ 24 h 33"/>
                    <a:gd name="T14" fmla="*/ 5 w 9"/>
                    <a:gd name="T15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33">
                      <a:moveTo>
                        <a:pt x="5" y="33"/>
                      </a:moveTo>
                      <a:lnTo>
                        <a:pt x="5" y="33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5"/>
                      </a:lnTo>
                      <a:lnTo>
                        <a:pt x="9" y="14"/>
                      </a:lnTo>
                      <a:lnTo>
                        <a:pt x="5" y="24"/>
                      </a:lnTo>
                      <a:lnTo>
                        <a:pt x="5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2" name="Freeform 350">
                  <a:extLst>
                    <a:ext uri="{FF2B5EF4-FFF2-40B4-BE49-F238E27FC236}">
                      <a16:creationId xmlns:a16="http://schemas.microsoft.com/office/drawing/2014/main" id="{68FE419C-8408-475F-AA5F-4837061095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65" y="1958"/>
                  <a:ext cx="38" cy="111"/>
                </a:xfrm>
                <a:custGeom>
                  <a:avLst/>
                  <a:gdLst>
                    <a:gd name="T0" fmla="*/ 14 w 38"/>
                    <a:gd name="T1" fmla="*/ 0 h 111"/>
                    <a:gd name="T2" fmla="*/ 14 w 38"/>
                    <a:gd name="T3" fmla="*/ 15 h 111"/>
                    <a:gd name="T4" fmla="*/ 19 w 38"/>
                    <a:gd name="T5" fmla="*/ 24 h 111"/>
                    <a:gd name="T6" fmla="*/ 24 w 38"/>
                    <a:gd name="T7" fmla="*/ 44 h 111"/>
                    <a:gd name="T8" fmla="*/ 33 w 38"/>
                    <a:gd name="T9" fmla="*/ 63 h 111"/>
                    <a:gd name="T10" fmla="*/ 38 w 38"/>
                    <a:gd name="T11" fmla="*/ 82 h 111"/>
                    <a:gd name="T12" fmla="*/ 29 w 38"/>
                    <a:gd name="T13" fmla="*/ 68 h 111"/>
                    <a:gd name="T14" fmla="*/ 29 w 38"/>
                    <a:gd name="T15" fmla="*/ 72 h 111"/>
                    <a:gd name="T16" fmla="*/ 29 w 38"/>
                    <a:gd name="T17" fmla="*/ 77 h 111"/>
                    <a:gd name="T18" fmla="*/ 29 w 38"/>
                    <a:gd name="T19" fmla="*/ 92 h 111"/>
                    <a:gd name="T20" fmla="*/ 33 w 38"/>
                    <a:gd name="T21" fmla="*/ 111 h 111"/>
                    <a:gd name="T22" fmla="*/ 29 w 38"/>
                    <a:gd name="T23" fmla="*/ 106 h 111"/>
                    <a:gd name="T24" fmla="*/ 24 w 38"/>
                    <a:gd name="T25" fmla="*/ 101 h 111"/>
                    <a:gd name="T26" fmla="*/ 19 w 38"/>
                    <a:gd name="T27" fmla="*/ 92 h 111"/>
                    <a:gd name="T28" fmla="*/ 19 w 38"/>
                    <a:gd name="T29" fmla="*/ 82 h 111"/>
                    <a:gd name="T30" fmla="*/ 19 w 38"/>
                    <a:gd name="T31" fmla="*/ 63 h 111"/>
                    <a:gd name="T32" fmla="*/ 14 w 38"/>
                    <a:gd name="T33" fmla="*/ 53 h 111"/>
                    <a:gd name="T34" fmla="*/ 14 w 38"/>
                    <a:gd name="T35" fmla="*/ 44 h 111"/>
                    <a:gd name="T36" fmla="*/ 5 w 38"/>
                    <a:gd name="T37" fmla="*/ 29 h 111"/>
                    <a:gd name="T38" fmla="*/ 0 w 38"/>
                    <a:gd name="T39" fmla="*/ 15 h 111"/>
                    <a:gd name="T40" fmla="*/ 9 w 38"/>
                    <a:gd name="T41" fmla="*/ 20 h 111"/>
                    <a:gd name="T42" fmla="*/ 9 w 38"/>
                    <a:gd name="T43" fmla="*/ 0 h 111"/>
                    <a:gd name="T44" fmla="*/ 14 w 38"/>
                    <a:gd name="T45" fmla="*/ 0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8" h="111">
                      <a:moveTo>
                        <a:pt x="14" y="0"/>
                      </a:moveTo>
                      <a:lnTo>
                        <a:pt x="14" y="15"/>
                      </a:lnTo>
                      <a:lnTo>
                        <a:pt x="19" y="24"/>
                      </a:lnTo>
                      <a:lnTo>
                        <a:pt x="24" y="44"/>
                      </a:lnTo>
                      <a:lnTo>
                        <a:pt x="33" y="63"/>
                      </a:lnTo>
                      <a:lnTo>
                        <a:pt x="38" y="82"/>
                      </a:lnTo>
                      <a:lnTo>
                        <a:pt x="29" y="68"/>
                      </a:lnTo>
                      <a:lnTo>
                        <a:pt x="29" y="72"/>
                      </a:lnTo>
                      <a:lnTo>
                        <a:pt x="29" y="77"/>
                      </a:lnTo>
                      <a:lnTo>
                        <a:pt x="29" y="92"/>
                      </a:lnTo>
                      <a:lnTo>
                        <a:pt x="33" y="111"/>
                      </a:lnTo>
                      <a:lnTo>
                        <a:pt x="29" y="106"/>
                      </a:lnTo>
                      <a:lnTo>
                        <a:pt x="24" y="101"/>
                      </a:lnTo>
                      <a:lnTo>
                        <a:pt x="19" y="92"/>
                      </a:lnTo>
                      <a:lnTo>
                        <a:pt x="19" y="82"/>
                      </a:lnTo>
                      <a:lnTo>
                        <a:pt x="19" y="63"/>
                      </a:lnTo>
                      <a:lnTo>
                        <a:pt x="14" y="53"/>
                      </a:lnTo>
                      <a:lnTo>
                        <a:pt x="14" y="44"/>
                      </a:lnTo>
                      <a:lnTo>
                        <a:pt x="5" y="29"/>
                      </a:lnTo>
                      <a:lnTo>
                        <a:pt x="0" y="15"/>
                      </a:lnTo>
                      <a:lnTo>
                        <a:pt x="9" y="20"/>
                      </a:lnTo>
                      <a:lnTo>
                        <a:pt x="9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3" name="Freeform 351">
                  <a:extLst>
                    <a:ext uri="{FF2B5EF4-FFF2-40B4-BE49-F238E27FC236}">
                      <a16:creationId xmlns:a16="http://schemas.microsoft.com/office/drawing/2014/main" id="{AFE72C6B-4846-4F72-A139-54BB2B3769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2" y="1968"/>
                  <a:ext cx="19" cy="24"/>
                </a:xfrm>
                <a:custGeom>
                  <a:avLst/>
                  <a:gdLst>
                    <a:gd name="T0" fmla="*/ 9 w 19"/>
                    <a:gd name="T1" fmla="*/ 24 h 24"/>
                    <a:gd name="T2" fmla="*/ 4 w 19"/>
                    <a:gd name="T3" fmla="*/ 19 h 24"/>
                    <a:gd name="T4" fmla="*/ 0 w 19"/>
                    <a:gd name="T5" fmla="*/ 19 h 24"/>
                    <a:gd name="T6" fmla="*/ 0 w 19"/>
                    <a:gd name="T7" fmla="*/ 14 h 24"/>
                    <a:gd name="T8" fmla="*/ 4 w 19"/>
                    <a:gd name="T9" fmla="*/ 10 h 24"/>
                    <a:gd name="T10" fmla="*/ 9 w 19"/>
                    <a:gd name="T11" fmla="*/ 5 h 24"/>
                    <a:gd name="T12" fmla="*/ 14 w 19"/>
                    <a:gd name="T13" fmla="*/ 0 h 24"/>
                    <a:gd name="T14" fmla="*/ 14 w 19"/>
                    <a:gd name="T15" fmla="*/ 0 h 24"/>
                    <a:gd name="T16" fmla="*/ 19 w 19"/>
                    <a:gd name="T17" fmla="*/ 5 h 24"/>
                    <a:gd name="T18" fmla="*/ 19 w 19"/>
                    <a:gd name="T19" fmla="*/ 5 h 24"/>
                    <a:gd name="T20" fmla="*/ 14 w 19"/>
                    <a:gd name="T21" fmla="*/ 10 h 24"/>
                    <a:gd name="T22" fmla="*/ 9 w 19"/>
                    <a:gd name="T23" fmla="*/ 14 h 24"/>
                    <a:gd name="T24" fmla="*/ 9 w 19"/>
                    <a:gd name="T25" fmla="*/ 19 h 24"/>
                    <a:gd name="T26" fmla="*/ 9 w 19"/>
                    <a:gd name="T2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9" h="24">
                      <a:moveTo>
                        <a:pt x="9" y="24"/>
                      </a:moveTo>
                      <a:lnTo>
                        <a:pt x="4" y="19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4" y="10"/>
                      </a:lnTo>
                      <a:lnTo>
                        <a:pt x="9" y="5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9" y="5"/>
                      </a:lnTo>
                      <a:lnTo>
                        <a:pt x="19" y="5"/>
                      </a:lnTo>
                      <a:lnTo>
                        <a:pt x="14" y="10"/>
                      </a:lnTo>
                      <a:lnTo>
                        <a:pt x="9" y="14"/>
                      </a:lnTo>
                      <a:lnTo>
                        <a:pt x="9" y="19"/>
                      </a:lnTo>
                      <a:lnTo>
                        <a:pt x="9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4" name="Freeform 352">
                  <a:extLst>
                    <a:ext uri="{FF2B5EF4-FFF2-40B4-BE49-F238E27FC236}">
                      <a16:creationId xmlns:a16="http://schemas.microsoft.com/office/drawing/2014/main" id="{8EB72DFE-DA59-4356-AB86-8DC31458B0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0" y="1968"/>
                  <a:ext cx="20" cy="48"/>
                </a:xfrm>
                <a:custGeom>
                  <a:avLst/>
                  <a:gdLst>
                    <a:gd name="T0" fmla="*/ 20 w 20"/>
                    <a:gd name="T1" fmla="*/ 48 h 48"/>
                    <a:gd name="T2" fmla="*/ 10 w 20"/>
                    <a:gd name="T3" fmla="*/ 48 h 48"/>
                    <a:gd name="T4" fmla="*/ 5 w 20"/>
                    <a:gd name="T5" fmla="*/ 43 h 48"/>
                    <a:gd name="T6" fmla="*/ 5 w 20"/>
                    <a:gd name="T7" fmla="*/ 34 h 48"/>
                    <a:gd name="T8" fmla="*/ 5 w 20"/>
                    <a:gd name="T9" fmla="*/ 29 h 48"/>
                    <a:gd name="T10" fmla="*/ 0 w 20"/>
                    <a:gd name="T11" fmla="*/ 14 h 48"/>
                    <a:gd name="T12" fmla="*/ 0 w 20"/>
                    <a:gd name="T13" fmla="*/ 0 h 48"/>
                    <a:gd name="T14" fmla="*/ 5 w 20"/>
                    <a:gd name="T15" fmla="*/ 10 h 48"/>
                    <a:gd name="T16" fmla="*/ 10 w 20"/>
                    <a:gd name="T17" fmla="*/ 24 h 48"/>
                    <a:gd name="T18" fmla="*/ 15 w 20"/>
                    <a:gd name="T19" fmla="*/ 38 h 48"/>
                    <a:gd name="T20" fmla="*/ 20 w 20"/>
                    <a:gd name="T21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0" h="48">
                      <a:moveTo>
                        <a:pt x="20" y="48"/>
                      </a:moveTo>
                      <a:lnTo>
                        <a:pt x="10" y="48"/>
                      </a:lnTo>
                      <a:lnTo>
                        <a:pt x="5" y="43"/>
                      </a:lnTo>
                      <a:lnTo>
                        <a:pt x="5" y="34"/>
                      </a:lnTo>
                      <a:lnTo>
                        <a:pt x="5" y="29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5" y="10"/>
                      </a:lnTo>
                      <a:lnTo>
                        <a:pt x="10" y="24"/>
                      </a:lnTo>
                      <a:lnTo>
                        <a:pt x="15" y="38"/>
                      </a:lnTo>
                      <a:lnTo>
                        <a:pt x="20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5" name="Freeform 353">
                  <a:extLst>
                    <a:ext uri="{FF2B5EF4-FFF2-40B4-BE49-F238E27FC236}">
                      <a16:creationId xmlns:a16="http://schemas.microsoft.com/office/drawing/2014/main" id="{71A02477-7361-454D-B42A-5931A71430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7" y="1968"/>
                  <a:ext cx="19" cy="24"/>
                </a:xfrm>
                <a:custGeom>
                  <a:avLst/>
                  <a:gdLst>
                    <a:gd name="T0" fmla="*/ 19 w 19"/>
                    <a:gd name="T1" fmla="*/ 0 h 24"/>
                    <a:gd name="T2" fmla="*/ 19 w 19"/>
                    <a:gd name="T3" fmla="*/ 5 h 24"/>
                    <a:gd name="T4" fmla="*/ 19 w 19"/>
                    <a:gd name="T5" fmla="*/ 10 h 24"/>
                    <a:gd name="T6" fmla="*/ 15 w 19"/>
                    <a:gd name="T7" fmla="*/ 14 h 24"/>
                    <a:gd name="T8" fmla="*/ 10 w 19"/>
                    <a:gd name="T9" fmla="*/ 19 h 24"/>
                    <a:gd name="T10" fmla="*/ 10 w 19"/>
                    <a:gd name="T11" fmla="*/ 24 h 24"/>
                    <a:gd name="T12" fmla="*/ 0 w 19"/>
                    <a:gd name="T13" fmla="*/ 14 h 24"/>
                    <a:gd name="T14" fmla="*/ 10 w 19"/>
                    <a:gd name="T15" fmla="*/ 10 h 24"/>
                    <a:gd name="T16" fmla="*/ 15 w 19"/>
                    <a:gd name="T17" fmla="*/ 5 h 24"/>
                    <a:gd name="T18" fmla="*/ 19 w 19"/>
                    <a:gd name="T19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24">
                      <a:moveTo>
                        <a:pt x="19" y="0"/>
                      </a:moveTo>
                      <a:lnTo>
                        <a:pt x="19" y="5"/>
                      </a:lnTo>
                      <a:lnTo>
                        <a:pt x="19" y="10"/>
                      </a:lnTo>
                      <a:lnTo>
                        <a:pt x="15" y="14"/>
                      </a:lnTo>
                      <a:lnTo>
                        <a:pt x="10" y="19"/>
                      </a:lnTo>
                      <a:lnTo>
                        <a:pt x="10" y="24"/>
                      </a:lnTo>
                      <a:lnTo>
                        <a:pt x="0" y="14"/>
                      </a:lnTo>
                      <a:lnTo>
                        <a:pt x="10" y="10"/>
                      </a:lnTo>
                      <a:lnTo>
                        <a:pt x="15" y="5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6" name="Freeform 354">
                  <a:extLst>
                    <a:ext uri="{FF2B5EF4-FFF2-40B4-BE49-F238E27FC236}">
                      <a16:creationId xmlns:a16="http://schemas.microsoft.com/office/drawing/2014/main" id="{AC01AB54-3A93-4122-A27C-0419229E6A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4" y="1982"/>
                  <a:ext cx="72" cy="87"/>
                </a:xfrm>
                <a:custGeom>
                  <a:avLst/>
                  <a:gdLst>
                    <a:gd name="T0" fmla="*/ 72 w 72"/>
                    <a:gd name="T1" fmla="*/ 77 h 87"/>
                    <a:gd name="T2" fmla="*/ 67 w 72"/>
                    <a:gd name="T3" fmla="*/ 87 h 87"/>
                    <a:gd name="T4" fmla="*/ 67 w 72"/>
                    <a:gd name="T5" fmla="*/ 72 h 87"/>
                    <a:gd name="T6" fmla="*/ 62 w 72"/>
                    <a:gd name="T7" fmla="*/ 58 h 87"/>
                    <a:gd name="T8" fmla="*/ 53 w 72"/>
                    <a:gd name="T9" fmla="*/ 44 h 87"/>
                    <a:gd name="T10" fmla="*/ 48 w 72"/>
                    <a:gd name="T11" fmla="*/ 34 h 87"/>
                    <a:gd name="T12" fmla="*/ 38 w 72"/>
                    <a:gd name="T13" fmla="*/ 20 h 87"/>
                    <a:gd name="T14" fmla="*/ 24 w 72"/>
                    <a:gd name="T15" fmla="*/ 10 h 87"/>
                    <a:gd name="T16" fmla="*/ 14 w 72"/>
                    <a:gd name="T17" fmla="*/ 5 h 87"/>
                    <a:gd name="T18" fmla="*/ 0 w 72"/>
                    <a:gd name="T19" fmla="*/ 0 h 87"/>
                    <a:gd name="T20" fmla="*/ 5 w 72"/>
                    <a:gd name="T21" fmla="*/ 0 h 87"/>
                    <a:gd name="T22" fmla="*/ 14 w 72"/>
                    <a:gd name="T23" fmla="*/ 0 h 87"/>
                    <a:gd name="T24" fmla="*/ 24 w 72"/>
                    <a:gd name="T25" fmla="*/ 5 h 87"/>
                    <a:gd name="T26" fmla="*/ 29 w 72"/>
                    <a:gd name="T27" fmla="*/ 10 h 87"/>
                    <a:gd name="T28" fmla="*/ 43 w 72"/>
                    <a:gd name="T29" fmla="*/ 20 h 87"/>
                    <a:gd name="T30" fmla="*/ 57 w 72"/>
                    <a:gd name="T31" fmla="*/ 34 h 87"/>
                    <a:gd name="T32" fmla="*/ 72 w 72"/>
                    <a:gd name="T33" fmla="*/ 77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" h="87">
                      <a:moveTo>
                        <a:pt x="72" y="77"/>
                      </a:moveTo>
                      <a:lnTo>
                        <a:pt x="67" y="87"/>
                      </a:lnTo>
                      <a:lnTo>
                        <a:pt x="67" y="72"/>
                      </a:lnTo>
                      <a:lnTo>
                        <a:pt x="62" y="58"/>
                      </a:lnTo>
                      <a:lnTo>
                        <a:pt x="53" y="44"/>
                      </a:lnTo>
                      <a:lnTo>
                        <a:pt x="48" y="34"/>
                      </a:lnTo>
                      <a:lnTo>
                        <a:pt x="38" y="20"/>
                      </a:lnTo>
                      <a:lnTo>
                        <a:pt x="24" y="10"/>
                      </a:lnTo>
                      <a:lnTo>
                        <a:pt x="14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4" y="0"/>
                      </a:lnTo>
                      <a:lnTo>
                        <a:pt x="24" y="5"/>
                      </a:lnTo>
                      <a:lnTo>
                        <a:pt x="29" y="10"/>
                      </a:lnTo>
                      <a:lnTo>
                        <a:pt x="43" y="20"/>
                      </a:lnTo>
                      <a:lnTo>
                        <a:pt x="57" y="34"/>
                      </a:lnTo>
                      <a:lnTo>
                        <a:pt x="72" y="7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7" name="Freeform 355">
                  <a:extLst>
                    <a:ext uri="{FF2B5EF4-FFF2-40B4-BE49-F238E27FC236}">
                      <a16:creationId xmlns:a16="http://schemas.microsoft.com/office/drawing/2014/main" id="{BCF52051-4A14-4528-A660-70767A570A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23" y="1978"/>
                  <a:ext cx="4" cy="24"/>
                </a:xfrm>
                <a:custGeom>
                  <a:avLst/>
                  <a:gdLst>
                    <a:gd name="T0" fmla="*/ 4 w 4"/>
                    <a:gd name="T1" fmla="*/ 24 h 24"/>
                    <a:gd name="T2" fmla="*/ 4 w 4"/>
                    <a:gd name="T3" fmla="*/ 24 h 24"/>
                    <a:gd name="T4" fmla="*/ 0 w 4"/>
                    <a:gd name="T5" fmla="*/ 24 h 24"/>
                    <a:gd name="T6" fmla="*/ 0 w 4"/>
                    <a:gd name="T7" fmla="*/ 0 h 24"/>
                    <a:gd name="T8" fmla="*/ 4 w 4"/>
                    <a:gd name="T9" fmla="*/ 9 h 24"/>
                    <a:gd name="T10" fmla="*/ 4 w 4"/>
                    <a:gd name="T11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24">
                      <a:moveTo>
                        <a:pt x="4" y="24"/>
                      </a:moveTo>
                      <a:lnTo>
                        <a:pt x="4" y="24"/>
                      </a:ln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8" name="Freeform 356">
                  <a:extLst>
                    <a:ext uri="{FF2B5EF4-FFF2-40B4-BE49-F238E27FC236}">
                      <a16:creationId xmlns:a16="http://schemas.microsoft.com/office/drawing/2014/main" id="{81865D59-9212-42B5-897E-72D6A9CA97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43" y="1982"/>
                  <a:ext cx="5" cy="53"/>
                </a:xfrm>
                <a:custGeom>
                  <a:avLst/>
                  <a:gdLst>
                    <a:gd name="T0" fmla="*/ 0 w 5"/>
                    <a:gd name="T1" fmla="*/ 53 h 53"/>
                    <a:gd name="T2" fmla="*/ 5 w 5"/>
                    <a:gd name="T3" fmla="*/ 0 h 53"/>
                    <a:gd name="T4" fmla="*/ 5 w 5"/>
                    <a:gd name="T5" fmla="*/ 24 h 53"/>
                    <a:gd name="T6" fmla="*/ 5 w 5"/>
                    <a:gd name="T7" fmla="*/ 39 h 53"/>
                    <a:gd name="T8" fmla="*/ 0 w 5"/>
                    <a:gd name="T9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3">
                      <a:moveTo>
                        <a:pt x="0" y="53"/>
                      </a:moveTo>
                      <a:lnTo>
                        <a:pt x="5" y="0"/>
                      </a:lnTo>
                      <a:lnTo>
                        <a:pt x="5" y="24"/>
                      </a:lnTo>
                      <a:lnTo>
                        <a:pt x="5" y="39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69" name="Freeform 357">
                  <a:extLst>
                    <a:ext uri="{FF2B5EF4-FFF2-40B4-BE49-F238E27FC236}">
                      <a16:creationId xmlns:a16="http://schemas.microsoft.com/office/drawing/2014/main" id="{C6C1F658-8D94-4255-8292-F3F864DB06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98" y="1982"/>
                  <a:ext cx="24" cy="87"/>
                </a:xfrm>
                <a:custGeom>
                  <a:avLst/>
                  <a:gdLst>
                    <a:gd name="T0" fmla="*/ 20 w 24"/>
                    <a:gd name="T1" fmla="*/ 34 h 87"/>
                    <a:gd name="T2" fmla="*/ 24 w 24"/>
                    <a:gd name="T3" fmla="*/ 87 h 87"/>
                    <a:gd name="T4" fmla="*/ 20 w 24"/>
                    <a:gd name="T5" fmla="*/ 87 h 87"/>
                    <a:gd name="T6" fmla="*/ 15 w 24"/>
                    <a:gd name="T7" fmla="*/ 68 h 87"/>
                    <a:gd name="T8" fmla="*/ 10 w 24"/>
                    <a:gd name="T9" fmla="*/ 44 h 87"/>
                    <a:gd name="T10" fmla="*/ 5 w 24"/>
                    <a:gd name="T11" fmla="*/ 24 h 87"/>
                    <a:gd name="T12" fmla="*/ 0 w 24"/>
                    <a:gd name="T13" fmla="*/ 5 h 87"/>
                    <a:gd name="T14" fmla="*/ 0 w 24"/>
                    <a:gd name="T15" fmla="*/ 0 h 87"/>
                    <a:gd name="T16" fmla="*/ 5 w 24"/>
                    <a:gd name="T17" fmla="*/ 10 h 87"/>
                    <a:gd name="T18" fmla="*/ 10 w 24"/>
                    <a:gd name="T19" fmla="*/ 20 h 87"/>
                    <a:gd name="T20" fmla="*/ 15 w 24"/>
                    <a:gd name="T21" fmla="*/ 29 h 87"/>
                    <a:gd name="T22" fmla="*/ 15 w 24"/>
                    <a:gd name="T23" fmla="*/ 34 h 87"/>
                    <a:gd name="T24" fmla="*/ 20 w 24"/>
                    <a:gd name="T25" fmla="*/ 34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87">
                      <a:moveTo>
                        <a:pt x="20" y="34"/>
                      </a:moveTo>
                      <a:lnTo>
                        <a:pt x="24" y="87"/>
                      </a:lnTo>
                      <a:lnTo>
                        <a:pt x="20" y="87"/>
                      </a:lnTo>
                      <a:lnTo>
                        <a:pt x="15" y="68"/>
                      </a:lnTo>
                      <a:lnTo>
                        <a:pt x="10" y="44"/>
                      </a:lnTo>
                      <a:lnTo>
                        <a:pt x="5" y="24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10"/>
                      </a:lnTo>
                      <a:lnTo>
                        <a:pt x="10" y="20"/>
                      </a:lnTo>
                      <a:lnTo>
                        <a:pt x="15" y="29"/>
                      </a:lnTo>
                      <a:lnTo>
                        <a:pt x="15" y="34"/>
                      </a:lnTo>
                      <a:lnTo>
                        <a:pt x="2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0" name="Freeform 358">
                  <a:extLst>
                    <a:ext uri="{FF2B5EF4-FFF2-40B4-BE49-F238E27FC236}">
                      <a16:creationId xmlns:a16="http://schemas.microsoft.com/office/drawing/2014/main" id="{9D598D87-33E6-4FD6-A59D-4E6C80704A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8" y="1982"/>
                  <a:ext cx="5" cy="48"/>
                </a:xfrm>
                <a:custGeom>
                  <a:avLst/>
                  <a:gdLst>
                    <a:gd name="T0" fmla="*/ 0 w 5"/>
                    <a:gd name="T1" fmla="*/ 48 h 48"/>
                    <a:gd name="T2" fmla="*/ 5 w 5"/>
                    <a:gd name="T3" fmla="*/ 0 h 48"/>
                    <a:gd name="T4" fmla="*/ 5 w 5"/>
                    <a:gd name="T5" fmla="*/ 24 h 48"/>
                    <a:gd name="T6" fmla="*/ 5 w 5"/>
                    <a:gd name="T7" fmla="*/ 39 h 48"/>
                    <a:gd name="T8" fmla="*/ 0 w 5"/>
                    <a:gd name="T9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48">
                      <a:moveTo>
                        <a:pt x="0" y="48"/>
                      </a:moveTo>
                      <a:lnTo>
                        <a:pt x="5" y="0"/>
                      </a:lnTo>
                      <a:lnTo>
                        <a:pt x="5" y="24"/>
                      </a:lnTo>
                      <a:lnTo>
                        <a:pt x="5" y="39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1" name="Freeform 359">
                  <a:extLst>
                    <a:ext uri="{FF2B5EF4-FFF2-40B4-BE49-F238E27FC236}">
                      <a16:creationId xmlns:a16="http://schemas.microsoft.com/office/drawing/2014/main" id="{38A66852-7984-46D6-9775-53476104C1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6" y="1987"/>
                  <a:ext cx="29" cy="39"/>
                </a:xfrm>
                <a:custGeom>
                  <a:avLst/>
                  <a:gdLst>
                    <a:gd name="T0" fmla="*/ 29 w 29"/>
                    <a:gd name="T1" fmla="*/ 0 h 39"/>
                    <a:gd name="T2" fmla="*/ 29 w 29"/>
                    <a:gd name="T3" fmla="*/ 5 h 39"/>
                    <a:gd name="T4" fmla="*/ 24 w 29"/>
                    <a:gd name="T5" fmla="*/ 10 h 39"/>
                    <a:gd name="T6" fmla="*/ 19 w 29"/>
                    <a:gd name="T7" fmla="*/ 15 h 39"/>
                    <a:gd name="T8" fmla="*/ 14 w 29"/>
                    <a:gd name="T9" fmla="*/ 19 h 39"/>
                    <a:gd name="T10" fmla="*/ 24 w 29"/>
                    <a:gd name="T11" fmla="*/ 19 h 39"/>
                    <a:gd name="T12" fmla="*/ 19 w 29"/>
                    <a:gd name="T13" fmla="*/ 24 h 39"/>
                    <a:gd name="T14" fmla="*/ 14 w 29"/>
                    <a:gd name="T15" fmla="*/ 29 h 39"/>
                    <a:gd name="T16" fmla="*/ 0 w 29"/>
                    <a:gd name="T17" fmla="*/ 39 h 39"/>
                    <a:gd name="T18" fmla="*/ 0 w 29"/>
                    <a:gd name="T19" fmla="*/ 34 h 39"/>
                    <a:gd name="T20" fmla="*/ 0 w 29"/>
                    <a:gd name="T21" fmla="*/ 34 h 39"/>
                    <a:gd name="T22" fmla="*/ 5 w 29"/>
                    <a:gd name="T23" fmla="*/ 29 h 39"/>
                    <a:gd name="T24" fmla="*/ 10 w 29"/>
                    <a:gd name="T25" fmla="*/ 24 h 39"/>
                    <a:gd name="T26" fmla="*/ 5 w 29"/>
                    <a:gd name="T27" fmla="*/ 15 h 39"/>
                    <a:gd name="T28" fmla="*/ 10 w 29"/>
                    <a:gd name="T29" fmla="*/ 10 h 39"/>
                    <a:gd name="T30" fmla="*/ 19 w 29"/>
                    <a:gd name="T31" fmla="*/ 5 h 39"/>
                    <a:gd name="T32" fmla="*/ 24 w 29"/>
                    <a:gd name="T33" fmla="*/ 0 h 39"/>
                    <a:gd name="T34" fmla="*/ 29 w 29"/>
                    <a:gd name="T35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9" h="39">
                      <a:moveTo>
                        <a:pt x="29" y="0"/>
                      </a:moveTo>
                      <a:lnTo>
                        <a:pt x="29" y="5"/>
                      </a:lnTo>
                      <a:lnTo>
                        <a:pt x="24" y="10"/>
                      </a:lnTo>
                      <a:lnTo>
                        <a:pt x="19" y="15"/>
                      </a:lnTo>
                      <a:lnTo>
                        <a:pt x="14" y="19"/>
                      </a:lnTo>
                      <a:lnTo>
                        <a:pt x="24" y="19"/>
                      </a:lnTo>
                      <a:lnTo>
                        <a:pt x="19" y="24"/>
                      </a:lnTo>
                      <a:lnTo>
                        <a:pt x="14" y="29"/>
                      </a:lnTo>
                      <a:lnTo>
                        <a:pt x="0" y="39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5" y="29"/>
                      </a:lnTo>
                      <a:lnTo>
                        <a:pt x="10" y="24"/>
                      </a:ln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19" y="5"/>
                      </a:lnTo>
                      <a:lnTo>
                        <a:pt x="24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2" name="Freeform 360">
                  <a:extLst>
                    <a:ext uri="{FF2B5EF4-FFF2-40B4-BE49-F238E27FC236}">
                      <a16:creationId xmlns:a16="http://schemas.microsoft.com/office/drawing/2014/main" id="{E72B6C7C-938E-48C6-8EA3-AD2DCAF859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1" y="1987"/>
                  <a:ext cx="29" cy="24"/>
                </a:xfrm>
                <a:custGeom>
                  <a:avLst/>
                  <a:gdLst>
                    <a:gd name="T0" fmla="*/ 29 w 29"/>
                    <a:gd name="T1" fmla="*/ 0 h 24"/>
                    <a:gd name="T2" fmla="*/ 24 w 29"/>
                    <a:gd name="T3" fmla="*/ 5 h 24"/>
                    <a:gd name="T4" fmla="*/ 19 w 29"/>
                    <a:gd name="T5" fmla="*/ 15 h 24"/>
                    <a:gd name="T6" fmla="*/ 10 w 29"/>
                    <a:gd name="T7" fmla="*/ 19 h 24"/>
                    <a:gd name="T8" fmla="*/ 0 w 29"/>
                    <a:gd name="T9" fmla="*/ 24 h 24"/>
                    <a:gd name="T10" fmla="*/ 10 w 29"/>
                    <a:gd name="T11" fmla="*/ 15 h 24"/>
                    <a:gd name="T12" fmla="*/ 15 w 29"/>
                    <a:gd name="T13" fmla="*/ 10 h 24"/>
                    <a:gd name="T14" fmla="*/ 24 w 29"/>
                    <a:gd name="T15" fmla="*/ 5 h 24"/>
                    <a:gd name="T16" fmla="*/ 29 w 29"/>
                    <a:gd name="T17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" h="24">
                      <a:moveTo>
                        <a:pt x="29" y="0"/>
                      </a:moveTo>
                      <a:lnTo>
                        <a:pt x="24" y="5"/>
                      </a:lnTo>
                      <a:lnTo>
                        <a:pt x="19" y="15"/>
                      </a:lnTo>
                      <a:lnTo>
                        <a:pt x="10" y="19"/>
                      </a:lnTo>
                      <a:lnTo>
                        <a:pt x="0" y="24"/>
                      </a:lnTo>
                      <a:lnTo>
                        <a:pt x="10" y="15"/>
                      </a:lnTo>
                      <a:lnTo>
                        <a:pt x="15" y="10"/>
                      </a:lnTo>
                      <a:lnTo>
                        <a:pt x="24" y="5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3" name="Freeform 361">
                  <a:extLst>
                    <a:ext uri="{FF2B5EF4-FFF2-40B4-BE49-F238E27FC236}">
                      <a16:creationId xmlns:a16="http://schemas.microsoft.com/office/drawing/2014/main" id="{B94281A0-FFD9-41FE-BCEB-0657702D47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3" y="1997"/>
                  <a:ext cx="19" cy="38"/>
                </a:xfrm>
                <a:custGeom>
                  <a:avLst/>
                  <a:gdLst>
                    <a:gd name="T0" fmla="*/ 19 w 19"/>
                    <a:gd name="T1" fmla="*/ 38 h 38"/>
                    <a:gd name="T2" fmla="*/ 0 w 19"/>
                    <a:gd name="T3" fmla="*/ 0 h 38"/>
                    <a:gd name="T4" fmla="*/ 9 w 19"/>
                    <a:gd name="T5" fmla="*/ 0 h 38"/>
                    <a:gd name="T6" fmla="*/ 19 w 19"/>
                    <a:gd name="T7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38">
                      <a:moveTo>
                        <a:pt x="19" y="38"/>
                      </a:move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9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4" name="Freeform 362">
                  <a:extLst>
                    <a:ext uri="{FF2B5EF4-FFF2-40B4-BE49-F238E27FC236}">
                      <a16:creationId xmlns:a16="http://schemas.microsoft.com/office/drawing/2014/main" id="{7104914F-A3D0-4FA6-BB5A-EFDC800C8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1" y="1997"/>
                  <a:ext cx="15" cy="19"/>
                </a:xfrm>
                <a:custGeom>
                  <a:avLst/>
                  <a:gdLst>
                    <a:gd name="T0" fmla="*/ 15 w 15"/>
                    <a:gd name="T1" fmla="*/ 0 h 19"/>
                    <a:gd name="T2" fmla="*/ 15 w 15"/>
                    <a:gd name="T3" fmla="*/ 5 h 19"/>
                    <a:gd name="T4" fmla="*/ 15 w 15"/>
                    <a:gd name="T5" fmla="*/ 9 h 19"/>
                    <a:gd name="T6" fmla="*/ 10 w 15"/>
                    <a:gd name="T7" fmla="*/ 14 h 19"/>
                    <a:gd name="T8" fmla="*/ 5 w 15"/>
                    <a:gd name="T9" fmla="*/ 19 h 19"/>
                    <a:gd name="T10" fmla="*/ 0 w 15"/>
                    <a:gd name="T11" fmla="*/ 19 h 19"/>
                    <a:gd name="T12" fmla="*/ 0 w 15"/>
                    <a:gd name="T13" fmla="*/ 14 h 19"/>
                    <a:gd name="T14" fmla="*/ 0 w 15"/>
                    <a:gd name="T15" fmla="*/ 14 h 19"/>
                    <a:gd name="T16" fmla="*/ 0 w 15"/>
                    <a:gd name="T17" fmla="*/ 5 h 19"/>
                    <a:gd name="T18" fmla="*/ 5 w 15"/>
                    <a:gd name="T19" fmla="*/ 0 h 19"/>
                    <a:gd name="T20" fmla="*/ 15 w 15"/>
                    <a:gd name="T21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" h="19">
                      <a:moveTo>
                        <a:pt x="15" y="0"/>
                      </a:moveTo>
                      <a:lnTo>
                        <a:pt x="15" y="5"/>
                      </a:lnTo>
                      <a:lnTo>
                        <a:pt x="15" y="9"/>
                      </a:lnTo>
                      <a:lnTo>
                        <a:pt x="10" y="14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5" name="Freeform 363">
                  <a:extLst>
                    <a:ext uri="{FF2B5EF4-FFF2-40B4-BE49-F238E27FC236}">
                      <a16:creationId xmlns:a16="http://schemas.microsoft.com/office/drawing/2014/main" id="{5C63C9F3-9238-41FE-9754-3CEBA5303F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4" y="1997"/>
                  <a:ext cx="120" cy="77"/>
                </a:xfrm>
                <a:custGeom>
                  <a:avLst/>
                  <a:gdLst>
                    <a:gd name="T0" fmla="*/ 120 w 120"/>
                    <a:gd name="T1" fmla="*/ 0 h 77"/>
                    <a:gd name="T2" fmla="*/ 116 w 120"/>
                    <a:gd name="T3" fmla="*/ 9 h 77"/>
                    <a:gd name="T4" fmla="*/ 111 w 120"/>
                    <a:gd name="T5" fmla="*/ 14 h 77"/>
                    <a:gd name="T6" fmla="*/ 96 w 120"/>
                    <a:gd name="T7" fmla="*/ 29 h 77"/>
                    <a:gd name="T8" fmla="*/ 82 w 120"/>
                    <a:gd name="T9" fmla="*/ 43 h 77"/>
                    <a:gd name="T10" fmla="*/ 77 w 120"/>
                    <a:gd name="T11" fmla="*/ 48 h 77"/>
                    <a:gd name="T12" fmla="*/ 72 w 120"/>
                    <a:gd name="T13" fmla="*/ 57 h 77"/>
                    <a:gd name="T14" fmla="*/ 77 w 120"/>
                    <a:gd name="T15" fmla="*/ 57 h 77"/>
                    <a:gd name="T16" fmla="*/ 82 w 120"/>
                    <a:gd name="T17" fmla="*/ 57 h 77"/>
                    <a:gd name="T18" fmla="*/ 87 w 120"/>
                    <a:gd name="T19" fmla="*/ 48 h 77"/>
                    <a:gd name="T20" fmla="*/ 92 w 120"/>
                    <a:gd name="T21" fmla="*/ 38 h 77"/>
                    <a:gd name="T22" fmla="*/ 92 w 120"/>
                    <a:gd name="T23" fmla="*/ 38 h 77"/>
                    <a:gd name="T24" fmla="*/ 96 w 120"/>
                    <a:gd name="T25" fmla="*/ 33 h 77"/>
                    <a:gd name="T26" fmla="*/ 96 w 120"/>
                    <a:gd name="T27" fmla="*/ 33 h 77"/>
                    <a:gd name="T28" fmla="*/ 96 w 120"/>
                    <a:gd name="T29" fmla="*/ 43 h 77"/>
                    <a:gd name="T30" fmla="*/ 96 w 120"/>
                    <a:gd name="T31" fmla="*/ 48 h 77"/>
                    <a:gd name="T32" fmla="*/ 87 w 120"/>
                    <a:gd name="T33" fmla="*/ 57 h 77"/>
                    <a:gd name="T34" fmla="*/ 63 w 120"/>
                    <a:gd name="T35" fmla="*/ 77 h 77"/>
                    <a:gd name="T36" fmla="*/ 53 w 120"/>
                    <a:gd name="T37" fmla="*/ 77 h 77"/>
                    <a:gd name="T38" fmla="*/ 58 w 120"/>
                    <a:gd name="T39" fmla="*/ 72 h 77"/>
                    <a:gd name="T40" fmla="*/ 58 w 120"/>
                    <a:gd name="T41" fmla="*/ 72 h 77"/>
                    <a:gd name="T42" fmla="*/ 63 w 120"/>
                    <a:gd name="T43" fmla="*/ 67 h 77"/>
                    <a:gd name="T44" fmla="*/ 48 w 120"/>
                    <a:gd name="T45" fmla="*/ 67 h 77"/>
                    <a:gd name="T46" fmla="*/ 34 w 120"/>
                    <a:gd name="T47" fmla="*/ 72 h 77"/>
                    <a:gd name="T48" fmla="*/ 20 w 120"/>
                    <a:gd name="T49" fmla="*/ 72 h 77"/>
                    <a:gd name="T50" fmla="*/ 0 w 120"/>
                    <a:gd name="T51" fmla="*/ 67 h 77"/>
                    <a:gd name="T52" fmla="*/ 10 w 120"/>
                    <a:gd name="T53" fmla="*/ 62 h 77"/>
                    <a:gd name="T54" fmla="*/ 20 w 120"/>
                    <a:gd name="T55" fmla="*/ 62 h 77"/>
                    <a:gd name="T56" fmla="*/ 34 w 120"/>
                    <a:gd name="T57" fmla="*/ 62 h 77"/>
                    <a:gd name="T58" fmla="*/ 44 w 120"/>
                    <a:gd name="T59" fmla="*/ 62 h 77"/>
                    <a:gd name="T60" fmla="*/ 53 w 120"/>
                    <a:gd name="T61" fmla="*/ 62 h 77"/>
                    <a:gd name="T62" fmla="*/ 58 w 120"/>
                    <a:gd name="T63" fmla="*/ 57 h 77"/>
                    <a:gd name="T64" fmla="*/ 63 w 120"/>
                    <a:gd name="T65" fmla="*/ 48 h 77"/>
                    <a:gd name="T66" fmla="*/ 58 w 120"/>
                    <a:gd name="T67" fmla="*/ 48 h 77"/>
                    <a:gd name="T68" fmla="*/ 53 w 120"/>
                    <a:gd name="T69" fmla="*/ 48 h 77"/>
                    <a:gd name="T70" fmla="*/ 44 w 120"/>
                    <a:gd name="T71" fmla="*/ 53 h 77"/>
                    <a:gd name="T72" fmla="*/ 29 w 120"/>
                    <a:gd name="T73" fmla="*/ 53 h 77"/>
                    <a:gd name="T74" fmla="*/ 24 w 120"/>
                    <a:gd name="T75" fmla="*/ 53 h 77"/>
                    <a:gd name="T76" fmla="*/ 20 w 120"/>
                    <a:gd name="T77" fmla="*/ 48 h 77"/>
                    <a:gd name="T78" fmla="*/ 29 w 120"/>
                    <a:gd name="T79" fmla="*/ 48 h 77"/>
                    <a:gd name="T80" fmla="*/ 39 w 120"/>
                    <a:gd name="T81" fmla="*/ 43 h 77"/>
                    <a:gd name="T82" fmla="*/ 48 w 120"/>
                    <a:gd name="T83" fmla="*/ 43 h 77"/>
                    <a:gd name="T84" fmla="*/ 58 w 120"/>
                    <a:gd name="T85" fmla="*/ 38 h 77"/>
                    <a:gd name="T86" fmla="*/ 58 w 120"/>
                    <a:gd name="T87" fmla="*/ 33 h 77"/>
                    <a:gd name="T88" fmla="*/ 63 w 120"/>
                    <a:gd name="T89" fmla="*/ 29 h 77"/>
                    <a:gd name="T90" fmla="*/ 63 w 120"/>
                    <a:gd name="T91" fmla="*/ 24 h 77"/>
                    <a:gd name="T92" fmla="*/ 68 w 120"/>
                    <a:gd name="T93" fmla="*/ 24 h 77"/>
                    <a:gd name="T94" fmla="*/ 68 w 120"/>
                    <a:gd name="T95" fmla="*/ 24 h 77"/>
                    <a:gd name="T96" fmla="*/ 68 w 120"/>
                    <a:gd name="T97" fmla="*/ 29 h 77"/>
                    <a:gd name="T98" fmla="*/ 68 w 120"/>
                    <a:gd name="T99" fmla="*/ 38 h 77"/>
                    <a:gd name="T100" fmla="*/ 63 w 120"/>
                    <a:gd name="T101" fmla="*/ 38 h 77"/>
                    <a:gd name="T102" fmla="*/ 68 w 120"/>
                    <a:gd name="T103" fmla="*/ 38 h 77"/>
                    <a:gd name="T104" fmla="*/ 77 w 120"/>
                    <a:gd name="T105" fmla="*/ 38 h 77"/>
                    <a:gd name="T106" fmla="*/ 82 w 120"/>
                    <a:gd name="T107" fmla="*/ 33 h 77"/>
                    <a:gd name="T108" fmla="*/ 82 w 120"/>
                    <a:gd name="T109" fmla="*/ 24 h 77"/>
                    <a:gd name="T110" fmla="*/ 82 w 120"/>
                    <a:gd name="T111" fmla="*/ 24 h 77"/>
                    <a:gd name="T112" fmla="*/ 92 w 120"/>
                    <a:gd name="T113" fmla="*/ 24 h 77"/>
                    <a:gd name="T114" fmla="*/ 101 w 120"/>
                    <a:gd name="T115" fmla="*/ 24 h 77"/>
                    <a:gd name="T116" fmla="*/ 106 w 120"/>
                    <a:gd name="T117" fmla="*/ 14 h 77"/>
                    <a:gd name="T118" fmla="*/ 111 w 120"/>
                    <a:gd name="T119" fmla="*/ 9 h 77"/>
                    <a:gd name="T120" fmla="*/ 116 w 120"/>
                    <a:gd name="T121" fmla="*/ 5 h 77"/>
                    <a:gd name="T122" fmla="*/ 120 w 120"/>
                    <a:gd name="T123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20" h="77">
                      <a:moveTo>
                        <a:pt x="120" y="0"/>
                      </a:moveTo>
                      <a:lnTo>
                        <a:pt x="116" y="9"/>
                      </a:lnTo>
                      <a:lnTo>
                        <a:pt x="111" y="14"/>
                      </a:lnTo>
                      <a:lnTo>
                        <a:pt x="96" y="29"/>
                      </a:lnTo>
                      <a:lnTo>
                        <a:pt x="82" y="43"/>
                      </a:lnTo>
                      <a:lnTo>
                        <a:pt x="77" y="48"/>
                      </a:lnTo>
                      <a:lnTo>
                        <a:pt x="72" y="57"/>
                      </a:lnTo>
                      <a:lnTo>
                        <a:pt x="77" y="57"/>
                      </a:lnTo>
                      <a:lnTo>
                        <a:pt x="82" y="57"/>
                      </a:lnTo>
                      <a:lnTo>
                        <a:pt x="87" y="48"/>
                      </a:lnTo>
                      <a:lnTo>
                        <a:pt x="92" y="38"/>
                      </a:lnTo>
                      <a:lnTo>
                        <a:pt x="92" y="38"/>
                      </a:lnTo>
                      <a:lnTo>
                        <a:pt x="96" y="33"/>
                      </a:lnTo>
                      <a:lnTo>
                        <a:pt x="96" y="33"/>
                      </a:lnTo>
                      <a:lnTo>
                        <a:pt x="96" y="43"/>
                      </a:lnTo>
                      <a:lnTo>
                        <a:pt x="96" y="48"/>
                      </a:lnTo>
                      <a:lnTo>
                        <a:pt x="87" y="57"/>
                      </a:lnTo>
                      <a:lnTo>
                        <a:pt x="63" y="77"/>
                      </a:lnTo>
                      <a:lnTo>
                        <a:pt x="53" y="77"/>
                      </a:lnTo>
                      <a:lnTo>
                        <a:pt x="58" y="72"/>
                      </a:lnTo>
                      <a:lnTo>
                        <a:pt x="58" y="72"/>
                      </a:lnTo>
                      <a:lnTo>
                        <a:pt x="63" y="67"/>
                      </a:lnTo>
                      <a:lnTo>
                        <a:pt x="48" y="67"/>
                      </a:lnTo>
                      <a:lnTo>
                        <a:pt x="34" y="72"/>
                      </a:lnTo>
                      <a:lnTo>
                        <a:pt x="20" y="72"/>
                      </a:lnTo>
                      <a:lnTo>
                        <a:pt x="0" y="67"/>
                      </a:lnTo>
                      <a:lnTo>
                        <a:pt x="10" y="62"/>
                      </a:lnTo>
                      <a:lnTo>
                        <a:pt x="20" y="62"/>
                      </a:lnTo>
                      <a:lnTo>
                        <a:pt x="34" y="62"/>
                      </a:lnTo>
                      <a:lnTo>
                        <a:pt x="44" y="62"/>
                      </a:lnTo>
                      <a:lnTo>
                        <a:pt x="53" y="62"/>
                      </a:lnTo>
                      <a:lnTo>
                        <a:pt x="58" y="57"/>
                      </a:lnTo>
                      <a:lnTo>
                        <a:pt x="63" y="48"/>
                      </a:lnTo>
                      <a:lnTo>
                        <a:pt x="58" y="48"/>
                      </a:lnTo>
                      <a:lnTo>
                        <a:pt x="53" y="48"/>
                      </a:lnTo>
                      <a:lnTo>
                        <a:pt x="44" y="53"/>
                      </a:lnTo>
                      <a:lnTo>
                        <a:pt x="29" y="53"/>
                      </a:lnTo>
                      <a:lnTo>
                        <a:pt x="24" y="53"/>
                      </a:lnTo>
                      <a:lnTo>
                        <a:pt x="20" y="48"/>
                      </a:lnTo>
                      <a:lnTo>
                        <a:pt x="29" y="48"/>
                      </a:lnTo>
                      <a:lnTo>
                        <a:pt x="39" y="43"/>
                      </a:lnTo>
                      <a:lnTo>
                        <a:pt x="48" y="43"/>
                      </a:lnTo>
                      <a:lnTo>
                        <a:pt x="58" y="38"/>
                      </a:lnTo>
                      <a:lnTo>
                        <a:pt x="58" y="33"/>
                      </a:lnTo>
                      <a:lnTo>
                        <a:pt x="63" y="29"/>
                      </a:lnTo>
                      <a:lnTo>
                        <a:pt x="63" y="24"/>
                      </a:lnTo>
                      <a:lnTo>
                        <a:pt x="68" y="24"/>
                      </a:lnTo>
                      <a:lnTo>
                        <a:pt x="68" y="24"/>
                      </a:lnTo>
                      <a:lnTo>
                        <a:pt x="68" y="29"/>
                      </a:lnTo>
                      <a:lnTo>
                        <a:pt x="68" y="38"/>
                      </a:lnTo>
                      <a:lnTo>
                        <a:pt x="63" y="38"/>
                      </a:lnTo>
                      <a:lnTo>
                        <a:pt x="68" y="38"/>
                      </a:lnTo>
                      <a:lnTo>
                        <a:pt x="77" y="38"/>
                      </a:lnTo>
                      <a:lnTo>
                        <a:pt x="82" y="33"/>
                      </a:lnTo>
                      <a:lnTo>
                        <a:pt x="82" y="24"/>
                      </a:lnTo>
                      <a:lnTo>
                        <a:pt x="82" y="24"/>
                      </a:lnTo>
                      <a:lnTo>
                        <a:pt x="92" y="24"/>
                      </a:lnTo>
                      <a:lnTo>
                        <a:pt x="101" y="24"/>
                      </a:lnTo>
                      <a:lnTo>
                        <a:pt x="106" y="14"/>
                      </a:lnTo>
                      <a:lnTo>
                        <a:pt x="111" y="9"/>
                      </a:lnTo>
                      <a:lnTo>
                        <a:pt x="116" y="5"/>
                      </a:lnTo>
                      <a:lnTo>
                        <a:pt x="1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6" name="Freeform 364">
                  <a:extLst>
                    <a:ext uri="{FF2B5EF4-FFF2-40B4-BE49-F238E27FC236}">
                      <a16:creationId xmlns:a16="http://schemas.microsoft.com/office/drawing/2014/main" id="{3FC64AE5-13F2-4CF6-888E-C14AD7EE21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17" y="2002"/>
                  <a:ext cx="120" cy="76"/>
                </a:xfrm>
                <a:custGeom>
                  <a:avLst/>
                  <a:gdLst>
                    <a:gd name="T0" fmla="*/ 100 w 120"/>
                    <a:gd name="T1" fmla="*/ 33 h 76"/>
                    <a:gd name="T2" fmla="*/ 105 w 120"/>
                    <a:gd name="T3" fmla="*/ 33 h 76"/>
                    <a:gd name="T4" fmla="*/ 110 w 120"/>
                    <a:gd name="T5" fmla="*/ 33 h 76"/>
                    <a:gd name="T6" fmla="*/ 115 w 120"/>
                    <a:gd name="T7" fmla="*/ 38 h 76"/>
                    <a:gd name="T8" fmla="*/ 120 w 120"/>
                    <a:gd name="T9" fmla="*/ 43 h 76"/>
                    <a:gd name="T10" fmla="*/ 120 w 120"/>
                    <a:gd name="T11" fmla="*/ 52 h 76"/>
                    <a:gd name="T12" fmla="*/ 120 w 120"/>
                    <a:gd name="T13" fmla="*/ 76 h 76"/>
                    <a:gd name="T14" fmla="*/ 115 w 120"/>
                    <a:gd name="T15" fmla="*/ 72 h 76"/>
                    <a:gd name="T16" fmla="*/ 110 w 120"/>
                    <a:gd name="T17" fmla="*/ 67 h 76"/>
                    <a:gd name="T18" fmla="*/ 105 w 120"/>
                    <a:gd name="T19" fmla="*/ 62 h 76"/>
                    <a:gd name="T20" fmla="*/ 105 w 120"/>
                    <a:gd name="T21" fmla="*/ 57 h 76"/>
                    <a:gd name="T22" fmla="*/ 105 w 120"/>
                    <a:gd name="T23" fmla="*/ 52 h 76"/>
                    <a:gd name="T24" fmla="*/ 100 w 120"/>
                    <a:gd name="T25" fmla="*/ 52 h 76"/>
                    <a:gd name="T26" fmla="*/ 100 w 120"/>
                    <a:gd name="T27" fmla="*/ 48 h 76"/>
                    <a:gd name="T28" fmla="*/ 91 w 120"/>
                    <a:gd name="T29" fmla="*/ 38 h 76"/>
                    <a:gd name="T30" fmla="*/ 86 w 120"/>
                    <a:gd name="T31" fmla="*/ 33 h 76"/>
                    <a:gd name="T32" fmla="*/ 81 w 120"/>
                    <a:gd name="T33" fmla="*/ 28 h 76"/>
                    <a:gd name="T34" fmla="*/ 76 w 120"/>
                    <a:gd name="T35" fmla="*/ 28 h 76"/>
                    <a:gd name="T36" fmla="*/ 81 w 120"/>
                    <a:gd name="T37" fmla="*/ 38 h 76"/>
                    <a:gd name="T38" fmla="*/ 76 w 120"/>
                    <a:gd name="T39" fmla="*/ 33 h 76"/>
                    <a:gd name="T40" fmla="*/ 72 w 120"/>
                    <a:gd name="T41" fmla="*/ 28 h 76"/>
                    <a:gd name="T42" fmla="*/ 52 w 120"/>
                    <a:gd name="T43" fmla="*/ 24 h 76"/>
                    <a:gd name="T44" fmla="*/ 48 w 120"/>
                    <a:gd name="T45" fmla="*/ 19 h 76"/>
                    <a:gd name="T46" fmla="*/ 38 w 120"/>
                    <a:gd name="T47" fmla="*/ 19 h 76"/>
                    <a:gd name="T48" fmla="*/ 28 w 120"/>
                    <a:gd name="T49" fmla="*/ 19 h 76"/>
                    <a:gd name="T50" fmla="*/ 19 w 120"/>
                    <a:gd name="T51" fmla="*/ 24 h 76"/>
                    <a:gd name="T52" fmla="*/ 19 w 120"/>
                    <a:gd name="T53" fmla="*/ 24 h 76"/>
                    <a:gd name="T54" fmla="*/ 14 w 120"/>
                    <a:gd name="T55" fmla="*/ 28 h 76"/>
                    <a:gd name="T56" fmla="*/ 14 w 120"/>
                    <a:gd name="T57" fmla="*/ 28 h 76"/>
                    <a:gd name="T58" fmla="*/ 14 w 120"/>
                    <a:gd name="T59" fmla="*/ 24 h 76"/>
                    <a:gd name="T60" fmla="*/ 43 w 120"/>
                    <a:gd name="T61" fmla="*/ 19 h 76"/>
                    <a:gd name="T62" fmla="*/ 43 w 120"/>
                    <a:gd name="T63" fmla="*/ 14 h 76"/>
                    <a:gd name="T64" fmla="*/ 43 w 120"/>
                    <a:gd name="T65" fmla="*/ 14 h 76"/>
                    <a:gd name="T66" fmla="*/ 38 w 120"/>
                    <a:gd name="T67" fmla="*/ 14 h 76"/>
                    <a:gd name="T68" fmla="*/ 28 w 120"/>
                    <a:gd name="T69" fmla="*/ 14 h 76"/>
                    <a:gd name="T70" fmla="*/ 24 w 120"/>
                    <a:gd name="T71" fmla="*/ 14 h 76"/>
                    <a:gd name="T72" fmla="*/ 24 w 120"/>
                    <a:gd name="T73" fmla="*/ 9 h 76"/>
                    <a:gd name="T74" fmla="*/ 24 w 120"/>
                    <a:gd name="T75" fmla="*/ 4 h 76"/>
                    <a:gd name="T76" fmla="*/ 19 w 120"/>
                    <a:gd name="T77" fmla="*/ 4 h 76"/>
                    <a:gd name="T78" fmla="*/ 14 w 120"/>
                    <a:gd name="T79" fmla="*/ 0 h 76"/>
                    <a:gd name="T80" fmla="*/ 4 w 120"/>
                    <a:gd name="T81" fmla="*/ 0 h 76"/>
                    <a:gd name="T82" fmla="*/ 0 w 120"/>
                    <a:gd name="T83" fmla="*/ 0 h 76"/>
                    <a:gd name="T84" fmla="*/ 14 w 120"/>
                    <a:gd name="T85" fmla="*/ 4 h 76"/>
                    <a:gd name="T86" fmla="*/ 24 w 120"/>
                    <a:gd name="T87" fmla="*/ 4 h 76"/>
                    <a:gd name="T88" fmla="*/ 52 w 120"/>
                    <a:gd name="T89" fmla="*/ 9 h 76"/>
                    <a:gd name="T90" fmla="*/ 67 w 120"/>
                    <a:gd name="T91" fmla="*/ 14 h 76"/>
                    <a:gd name="T92" fmla="*/ 81 w 120"/>
                    <a:gd name="T93" fmla="*/ 19 h 76"/>
                    <a:gd name="T94" fmla="*/ 91 w 120"/>
                    <a:gd name="T95" fmla="*/ 24 h 76"/>
                    <a:gd name="T96" fmla="*/ 100 w 120"/>
                    <a:gd name="T97" fmla="*/ 33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20" h="76">
                      <a:moveTo>
                        <a:pt x="100" y="33"/>
                      </a:moveTo>
                      <a:lnTo>
                        <a:pt x="105" y="33"/>
                      </a:lnTo>
                      <a:lnTo>
                        <a:pt x="110" y="33"/>
                      </a:lnTo>
                      <a:lnTo>
                        <a:pt x="115" y="38"/>
                      </a:lnTo>
                      <a:lnTo>
                        <a:pt x="120" y="43"/>
                      </a:lnTo>
                      <a:lnTo>
                        <a:pt x="120" y="52"/>
                      </a:lnTo>
                      <a:lnTo>
                        <a:pt x="120" y="76"/>
                      </a:lnTo>
                      <a:lnTo>
                        <a:pt x="115" y="72"/>
                      </a:lnTo>
                      <a:lnTo>
                        <a:pt x="110" y="67"/>
                      </a:lnTo>
                      <a:lnTo>
                        <a:pt x="105" y="62"/>
                      </a:lnTo>
                      <a:lnTo>
                        <a:pt x="105" y="57"/>
                      </a:lnTo>
                      <a:lnTo>
                        <a:pt x="105" y="52"/>
                      </a:lnTo>
                      <a:lnTo>
                        <a:pt x="100" y="52"/>
                      </a:lnTo>
                      <a:lnTo>
                        <a:pt x="100" y="48"/>
                      </a:lnTo>
                      <a:lnTo>
                        <a:pt x="91" y="38"/>
                      </a:lnTo>
                      <a:lnTo>
                        <a:pt x="86" y="33"/>
                      </a:lnTo>
                      <a:lnTo>
                        <a:pt x="81" y="28"/>
                      </a:lnTo>
                      <a:lnTo>
                        <a:pt x="76" y="28"/>
                      </a:lnTo>
                      <a:lnTo>
                        <a:pt x="81" y="38"/>
                      </a:lnTo>
                      <a:lnTo>
                        <a:pt x="76" y="33"/>
                      </a:lnTo>
                      <a:lnTo>
                        <a:pt x="72" y="28"/>
                      </a:lnTo>
                      <a:lnTo>
                        <a:pt x="52" y="24"/>
                      </a:lnTo>
                      <a:lnTo>
                        <a:pt x="48" y="19"/>
                      </a:lnTo>
                      <a:lnTo>
                        <a:pt x="38" y="19"/>
                      </a:lnTo>
                      <a:lnTo>
                        <a:pt x="28" y="19"/>
                      </a:lnTo>
                      <a:lnTo>
                        <a:pt x="19" y="24"/>
                      </a:lnTo>
                      <a:lnTo>
                        <a:pt x="19" y="24"/>
                      </a:lnTo>
                      <a:lnTo>
                        <a:pt x="14" y="28"/>
                      </a:lnTo>
                      <a:lnTo>
                        <a:pt x="14" y="28"/>
                      </a:lnTo>
                      <a:lnTo>
                        <a:pt x="14" y="24"/>
                      </a:lnTo>
                      <a:lnTo>
                        <a:pt x="43" y="19"/>
                      </a:lnTo>
                      <a:lnTo>
                        <a:pt x="43" y="14"/>
                      </a:lnTo>
                      <a:lnTo>
                        <a:pt x="43" y="14"/>
                      </a:lnTo>
                      <a:lnTo>
                        <a:pt x="38" y="14"/>
                      </a:lnTo>
                      <a:lnTo>
                        <a:pt x="28" y="14"/>
                      </a:lnTo>
                      <a:lnTo>
                        <a:pt x="24" y="14"/>
                      </a:lnTo>
                      <a:lnTo>
                        <a:pt x="24" y="9"/>
                      </a:lnTo>
                      <a:lnTo>
                        <a:pt x="24" y="4"/>
                      </a:lnTo>
                      <a:lnTo>
                        <a:pt x="19" y="4"/>
                      </a:lnTo>
                      <a:lnTo>
                        <a:pt x="1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4" y="4"/>
                      </a:lnTo>
                      <a:lnTo>
                        <a:pt x="24" y="4"/>
                      </a:lnTo>
                      <a:lnTo>
                        <a:pt x="52" y="9"/>
                      </a:lnTo>
                      <a:lnTo>
                        <a:pt x="67" y="14"/>
                      </a:lnTo>
                      <a:lnTo>
                        <a:pt x="81" y="19"/>
                      </a:lnTo>
                      <a:lnTo>
                        <a:pt x="91" y="24"/>
                      </a:lnTo>
                      <a:lnTo>
                        <a:pt x="100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7" name="Freeform 365">
                  <a:extLst>
                    <a:ext uri="{FF2B5EF4-FFF2-40B4-BE49-F238E27FC236}">
                      <a16:creationId xmlns:a16="http://schemas.microsoft.com/office/drawing/2014/main" id="{2616BA48-3E58-4B59-BBA9-65A1FF48F2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61" y="2016"/>
                  <a:ext cx="14" cy="10"/>
                </a:xfrm>
                <a:custGeom>
                  <a:avLst/>
                  <a:gdLst>
                    <a:gd name="T0" fmla="*/ 14 w 14"/>
                    <a:gd name="T1" fmla="*/ 5 h 10"/>
                    <a:gd name="T2" fmla="*/ 14 w 14"/>
                    <a:gd name="T3" fmla="*/ 10 h 10"/>
                    <a:gd name="T4" fmla="*/ 9 w 14"/>
                    <a:gd name="T5" fmla="*/ 10 h 10"/>
                    <a:gd name="T6" fmla="*/ 5 w 14"/>
                    <a:gd name="T7" fmla="*/ 10 h 10"/>
                    <a:gd name="T8" fmla="*/ 0 w 14"/>
                    <a:gd name="T9" fmla="*/ 5 h 10"/>
                    <a:gd name="T10" fmla="*/ 0 w 14"/>
                    <a:gd name="T11" fmla="*/ 0 h 10"/>
                    <a:gd name="T12" fmla="*/ 0 w 14"/>
                    <a:gd name="T13" fmla="*/ 0 h 10"/>
                    <a:gd name="T14" fmla="*/ 5 w 14"/>
                    <a:gd name="T15" fmla="*/ 0 h 10"/>
                    <a:gd name="T16" fmla="*/ 9 w 14"/>
                    <a:gd name="T17" fmla="*/ 5 h 10"/>
                    <a:gd name="T18" fmla="*/ 14 w 14"/>
                    <a:gd name="T19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10">
                      <a:moveTo>
                        <a:pt x="14" y="5"/>
                      </a:moveTo>
                      <a:lnTo>
                        <a:pt x="14" y="10"/>
                      </a:lnTo>
                      <a:lnTo>
                        <a:pt x="9" y="10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8" name="Freeform 366">
                  <a:extLst>
                    <a:ext uri="{FF2B5EF4-FFF2-40B4-BE49-F238E27FC236}">
                      <a16:creationId xmlns:a16="http://schemas.microsoft.com/office/drawing/2014/main" id="{67E4276C-14AB-439A-AD03-58E03ED14A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9" y="2016"/>
                  <a:ext cx="62" cy="130"/>
                </a:xfrm>
                <a:custGeom>
                  <a:avLst/>
                  <a:gdLst>
                    <a:gd name="T0" fmla="*/ 33 w 62"/>
                    <a:gd name="T1" fmla="*/ 34 h 130"/>
                    <a:gd name="T2" fmla="*/ 33 w 62"/>
                    <a:gd name="T3" fmla="*/ 34 h 130"/>
                    <a:gd name="T4" fmla="*/ 38 w 62"/>
                    <a:gd name="T5" fmla="*/ 29 h 130"/>
                    <a:gd name="T6" fmla="*/ 38 w 62"/>
                    <a:gd name="T7" fmla="*/ 24 h 130"/>
                    <a:gd name="T8" fmla="*/ 38 w 62"/>
                    <a:gd name="T9" fmla="*/ 24 h 130"/>
                    <a:gd name="T10" fmla="*/ 43 w 62"/>
                    <a:gd name="T11" fmla="*/ 24 h 130"/>
                    <a:gd name="T12" fmla="*/ 38 w 62"/>
                    <a:gd name="T13" fmla="*/ 77 h 130"/>
                    <a:gd name="T14" fmla="*/ 43 w 62"/>
                    <a:gd name="T15" fmla="*/ 67 h 130"/>
                    <a:gd name="T16" fmla="*/ 48 w 62"/>
                    <a:gd name="T17" fmla="*/ 53 h 130"/>
                    <a:gd name="T18" fmla="*/ 53 w 62"/>
                    <a:gd name="T19" fmla="*/ 38 h 130"/>
                    <a:gd name="T20" fmla="*/ 57 w 62"/>
                    <a:gd name="T21" fmla="*/ 34 h 130"/>
                    <a:gd name="T22" fmla="*/ 62 w 62"/>
                    <a:gd name="T23" fmla="*/ 29 h 130"/>
                    <a:gd name="T24" fmla="*/ 57 w 62"/>
                    <a:gd name="T25" fmla="*/ 43 h 130"/>
                    <a:gd name="T26" fmla="*/ 48 w 62"/>
                    <a:gd name="T27" fmla="*/ 58 h 130"/>
                    <a:gd name="T28" fmla="*/ 43 w 62"/>
                    <a:gd name="T29" fmla="*/ 86 h 130"/>
                    <a:gd name="T30" fmla="*/ 38 w 62"/>
                    <a:gd name="T31" fmla="*/ 101 h 130"/>
                    <a:gd name="T32" fmla="*/ 29 w 62"/>
                    <a:gd name="T33" fmla="*/ 115 h 130"/>
                    <a:gd name="T34" fmla="*/ 24 w 62"/>
                    <a:gd name="T35" fmla="*/ 120 h 130"/>
                    <a:gd name="T36" fmla="*/ 19 w 62"/>
                    <a:gd name="T37" fmla="*/ 125 h 130"/>
                    <a:gd name="T38" fmla="*/ 5 w 62"/>
                    <a:gd name="T39" fmla="*/ 130 h 130"/>
                    <a:gd name="T40" fmla="*/ 0 w 62"/>
                    <a:gd name="T41" fmla="*/ 125 h 130"/>
                    <a:gd name="T42" fmla="*/ 0 w 62"/>
                    <a:gd name="T43" fmla="*/ 120 h 130"/>
                    <a:gd name="T44" fmla="*/ 5 w 62"/>
                    <a:gd name="T45" fmla="*/ 110 h 130"/>
                    <a:gd name="T46" fmla="*/ 9 w 62"/>
                    <a:gd name="T47" fmla="*/ 106 h 130"/>
                    <a:gd name="T48" fmla="*/ 9 w 62"/>
                    <a:gd name="T49" fmla="*/ 101 h 130"/>
                    <a:gd name="T50" fmla="*/ 5 w 62"/>
                    <a:gd name="T51" fmla="*/ 96 h 130"/>
                    <a:gd name="T52" fmla="*/ 14 w 62"/>
                    <a:gd name="T53" fmla="*/ 72 h 130"/>
                    <a:gd name="T54" fmla="*/ 14 w 62"/>
                    <a:gd name="T55" fmla="*/ 48 h 130"/>
                    <a:gd name="T56" fmla="*/ 19 w 62"/>
                    <a:gd name="T57" fmla="*/ 19 h 130"/>
                    <a:gd name="T58" fmla="*/ 24 w 62"/>
                    <a:gd name="T59" fmla="*/ 0 h 130"/>
                    <a:gd name="T60" fmla="*/ 24 w 62"/>
                    <a:gd name="T61" fmla="*/ 10 h 130"/>
                    <a:gd name="T62" fmla="*/ 29 w 62"/>
                    <a:gd name="T63" fmla="*/ 14 h 130"/>
                    <a:gd name="T64" fmla="*/ 29 w 62"/>
                    <a:gd name="T65" fmla="*/ 24 h 130"/>
                    <a:gd name="T66" fmla="*/ 33 w 62"/>
                    <a:gd name="T67" fmla="*/ 34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62" h="130">
                      <a:moveTo>
                        <a:pt x="33" y="34"/>
                      </a:moveTo>
                      <a:lnTo>
                        <a:pt x="33" y="34"/>
                      </a:lnTo>
                      <a:lnTo>
                        <a:pt x="38" y="29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43" y="24"/>
                      </a:lnTo>
                      <a:lnTo>
                        <a:pt x="38" y="77"/>
                      </a:lnTo>
                      <a:lnTo>
                        <a:pt x="43" y="67"/>
                      </a:lnTo>
                      <a:lnTo>
                        <a:pt x="48" y="53"/>
                      </a:lnTo>
                      <a:lnTo>
                        <a:pt x="53" y="38"/>
                      </a:lnTo>
                      <a:lnTo>
                        <a:pt x="57" y="34"/>
                      </a:lnTo>
                      <a:lnTo>
                        <a:pt x="62" y="29"/>
                      </a:lnTo>
                      <a:lnTo>
                        <a:pt x="57" y="43"/>
                      </a:lnTo>
                      <a:lnTo>
                        <a:pt x="48" y="58"/>
                      </a:lnTo>
                      <a:lnTo>
                        <a:pt x="43" y="86"/>
                      </a:lnTo>
                      <a:lnTo>
                        <a:pt x="38" y="101"/>
                      </a:lnTo>
                      <a:lnTo>
                        <a:pt x="29" y="115"/>
                      </a:lnTo>
                      <a:lnTo>
                        <a:pt x="24" y="120"/>
                      </a:lnTo>
                      <a:lnTo>
                        <a:pt x="19" y="125"/>
                      </a:lnTo>
                      <a:lnTo>
                        <a:pt x="5" y="130"/>
                      </a:lnTo>
                      <a:lnTo>
                        <a:pt x="0" y="125"/>
                      </a:lnTo>
                      <a:lnTo>
                        <a:pt x="0" y="120"/>
                      </a:lnTo>
                      <a:lnTo>
                        <a:pt x="5" y="110"/>
                      </a:lnTo>
                      <a:lnTo>
                        <a:pt x="9" y="106"/>
                      </a:lnTo>
                      <a:lnTo>
                        <a:pt x="9" y="101"/>
                      </a:lnTo>
                      <a:lnTo>
                        <a:pt x="5" y="96"/>
                      </a:lnTo>
                      <a:lnTo>
                        <a:pt x="14" y="72"/>
                      </a:lnTo>
                      <a:lnTo>
                        <a:pt x="14" y="48"/>
                      </a:lnTo>
                      <a:lnTo>
                        <a:pt x="19" y="19"/>
                      </a:lnTo>
                      <a:lnTo>
                        <a:pt x="24" y="0"/>
                      </a:lnTo>
                      <a:lnTo>
                        <a:pt x="24" y="10"/>
                      </a:lnTo>
                      <a:lnTo>
                        <a:pt x="29" y="14"/>
                      </a:lnTo>
                      <a:lnTo>
                        <a:pt x="29" y="24"/>
                      </a:lnTo>
                      <a:lnTo>
                        <a:pt x="33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79" name="Freeform 367">
                  <a:extLst>
                    <a:ext uri="{FF2B5EF4-FFF2-40B4-BE49-F238E27FC236}">
                      <a16:creationId xmlns:a16="http://schemas.microsoft.com/office/drawing/2014/main" id="{BF5A6952-6A51-41FD-907A-BCC6B608B9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6" y="2016"/>
                  <a:ext cx="10" cy="14"/>
                </a:xfrm>
                <a:custGeom>
                  <a:avLst/>
                  <a:gdLst>
                    <a:gd name="T0" fmla="*/ 10 w 10"/>
                    <a:gd name="T1" fmla="*/ 0 h 14"/>
                    <a:gd name="T2" fmla="*/ 10 w 10"/>
                    <a:gd name="T3" fmla="*/ 5 h 14"/>
                    <a:gd name="T4" fmla="*/ 10 w 10"/>
                    <a:gd name="T5" fmla="*/ 5 h 14"/>
                    <a:gd name="T6" fmla="*/ 5 w 10"/>
                    <a:gd name="T7" fmla="*/ 14 h 14"/>
                    <a:gd name="T8" fmla="*/ 5 w 10"/>
                    <a:gd name="T9" fmla="*/ 14 h 14"/>
                    <a:gd name="T10" fmla="*/ 0 w 10"/>
                    <a:gd name="T11" fmla="*/ 10 h 14"/>
                    <a:gd name="T12" fmla="*/ 0 w 10"/>
                    <a:gd name="T13" fmla="*/ 5 h 14"/>
                    <a:gd name="T14" fmla="*/ 0 w 10"/>
                    <a:gd name="T15" fmla="*/ 0 h 14"/>
                    <a:gd name="T16" fmla="*/ 5 w 10"/>
                    <a:gd name="T17" fmla="*/ 0 h 14"/>
                    <a:gd name="T18" fmla="*/ 5 w 10"/>
                    <a:gd name="T19" fmla="*/ 0 h 14"/>
                    <a:gd name="T20" fmla="*/ 10 w 10"/>
                    <a:gd name="T21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" h="14">
                      <a:moveTo>
                        <a:pt x="10" y="0"/>
                      </a:move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0" name="Freeform 368">
                  <a:extLst>
                    <a:ext uri="{FF2B5EF4-FFF2-40B4-BE49-F238E27FC236}">
                      <a16:creationId xmlns:a16="http://schemas.microsoft.com/office/drawing/2014/main" id="{B7E7CAD3-402D-4B11-97C4-3B9127BD1E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32" y="2016"/>
                  <a:ext cx="14" cy="77"/>
                </a:xfrm>
                <a:custGeom>
                  <a:avLst/>
                  <a:gdLst>
                    <a:gd name="T0" fmla="*/ 10 w 14"/>
                    <a:gd name="T1" fmla="*/ 0 h 77"/>
                    <a:gd name="T2" fmla="*/ 14 w 14"/>
                    <a:gd name="T3" fmla="*/ 38 h 77"/>
                    <a:gd name="T4" fmla="*/ 14 w 14"/>
                    <a:gd name="T5" fmla="*/ 58 h 77"/>
                    <a:gd name="T6" fmla="*/ 14 w 14"/>
                    <a:gd name="T7" fmla="*/ 67 h 77"/>
                    <a:gd name="T8" fmla="*/ 14 w 14"/>
                    <a:gd name="T9" fmla="*/ 67 h 77"/>
                    <a:gd name="T10" fmla="*/ 10 w 14"/>
                    <a:gd name="T11" fmla="*/ 77 h 77"/>
                    <a:gd name="T12" fmla="*/ 5 w 14"/>
                    <a:gd name="T13" fmla="*/ 77 h 77"/>
                    <a:gd name="T14" fmla="*/ 5 w 14"/>
                    <a:gd name="T15" fmla="*/ 72 h 77"/>
                    <a:gd name="T16" fmla="*/ 10 w 14"/>
                    <a:gd name="T17" fmla="*/ 62 h 77"/>
                    <a:gd name="T18" fmla="*/ 5 w 14"/>
                    <a:gd name="T19" fmla="*/ 48 h 77"/>
                    <a:gd name="T20" fmla="*/ 5 w 14"/>
                    <a:gd name="T21" fmla="*/ 34 h 77"/>
                    <a:gd name="T22" fmla="*/ 0 w 14"/>
                    <a:gd name="T23" fmla="*/ 24 h 77"/>
                    <a:gd name="T24" fmla="*/ 5 w 14"/>
                    <a:gd name="T25" fmla="*/ 24 h 77"/>
                    <a:gd name="T26" fmla="*/ 10 w 14"/>
                    <a:gd name="T27" fmla="*/ 24 h 77"/>
                    <a:gd name="T28" fmla="*/ 10 w 14"/>
                    <a:gd name="T29" fmla="*/ 14 h 77"/>
                    <a:gd name="T30" fmla="*/ 5 w 14"/>
                    <a:gd name="T31" fmla="*/ 5 h 77"/>
                    <a:gd name="T32" fmla="*/ 5 w 14"/>
                    <a:gd name="T33" fmla="*/ 0 h 77"/>
                    <a:gd name="T34" fmla="*/ 10 w 14"/>
                    <a:gd name="T35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" h="77">
                      <a:moveTo>
                        <a:pt x="10" y="0"/>
                      </a:moveTo>
                      <a:lnTo>
                        <a:pt x="14" y="38"/>
                      </a:lnTo>
                      <a:lnTo>
                        <a:pt x="14" y="58"/>
                      </a:lnTo>
                      <a:lnTo>
                        <a:pt x="14" y="67"/>
                      </a:lnTo>
                      <a:lnTo>
                        <a:pt x="14" y="67"/>
                      </a:lnTo>
                      <a:lnTo>
                        <a:pt x="10" y="77"/>
                      </a:lnTo>
                      <a:lnTo>
                        <a:pt x="5" y="77"/>
                      </a:lnTo>
                      <a:lnTo>
                        <a:pt x="5" y="72"/>
                      </a:lnTo>
                      <a:lnTo>
                        <a:pt x="10" y="62"/>
                      </a:lnTo>
                      <a:lnTo>
                        <a:pt x="5" y="48"/>
                      </a:lnTo>
                      <a:lnTo>
                        <a:pt x="5" y="34"/>
                      </a:lnTo>
                      <a:lnTo>
                        <a:pt x="0" y="24"/>
                      </a:lnTo>
                      <a:lnTo>
                        <a:pt x="5" y="24"/>
                      </a:lnTo>
                      <a:lnTo>
                        <a:pt x="10" y="24"/>
                      </a:lnTo>
                      <a:lnTo>
                        <a:pt x="10" y="14"/>
                      </a:lnTo>
                      <a:lnTo>
                        <a:pt x="5" y="5"/>
                      </a:lnTo>
                      <a:lnTo>
                        <a:pt x="5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1" name="Freeform 369">
                  <a:extLst>
                    <a:ext uri="{FF2B5EF4-FFF2-40B4-BE49-F238E27FC236}">
                      <a16:creationId xmlns:a16="http://schemas.microsoft.com/office/drawing/2014/main" id="{138BC3B4-EF95-4B02-A936-F8709F6AF7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3" y="2026"/>
                  <a:ext cx="82" cy="172"/>
                </a:xfrm>
                <a:custGeom>
                  <a:avLst/>
                  <a:gdLst>
                    <a:gd name="T0" fmla="*/ 58 w 82"/>
                    <a:gd name="T1" fmla="*/ 48 h 172"/>
                    <a:gd name="T2" fmla="*/ 62 w 82"/>
                    <a:gd name="T3" fmla="*/ 48 h 172"/>
                    <a:gd name="T4" fmla="*/ 58 w 82"/>
                    <a:gd name="T5" fmla="*/ 57 h 172"/>
                    <a:gd name="T6" fmla="*/ 53 w 82"/>
                    <a:gd name="T7" fmla="*/ 62 h 172"/>
                    <a:gd name="T8" fmla="*/ 43 w 82"/>
                    <a:gd name="T9" fmla="*/ 81 h 172"/>
                    <a:gd name="T10" fmla="*/ 38 w 82"/>
                    <a:gd name="T11" fmla="*/ 96 h 172"/>
                    <a:gd name="T12" fmla="*/ 24 w 82"/>
                    <a:gd name="T13" fmla="*/ 110 h 172"/>
                    <a:gd name="T14" fmla="*/ 29 w 82"/>
                    <a:gd name="T15" fmla="*/ 110 h 172"/>
                    <a:gd name="T16" fmla="*/ 29 w 82"/>
                    <a:gd name="T17" fmla="*/ 110 h 172"/>
                    <a:gd name="T18" fmla="*/ 29 w 82"/>
                    <a:gd name="T19" fmla="*/ 115 h 172"/>
                    <a:gd name="T20" fmla="*/ 29 w 82"/>
                    <a:gd name="T21" fmla="*/ 120 h 172"/>
                    <a:gd name="T22" fmla="*/ 29 w 82"/>
                    <a:gd name="T23" fmla="*/ 124 h 172"/>
                    <a:gd name="T24" fmla="*/ 5 w 82"/>
                    <a:gd name="T25" fmla="*/ 172 h 172"/>
                    <a:gd name="T26" fmla="*/ 0 w 82"/>
                    <a:gd name="T27" fmla="*/ 168 h 172"/>
                    <a:gd name="T28" fmla="*/ 24 w 82"/>
                    <a:gd name="T29" fmla="*/ 115 h 172"/>
                    <a:gd name="T30" fmla="*/ 10 w 82"/>
                    <a:gd name="T31" fmla="*/ 120 h 172"/>
                    <a:gd name="T32" fmla="*/ 10 w 82"/>
                    <a:gd name="T33" fmla="*/ 115 h 172"/>
                    <a:gd name="T34" fmla="*/ 10 w 82"/>
                    <a:gd name="T35" fmla="*/ 115 h 172"/>
                    <a:gd name="T36" fmla="*/ 19 w 82"/>
                    <a:gd name="T37" fmla="*/ 105 h 172"/>
                    <a:gd name="T38" fmla="*/ 29 w 82"/>
                    <a:gd name="T39" fmla="*/ 100 h 172"/>
                    <a:gd name="T40" fmla="*/ 34 w 82"/>
                    <a:gd name="T41" fmla="*/ 91 h 172"/>
                    <a:gd name="T42" fmla="*/ 29 w 82"/>
                    <a:gd name="T43" fmla="*/ 91 h 172"/>
                    <a:gd name="T44" fmla="*/ 29 w 82"/>
                    <a:gd name="T45" fmla="*/ 86 h 172"/>
                    <a:gd name="T46" fmla="*/ 29 w 82"/>
                    <a:gd name="T47" fmla="*/ 81 h 172"/>
                    <a:gd name="T48" fmla="*/ 38 w 82"/>
                    <a:gd name="T49" fmla="*/ 72 h 172"/>
                    <a:gd name="T50" fmla="*/ 43 w 82"/>
                    <a:gd name="T51" fmla="*/ 67 h 172"/>
                    <a:gd name="T52" fmla="*/ 48 w 82"/>
                    <a:gd name="T53" fmla="*/ 62 h 172"/>
                    <a:gd name="T54" fmla="*/ 53 w 82"/>
                    <a:gd name="T55" fmla="*/ 52 h 172"/>
                    <a:gd name="T56" fmla="*/ 48 w 82"/>
                    <a:gd name="T57" fmla="*/ 52 h 172"/>
                    <a:gd name="T58" fmla="*/ 53 w 82"/>
                    <a:gd name="T59" fmla="*/ 33 h 172"/>
                    <a:gd name="T60" fmla="*/ 58 w 82"/>
                    <a:gd name="T61" fmla="*/ 19 h 172"/>
                    <a:gd name="T62" fmla="*/ 62 w 82"/>
                    <a:gd name="T63" fmla="*/ 14 h 172"/>
                    <a:gd name="T64" fmla="*/ 67 w 82"/>
                    <a:gd name="T65" fmla="*/ 9 h 172"/>
                    <a:gd name="T66" fmla="*/ 72 w 82"/>
                    <a:gd name="T67" fmla="*/ 0 h 172"/>
                    <a:gd name="T68" fmla="*/ 82 w 82"/>
                    <a:gd name="T69" fmla="*/ 0 h 172"/>
                    <a:gd name="T70" fmla="*/ 58 w 82"/>
                    <a:gd name="T71" fmla="*/ 48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2" h="172">
                      <a:moveTo>
                        <a:pt x="58" y="48"/>
                      </a:moveTo>
                      <a:lnTo>
                        <a:pt x="62" y="48"/>
                      </a:lnTo>
                      <a:lnTo>
                        <a:pt x="58" y="57"/>
                      </a:lnTo>
                      <a:lnTo>
                        <a:pt x="53" y="62"/>
                      </a:lnTo>
                      <a:lnTo>
                        <a:pt x="43" y="81"/>
                      </a:lnTo>
                      <a:lnTo>
                        <a:pt x="38" y="96"/>
                      </a:lnTo>
                      <a:lnTo>
                        <a:pt x="24" y="110"/>
                      </a:lnTo>
                      <a:lnTo>
                        <a:pt x="29" y="110"/>
                      </a:lnTo>
                      <a:lnTo>
                        <a:pt x="29" y="110"/>
                      </a:lnTo>
                      <a:lnTo>
                        <a:pt x="29" y="115"/>
                      </a:lnTo>
                      <a:lnTo>
                        <a:pt x="29" y="120"/>
                      </a:lnTo>
                      <a:lnTo>
                        <a:pt x="29" y="124"/>
                      </a:lnTo>
                      <a:lnTo>
                        <a:pt x="5" y="172"/>
                      </a:lnTo>
                      <a:lnTo>
                        <a:pt x="0" y="168"/>
                      </a:lnTo>
                      <a:lnTo>
                        <a:pt x="24" y="115"/>
                      </a:lnTo>
                      <a:lnTo>
                        <a:pt x="10" y="120"/>
                      </a:lnTo>
                      <a:lnTo>
                        <a:pt x="10" y="115"/>
                      </a:lnTo>
                      <a:lnTo>
                        <a:pt x="10" y="115"/>
                      </a:lnTo>
                      <a:lnTo>
                        <a:pt x="19" y="105"/>
                      </a:lnTo>
                      <a:lnTo>
                        <a:pt x="29" y="100"/>
                      </a:lnTo>
                      <a:lnTo>
                        <a:pt x="34" y="91"/>
                      </a:lnTo>
                      <a:lnTo>
                        <a:pt x="29" y="91"/>
                      </a:lnTo>
                      <a:lnTo>
                        <a:pt x="29" y="86"/>
                      </a:lnTo>
                      <a:lnTo>
                        <a:pt x="29" y="81"/>
                      </a:lnTo>
                      <a:lnTo>
                        <a:pt x="38" y="72"/>
                      </a:lnTo>
                      <a:lnTo>
                        <a:pt x="43" y="67"/>
                      </a:lnTo>
                      <a:lnTo>
                        <a:pt x="48" y="62"/>
                      </a:lnTo>
                      <a:lnTo>
                        <a:pt x="53" y="52"/>
                      </a:lnTo>
                      <a:lnTo>
                        <a:pt x="48" y="52"/>
                      </a:lnTo>
                      <a:lnTo>
                        <a:pt x="53" y="33"/>
                      </a:lnTo>
                      <a:lnTo>
                        <a:pt x="58" y="19"/>
                      </a:lnTo>
                      <a:lnTo>
                        <a:pt x="62" y="14"/>
                      </a:lnTo>
                      <a:lnTo>
                        <a:pt x="67" y="9"/>
                      </a:lnTo>
                      <a:lnTo>
                        <a:pt x="72" y="0"/>
                      </a:lnTo>
                      <a:lnTo>
                        <a:pt x="82" y="0"/>
                      </a:lnTo>
                      <a:lnTo>
                        <a:pt x="58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2" name="Freeform 370">
                  <a:extLst>
                    <a:ext uri="{FF2B5EF4-FFF2-40B4-BE49-F238E27FC236}">
                      <a16:creationId xmlns:a16="http://schemas.microsoft.com/office/drawing/2014/main" id="{BB7BA713-3688-44F6-8C8C-6784274920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80" y="2030"/>
                  <a:ext cx="29" cy="5"/>
                </a:xfrm>
                <a:custGeom>
                  <a:avLst/>
                  <a:gdLst>
                    <a:gd name="T0" fmla="*/ 29 w 29"/>
                    <a:gd name="T1" fmla="*/ 0 h 5"/>
                    <a:gd name="T2" fmla="*/ 19 w 29"/>
                    <a:gd name="T3" fmla="*/ 5 h 5"/>
                    <a:gd name="T4" fmla="*/ 14 w 29"/>
                    <a:gd name="T5" fmla="*/ 5 h 5"/>
                    <a:gd name="T6" fmla="*/ 5 w 29"/>
                    <a:gd name="T7" fmla="*/ 5 h 5"/>
                    <a:gd name="T8" fmla="*/ 0 w 29"/>
                    <a:gd name="T9" fmla="*/ 5 h 5"/>
                    <a:gd name="T10" fmla="*/ 0 w 29"/>
                    <a:gd name="T11" fmla="*/ 0 h 5"/>
                    <a:gd name="T12" fmla="*/ 0 w 29"/>
                    <a:gd name="T13" fmla="*/ 0 h 5"/>
                    <a:gd name="T14" fmla="*/ 10 w 29"/>
                    <a:gd name="T15" fmla="*/ 0 h 5"/>
                    <a:gd name="T16" fmla="*/ 29 w 29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" h="5">
                      <a:moveTo>
                        <a:pt x="29" y="0"/>
                      </a:moveTo>
                      <a:lnTo>
                        <a:pt x="19" y="5"/>
                      </a:lnTo>
                      <a:lnTo>
                        <a:pt x="14" y="5"/>
                      </a:lnTo>
                      <a:lnTo>
                        <a:pt x="5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3" name="Freeform 371">
                  <a:extLst>
                    <a:ext uri="{FF2B5EF4-FFF2-40B4-BE49-F238E27FC236}">
                      <a16:creationId xmlns:a16="http://schemas.microsoft.com/office/drawing/2014/main" id="{5323E34C-08EA-45B3-9C1A-DB04EEC332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5" y="2030"/>
                  <a:ext cx="57" cy="106"/>
                </a:xfrm>
                <a:custGeom>
                  <a:avLst/>
                  <a:gdLst>
                    <a:gd name="T0" fmla="*/ 43 w 57"/>
                    <a:gd name="T1" fmla="*/ 10 h 106"/>
                    <a:gd name="T2" fmla="*/ 48 w 57"/>
                    <a:gd name="T3" fmla="*/ 15 h 106"/>
                    <a:gd name="T4" fmla="*/ 52 w 57"/>
                    <a:gd name="T5" fmla="*/ 15 h 106"/>
                    <a:gd name="T6" fmla="*/ 57 w 57"/>
                    <a:gd name="T7" fmla="*/ 15 h 106"/>
                    <a:gd name="T8" fmla="*/ 57 w 57"/>
                    <a:gd name="T9" fmla="*/ 15 h 106"/>
                    <a:gd name="T10" fmla="*/ 43 w 57"/>
                    <a:gd name="T11" fmla="*/ 24 h 106"/>
                    <a:gd name="T12" fmla="*/ 33 w 57"/>
                    <a:gd name="T13" fmla="*/ 29 h 106"/>
                    <a:gd name="T14" fmla="*/ 28 w 57"/>
                    <a:gd name="T15" fmla="*/ 34 h 106"/>
                    <a:gd name="T16" fmla="*/ 28 w 57"/>
                    <a:gd name="T17" fmla="*/ 39 h 106"/>
                    <a:gd name="T18" fmla="*/ 43 w 57"/>
                    <a:gd name="T19" fmla="*/ 44 h 106"/>
                    <a:gd name="T20" fmla="*/ 38 w 57"/>
                    <a:gd name="T21" fmla="*/ 48 h 106"/>
                    <a:gd name="T22" fmla="*/ 28 w 57"/>
                    <a:gd name="T23" fmla="*/ 53 h 106"/>
                    <a:gd name="T24" fmla="*/ 24 w 57"/>
                    <a:gd name="T25" fmla="*/ 58 h 106"/>
                    <a:gd name="T26" fmla="*/ 19 w 57"/>
                    <a:gd name="T27" fmla="*/ 68 h 106"/>
                    <a:gd name="T28" fmla="*/ 14 w 57"/>
                    <a:gd name="T29" fmla="*/ 77 h 106"/>
                    <a:gd name="T30" fmla="*/ 14 w 57"/>
                    <a:gd name="T31" fmla="*/ 87 h 106"/>
                    <a:gd name="T32" fmla="*/ 14 w 57"/>
                    <a:gd name="T33" fmla="*/ 96 h 106"/>
                    <a:gd name="T34" fmla="*/ 14 w 57"/>
                    <a:gd name="T35" fmla="*/ 106 h 106"/>
                    <a:gd name="T36" fmla="*/ 4 w 57"/>
                    <a:gd name="T37" fmla="*/ 92 h 106"/>
                    <a:gd name="T38" fmla="*/ 0 w 57"/>
                    <a:gd name="T39" fmla="*/ 77 h 106"/>
                    <a:gd name="T40" fmla="*/ 0 w 57"/>
                    <a:gd name="T41" fmla="*/ 68 h 106"/>
                    <a:gd name="T42" fmla="*/ 0 w 57"/>
                    <a:gd name="T43" fmla="*/ 63 h 106"/>
                    <a:gd name="T44" fmla="*/ 4 w 57"/>
                    <a:gd name="T45" fmla="*/ 53 h 106"/>
                    <a:gd name="T46" fmla="*/ 9 w 57"/>
                    <a:gd name="T47" fmla="*/ 48 h 106"/>
                    <a:gd name="T48" fmla="*/ 9 w 57"/>
                    <a:gd name="T49" fmla="*/ 39 h 106"/>
                    <a:gd name="T50" fmla="*/ 9 w 57"/>
                    <a:gd name="T51" fmla="*/ 34 h 106"/>
                    <a:gd name="T52" fmla="*/ 14 w 57"/>
                    <a:gd name="T53" fmla="*/ 24 h 106"/>
                    <a:gd name="T54" fmla="*/ 19 w 57"/>
                    <a:gd name="T55" fmla="*/ 20 h 106"/>
                    <a:gd name="T56" fmla="*/ 33 w 57"/>
                    <a:gd name="T57" fmla="*/ 10 h 106"/>
                    <a:gd name="T58" fmla="*/ 48 w 57"/>
                    <a:gd name="T59" fmla="*/ 5 h 106"/>
                    <a:gd name="T60" fmla="*/ 52 w 57"/>
                    <a:gd name="T61" fmla="*/ 0 h 106"/>
                    <a:gd name="T62" fmla="*/ 52 w 57"/>
                    <a:gd name="T63" fmla="*/ 0 h 106"/>
                    <a:gd name="T64" fmla="*/ 52 w 57"/>
                    <a:gd name="T65" fmla="*/ 0 h 106"/>
                    <a:gd name="T66" fmla="*/ 57 w 57"/>
                    <a:gd name="T67" fmla="*/ 0 h 106"/>
                    <a:gd name="T68" fmla="*/ 43 w 57"/>
                    <a:gd name="T69" fmla="*/ 10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57" h="106">
                      <a:moveTo>
                        <a:pt x="43" y="10"/>
                      </a:moveTo>
                      <a:lnTo>
                        <a:pt x="48" y="15"/>
                      </a:lnTo>
                      <a:lnTo>
                        <a:pt x="52" y="15"/>
                      </a:lnTo>
                      <a:lnTo>
                        <a:pt x="57" y="15"/>
                      </a:lnTo>
                      <a:lnTo>
                        <a:pt x="57" y="15"/>
                      </a:lnTo>
                      <a:lnTo>
                        <a:pt x="43" y="24"/>
                      </a:lnTo>
                      <a:lnTo>
                        <a:pt x="33" y="29"/>
                      </a:lnTo>
                      <a:lnTo>
                        <a:pt x="28" y="34"/>
                      </a:lnTo>
                      <a:lnTo>
                        <a:pt x="28" y="39"/>
                      </a:lnTo>
                      <a:lnTo>
                        <a:pt x="43" y="44"/>
                      </a:lnTo>
                      <a:lnTo>
                        <a:pt x="38" y="48"/>
                      </a:lnTo>
                      <a:lnTo>
                        <a:pt x="28" y="53"/>
                      </a:lnTo>
                      <a:lnTo>
                        <a:pt x="24" y="58"/>
                      </a:lnTo>
                      <a:lnTo>
                        <a:pt x="19" y="68"/>
                      </a:lnTo>
                      <a:lnTo>
                        <a:pt x="14" y="77"/>
                      </a:lnTo>
                      <a:lnTo>
                        <a:pt x="14" y="87"/>
                      </a:lnTo>
                      <a:lnTo>
                        <a:pt x="14" y="96"/>
                      </a:lnTo>
                      <a:lnTo>
                        <a:pt x="14" y="106"/>
                      </a:lnTo>
                      <a:lnTo>
                        <a:pt x="4" y="92"/>
                      </a:lnTo>
                      <a:lnTo>
                        <a:pt x="0" y="77"/>
                      </a:lnTo>
                      <a:lnTo>
                        <a:pt x="0" y="68"/>
                      </a:lnTo>
                      <a:lnTo>
                        <a:pt x="0" y="63"/>
                      </a:lnTo>
                      <a:lnTo>
                        <a:pt x="4" y="53"/>
                      </a:lnTo>
                      <a:lnTo>
                        <a:pt x="9" y="48"/>
                      </a:lnTo>
                      <a:lnTo>
                        <a:pt x="9" y="39"/>
                      </a:lnTo>
                      <a:lnTo>
                        <a:pt x="9" y="34"/>
                      </a:lnTo>
                      <a:lnTo>
                        <a:pt x="14" y="24"/>
                      </a:lnTo>
                      <a:lnTo>
                        <a:pt x="19" y="20"/>
                      </a:lnTo>
                      <a:lnTo>
                        <a:pt x="33" y="10"/>
                      </a:lnTo>
                      <a:lnTo>
                        <a:pt x="48" y="5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57" y="0"/>
                      </a:lnTo>
                      <a:lnTo>
                        <a:pt x="43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4" name="Freeform 372">
                  <a:extLst>
                    <a:ext uri="{FF2B5EF4-FFF2-40B4-BE49-F238E27FC236}">
                      <a16:creationId xmlns:a16="http://schemas.microsoft.com/office/drawing/2014/main" id="{83B16B3C-D1B6-4E89-BB66-EA30788C25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4" y="2045"/>
                  <a:ext cx="15" cy="43"/>
                </a:xfrm>
                <a:custGeom>
                  <a:avLst/>
                  <a:gdLst>
                    <a:gd name="T0" fmla="*/ 0 w 15"/>
                    <a:gd name="T1" fmla="*/ 43 h 43"/>
                    <a:gd name="T2" fmla="*/ 15 w 15"/>
                    <a:gd name="T3" fmla="*/ 0 h 43"/>
                    <a:gd name="T4" fmla="*/ 5 w 15"/>
                    <a:gd name="T5" fmla="*/ 29 h 43"/>
                    <a:gd name="T6" fmla="*/ 0 w 15"/>
                    <a:gd name="T7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" h="43">
                      <a:moveTo>
                        <a:pt x="0" y="43"/>
                      </a:moveTo>
                      <a:lnTo>
                        <a:pt x="15" y="0"/>
                      </a:lnTo>
                      <a:lnTo>
                        <a:pt x="5" y="29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5" name="Freeform 373">
                  <a:extLst>
                    <a:ext uri="{FF2B5EF4-FFF2-40B4-BE49-F238E27FC236}">
                      <a16:creationId xmlns:a16="http://schemas.microsoft.com/office/drawing/2014/main" id="{F25E6159-EA71-45FC-8016-B0F3974CF8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" y="2054"/>
                  <a:ext cx="44" cy="20"/>
                </a:xfrm>
                <a:custGeom>
                  <a:avLst/>
                  <a:gdLst>
                    <a:gd name="T0" fmla="*/ 44 w 44"/>
                    <a:gd name="T1" fmla="*/ 15 h 20"/>
                    <a:gd name="T2" fmla="*/ 44 w 44"/>
                    <a:gd name="T3" fmla="*/ 20 h 20"/>
                    <a:gd name="T4" fmla="*/ 39 w 44"/>
                    <a:gd name="T5" fmla="*/ 15 h 20"/>
                    <a:gd name="T6" fmla="*/ 34 w 44"/>
                    <a:gd name="T7" fmla="*/ 15 h 20"/>
                    <a:gd name="T8" fmla="*/ 24 w 44"/>
                    <a:gd name="T9" fmla="*/ 10 h 20"/>
                    <a:gd name="T10" fmla="*/ 15 w 44"/>
                    <a:gd name="T11" fmla="*/ 5 h 20"/>
                    <a:gd name="T12" fmla="*/ 0 w 44"/>
                    <a:gd name="T13" fmla="*/ 0 h 20"/>
                    <a:gd name="T14" fmla="*/ 15 w 44"/>
                    <a:gd name="T15" fmla="*/ 0 h 20"/>
                    <a:gd name="T16" fmla="*/ 24 w 44"/>
                    <a:gd name="T17" fmla="*/ 0 h 20"/>
                    <a:gd name="T18" fmla="*/ 34 w 44"/>
                    <a:gd name="T19" fmla="*/ 10 h 20"/>
                    <a:gd name="T20" fmla="*/ 44 w 44"/>
                    <a:gd name="T21" fmla="*/ 1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4" h="20">
                      <a:moveTo>
                        <a:pt x="44" y="15"/>
                      </a:moveTo>
                      <a:lnTo>
                        <a:pt x="44" y="20"/>
                      </a:lnTo>
                      <a:lnTo>
                        <a:pt x="39" y="15"/>
                      </a:lnTo>
                      <a:lnTo>
                        <a:pt x="34" y="15"/>
                      </a:lnTo>
                      <a:lnTo>
                        <a:pt x="24" y="10"/>
                      </a:lnTo>
                      <a:lnTo>
                        <a:pt x="15" y="5"/>
                      </a:lnTo>
                      <a:lnTo>
                        <a:pt x="0" y="0"/>
                      </a:lnTo>
                      <a:lnTo>
                        <a:pt x="15" y="0"/>
                      </a:lnTo>
                      <a:lnTo>
                        <a:pt x="24" y="0"/>
                      </a:lnTo>
                      <a:lnTo>
                        <a:pt x="34" y="10"/>
                      </a:lnTo>
                      <a:lnTo>
                        <a:pt x="44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6" name="Freeform 374">
                  <a:extLst>
                    <a:ext uri="{FF2B5EF4-FFF2-40B4-BE49-F238E27FC236}">
                      <a16:creationId xmlns:a16="http://schemas.microsoft.com/office/drawing/2014/main" id="{F73D0E52-557C-4C21-9989-5274F08CC3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2" y="2054"/>
                  <a:ext cx="58" cy="48"/>
                </a:xfrm>
                <a:custGeom>
                  <a:avLst/>
                  <a:gdLst>
                    <a:gd name="T0" fmla="*/ 48 w 58"/>
                    <a:gd name="T1" fmla="*/ 15 h 48"/>
                    <a:gd name="T2" fmla="*/ 5 w 58"/>
                    <a:gd name="T3" fmla="*/ 39 h 48"/>
                    <a:gd name="T4" fmla="*/ 15 w 58"/>
                    <a:gd name="T5" fmla="*/ 39 h 48"/>
                    <a:gd name="T6" fmla="*/ 29 w 58"/>
                    <a:gd name="T7" fmla="*/ 39 h 48"/>
                    <a:gd name="T8" fmla="*/ 48 w 58"/>
                    <a:gd name="T9" fmla="*/ 34 h 48"/>
                    <a:gd name="T10" fmla="*/ 39 w 58"/>
                    <a:gd name="T11" fmla="*/ 39 h 48"/>
                    <a:gd name="T12" fmla="*/ 24 w 58"/>
                    <a:gd name="T13" fmla="*/ 44 h 48"/>
                    <a:gd name="T14" fmla="*/ 10 w 58"/>
                    <a:gd name="T15" fmla="*/ 44 h 48"/>
                    <a:gd name="T16" fmla="*/ 0 w 58"/>
                    <a:gd name="T17" fmla="*/ 48 h 48"/>
                    <a:gd name="T18" fmla="*/ 0 w 58"/>
                    <a:gd name="T19" fmla="*/ 39 h 48"/>
                    <a:gd name="T20" fmla="*/ 10 w 58"/>
                    <a:gd name="T21" fmla="*/ 34 h 48"/>
                    <a:gd name="T22" fmla="*/ 24 w 58"/>
                    <a:gd name="T23" fmla="*/ 24 h 48"/>
                    <a:gd name="T24" fmla="*/ 44 w 58"/>
                    <a:gd name="T25" fmla="*/ 15 h 48"/>
                    <a:gd name="T26" fmla="*/ 48 w 58"/>
                    <a:gd name="T27" fmla="*/ 5 h 48"/>
                    <a:gd name="T28" fmla="*/ 53 w 58"/>
                    <a:gd name="T29" fmla="*/ 0 h 48"/>
                    <a:gd name="T30" fmla="*/ 58 w 58"/>
                    <a:gd name="T31" fmla="*/ 0 h 48"/>
                    <a:gd name="T32" fmla="*/ 53 w 58"/>
                    <a:gd name="T33" fmla="*/ 5 h 48"/>
                    <a:gd name="T34" fmla="*/ 48 w 58"/>
                    <a:gd name="T35" fmla="*/ 15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8" h="48">
                      <a:moveTo>
                        <a:pt x="48" y="15"/>
                      </a:moveTo>
                      <a:lnTo>
                        <a:pt x="5" y="39"/>
                      </a:lnTo>
                      <a:lnTo>
                        <a:pt x="15" y="39"/>
                      </a:lnTo>
                      <a:lnTo>
                        <a:pt x="29" y="39"/>
                      </a:lnTo>
                      <a:lnTo>
                        <a:pt x="48" y="34"/>
                      </a:lnTo>
                      <a:lnTo>
                        <a:pt x="39" y="39"/>
                      </a:lnTo>
                      <a:lnTo>
                        <a:pt x="24" y="44"/>
                      </a:lnTo>
                      <a:lnTo>
                        <a:pt x="10" y="44"/>
                      </a:lnTo>
                      <a:lnTo>
                        <a:pt x="0" y="48"/>
                      </a:lnTo>
                      <a:lnTo>
                        <a:pt x="0" y="39"/>
                      </a:lnTo>
                      <a:lnTo>
                        <a:pt x="10" y="34"/>
                      </a:lnTo>
                      <a:lnTo>
                        <a:pt x="24" y="24"/>
                      </a:lnTo>
                      <a:lnTo>
                        <a:pt x="44" y="15"/>
                      </a:lnTo>
                      <a:lnTo>
                        <a:pt x="48" y="5"/>
                      </a:lnTo>
                      <a:lnTo>
                        <a:pt x="53" y="0"/>
                      </a:lnTo>
                      <a:lnTo>
                        <a:pt x="58" y="0"/>
                      </a:lnTo>
                      <a:lnTo>
                        <a:pt x="53" y="5"/>
                      </a:lnTo>
                      <a:lnTo>
                        <a:pt x="48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7" name="Freeform 375">
                  <a:extLst>
                    <a:ext uri="{FF2B5EF4-FFF2-40B4-BE49-F238E27FC236}">
                      <a16:creationId xmlns:a16="http://schemas.microsoft.com/office/drawing/2014/main" id="{558CF791-3FF7-43B7-BCEE-0570C9FF91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6" y="2054"/>
                  <a:ext cx="48" cy="92"/>
                </a:xfrm>
                <a:custGeom>
                  <a:avLst/>
                  <a:gdLst>
                    <a:gd name="T0" fmla="*/ 20 w 48"/>
                    <a:gd name="T1" fmla="*/ 0 h 92"/>
                    <a:gd name="T2" fmla="*/ 20 w 48"/>
                    <a:gd name="T3" fmla="*/ 5 h 92"/>
                    <a:gd name="T4" fmla="*/ 20 w 48"/>
                    <a:gd name="T5" fmla="*/ 15 h 92"/>
                    <a:gd name="T6" fmla="*/ 20 w 48"/>
                    <a:gd name="T7" fmla="*/ 29 h 92"/>
                    <a:gd name="T8" fmla="*/ 15 w 48"/>
                    <a:gd name="T9" fmla="*/ 39 h 92"/>
                    <a:gd name="T10" fmla="*/ 15 w 48"/>
                    <a:gd name="T11" fmla="*/ 48 h 92"/>
                    <a:gd name="T12" fmla="*/ 15 w 48"/>
                    <a:gd name="T13" fmla="*/ 53 h 92"/>
                    <a:gd name="T14" fmla="*/ 24 w 48"/>
                    <a:gd name="T15" fmla="*/ 44 h 92"/>
                    <a:gd name="T16" fmla="*/ 29 w 48"/>
                    <a:gd name="T17" fmla="*/ 29 h 92"/>
                    <a:gd name="T18" fmla="*/ 34 w 48"/>
                    <a:gd name="T19" fmla="*/ 5 h 92"/>
                    <a:gd name="T20" fmla="*/ 39 w 48"/>
                    <a:gd name="T21" fmla="*/ 10 h 92"/>
                    <a:gd name="T22" fmla="*/ 39 w 48"/>
                    <a:gd name="T23" fmla="*/ 20 h 92"/>
                    <a:gd name="T24" fmla="*/ 39 w 48"/>
                    <a:gd name="T25" fmla="*/ 29 h 92"/>
                    <a:gd name="T26" fmla="*/ 29 w 48"/>
                    <a:gd name="T27" fmla="*/ 44 h 92"/>
                    <a:gd name="T28" fmla="*/ 24 w 48"/>
                    <a:gd name="T29" fmla="*/ 58 h 92"/>
                    <a:gd name="T30" fmla="*/ 5 w 48"/>
                    <a:gd name="T31" fmla="*/ 77 h 92"/>
                    <a:gd name="T32" fmla="*/ 15 w 48"/>
                    <a:gd name="T33" fmla="*/ 77 h 92"/>
                    <a:gd name="T34" fmla="*/ 20 w 48"/>
                    <a:gd name="T35" fmla="*/ 77 h 92"/>
                    <a:gd name="T36" fmla="*/ 29 w 48"/>
                    <a:gd name="T37" fmla="*/ 68 h 92"/>
                    <a:gd name="T38" fmla="*/ 34 w 48"/>
                    <a:gd name="T39" fmla="*/ 53 h 92"/>
                    <a:gd name="T40" fmla="*/ 44 w 48"/>
                    <a:gd name="T41" fmla="*/ 44 h 92"/>
                    <a:gd name="T42" fmla="*/ 48 w 48"/>
                    <a:gd name="T43" fmla="*/ 48 h 92"/>
                    <a:gd name="T44" fmla="*/ 48 w 48"/>
                    <a:gd name="T45" fmla="*/ 53 h 92"/>
                    <a:gd name="T46" fmla="*/ 44 w 48"/>
                    <a:gd name="T47" fmla="*/ 58 h 92"/>
                    <a:gd name="T48" fmla="*/ 39 w 48"/>
                    <a:gd name="T49" fmla="*/ 63 h 92"/>
                    <a:gd name="T50" fmla="*/ 34 w 48"/>
                    <a:gd name="T51" fmla="*/ 68 h 92"/>
                    <a:gd name="T52" fmla="*/ 34 w 48"/>
                    <a:gd name="T53" fmla="*/ 72 h 92"/>
                    <a:gd name="T54" fmla="*/ 29 w 48"/>
                    <a:gd name="T55" fmla="*/ 72 h 92"/>
                    <a:gd name="T56" fmla="*/ 24 w 48"/>
                    <a:gd name="T57" fmla="*/ 77 h 92"/>
                    <a:gd name="T58" fmla="*/ 20 w 48"/>
                    <a:gd name="T59" fmla="*/ 82 h 92"/>
                    <a:gd name="T60" fmla="*/ 15 w 48"/>
                    <a:gd name="T61" fmla="*/ 92 h 92"/>
                    <a:gd name="T62" fmla="*/ 10 w 48"/>
                    <a:gd name="T63" fmla="*/ 92 h 92"/>
                    <a:gd name="T64" fmla="*/ 0 w 48"/>
                    <a:gd name="T65" fmla="*/ 92 h 92"/>
                    <a:gd name="T66" fmla="*/ 0 w 48"/>
                    <a:gd name="T67" fmla="*/ 87 h 92"/>
                    <a:gd name="T68" fmla="*/ 0 w 48"/>
                    <a:gd name="T69" fmla="*/ 87 h 92"/>
                    <a:gd name="T70" fmla="*/ 5 w 48"/>
                    <a:gd name="T71" fmla="*/ 82 h 92"/>
                    <a:gd name="T72" fmla="*/ 10 w 48"/>
                    <a:gd name="T73" fmla="*/ 77 h 92"/>
                    <a:gd name="T74" fmla="*/ 0 w 48"/>
                    <a:gd name="T75" fmla="*/ 77 h 92"/>
                    <a:gd name="T76" fmla="*/ 5 w 48"/>
                    <a:gd name="T77" fmla="*/ 68 h 92"/>
                    <a:gd name="T78" fmla="*/ 10 w 48"/>
                    <a:gd name="T79" fmla="*/ 58 h 92"/>
                    <a:gd name="T80" fmla="*/ 0 w 48"/>
                    <a:gd name="T81" fmla="*/ 58 h 92"/>
                    <a:gd name="T82" fmla="*/ 5 w 48"/>
                    <a:gd name="T83" fmla="*/ 44 h 92"/>
                    <a:gd name="T84" fmla="*/ 5 w 48"/>
                    <a:gd name="T85" fmla="*/ 24 h 92"/>
                    <a:gd name="T86" fmla="*/ 10 w 48"/>
                    <a:gd name="T87" fmla="*/ 10 h 92"/>
                    <a:gd name="T88" fmla="*/ 15 w 48"/>
                    <a:gd name="T89" fmla="*/ 0 h 92"/>
                    <a:gd name="T90" fmla="*/ 20 w 48"/>
                    <a:gd name="T9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48" h="92">
                      <a:moveTo>
                        <a:pt x="20" y="0"/>
                      </a:moveTo>
                      <a:lnTo>
                        <a:pt x="20" y="5"/>
                      </a:lnTo>
                      <a:lnTo>
                        <a:pt x="20" y="15"/>
                      </a:lnTo>
                      <a:lnTo>
                        <a:pt x="20" y="29"/>
                      </a:lnTo>
                      <a:lnTo>
                        <a:pt x="15" y="39"/>
                      </a:lnTo>
                      <a:lnTo>
                        <a:pt x="15" y="48"/>
                      </a:lnTo>
                      <a:lnTo>
                        <a:pt x="15" y="53"/>
                      </a:lnTo>
                      <a:lnTo>
                        <a:pt x="24" y="44"/>
                      </a:lnTo>
                      <a:lnTo>
                        <a:pt x="29" y="29"/>
                      </a:lnTo>
                      <a:lnTo>
                        <a:pt x="34" y="5"/>
                      </a:lnTo>
                      <a:lnTo>
                        <a:pt x="39" y="10"/>
                      </a:lnTo>
                      <a:lnTo>
                        <a:pt x="39" y="20"/>
                      </a:lnTo>
                      <a:lnTo>
                        <a:pt x="39" y="29"/>
                      </a:lnTo>
                      <a:lnTo>
                        <a:pt x="29" y="44"/>
                      </a:lnTo>
                      <a:lnTo>
                        <a:pt x="24" y="58"/>
                      </a:lnTo>
                      <a:lnTo>
                        <a:pt x="5" y="77"/>
                      </a:lnTo>
                      <a:lnTo>
                        <a:pt x="15" y="77"/>
                      </a:lnTo>
                      <a:lnTo>
                        <a:pt x="20" y="77"/>
                      </a:lnTo>
                      <a:lnTo>
                        <a:pt x="29" y="68"/>
                      </a:lnTo>
                      <a:lnTo>
                        <a:pt x="34" y="53"/>
                      </a:lnTo>
                      <a:lnTo>
                        <a:pt x="44" y="44"/>
                      </a:lnTo>
                      <a:lnTo>
                        <a:pt x="48" y="48"/>
                      </a:lnTo>
                      <a:lnTo>
                        <a:pt x="48" y="53"/>
                      </a:lnTo>
                      <a:lnTo>
                        <a:pt x="44" y="58"/>
                      </a:lnTo>
                      <a:lnTo>
                        <a:pt x="39" y="63"/>
                      </a:lnTo>
                      <a:lnTo>
                        <a:pt x="34" y="68"/>
                      </a:lnTo>
                      <a:lnTo>
                        <a:pt x="34" y="72"/>
                      </a:lnTo>
                      <a:lnTo>
                        <a:pt x="29" y="72"/>
                      </a:lnTo>
                      <a:lnTo>
                        <a:pt x="24" y="77"/>
                      </a:lnTo>
                      <a:lnTo>
                        <a:pt x="20" y="82"/>
                      </a:lnTo>
                      <a:lnTo>
                        <a:pt x="15" y="92"/>
                      </a:lnTo>
                      <a:lnTo>
                        <a:pt x="10" y="92"/>
                      </a:lnTo>
                      <a:lnTo>
                        <a:pt x="0" y="92"/>
                      </a:lnTo>
                      <a:lnTo>
                        <a:pt x="0" y="87"/>
                      </a:lnTo>
                      <a:lnTo>
                        <a:pt x="0" y="87"/>
                      </a:lnTo>
                      <a:lnTo>
                        <a:pt x="5" y="82"/>
                      </a:lnTo>
                      <a:lnTo>
                        <a:pt x="10" y="77"/>
                      </a:lnTo>
                      <a:lnTo>
                        <a:pt x="0" y="77"/>
                      </a:lnTo>
                      <a:lnTo>
                        <a:pt x="5" y="68"/>
                      </a:lnTo>
                      <a:lnTo>
                        <a:pt x="10" y="58"/>
                      </a:lnTo>
                      <a:lnTo>
                        <a:pt x="0" y="58"/>
                      </a:lnTo>
                      <a:lnTo>
                        <a:pt x="5" y="44"/>
                      </a:lnTo>
                      <a:lnTo>
                        <a:pt x="5" y="24"/>
                      </a:lnTo>
                      <a:lnTo>
                        <a:pt x="10" y="10"/>
                      </a:lnTo>
                      <a:lnTo>
                        <a:pt x="15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8" name="Freeform 376">
                  <a:extLst>
                    <a:ext uri="{FF2B5EF4-FFF2-40B4-BE49-F238E27FC236}">
                      <a16:creationId xmlns:a16="http://schemas.microsoft.com/office/drawing/2014/main" id="{23C8FEC4-5791-4A33-BB3D-F3F3C79A20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80" y="2054"/>
                  <a:ext cx="19" cy="53"/>
                </a:xfrm>
                <a:custGeom>
                  <a:avLst/>
                  <a:gdLst>
                    <a:gd name="T0" fmla="*/ 5 w 19"/>
                    <a:gd name="T1" fmla="*/ 53 h 53"/>
                    <a:gd name="T2" fmla="*/ 0 w 19"/>
                    <a:gd name="T3" fmla="*/ 44 h 53"/>
                    <a:gd name="T4" fmla="*/ 0 w 19"/>
                    <a:gd name="T5" fmla="*/ 39 h 53"/>
                    <a:gd name="T6" fmla="*/ 5 w 19"/>
                    <a:gd name="T7" fmla="*/ 34 h 53"/>
                    <a:gd name="T8" fmla="*/ 5 w 19"/>
                    <a:gd name="T9" fmla="*/ 24 h 53"/>
                    <a:gd name="T10" fmla="*/ 15 w 19"/>
                    <a:gd name="T11" fmla="*/ 15 h 53"/>
                    <a:gd name="T12" fmla="*/ 15 w 19"/>
                    <a:gd name="T13" fmla="*/ 5 h 53"/>
                    <a:gd name="T14" fmla="*/ 15 w 19"/>
                    <a:gd name="T15" fmla="*/ 0 h 53"/>
                    <a:gd name="T16" fmla="*/ 19 w 19"/>
                    <a:gd name="T17" fmla="*/ 5 h 53"/>
                    <a:gd name="T18" fmla="*/ 19 w 19"/>
                    <a:gd name="T19" fmla="*/ 10 h 53"/>
                    <a:gd name="T20" fmla="*/ 15 w 19"/>
                    <a:gd name="T21" fmla="*/ 24 h 53"/>
                    <a:gd name="T22" fmla="*/ 5 w 19"/>
                    <a:gd name="T23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53">
                      <a:moveTo>
                        <a:pt x="5" y="53"/>
                      </a:moveTo>
                      <a:lnTo>
                        <a:pt x="0" y="44"/>
                      </a:lnTo>
                      <a:lnTo>
                        <a:pt x="0" y="39"/>
                      </a:lnTo>
                      <a:lnTo>
                        <a:pt x="5" y="34"/>
                      </a:lnTo>
                      <a:lnTo>
                        <a:pt x="5" y="24"/>
                      </a:lnTo>
                      <a:lnTo>
                        <a:pt x="15" y="15"/>
                      </a:lnTo>
                      <a:lnTo>
                        <a:pt x="15" y="5"/>
                      </a:lnTo>
                      <a:lnTo>
                        <a:pt x="15" y="0"/>
                      </a:lnTo>
                      <a:lnTo>
                        <a:pt x="19" y="5"/>
                      </a:lnTo>
                      <a:lnTo>
                        <a:pt x="19" y="10"/>
                      </a:lnTo>
                      <a:lnTo>
                        <a:pt x="15" y="24"/>
                      </a:lnTo>
                      <a:lnTo>
                        <a:pt x="5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89" name="Freeform 377">
                  <a:extLst>
                    <a:ext uri="{FF2B5EF4-FFF2-40B4-BE49-F238E27FC236}">
                      <a16:creationId xmlns:a16="http://schemas.microsoft.com/office/drawing/2014/main" id="{EA904443-C656-4C10-BAAD-88E8536855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0" y="2054"/>
                  <a:ext cx="39" cy="48"/>
                </a:xfrm>
                <a:custGeom>
                  <a:avLst/>
                  <a:gdLst>
                    <a:gd name="T0" fmla="*/ 34 w 39"/>
                    <a:gd name="T1" fmla="*/ 34 h 48"/>
                    <a:gd name="T2" fmla="*/ 24 w 39"/>
                    <a:gd name="T3" fmla="*/ 39 h 48"/>
                    <a:gd name="T4" fmla="*/ 20 w 39"/>
                    <a:gd name="T5" fmla="*/ 44 h 48"/>
                    <a:gd name="T6" fmla="*/ 10 w 39"/>
                    <a:gd name="T7" fmla="*/ 48 h 48"/>
                    <a:gd name="T8" fmla="*/ 5 w 39"/>
                    <a:gd name="T9" fmla="*/ 48 h 48"/>
                    <a:gd name="T10" fmla="*/ 0 w 39"/>
                    <a:gd name="T11" fmla="*/ 48 h 48"/>
                    <a:gd name="T12" fmla="*/ 15 w 39"/>
                    <a:gd name="T13" fmla="*/ 39 h 48"/>
                    <a:gd name="T14" fmla="*/ 29 w 39"/>
                    <a:gd name="T15" fmla="*/ 29 h 48"/>
                    <a:gd name="T16" fmla="*/ 34 w 39"/>
                    <a:gd name="T17" fmla="*/ 15 h 48"/>
                    <a:gd name="T18" fmla="*/ 39 w 39"/>
                    <a:gd name="T19" fmla="*/ 10 h 48"/>
                    <a:gd name="T20" fmla="*/ 39 w 39"/>
                    <a:gd name="T21" fmla="*/ 0 h 48"/>
                    <a:gd name="T22" fmla="*/ 39 w 39"/>
                    <a:gd name="T23" fmla="*/ 5 h 48"/>
                    <a:gd name="T24" fmla="*/ 39 w 39"/>
                    <a:gd name="T25" fmla="*/ 15 h 48"/>
                    <a:gd name="T26" fmla="*/ 39 w 39"/>
                    <a:gd name="T27" fmla="*/ 24 h 48"/>
                    <a:gd name="T28" fmla="*/ 34 w 39"/>
                    <a:gd name="T29" fmla="*/ 3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9" h="48">
                      <a:moveTo>
                        <a:pt x="34" y="34"/>
                      </a:moveTo>
                      <a:lnTo>
                        <a:pt x="24" y="39"/>
                      </a:lnTo>
                      <a:lnTo>
                        <a:pt x="20" y="44"/>
                      </a:lnTo>
                      <a:lnTo>
                        <a:pt x="10" y="48"/>
                      </a:lnTo>
                      <a:lnTo>
                        <a:pt x="5" y="48"/>
                      </a:lnTo>
                      <a:lnTo>
                        <a:pt x="0" y="48"/>
                      </a:lnTo>
                      <a:lnTo>
                        <a:pt x="15" y="39"/>
                      </a:lnTo>
                      <a:lnTo>
                        <a:pt x="29" y="29"/>
                      </a:lnTo>
                      <a:lnTo>
                        <a:pt x="34" y="15"/>
                      </a:lnTo>
                      <a:lnTo>
                        <a:pt x="39" y="10"/>
                      </a:lnTo>
                      <a:lnTo>
                        <a:pt x="39" y="0"/>
                      </a:lnTo>
                      <a:lnTo>
                        <a:pt x="39" y="5"/>
                      </a:lnTo>
                      <a:lnTo>
                        <a:pt x="39" y="15"/>
                      </a:lnTo>
                      <a:lnTo>
                        <a:pt x="39" y="24"/>
                      </a:lnTo>
                      <a:lnTo>
                        <a:pt x="34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0" name="Freeform 378">
                  <a:extLst>
                    <a:ext uri="{FF2B5EF4-FFF2-40B4-BE49-F238E27FC236}">
                      <a16:creationId xmlns:a16="http://schemas.microsoft.com/office/drawing/2014/main" id="{D6892EFB-DEEB-49F2-9732-1C8C70FBCE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5" y="2059"/>
                  <a:ext cx="14" cy="29"/>
                </a:xfrm>
                <a:custGeom>
                  <a:avLst/>
                  <a:gdLst>
                    <a:gd name="T0" fmla="*/ 9 w 14"/>
                    <a:gd name="T1" fmla="*/ 24 h 29"/>
                    <a:gd name="T2" fmla="*/ 4 w 14"/>
                    <a:gd name="T3" fmla="*/ 29 h 29"/>
                    <a:gd name="T4" fmla="*/ 0 w 14"/>
                    <a:gd name="T5" fmla="*/ 29 h 29"/>
                    <a:gd name="T6" fmla="*/ 0 w 14"/>
                    <a:gd name="T7" fmla="*/ 29 h 29"/>
                    <a:gd name="T8" fmla="*/ 0 w 14"/>
                    <a:gd name="T9" fmla="*/ 19 h 29"/>
                    <a:gd name="T10" fmla="*/ 0 w 14"/>
                    <a:gd name="T11" fmla="*/ 10 h 29"/>
                    <a:gd name="T12" fmla="*/ 0 w 14"/>
                    <a:gd name="T13" fmla="*/ 5 h 29"/>
                    <a:gd name="T14" fmla="*/ 4 w 14"/>
                    <a:gd name="T15" fmla="*/ 0 h 29"/>
                    <a:gd name="T16" fmla="*/ 9 w 14"/>
                    <a:gd name="T17" fmla="*/ 0 h 29"/>
                    <a:gd name="T18" fmla="*/ 14 w 14"/>
                    <a:gd name="T19" fmla="*/ 0 h 29"/>
                    <a:gd name="T20" fmla="*/ 14 w 14"/>
                    <a:gd name="T21" fmla="*/ 5 h 29"/>
                    <a:gd name="T22" fmla="*/ 14 w 14"/>
                    <a:gd name="T23" fmla="*/ 5 h 29"/>
                    <a:gd name="T24" fmla="*/ 14 w 14"/>
                    <a:gd name="T25" fmla="*/ 10 h 29"/>
                    <a:gd name="T26" fmla="*/ 9 w 14"/>
                    <a:gd name="T27" fmla="*/ 19 h 29"/>
                    <a:gd name="T28" fmla="*/ 9 w 14"/>
                    <a:gd name="T29" fmla="*/ 19 h 29"/>
                    <a:gd name="T30" fmla="*/ 9 w 14"/>
                    <a:gd name="T31" fmla="*/ 2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4" h="29">
                      <a:moveTo>
                        <a:pt x="9" y="24"/>
                      </a:moveTo>
                      <a:lnTo>
                        <a:pt x="4" y="29"/>
                      </a:lnTo>
                      <a:lnTo>
                        <a:pt x="0" y="29"/>
                      </a:lnTo>
                      <a:lnTo>
                        <a:pt x="0" y="29"/>
                      </a:lnTo>
                      <a:lnTo>
                        <a:pt x="0" y="19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4" y="10"/>
                      </a:lnTo>
                      <a:lnTo>
                        <a:pt x="9" y="19"/>
                      </a:lnTo>
                      <a:lnTo>
                        <a:pt x="9" y="19"/>
                      </a:lnTo>
                      <a:lnTo>
                        <a:pt x="9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1" name="Freeform 379">
                  <a:extLst>
                    <a:ext uri="{FF2B5EF4-FFF2-40B4-BE49-F238E27FC236}">
                      <a16:creationId xmlns:a16="http://schemas.microsoft.com/office/drawing/2014/main" id="{97166F79-1EA4-4109-B5B4-B0FDB07616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4" y="2059"/>
                  <a:ext cx="67" cy="149"/>
                </a:xfrm>
                <a:custGeom>
                  <a:avLst/>
                  <a:gdLst>
                    <a:gd name="T0" fmla="*/ 34 w 67"/>
                    <a:gd name="T1" fmla="*/ 82 h 149"/>
                    <a:gd name="T2" fmla="*/ 29 w 67"/>
                    <a:gd name="T3" fmla="*/ 101 h 149"/>
                    <a:gd name="T4" fmla="*/ 19 w 67"/>
                    <a:gd name="T5" fmla="*/ 120 h 149"/>
                    <a:gd name="T6" fmla="*/ 10 w 67"/>
                    <a:gd name="T7" fmla="*/ 135 h 149"/>
                    <a:gd name="T8" fmla="*/ 0 w 67"/>
                    <a:gd name="T9" fmla="*/ 149 h 149"/>
                    <a:gd name="T10" fmla="*/ 34 w 67"/>
                    <a:gd name="T11" fmla="*/ 77 h 149"/>
                    <a:gd name="T12" fmla="*/ 67 w 67"/>
                    <a:gd name="T13" fmla="*/ 0 h 149"/>
                    <a:gd name="T14" fmla="*/ 67 w 67"/>
                    <a:gd name="T15" fmla="*/ 15 h 149"/>
                    <a:gd name="T16" fmla="*/ 63 w 67"/>
                    <a:gd name="T17" fmla="*/ 24 h 149"/>
                    <a:gd name="T18" fmla="*/ 53 w 67"/>
                    <a:gd name="T19" fmla="*/ 43 h 149"/>
                    <a:gd name="T20" fmla="*/ 34 w 67"/>
                    <a:gd name="T21" fmla="*/ 82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7" h="149">
                      <a:moveTo>
                        <a:pt x="34" y="82"/>
                      </a:moveTo>
                      <a:lnTo>
                        <a:pt x="29" y="101"/>
                      </a:lnTo>
                      <a:lnTo>
                        <a:pt x="19" y="120"/>
                      </a:lnTo>
                      <a:lnTo>
                        <a:pt x="10" y="135"/>
                      </a:lnTo>
                      <a:lnTo>
                        <a:pt x="0" y="149"/>
                      </a:lnTo>
                      <a:lnTo>
                        <a:pt x="34" y="77"/>
                      </a:lnTo>
                      <a:lnTo>
                        <a:pt x="67" y="0"/>
                      </a:lnTo>
                      <a:lnTo>
                        <a:pt x="67" y="15"/>
                      </a:lnTo>
                      <a:lnTo>
                        <a:pt x="63" y="24"/>
                      </a:lnTo>
                      <a:lnTo>
                        <a:pt x="53" y="43"/>
                      </a:lnTo>
                      <a:lnTo>
                        <a:pt x="34" y="8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2" name="Freeform 380">
                  <a:extLst>
                    <a:ext uri="{FF2B5EF4-FFF2-40B4-BE49-F238E27FC236}">
                      <a16:creationId xmlns:a16="http://schemas.microsoft.com/office/drawing/2014/main" id="{FC4CFCF8-C8FE-448C-9E65-8FCAED458A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0" y="2064"/>
                  <a:ext cx="67" cy="67"/>
                </a:xfrm>
                <a:custGeom>
                  <a:avLst/>
                  <a:gdLst>
                    <a:gd name="T0" fmla="*/ 67 w 67"/>
                    <a:gd name="T1" fmla="*/ 62 h 67"/>
                    <a:gd name="T2" fmla="*/ 67 w 67"/>
                    <a:gd name="T3" fmla="*/ 67 h 67"/>
                    <a:gd name="T4" fmla="*/ 53 w 67"/>
                    <a:gd name="T5" fmla="*/ 43 h 67"/>
                    <a:gd name="T6" fmla="*/ 48 w 67"/>
                    <a:gd name="T7" fmla="*/ 34 h 67"/>
                    <a:gd name="T8" fmla="*/ 43 w 67"/>
                    <a:gd name="T9" fmla="*/ 24 h 67"/>
                    <a:gd name="T10" fmla="*/ 33 w 67"/>
                    <a:gd name="T11" fmla="*/ 14 h 67"/>
                    <a:gd name="T12" fmla="*/ 24 w 67"/>
                    <a:gd name="T13" fmla="*/ 10 h 67"/>
                    <a:gd name="T14" fmla="*/ 14 w 67"/>
                    <a:gd name="T15" fmla="*/ 5 h 67"/>
                    <a:gd name="T16" fmla="*/ 0 w 67"/>
                    <a:gd name="T17" fmla="*/ 0 h 67"/>
                    <a:gd name="T18" fmla="*/ 9 w 67"/>
                    <a:gd name="T19" fmla="*/ 0 h 67"/>
                    <a:gd name="T20" fmla="*/ 14 w 67"/>
                    <a:gd name="T21" fmla="*/ 0 h 67"/>
                    <a:gd name="T22" fmla="*/ 29 w 67"/>
                    <a:gd name="T23" fmla="*/ 5 h 67"/>
                    <a:gd name="T24" fmla="*/ 38 w 67"/>
                    <a:gd name="T25" fmla="*/ 10 h 67"/>
                    <a:gd name="T26" fmla="*/ 43 w 67"/>
                    <a:gd name="T27" fmla="*/ 19 h 67"/>
                    <a:gd name="T28" fmla="*/ 57 w 67"/>
                    <a:gd name="T29" fmla="*/ 43 h 67"/>
                    <a:gd name="T30" fmla="*/ 67 w 67"/>
                    <a:gd name="T31" fmla="*/ 6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67" h="67">
                      <a:moveTo>
                        <a:pt x="67" y="62"/>
                      </a:moveTo>
                      <a:lnTo>
                        <a:pt x="67" y="67"/>
                      </a:lnTo>
                      <a:lnTo>
                        <a:pt x="53" y="43"/>
                      </a:lnTo>
                      <a:lnTo>
                        <a:pt x="48" y="34"/>
                      </a:lnTo>
                      <a:lnTo>
                        <a:pt x="43" y="24"/>
                      </a:lnTo>
                      <a:lnTo>
                        <a:pt x="33" y="14"/>
                      </a:lnTo>
                      <a:lnTo>
                        <a:pt x="24" y="10"/>
                      </a:lnTo>
                      <a:lnTo>
                        <a:pt x="14" y="5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29" y="5"/>
                      </a:lnTo>
                      <a:lnTo>
                        <a:pt x="38" y="10"/>
                      </a:lnTo>
                      <a:lnTo>
                        <a:pt x="43" y="19"/>
                      </a:lnTo>
                      <a:lnTo>
                        <a:pt x="57" y="43"/>
                      </a:lnTo>
                      <a:lnTo>
                        <a:pt x="67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3" name="Freeform 381">
                  <a:extLst>
                    <a:ext uri="{FF2B5EF4-FFF2-40B4-BE49-F238E27FC236}">
                      <a16:creationId xmlns:a16="http://schemas.microsoft.com/office/drawing/2014/main" id="{94CED6E7-2380-4D0D-B6A8-E5813A3533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3" y="2064"/>
                  <a:ext cx="9" cy="24"/>
                </a:xfrm>
                <a:custGeom>
                  <a:avLst/>
                  <a:gdLst>
                    <a:gd name="T0" fmla="*/ 9 w 9"/>
                    <a:gd name="T1" fmla="*/ 0 h 24"/>
                    <a:gd name="T2" fmla="*/ 0 w 9"/>
                    <a:gd name="T3" fmla="*/ 24 h 24"/>
                    <a:gd name="T4" fmla="*/ 9 w 9"/>
                    <a:gd name="T5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" h="24">
                      <a:moveTo>
                        <a:pt x="9" y="0"/>
                      </a:moveTo>
                      <a:lnTo>
                        <a:pt x="0" y="24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4" name="Freeform 382">
                  <a:extLst>
                    <a:ext uri="{FF2B5EF4-FFF2-40B4-BE49-F238E27FC236}">
                      <a16:creationId xmlns:a16="http://schemas.microsoft.com/office/drawing/2014/main" id="{5627A3AA-29AC-43B0-AC26-3F5D9356FE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2" y="2064"/>
                  <a:ext cx="53" cy="134"/>
                </a:xfrm>
                <a:custGeom>
                  <a:avLst/>
                  <a:gdLst>
                    <a:gd name="T0" fmla="*/ 43 w 53"/>
                    <a:gd name="T1" fmla="*/ 10 h 134"/>
                    <a:gd name="T2" fmla="*/ 34 w 53"/>
                    <a:gd name="T3" fmla="*/ 34 h 134"/>
                    <a:gd name="T4" fmla="*/ 24 w 53"/>
                    <a:gd name="T5" fmla="*/ 58 h 134"/>
                    <a:gd name="T6" fmla="*/ 19 w 53"/>
                    <a:gd name="T7" fmla="*/ 82 h 134"/>
                    <a:gd name="T8" fmla="*/ 10 w 53"/>
                    <a:gd name="T9" fmla="*/ 101 h 134"/>
                    <a:gd name="T10" fmla="*/ 24 w 53"/>
                    <a:gd name="T11" fmla="*/ 86 h 134"/>
                    <a:gd name="T12" fmla="*/ 29 w 53"/>
                    <a:gd name="T13" fmla="*/ 62 h 134"/>
                    <a:gd name="T14" fmla="*/ 39 w 53"/>
                    <a:gd name="T15" fmla="*/ 43 h 134"/>
                    <a:gd name="T16" fmla="*/ 43 w 53"/>
                    <a:gd name="T17" fmla="*/ 34 h 134"/>
                    <a:gd name="T18" fmla="*/ 48 w 53"/>
                    <a:gd name="T19" fmla="*/ 24 h 134"/>
                    <a:gd name="T20" fmla="*/ 53 w 53"/>
                    <a:gd name="T21" fmla="*/ 24 h 134"/>
                    <a:gd name="T22" fmla="*/ 43 w 53"/>
                    <a:gd name="T23" fmla="*/ 53 h 134"/>
                    <a:gd name="T24" fmla="*/ 34 w 53"/>
                    <a:gd name="T25" fmla="*/ 82 h 134"/>
                    <a:gd name="T26" fmla="*/ 5 w 53"/>
                    <a:gd name="T27" fmla="*/ 134 h 134"/>
                    <a:gd name="T28" fmla="*/ 5 w 53"/>
                    <a:gd name="T29" fmla="*/ 130 h 134"/>
                    <a:gd name="T30" fmla="*/ 0 w 53"/>
                    <a:gd name="T31" fmla="*/ 130 h 134"/>
                    <a:gd name="T32" fmla="*/ 5 w 53"/>
                    <a:gd name="T33" fmla="*/ 120 h 134"/>
                    <a:gd name="T34" fmla="*/ 10 w 53"/>
                    <a:gd name="T35" fmla="*/ 110 h 134"/>
                    <a:gd name="T36" fmla="*/ 10 w 53"/>
                    <a:gd name="T37" fmla="*/ 101 h 134"/>
                    <a:gd name="T38" fmla="*/ 10 w 53"/>
                    <a:gd name="T39" fmla="*/ 101 h 134"/>
                    <a:gd name="T40" fmla="*/ 5 w 53"/>
                    <a:gd name="T41" fmla="*/ 101 h 134"/>
                    <a:gd name="T42" fmla="*/ 0 w 53"/>
                    <a:gd name="T43" fmla="*/ 101 h 134"/>
                    <a:gd name="T44" fmla="*/ 0 w 53"/>
                    <a:gd name="T45" fmla="*/ 101 h 134"/>
                    <a:gd name="T46" fmla="*/ 0 w 53"/>
                    <a:gd name="T47" fmla="*/ 96 h 134"/>
                    <a:gd name="T48" fmla="*/ 10 w 53"/>
                    <a:gd name="T49" fmla="*/ 86 h 134"/>
                    <a:gd name="T50" fmla="*/ 15 w 53"/>
                    <a:gd name="T51" fmla="*/ 72 h 134"/>
                    <a:gd name="T52" fmla="*/ 19 w 53"/>
                    <a:gd name="T53" fmla="*/ 48 h 134"/>
                    <a:gd name="T54" fmla="*/ 29 w 53"/>
                    <a:gd name="T55" fmla="*/ 24 h 134"/>
                    <a:gd name="T56" fmla="*/ 34 w 53"/>
                    <a:gd name="T57" fmla="*/ 14 h 134"/>
                    <a:gd name="T58" fmla="*/ 39 w 53"/>
                    <a:gd name="T59" fmla="*/ 0 h 134"/>
                    <a:gd name="T60" fmla="*/ 43 w 53"/>
                    <a:gd name="T61" fmla="*/ 10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3" h="134">
                      <a:moveTo>
                        <a:pt x="43" y="10"/>
                      </a:moveTo>
                      <a:lnTo>
                        <a:pt x="34" y="34"/>
                      </a:lnTo>
                      <a:lnTo>
                        <a:pt x="24" y="58"/>
                      </a:lnTo>
                      <a:lnTo>
                        <a:pt x="19" y="82"/>
                      </a:lnTo>
                      <a:lnTo>
                        <a:pt x="10" y="101"/>
                      </a:lnTo>
                      <a:lnTo>
                        <a:pt x="24" y="86"/>
                      </a:lnTo>
                      <a:lnTo>
                        <a:pt x="29" y="62"/>
                      </a:lnTo>
                      <a:lnTo>
                        <a:pt x="39" y="43"/>
                      </a:lnTo>
                      <a:lnTo>
                        <a:pt x="43" y="34"/>
                      </a:lnTo>
                      <a:lnTo>
                        <a:pt x="48" y="24"/>
                      </a:lnTo>
                      <a:lnTo>
                        <a:pt x="53" y="24"/>
                      </a:lnTo>
                      <a:lnTo>
                        <a:pt x="43" y="53"/>
                      </a:lnTo>
                      <a:lnTo>
                        <a:pt x="34" y="82"/>
                      </a:lnTo>
                      <a:lnTo>
                        <a:pt x="5" y="134"/>
                      </a:lnTo>
                      <a:lnTo>
                        <a:pt x="5" y="130"/>
                      </a:lnTo>
                      <a:lnTo>
                        <a:pt x="0" y="130"/>
                      </a:lnTo>
                      <a:lnTo>
                        <a:pt x="5" y="120"/>
                      </a:lnTo>
                      <a:lnTo>
                        <a:pt x="10" y="110"/>
                      </a:lnTo>
                      <a:lnTo>
                        <a:pt x="10" y="101"/>
                      </a:lnTo>
                      <a:lnTo>
                        <a:pt x="10" y="101"/>
                      </a:lnTo>
                      <a:lnTo>
                        <a:pt x="5" y="101"/>
                      </a:lnTo>
                      <a:lnTo>
                        <a:pt x="0" y="101"/>
                      </a:lnTo>
                      <a:lnTo>
                        <a:pt x="0" y="101"/>
                      </a:lnTo>
                      <a:lnTo>
                        <a:pt x="0" y="96"/>
                      </a:lnTo>
                      <a:lnTo>
                        <a:pt x="10" y="86"/>
                      </a:lnTo>
                      <a:lnTo>
                        <a:pt x="15" y="72"/>
                      </a:lnTo>
                      <a:lnTo>
                        <a:pt x="19" y="48"/>
                      </a:lnTo>
                      <a:lnTo>
                        <a:pt x="29" y="24"/>
                      </a:lnTo>
                      <a:lnTo>
                        <a:pt x="34" y="14"/>
                      </a:lnTo>
                      <a:lnTo>
                        <a:pt x="39" y="0"/>
                      </a:lnTo>
                      <a:lnTo>
                        <a:pt x="43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5" name="Freeform 383">
                  <a:extLst>
                    <a:ext uri="{FF2B5EF4-FFF2-40B4-BE49-F238E27FC236}">
                      <a16:creationId xmlns:a16="http://schemas.microsoft.com/office/drawing/2014/main" id="{BD2D87C0-4316-47D8-970A-34B755177C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4" y="2074"/>
                  <a:ext cx="24" cy="4"/>
                </a:xfrm>
                <a:custGeom>
                  <a:avLst/>
                  <a:gdLst>
                    <a:gd name="T0" fmla="*/ 24 w 24"/>
                    <a:gd name="T1" fmla="*/ 4 h 4"/>
                    <a:gd name="T2" fmla="*/ 19 w 24"/>
                    <a:gd name="T3" fmla="*/ 4 h 4"/>
                    <a:gd name="T4" fmla="*/ 10 w 24"/>
                    <a:gd name="T5" fmla="*/ 4 h 4"/>
                    <a:gd name="T6" fmla="*/ 5 w 24"/>
                    <a:gd name="T7" fmla="*/ 4 h 4"/>
                    <a:gd name="T8" fmla="*/ 0 w 24"/>
                    <a:gd name="T9" fmla="*/ 0 h 4"/>
                    <a:gd name="T10" fmla="*/ 24 w 24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" h="4">
                      <a:moveTo>
                        <a:pt x="24" y="4"/>
                      </a:moveTo>
                      <a:lnTo>
                        <a:pt x="19" y="4"/>
                      </a:lnTo>
                      <a:lnTo>
                        <a:pt x="10" y="4"/>
                      </a:lnTo>
                      <a:lnTo>
                        <a:pt x="5" y="4"/>
                      </a:lnTo>
                      <a:lnTo>
                        <a:pt x="0" y="0"/>
                      </a:lnTo>
                      <a:lnTo>
                        <a:pt x="24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6" name="Freeform 384">
                  <a:extLst>
                    <a:ext uri="{FF2B5EF4-FFF2-40B4-BE49-F238E27FC236}">
                      <a16:creationId xmlns:a16="http://schemas.microsoft.com/office/drawing/2014/main" id="{64280CC7-747C-4324-BAAE-6AE2C49BB4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3" y="2078"/>
                  <a:ext cx="19" cy="24"/>
                </a:xfrm>
                <a:custGeom>
                  <a:avLst/>
                  <a:gdLst>
                    <a:gd name="T0" fmla="*/ 19 w 19"/>
                    <a:gd name="T1" fmla="*/ 15 h 24"/>
                    <a:gd name="T2" fmla="*/ 19 w 19"/>
                    <a:gd name="T3" fmla="*/ 24 h 24"/>
                    <a:gd name="T4" fmla="*/ 0 w 19"/>
                    <a:gd name="T5" fmla="*/ 0 h 24"/>
                    <a:gd name="T6" fmla="*/ 4 w 19"/>
                    <a:gd name="T7" fmla="*/ 0 h 24"/>
                    <a:gd name="T8" fmla="*/ 9 w 19"/>
                    <a:gd name="T9" fmla="*/ 0 h 24"/>
                    <a:gd name="T10" fmla="*/ 14 w 19"/>
                    <a:gd name="T11" fmla="*/ 5 h 24"/>
                    <a:gd name="T12" fmla="*/ 19 w 19"/>
                    <a:gd name="T13" fmla="*/ 15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24">
                      <a:moveTo>
                        <a:pt x="19" y="15"/>
                      </a:moveTo>
                      <a:lnTo>
                        <a:pt x="19" y="24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14" y="5"/>
                      </a:lnTo>
                      <a:lnTo>
                        <a:pt x="19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7" name="Freeform 385">
                  <a:extLst>
                    <a:ext uri="{FF2B5EF4-FFF2-40B4-BE49-F238E27FC236}">
                      <a16:creationId xmlns:a16="http://schemas.microsoft.com/office/drawing/2014/main" id="{973D1938-CFAF-4998-BB89-0333D6F8FD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9" y="2083"/>
                  <a:ext cx="15" cy="24"/>
                </a:xfrm>
                <a:custGeom>
                  <a:avLst/>
                  <a:gdLst>
                    <a:gd name="T0" fmla="*/ 10 w 15"/>
                    <a:gd name="T1" fmla="*/ 24 h 24"/>
                    <a:gd name="T2" fmla="*/ 5 w 15"/>
                    <a:gd name="T3" fmla="*/ 24 h 24"/>
                    <a:gd name="T4" fmla="*/ 0 w 15"/>
                    <a:gd name="T5" fmla="*/ 24 h 24"/>
                    <a:gd name="T6" fmla="*/ 0 w 15"/>
                    <a:gd name="T7" fmla="*/ 19 h 24"/>
                    <a:gd name="T8" fmla="*/ 0 w 15"/>
                    <a:gd name="T9" fmla="*/ 15 h 24"/>
                    <a:gd name="T10" fmla="*/ 5 w 15"/>
                    <a:gd name="T11" fmla="*/ 10 h 24"/>
                    <a:gd name="T12" fmla="*/ 10 w 15"/>
                    <a:gd name="T13" fmla="*/ 5 h 24"/>
                    <a:gd name="T14" fmla="*/ 10 w 15"/>
                    <a:gd name="T15" fmla="*/ 5 h 24"/>
                    <a:gd name="T16" fmla="*/ 15 w 15"/>
                    <a:gd name="T17" fmla="*/ 0 h 24"/>
                    <a:gd name="T18" fmla="*/ 15 w 15"/>
                    <a:gd name="T19" fmla="*/ 0 h 24"/>
                    <a:gd name="T20" fmla="*/ 15 w 15"/>
                    <a:gd name="T21" fmla="*/ 5 h 24"/>
                    <a:gd name="T22" fmla="*/ 15 w 15"/>
                    <a:gd name="T23" fmla="*/ 10 h 24"/>
                    <a:gd name="T24" fmla="*/ 10 w 15"/>
                    <a:gd name="T25" fmla="*/ 15 h 24"/>
                    <a:gd name="T26" fmla="*/ 10 w 15"/>
                    <a:gd name="T27" fmla="*/ 19 h 24"/>
                    <a:gd name="T28" fmla="*/ 10 w 15"/>
                    <a:gd name="T2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4">
                      <a:moveTo>
                        <a:pt x="10" y="24"/>
                      </a:moveTo>
                      <a:lnTo>
                        <a:pt x="5" y="24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5"/>
                      </a:lnTo>
                      <a:lnTo>
                        <a:pt x="15" y="10"/>
                      </a:lnTo>
                      <a:lnTo>
                        <a:pt x="10" y="15"/>
                      </a:lnTo>
                      <a:lnTo>
                        <a:pt x="10" y="19"/>
                      </a:lnTo>
                      <a:lnTo>
                        <a:pt x="1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8" name="Freeform 386">
                  <a:extLst>
                    <a:ext uri="{FF2B5EF4-FFF2-40B4-BE49-F238E27FC236}">
                      <a16:creationId xmlns:a16="http://schemas.microsoft.com/office/drawing/2014/main" id="{490348D6-EFDD-4D71-934E-315DB19576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79" y="2083"/>
                  <a:ext cx="100" cy="255"/>
                </a:xfrm>
                <a:custGeom>
                  <a:avLst/>
                  <a:gdLst>
                    <a:gd name="T0" fmla="*/ 62 w 100"/>
                    <a:gd name="T1" fmla="*/ 87 h 255"/>
                    <a:gd name="T2" fmla="*/ 67 w 100"/>
                    <a:gd name="T3" fmla="*/ 77 h 255"/>
                    <a:gd name="T4" fmla="*/ 67 w 100"/>
                    <a:gd name="T5" fmla="*/ 58 h 255"/>
                    <a:gd name="T6" fmla="*/ 72 w 100"/>
                    <a:gd name="T7" fmla="*/ 48 h 255"/>
                    <a:gd name="T8" fmla="*/ 76 w 100"/>
                    <a:gd name="T9" fmla="*/ 58 h 255"/>
                    <a:gd name="T10" fmla="*/ 76 w 100"/>
                    <a:gd name="T11" fmla="*/ 72 h 255"/>
                    <a:gd name="T12" fmla="*/ 72 w 100"/>
                    <a:gd name="T13" fmla="*/ 91 h 255"/>
                    <a:gd name="T14" fmla="*/ 81 w 100"/>
                    <a:gd name="T15" fmla="*/ 96 h 255"/>
                    <a:gd name="T16" fmla="*/ 86 w 100"/>
                    <a:gd name="T17" fmla="*/ 82 h 255"/>
                    <a:gd name="T18" fmla="*/ 86 w 100"/>
                    <a:gd name="T19" fmla="*/ 58 h 255"/>
                    <a:gd name="T20" fmla="*/ 91 w 100"/>
                    <a:gd name="T21" fmla="*/ 48 h 255"/>
                    <a:gd name="T22" fmla="*/ 86 w 100"/>
                    <a:gd name="T23" fmla="*/ 111 h 255"/>
                    <a:gd name="T24" fmla="*/ 91 w 100"/>
                    <a:gd name="T25" fmla="*/ 101 h 255"/>
                    <a:gd name="T26" fmla="*/ 96 w 100"/>
                    <a:gd name="T27" fmla="*/ 77 h 255"/>
                    <a:gd name="T28" fmla="*/ 96 w 100"/>
                    <a:gd name="T29" fmla="*/ 67 h 255"/>
                    <a:gd name="T30" fmla="*/ 96 w 100"/>
                    <a:gd name="T31" fmla="*/ 106 h 255"/>
                    <a:gd name="T32" fmla="*/ 100 w 100"/>
                    <a:gd name="T33" fmla="*/ 135 h 255"/>
                    <a:gd name="T34" fmla="*/ 100 w 100"/>
                    <a:gd name="T35" fmla="*/ 144 h 255"/>
                    <a:gd name="T36" fmla="*/ 91 w 100"/>
                    <a:gd name="T37" fmla="*/ 139 h 255"/>
                    <a:gd name="T38" fmla="*/ 91 w 100"/>
                    <a:gd name="T39" fmla="*/ 120 h 255"/>
                    <a:gd name="T40" fmla="*/ 81 w 100"/>
                    <a:gd name="T41" fmla="*/ 130 h 255"/>
                    <a:gd name="T42" fmla="*/ 81 w 100"/>
                    <a:gd name="T43" fmla="*/ 168 h 255"/>
                    <a:gd name="T44" fmla="*/ 76 w 100"/>
                    <a:gd name="T45" fmla="*/ 159 h 255"/>
                    <a:gd name="T46" fmla="*/ 76 w 100"/>
                    <a:gd name="T47" fmla="*/ 130 h 255"/>
                    <a:gd name="T48" fmla="*/ 81 w 100"/>
                    <a:gd name="T49" fmla="*/ 111 h 255"/>
                    <a:gd name="T50" fmla="*/ 72 w 100"/>
                    <a:gd name="T51" fmla="*/ 115 h 255"/>
                    <a:gd name="T52" fmla="*/ 62 w 100"/>
                    <a:gd name="T53" fmla="*/ 154 h 255"/>
                    <a:gd name="T54" fmla="*/ 52 w 100"/>
                    <a:gd name="T55" fmla="*/ 192 h 255"/>
                    <a:gd name="T56" fmla="*/ 43 w 100"/>
                    <a:gd name="T57" fmla="*/ 197 h 255"/>
                    <a:gd name="T58" fmla="*/ 48 w 100"/>
                    <a:gd name="T59" fmla="*/ 183 h 255"/>
                    <a:gd name="T60" fmla="*/ 52 w 100"/>
                    <a:gd name="T61" fmla="*/ 168 h 255"/>
                    <a:gd name="T62" fmla="*/ 48 w 100"/>
                    <a:gd name="T63" fmla="*/ 168 h 255"/>
                    <a:gd name="T64" fmla="*/ 33 w 100"/>
                    <a:gd name="T65" fmla="*/ 192 h 255"/>
                    <a:gd name="T66" fmla="*/ 24 w 100"/>
                    <a:gd name="T67" fmla="*/ 216 h 255"/>
                    <a:gd name="T68" fmla="*/ 14 w 100"/>
                    <a:gd name="T69" fmla="*/ 235 h 255"/>
                    <a:gd name="T70" fmla="*/ 4 w 100"/>
                    <a:gd name="T71" fmla="*/ 250 h 255"/>
                    <a:gd name="T72" fmla="*/ 24 w 100"/>
                    <a:gd name="T73" fmla="*/ 202 h 255"/>
                    <a:gd name="T74" fmla="*/ 33 w 100"/>
                    <a:gd name="T75" fmla="*/ 159 h 255"/>
                    <a:gd name="T76" fmla="*/ 33 w 100"/>
                    <a:gd name="T77" fmla="*/ 149 h 255"/>
                    <a:gd name="T78" fmla="*/ 24 w 100"/>
                    <a:gd name="T79" fmla="*/ 178 h 255"/>
                    <a:gd name="T80" fmla="*/ 9 w 100"/>
                    <a:gd name="T81" fmla="*/ 207 h 255"/>
                    <a:gd name="T82" fmla="*/ 4 w 100"/>
                    <a:gd name="T83" fmla="*/ 216 h 255"/>
                    <a:gd name="T84" fmla="*/ 0 w 100"/>
                    <a:gd name="T85" fmla="*/ 207 h 255"/>
                    <a:gd name="T86" fmla="*/ 9 w 100"/>
                    <a:gd name="T87" fmla="*/ 183 h 255"/>
                    <a:gd name="T88" fmla="*/ 19 w 100"/>
                    <a:gd name="T89" fmla="*/ 163 h 255"/>
                    <a:gd name="T90" fmla="*/ 24 w 100"/>
                    <a:gd name="T91" fmla="*/ 139 h 255"/>
                    <a:gd name="T92" fmla="*/ 38 w 100"/>
                    <a:gd name="T93" fmla="*/ 101 h 255"/>
                    <a:gd name="T94" fmla="*/ 62 w 100"/>
                    <a:gd name="T95" fmla="*/ 34 h 255"/>
                    <a:gd name="T96" fmla="*/ 72 w 100"/>
                    <a:gd name="T97" fmla="*/ 24 h 255"/>
                    <a:gd name="T98" fmla="*/ 57 w 100"/>
                    <a:gd name="T99" fmla="*/ 67 h 255"/>
                    <a:gd name="T100" fmla="*/ 57 w 100"/>
                    <a:gd name="T101" fmla="*/ 91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00" h="255">
                      <a:moveTo>
                        <a:pt x="57" y="91"/>
                      </a:moveTo>
                      <a:lnTo>
                        <a:pt x="62" y="87"/>
                      </a:lnTo>
                      <a:lnTo>
                        <a:pt x="67" y="87"/>
                      </a:lnTo>
                      <a:lnTo>
                        <a:pt x="67" y="77"/>
                      </a:lnTo>
                      <a:lnTo>
                        <a:pt x="67" y="72"/>
                      </a:lnTo>
                      <a:lnTo>
                        <a:pt x="67" y="58"/>
                      </a:lnTo>
                      <a:lnTo>
                        <a:pt x="67" y="53"/>
                      </a:lnTo>
                      <a:lnTo>
                        <a:pt x="72" y="48"/>
                      </a:lnTo>
                      <a:lnTo>
                        <a:pt x="76" y="53"/>
                      </a:lnTo>
                      <a:lnTo>
                        <a:pt x="76" y="58"/>
                      </a:lnTo>
                      <a:lnTo>
                        <a:pt x="76" y="63"/>
                      </a:lnTo>
                      <a:lnTo>
                        <a:pt x="76" y="72"/>
                      </a:lnTo>
                      <a:lnTo>
                        <a:pt x="72" y="87"/>
                      </a:lnTo>
                      <a:lnTo>
                        <a:pt x="72" y="91"/>
                      </a:lnTo>
                      <a:lnTo>
                        <a:pt x="72" y="101"/>
                      </a:lnTo>
                      <a:lnTo>
                        <a:pt x="81" y="96"/>
                      </a:lnTo>
                      <a:lnTo>
                        <a:pt x="81" y="87"/>
                      </a:lnTo>
                      <a:lnTo>
                        <a:pt x="86" y="82"/>
                      </a:lnTo>
                      <a:lnTo>
                        <a:pt x="86" y="72"/>
                      </a:lnTo>
                      <a:lnTo>
                        <a:pt x="86" y="58"/>
                      </a:lnTo>
                      <a:lnTo>
                        <a:pt x="91" y="53"/>
                      </a:lnTo>
                      <a:lnTo>
                        <a:pt x="91" y="48"/>
                      </a:lnTo>
                      <a:lnTo>
                        <a:pt x="96" y="48"/>
                      </a:lnTo>
                      <a:lnTo>
                        <a:pt x="86" y="111"/>
                      </a:lnTo>
                      <a:lnTo>
                        <a:pt x="91" y="106"/>
                      </a:lnTo>
                      <a:lnTo>
                        <a:pt x="91" y="101"/>
                      </a:lnTo>
                      <a:lnTo>
                        <a:pt x="96" y="91"/>
                      </a:lnTo>
                      <a:lnTo>
                        <a:pt x="96" y="77"/>
                      </a:lnTo>
                      <a:lnTo>
                        <a:pt x="96" y="72"/>
                      </a:lnTo>
                      <a:lnTo>
                        <a:pt x="96" y="67"/>
                      </a:lnTo>
                      <a:lnTo>
                        <a:pt x="96" y="67"/>
                      </a:lnTo>
                      <a:lnTo>
                        <a:pt x="96" y="106"/>
                      </a:lnTo>
                      <a:lnTo>
                        <a:pt x="100" y="125"/>
                      </a:lnTo>
                      <a:lnTo>
                        <a:pt x="100" y="135"/>
                      </a:lnTo>
                      <a:lnTo>
                        <a:pt x="100" y="144"/>
                      </a:lnTo>
                      <a:lnTo>
                        <a:pt x="100" y="144"/>
                      </a:lnTo>
                      <a:lnTo>
                        <a:pt x="96" y="144"/>
                      </a:lnTo>
                      <a:lnTo>
                        <a:pt x="91" y="139"/>
                      </a:lnTo>
                      <a:lnTo>
                        <a:pt x="91" y="125"/>
                      </a:lnTo>
                      <a:lnTo>
                        <a:pt x="91" y="120"/>
                      </a:lnTo>
                      <a:lnTo>
                        <a:pt x="86" y="115"/>
                      </a:lnTo>
                      <a:lnTo>
                        <a:pt x="81" y="130"/>
                      </a:lnTo>
                      <a:lnTo>
                        <a:pt x="81" y="144"/>
                      </a:lnTo>
                      <a:lnTo>
                        <a:pt x="81" y="168"/>
                      </a:lnTo>
                      <a:lnTo>
                        <a:pt x="76" y="163"/>
                      </a:lnTo>
                      <a:lnTo>
                        <a:pt x="76" y="159"/>
                      </a:lnTo>
                      <a:lnTo>
                        <a:pt x="76" y="144"/>
                      </a:lnTo>
                      <a:lnTo>
                        <a:pt x="76" y="130"/>
                      </a:lnTo>
                      <a:lnTo>
                        <a:pt x="76" y="115"/>
                      </a:lnTo>
                      <a:lnTo>
                        <a:pt x="81" y="111"/>
                      </a:lnTo>
                      <a:lnTo>
                        <a:pt x="81" y="106"/>
                      </a:lnTo>
                      <a:lnTo>
                        <a:pt x="72" y="115"/>
                      </a:lnTo>
                      <a:lnTo>
                        <a:pt x="67" y="125"/>
                      </a:lnTo>
                      <a:lnTo>
                        <a:pt x="62" y="154"/>
                      </a:lnTo>
                      <a:lnTo>
                        <a:pt x="57" y="183"/>
                      </a:lnTo>
                      <a:lnTo>
                        <a:pt x="52" y="192"/>
                      </a:lnTo>
                      <a:lnTo>
                        <a:pt x="43" y="202"/>
                      </a:lnTo>
                      <a:lnTo>
                        <a:pt x="43" y="197"/>
                      </a:lnTo>
                      <a:lnTo>
                        <a:pt x="43" y="192"/>
                      </a:lnTo>
                      <a:lnTo>
                        <a:pt x="48" y="183"/>
                      </a:lnTo>
                      <a:lnTo>
                        <a:pt x="52" y="173"/>
                      </a:lnTo>
                      <a:lnTo>
                        <a:pt x="52" y="168"/>
                      </a:lnTo>
                      <a:lnTo>
                        <a:pt x="52" y="163"/>
                      </a:lnTo>
                      <a:lnTo>
                        <a:pt x="48" y="168"/>
                      </a:lnTo>
                      <a:lnTo>
                        <a:pt x="43" y="178"/>
                      </a:lnTo>
                      <a:lnTo>
                        <a:pt x="33" y="192"/>
                      </a:lnTo>
                      <a:lnTo>
                        <a:pt x="28" y="211"/>
                      </a:lnTo>
                      <a:lnTo>
                        <a:pt x="24" y="216"/>
                      </a:lnTo>
                      <a:lnTo>
                        <a:pt x="14" y="226"/>
                      </a:lnTo>
                      <a:lnTo>
                        <a:pt x="14" y="235"/>
                      </a:lnTo>
                      <a:lnTo>
                        <a:pt x="9" y="240"/>
                      </a:lnTo>
                      <a:lnTo>
                        <a:pt x="4" y="250"/>
                      </a:lnTo>
                      <a:lnTo>
                        <a:pt x="0" y="255"/>
                      </a:lnTo>
                      <a:lnTo>
                        <a:pt x="24" y="202"/>
                      </a:lnTo>
                      <a:lnTo>
                        <a:pt x="33" y="173"/>
                      </a:lnTo>
                      <a:lnTo>
                        <a:pt x="33" y="159"/>
                      </a:lnTo>
                      <a:lnTo>
                        <a:pt x="38" y="144"/>
                      </a:lnTo>
                      <a:lnTo>
                        <a:pt x="33" y="149"/>
                      </a:lnTo>
                      <a:lnTo>
                        <a:pt x="28" y="159"/>
                      </a:lnTo>
                      <a:lnTo>
                        <a:pt x="24" y="178"/>
                      </a:lnTo>
                      <a:lnTo>
                        <a:pt x="14" y="197"/>
                      </a:lnTo>
                      <a:lnTo>
                        <a:pt x="9" y="207"/>
                      </a:lnTo>
                      <a:lnTo>
                        <a:pt x="9" y="211"/>
                      </a:lnTo>
                      <a:lnTo>
                        <a:pt x="4" y="216"/>
                      </a:lnTo>
                      <a:lnTo>
                        <a:pt x="0" y="211"/>
                      </a:lnTo>
                      <a:lnTo>
                        <a:pt x="0" y="207"/>
                      </a:lnTo>
                      <a:lnTo>
                        <a:pt x="4" y="192"/>
                      </a:lnTo>
                      <a:lnTo>
                        <a:pt x="9" y="183"/>
                      </a:lnTo>
                      <a:lnTo>
                        <a:pt x="14" y="173"/>
                      </a:lnTo>
                      <a:lnTo>
                        <a:pt x="19" y="163"/>
                      </a:lnTo>
                      <a:lnTo>
                        <a:pt x="19" y="149"/>
                      </a:lnTo>
                      <a:lnTo>
                        <a:pt x="24" y="139"/>
                      </a:lnTo>
                      <a:lnTo>
                        <a:pt x="19" y="130"/>
                      </a:lnTo>
                      <a:lnTo>
                        <a:pt x="38" y="101"/>
                      </a:lnTo>
                      <a:lnTo>
                        <a:pt x="52" y="67"/>
                      </a:lnTo>
                      <a:lnTo>
                        <a:pt x="62" y="34"/>
                      </a:lnTo>
                      <a:lnTo>
                        <a:pt x="76" y="0"/>
                      </a:lnTo>
                      <a:lnTo>
                        <a:pt x="72" y="24"/>
                      </a:lnTo>
                      <a:lnTo>
                        <a:pt x="62" y="48"/>
                      </a:lnTo>
                      <a:lnTo>
                        <a:pt x="57" y="67"/>
                      </a:lnTo>
                      <a:lnTo>
                        <a:pt x="57" y="82"/>
                      </a:lnTo>
                      <a:lnTo>
                        <a:pt x="57" y="9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899" name="Freeform 387">
                  <a:extLst>
                    <a:ext uri="{FF2B5EF4-FFF2-40B4-BE49-F238E27FC236}">
                      <a16:creationId xmlns:a16="http://schemas.microsoft.com/office/drawing/2014/main" id="{6AFEF94B-DBED-4035-BC31-190EB8B5C7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4" y="2088"/>
                  <a:ext cx="43" cy="82"/>
                </a:xfrm>
                <a:custGeom>
                  <a:avLst/>
                  <a:gdLst>
                    <a:gd name="T0" fmla="*/ 43 w 43"/>
                    <a:gd name="T1" fmla="*/ 0 h 82"/>
                    <a:gd name="T2" fmla="*/ 28 w 43"/>
                    <a:gd name="T3" fmla="*/ 43 h 82"/>
                    <a:gd name="T4" fmla="*/ 19 w 43"/>
                    <a:gd name="T5" fmla="*/ 62 h 82"/>
                    <a:gd name="T6" fmla="*/ 14 w 43"/>
                    <a:gd name="T7" fmla="*/ 72 h 82"/>
                    <a:gd name="T8" fmla="*/ 14 w 43"/>
                    <a:gd name="T9" fmla="*/ 72 h 82"/>
                    <a:gd name="T10" fmla="*/ 4 w 43"/>
                    <a:gd name="T11" fmla="*/ 82 h 82"/>
                    <a:gd name="T12" fmla="*/ 0 w 43"/>
                    <a:gd name="T13" fmla="*/ 82 h 82"/>
                    <a:gd name="T14" fmla="*/ 4 w 43"/>
                    <a:gd name="T15" fmla="*/ 72 h 82"/>
                    <a:gd name="T16" fmla="*/ 14 w 43"/>
                    <a:gd name="T17" fmla="*/ 62 h 82"/>
                    <a:gd name="T18" fmla="*/ 19 w 43"/>
                    <a:gd name="T19" fmla="*/ 53 h 82"/>
                    <a:gd name="T20" fmla="*/ 24 w 43"/>
                    <a:gd name="T21" fmla="*/ 43 h 82"/>
                    <a:gd name="T22" fmla="*/ 33 w 43"/>
                    <a:gd name="T23" fmla="*/ 19 h 82"/>
                    <a:gd name="T24" fmla="*/ 38 w 43"/>
                    <a:gd name="T25" fmla="*/ 10 h 82"/>
                    <a:gd name="T26" fmla="*/ 43 w 43"/>
                    <a:gd name="T27" fmla="*/ 0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82">
                      <a:moveTo>
                        <a:pt x="43" y="0"/>
                      </a:moveTo>
                      <a:lnTo>
                        <a:pt x="28" y="43"/>
                      </a:lnTo>
                      <a:lnTo>
                        <a:pt x="19" y="62"/>
                      </a:lnTo>
                      <a:lnTo>
                        <a:pt x="14" y="72"/>
                      </a:lnTo>
                      <a:lnTo>
                        <a:pt x="14" y="72"/>
                      </a:lnTo>
                      <a:lnTo>
                        <a:pt x="4" y="82"/>
                      </a:lnTo>
                      <a:lnTo>
                        <a:pt x="0" y="82"/>
                      </a:lnTo>
                      <a:lnTo>
                        <a:pt x="4" y="72"/>
                      </a:lnTo>
                      <a:lnTo>
                        <a:pt x="14" y="62"/>
                      </a:lnTo>
                      <a:lnTo>
                        <a:pt x="19" y="53"/>
                      </a:lnTo>
                      <a:lnTo>
                        <a:pt x="24" y="43"/>
                      </a:lnTo>
                      <a:lnTo>
                        <a:pt x="33" y="19"/>
                      </a:lnTo>
                      <a:lnTo>
                        <a:pt x="38" y="10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0" name="Freeform 388">
                  <a:extLst>
                    <a:ext uri="{FF2B5EF4-FFF2-40B4-BE49-F238E27FC236}">
                      <a16:creationId xmlns:a16="http://schemas.microsoft.com/office/drawing/2014/main" id="{D77A36A6-6B5D-40C3-8F40-FB9C4D97FA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2093"/>
                  <a:ext cx="72" cy="81"/>
                </a:xfrm>
                <a:custGeom>
                  <a:avLst/>
                  <a:gdLst>
                    <a:gd name="T0" fmla="*/ 72 w 72"/>
                    <a:gd name="T1" fmla="*/ 0 h 81"/>
                    <a:gd name="T2" fmla="*/ 58 w 72"/>
                    <a:gd name="T3" fmla="*/ 24 h 81"/>
                    <a:gd name="T4" fmla="*/ 44 w 72"/>
                    <a:gd name="T5" fmla="*/ 48 h 81"/>
                    <a:gd name="T6" fmla="*/ 20 w 72"/>
                    <a:gd name="T7" fmla="*/ 67 h 81"/>
                    <a:gd name="T8" fmla="*/ 0 w 72"/>
                    <a:gd name="T9" fmla="*/ 81 h 81"/>
                    <a:gd name="T10" fmla="*/ 39 w 72"/>
                    <a:gd name="T11" fmla="*/ 43 h 81"/>
                    <a:gd name="T12" fmla="*/ 58 w 72"/>
                    <a:gd name="T13" fmla="*/ 24 h 81"/>
                    <a:gd name="T14" fmla="*/ 63 w 72"/>
                    <a:gd name="T15" fmla="*/ 14 h 81"/>
                    <a:gd name="T16" fmla="*/ 72 w 72"/>
                    <a:gd name="T17" fmla="*/ 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2" h="81">
                      <a:moveTo>
                        <a:pt x="72" y="0"/>
                      </a:moveTo>
                      <a:lnTo>
                        <a:pt x="58" y="24"/>
                      </a:lnTo>
                      <a:lnTo>
                        <a:pt x="44" y="48"/>
                      </a:lnTo>
                      <a:lnTo>
                        <a:pt x="20" y="67"/>
                      </a:lnTo>
                      <a:lnTo>
                        <a:pt x="0" y="81"/>
                      </a:lnTo>
                      <a:lnTo>
                        <a:pt x="39" y="43"/>
                      </a:lnTo>
                      <a:lnTo>
                        <a:pt x="58" y="24"/>
                      </a:lnTo>
                      <a:lnTo>
                        <a:pt x="63" y="14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1" name="Freeform 389">
                  <a:extLst>
                    <a:ext uri="{FF2B5EF4-FFF2-40B4-BE49-F238E27FC236}">
                      <a16:creationId xmlns:a16="http://schemas.microsoft.com/office/drawing/2014/main" id="{91F12FD3-650E-4EBB-9F5E-43C6ABAFD0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85" y="2093"/>
                  <a:ext cx="34" cy="62"/>
                </a:xfrm>
                <a:custGeom>
                  <a:avLst/>
                  <a:gdLst>
                    <a:gd name="T0" fmla="*/ 0 w 34"/>
                    <a:gd name="T1" fmla="*/ 62 h 62"/>
                    <a:gd name="T2" fmla="*/ 0 w 34"/>
                    <a:gd name="T3" fmla="*/ 62 h 62"/>
                    <a:gd name="T4" fmla="*/ 5 w 34"/>
                    <a:gd name="T5" fmla="*/ 43 h 62"/>
                    <a:gd name="T6" fmla="*/ 14 w 34"/>
                    <a:gd name="T7" fmla="*/ 29 h 62"/>
                    <a:gd name="T8" fmla="*/ 24 w 34"/>
                    <a:gd name="T9" fmla="*/ 14 h 62"/>
                    <a:gd name="T10" fmla="*/ 34 w 34"/>
                    <a:gd name="T11" fmla="*/ 0 h 62"/>
                    <a:gd name="T12" fmla="*/ 34 w 34"/>
                    <a:gd name="T13" fmla="*/ 9 h 62"/>
                    <a:gd name="T14" fmla="*/ 29 w 34"/>
                    <a:gd name="T15" fmla="*/ 19 h 62"/>
                    <a:gd name="T16" fmla="*/ 24 w 34"/>
                    <a:gd name="T17" fmla="*/ 33 h 62"/>
                    <a:gd name="T18" fmla="*/ 0 w 34"/>
                    <a:gd name="T19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4" h="62">
                      <a:moveTo>
                        <a:pt x="0" y="62"/>
                      </a:moveTo>
                      <a:lnTo>
                        <a:pt x="0" y="62"/>
                      </a:lnTo>
                      <a:lnTo>
                        <a:pt x="5" y="43"/>
                      </a:lnTo>
                      <a:lnTo>
                        <a:pt x="14" y="29"/>
                      </a:lnTo>
                      <a:lnTo>
                        <a:pt x="24" y="14"/>
                      </a:lnTo>
                      <a:lnTo>
                        <a:pt x="34" y="0"/>
                      </a:lnTo>
                      <a:lnTo>
                        <a:pt x="34" y="9"/>
                      </a:lnTo>
                      <a:lnTo>
                        <a:pt x="29" y="19"/>
                      </a:lnTo>
                      <a:lnTo>
                        <a:pt x="24" y="33"/>
                      </a:lnTo>
                      <a:lnTo>
                        <a:pt x="0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2" name="Freeform 390">
                  <a:extLst>
                    <a:ext uri="{FF2B5EF4-FFF2-40B4-BE49-F238E27FC236}">
                      <a16:creationId xmlns:a16="http://schemas.microsoft.com/office/drawing/2014/main" id="{3EFC3C51-4D31-4E84-A674-CDFA6294BD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17" y="2102"/>
                  <a:ext cx="19" cy="5"/>
                </a:xfrm>
                <a:custGeom>
                  <a:avLst/>
                  <a:gdLst>
                    <a:gd name="T0" fmla="*/ 19 w 19"/>
                    <a:gd name="T1" fmla="*/ 5 h 5"/>
                    <a:gd name="T2" fmla="*/ 14 w 19"/>
                    <a:gd name="T3" fmla="*/ 5 h 5"/>
                    <a:gd name="T4" fmla="*/ 4 w 19"/>
                    <a:gd name="T5" fmla="*/ 5 h 5"/>
                    <a:gd name="T6" fmla="*/ 0 w 19"/>
                    <a:gd name="T7" fmla="*/ 0 h 5"/>
                    <a:gd name="T8" fmla="*/ 0 w 19"/>
                    <a:gd name="T9" fmla="*/ 0 h 5"/>
                    <a:gd name="T10" fmla="*/ 19 w 1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5">
                      <a:moveTo>
                        <a:pt x="19" y="5"/>
                      </a:moveTo>
                      <a:lnTo>
                        <a:pt x="14" y="5"/>
                      </a:ln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1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3" name="Freeform 391">
                  <a:extLst>
                    <a:ext uri="{FF2B5EF4-FFF2-40B4-BE49-F238E27FC236}">
                      <a16:creationId xmlns:a16="http://schemas.microsoft.com/office/drawing/2014/main" id="{7948A910-0539-4D4E-8C59-01AF0F438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67" y="2102"/>
                  <a:ext cx="43" cy="111"/>
                </a:xfrm>
                <a:custGeom>
                  <a:avLst/>
                  <a:gdLst>
                    <a:gd name="T0" fmla="*/ 43 w 43"/>
                    <a:gd name="T1" fmla="*/ 5 h 111"/>
                    <a:gd name="T2" fmla="*/ 28 w 43"/>
                    <a:gd name="T3" fmla="*/ 63 h 111"/>
                    <a:gd name="T4" fmla="*/ 24 w 43"/>
                    <a:gd name="T5" fmla="*/ 77 h 111"/>
                    <a:gd name="T6" fmla="*/ 19 w 43"/>
                    <a:gd name="T7" fmla="*/ 87 h 111"/>
                    <a:gd name="T8" fmla="*/ 14 w 43"/>
                    <a:gd name="T9" fmla="*/ 96 h 111"/>
                    <a:gd name="T10" fmla="*/ 0 w 43"/>
                    <a:gd name="T11" fmla="*/ 111 h 111"/>
                    <a:gd name="T12" fmla="*/ 0 w 43"/>
                    <a:gd name="T13" fmla="*/ 101 h 111"/>
                    <a:gd name="T14" fmla="*/ 4 w 43"/>
                    <a:gd name="T15" fmla="*/ 96 h 111"/>
                    <a:gd name="T16" fmla="*/ 9 w 43"/>
                    <a:gd name="T17" fmla="*/ 87 h 111"/>
                    <a:gd name="T18" fmla="*/ 14 w 43"/>
                    <a:gd name="T19" fmla="*/ 72 h 111"/>
                    <a:gd name="T20" fmla="*/ 19 w 43"/>
                    <a:gd name="T21" fmla="*/ 68 h 111"/>
                    <a:gd name="T22" fmla="*/ 19 w 43"/>
                    <a:gd name="T23" fmla="*/ 58 h 111"/>
                    <a:gd name="T24" fmla="*/ 24 w 43"/>
                    <a:gd name="T25" fmla="*/ 44 h 111"/>
                    <a:gd name="T26" fmla="*/ 28 w 43"/>
                    <a:gd name="T27" fmla="*/ 29 h 111"/>
                    <a:gd name="T28" fmla="*/ 33 w 43"/>
                    <a:gd name="T29" fmla="*/ 15 h 111"/>
                    <a:gd name="T30" fmla="*/ 38 w 43"/>
                    <a:gd name="T31" fmla="*/ 5 h 111"/>
                    <a:gd name="T32" fmla="*/ 43 w 43"/>
                    <a:gd name="T33" fmla="*/ 0 h 111"/>
                    <a:gd name="T34" fmla="*/ 43 w 43"/>
                    <a:gd name="T35" fmla="*/ 5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3" h="111">
                      <a:moveTo>
                        <a:pt x="43" y="5"/>
                      </a:moveTo>
                      <a:lnTo>
                        <a:pt x="28" y="63"/>
                      </a:lnTo>
                      <a:lnTo>
                        <a:pt x="24" y="77"/>
                      </a:lnTo>
                      <a:lnTo>
                        <a:pt x="19" y="87"/>
                      </a:lnTo>
                      <a:lnTo>
                        <a:pt x="14" y="96"/>
                      </a:lnTo>
                      <a:lnTo>
                        <a:pt x="0" y="111"/>
                      </a:lnTo>
                      <a:lnTo>
                        <a:pt x="0" y="101"/>
                      </a:lnTo>
                      <a:lnTo>
                        <a:pt x="4" y="96"/>
                      </a:lnTo>
                      <a:lnTo>
                        <a:pt x="9" y="87"/>
                      </a:lnTo>
                      <a:lnTo>
                        <a:pt x="14" y="72"/>
                      </a:lnTo>
                      <a:lnTo>
                        <a:pt x="19" y="68"/>
                      </a:lnTo>
                      <a:lnTo>
                        <a:pt x="19" y="58"/>
                      </a:lnTo>
                      <a:lnTo>
                        <a:pt x="24" y="44"/>
                      </a:lnTo>
                      <a:lnTo>
                        <a:pt x="28" y="29"/>
                      </a:lnTo>
                      <a:lnTo>
                        <a:pt x="33" y="15"/>
                      </a:lnTo>
                      <a:lnTo>
                        <a:pt x="38" y="5"/>
                      </a:lnTo>
                      <a:lnTo>
                        <a:pt x="43" y="0"/>
                      </a:ln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4" name="Freeform 392">
                  <a:extLst>
                    <a:ext uri="{FF2B5EF4-FFF2-40B4-BE49-F238E27FC236}">
                      <a16:creationId xmlns:a16="http://schemas.microsoft.com/office/drawing/2014/main" id="{648F7FAC-D011-4C3F-A92F-0E6D32A507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0" y="2107"/>
                  <a:ext cx="24" cy="67"/>
                </a:xfrm>
                <a:custGeom>
                  <a:avLst/>
                  <a:gdLst>
                    <a:gd name="T0" fmla="*/ 24 w 24"/>
                    <a:gd name="T1" fmla="*/ 10 h 67"/>
                    <a:gd name="T2" fmla="*/ 14 w 24"/>
                    <a:gd name="T3" fmla="*/ 43 h 67"/>
                    <a:gd name="T4" fmla="*/ 9 w 24"/>
                    <a:gd name="T5" fmla="*/ 58 h 67"/>
                    <a:gd name="T6" fmla="*/ 4 w 24"/>
                    <a:gd name="T7" fmla="*/ 63 h 67"/>
                    <a:gd name="T8" fmla="*/ 4 w 24"/>
                    <a:gd name="T9" fmla="*/ 63 h 67"/>
                    <a:gd name="T10" fmla="*/ 0 w 24"/>
                    <a:gd name="T11" fmla="*/ 67 h 67"/>
                    <a:gd name="T12" fmla="*/ 4 w 24"/>
                    <a:gd name="T13" fmla="*/ 48 h 67"/>
                    <a:gd name="T14" fmla="*/ 9 w 24"/>
                    <a:gd name="T15" fmla="*/ 34 h 67"/>
                    <a:gd name="T16" fmla="*/ 24 w 24"/>
                    <a:gd name="T17" fmla="*/ 0 h 67"/>
                    <a:gd name="T18" fmla="*/ 24 w 24"/>
                    <a:gd name="T19" fmla="*/ 1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67">
                      <a:moveTo>
                        <a:pt x="24" y="10"/>
                      </a:moveTo>
                      <a:lnTo>
                        <a:pt x="14" y="43"/>
                      </a:lnTo>
                      <a:lnTo>
                        <a:pt x="9" y="58"/>
                      </a:lnTo>
                      <a:lnTo>
                        <a:pt x="4" y="63"/>
                      </a:lnTo>
                      <a:lnTo>
                        <a:pt x="4" y="63"/>
                      </a:lnTo>
                      <a:lnTo>
                        <a:pt x="0" y="67"/>
                      </a:lnTo>
                      <a:lnTo>
                        <a:pt x="4" y="48"/>
                      </a:lnTo>
                      <a:lnTo>
                        <a:pt x="9" y="34"/>
                      </a:lnTo>
                      <a:lnTo>
                        <a:pt x="24" y="0"/>
                      </a:lnTo>
                      <a:lnTo>
                        <a:pt x="24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5" name="Freeform 393">
                  <a:extLst>
                    <a:ext uri="{FF2B5EF4-FFF2-40B4-BE49-F238E27FC236}">
                      <a16:creationId xmlns:a16="http://schemas.microsoft.com/office/drawing/2014/main" id="{DCA937D8-E908-4932-9795-78C9892E63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" y="2112"/>
                  <a:ext cx="14" cy="19"/>
                </a:xfrm>
                <a:custGeom>
                  <a:avLst/>
                  <a:gdLst>
                    <a:gd name="T0" fmla="*/ 14 w 14"/>
                    <a:gd name="T1" fmla="*/ 0 h 19"/>
                    <a:gd name="T2" fmla="*/ 9 w 14"/>
                    <a:gd name="T3" fmla="*/ 0 h 19"/>
                    <a:gd name="T4" fmla="*/ 9 w 14"/>
                    <a:gd name="T5" fmla="*/ 5 h 19"/>
                    <a:gd name="T6" fmla="*/ 9 w 14"/>
                    <a:gd name="T7" fmla="*/ 10 h 19"/>
                    <a:gd name="T8" fmla="*/ 5 w 14"/>
                    <a:gd name="T9" fmla="*/ 14 h 19"/>
                    <a:gd name="T10" fmla="*/ 5 w 14"/>
                    <a:gd name="T11" fmla="*/ 19 h 19"/>
                    <a:gd name="T12" fmla="*/ 0 w 14"/>
                    <a:gd name="T13" fmla="*/ 19 h 19"/>
                    <a:gd name="T14" fmla="*/ 0 w 14"/>
                    <a:gd name="T15" fmla="*/ 14 h 19"/>
                    <a:gd name="T16" fmla="*/ 0 w 14"/>
                    <a:gd name="T17" fmla="*/ 10 h 19"/>
                    <a:gd name="T18" fmla="*/ 0 w 14"/>
                    <a:gd name="T19" fmla="*/ 5 h 19"/>
                    <a:gd name="T20" fmla="*/ 5 w 14"/>
                    <a:gd name="T21" fmla="*/ 0 h 19"/>
                    <a:gd name="T22" fmla="*/ 9 w 14"/>
                    <a:gd name="T23" fmla="*/ 0 h 19"/>
                    <a:gd name="T24" fmla="*/ 14 w 14"/>
                    <a:gd name="T2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19">
                      <a:moveTo>
                        <a:pt x="14" y="0"/>
                      </a:move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9" y="10"/>
                      </a:lnTo>
                      <a:lnTo>
                        <a:pt x="5" y="14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6" name="Freeform 394">
                  <a:extLst>
                    <a:ext uri="{FF2B5EF4-FFF2-40B4-BE49-F238E27FC236}">
                      <a16:creationId xmlns:a16="http://schemas.microsoft.com/office/drawing/2014/main" id="{D25EBDC3-9763-434F-9EC3-7715D4B863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9" y="2112"/>
                  <a:ext cx="24" cy="29"/>
                </a:xfrm>
                <a:custGeom>
                  <a:avLst/>
                  <a:gdLst>
                    <a:gd name="T0" fmla="*/ 5 w 24"/>
                    <a:gd name="T1" fmla="*/ 29 h 29"/>
                    <a:gd name="T2" fmla="*/ 5 w 24"/>
                    <a:gd name="T3" fmla="*/ 29 h 29"/>
                    <a:gd name="T4" fmla="*/ 0 w 24"/>
                    <a:gd name="T5" fmla="*/ 29 h 29"/>
                    <a:gd name="T6" fmla="*/ 0 w 24"/>
                    <a:gd name="T7" fmla="*/ 24 h 29"/>
                    <a:gd name="T8" fmla="*/ 24 w 24"/>
                    <a:gd name="T9" fmla="*/ 0 h 29"/>
                    <a:gd name="T10" fmla="*/ 24 w 24"/>
                    <a:gd name="T11" fmla="*/ 0 h 29"/>
                    <a:gd name="T12" fmla="*/ 24 w 24"/>
                    <a:gd name="T13" fmla="*/ 5 h 29"/>
                    <a:gd name="T14" fmla="*/ 19 w 24"/>
                    <a:gd name="T15" fmla="*/ 14 h 29"/>
                    <a:gd name="T16" fmla="*/ 10 w 24"/>
                    <a:gd name="T17" fmla="*/ 19 h 29"/>
                    <a:gd name="T18" fmla="*/ 5 w 24"/>
                    <a:gd name="T19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29">
                      <a:moveTo>
                        <a:pt x="5" y="29"/>
                      </a:moveTo>
                      <a:lnTo>
                        <a:pt x="5" y="29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4" y="5"/>
                      </a:lnTo>
                      <a:lnTo>
                        <a:pt x="19" y="14"/>
                      </a:lnTo>
                      <a:lnTo>
                        <a:pt x="10" y="19"/>
                      </a:lnTo>
                      <a:lnTo>
                        <a:pt x="5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7" name="Freeform 395">
                  <a:extLst>
                    <a:ext uri="{FF2B5EF4-FFF2-40B4-BE49-F238E27FC236}">
                      <a16:creationId xmlns:a16="http://schemas.microsoft.com/office/drawing/2014/main" id="{47F7B05C-4D83-4BF1-B69A-2976A8542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6" y="2112"/>
                  <a:ext cx="9" cy="14"/>
                </a:xfrm>
                <a:custGeom>
                  <a:avLst/>
                  <a:gdLst>
                    <a:gd name="T0" fmla="*/ 9 w 9"/>
                    <a:gd name="T1" fmla="*/ 0 h 14"/>
                    <a:gd name="T2" fmla="*/ 5 w 9"/>
                    <a:gd name="T3" fmla="*/ 14 h 14"/>
                    <a:gd name="T4" fmla="*/ 0 w 9"/>
                    <a:gd name="T5" fmla="*/ 14 h 14"/>
                    <a:gd name="T6" fmla="*/ 0 w 9"/>
                    <a:gd name="T7" fmla="*/ 10 h 14"/>
                    <a:gd name="T8" fmla="*/ 0 w 9"/>
                    <a:gd name="T9" fmla="*/ 5 h 14"/>
                    <a:gd name="T10" fmla="*/ 5 w 9"/>
                    <a:gd name="T11" fmla="*/ 0 h 14"/>
                    <a:gd name="T12" fmla="*/ 9 w 9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14">
                      <a:moveTo>
                        <a:pt x="9" y="0"/>
                      </a:move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8" name="Freeform 396">
                  <a:extLst>
                    <a:ext uri="{FF2B5EF4-FFF2-40B4-BE49-F238E27FC236}">
                      <a16:creationId xmlns:a16="http://schemas.microsoft.com/office/drawing/2014/main" id="{A113F43A-2005-449A-9868-7B28CCCE71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2" y="2112"/>
                  <a:ext cx="39" cy="14"/>
                </a:xfrm>
                <a:custGeom>
                  <a:avLst/>
                  <a:gdLst>
                    <a:gd name="T0" fmla="*/ 39 w 39"/>
                    <a:gd name="T1" fmla="*/ 14 h 14"/>
                    <a:gd name="T2" fmla="*/ 24 w 39"/>
                    <a:gd name="T3" fmla="*/ 10 h 14"/>
                    <a:gd name="T4" fmla="*/ 15 w 39"/>
                    <a:gd name="T5" fmla="*/ 10 h 14"/>
                    <a:gd name="T6" fmla="*/ 5 w 39"/>
                    <a:gd name="T7" fmla="*/ 5 h 14"/>
                    <a:gd name="T8" fmla="*/ 0 w 39"/>
                    <a:gd name="T9" fmla="*/ 5 h 14"/>
                    <a:gd name="T10" fmla="*/ 0 w 39"/>
                    <a:gd name="T11" fmla="*/ 0 h 14"/>
                    <a:gd name="T12" fmla="*/ 20 w 39"/>
                    <a:gd name="T13" fmla="*/ 5 h 14"/>
                    <a:gd name="T14" fmla="*/ 29 w 39"/>
                    <a:gd name="T15" fmla="*/ 10 h 14"/>
                    <a:gd name="T16" fmla="*/ 34 w 39"/>
                    <a:gd name="T17" fmla="*/ 10 h 14"/>
                    <a:gd name="T18" fmla="*/ 34 w 39"/>
                    <a:gd name="T19" fmla="*/ 10 h 14"/>
                    <a:gd name="T20" fmla="*/ 39 w 39"/>
                    <a:gd name="T2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9" h="14">
                      <a:moveTo>
                        <a:pt x="39" y="14"/>
                      </a:moveTo>
                      <a:lnTo>
                        <a:pt x="24" y="10"/>
                      </a:lnTo>
                      <a:lnTo>
                        <a:pt x="15" y="10"/>
                      </a:lnTo>
                      <a:lnTo>
                        <a:pt x="5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20" y="5"/>
                      </a:lnTo>
                      <a:lnTo>
                        <a:pt x="29" y="1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09" name="Freeform 397">
                  <a:extLst>
                    <a:ext uri="{FF2B5EF4-FFF2-40B4-BE49-F238E27FC236}">
                      <a16:creationId xmlns:a16="http://schemas.microsoft.com/office/drawing/2014/main" id="{D6AF859A-0CA8-4958-83A5-06168ADCF6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10" y="2112"/>
                  <a:ext cx="9" cy="19"/>
                </a:xfrm>
                <a:custGeom>
                  <a:avLst/>
                  <a:gdLst>
                    <a:gd name="T0" fmla="*/ 9 w 9"/>
                    <a:gd name="T1" fmla="*/ 14 h 19"/>
                    <a:gd name="T2" fmla="*/ 0 w 9"/>
                    <a:gd name="T3" fmla="*/ 19 h 19"/>
                    <a:gd name="T4" fmla="*/ 0 w 9"/>
                    <a:gd name="T5" fmla="*/ 10 h 19"/>
                    <a:gd name="T6" fmla="*/ 4 w 9"/>
                    <a:gd name="T7" fmla="*/ 5 h 19"/>
                    <a:gd name="T8" fmla="*/ 4 w 9"/>
                    <a:gd name="T9" fmla="*/ 0 h 19"/>
                    <a:gd name="T10" fmla="*/ 9 w 9"/>
                    <a:gd name="T11" fmla="*/ 5 h 19"/>
                    <a:gd name="T12" fmla="*/ 9 w 9"/>
                    <a:gd name="T13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19">
                      <a:moveTo>
                        <a:pt x="9" y="14"/>
                      </a:moveTo>
                      <a:lnTo>
                        <a:pt x="0" y="19"/>
                      </a:lnTo>
                      <a:lnTo>
                        <a:pt x="0" y="10"/>
                      </a:lnTo>
                      <a:lnTo>
                        <a:pt x="4" y="5"/>
                      </a:lnTo>
                      <a:lnTo>
                        <a:pt x="4" y="0"/>
                      </a:lnTo>
                      <a:lnTo>
                        <a:pt x="9" y="5"/>
                      </a:lnTo>
                      <a:lnTo>
                        <a:pt x="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0" name="Freeform 398">
                  <a:extLst>
                    <a:ext uri="{FF2B5EF4-FFF2-40B4-BE49-F238E27FC236}">
                      <a16:creationId xmlns:a16="http://schemas.microsoft.com/office/drawing/2014/main" id="{2606DB70-7915-49FF-95F6-1CBA2C4E47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2" y="2112"/>
                  <a:ext cx="9" cy="34"/>
                </a:xfrm>
                <a:custGeom>
                  <a:avLst/>
                  <a:gdLst>
                    <a:gd name="T0" fmla="*/ 0 w 9"/>
                    <a:gd name="T1" fmla="*/ 34 h 34"/>
                    <a:gd name="T2" fmla="*/ 9 w 9"/>
                    <a:gd name="T3" fmla="*/ 0 h 34"/>
                    <a:gd name="T4" fmla="*/ 0 w 9"/>
                    <a:gd name="T5" fmla="*/ 29 h 34"/>
                    <a:gd name="T6" fmla="*/ 0 w 9"/>
                    <a:gd name="T7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34">
                      <a:moveTo>
                        <a:pt x="0" y="34"/>
                      </a:moveTo>
                      <a:lnTo>
                        <a:pt x="9" y="0"/>
                      </a:lnTo>
                      <a:lnTo>
                        <a:pt x="0" y="29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1" name="Freeform 399">
                  <a:extLst>
                    <a:ext uri="{FF2B5EF4-FFF2-40B4-BE49-F238E27FC236}">
                      <a16:creationId xmlns:a16="http://schemas.microsoft.com/office/drawing/2014/main" id="{1901729D-3F12-4A68-88F1-CCF571AF0D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5" y="2117"/>
                  <a:ext cx="29" cy="29"/>
                </a:xfrm>
                <a:custGeom>
                  <a:avLst/>
                  <a:gdLst>
                    <a:gd name="T0" fmla="*/ 29 w 29"/>
                    <a:gd name="T1" fmla="*/ 0 h 29"/>
                    <a:gd name="T2" fmla="*/ 29 w 29"/>
                    <a:gd name="T3" fmla="*/ 5 h 29"/>
                    <a:gd name="T4" fmla="*/ 24 w 29"/>
                    <a:gd name="T5" fmla="*/ 9 h 29"/>
                    <a:gd name="T6" fmla="*/ 20 w 29"/>
                    <a:gd name="T7" fmla="*/ 14 h 29"/>
                    <a:gd name="T8" fmla="*/ 15 w 29"/>
                    <a:gd name="T9" fmla="*/ 19 h 29"/>
                    <a:gd name="T10" fmla="*/ 10 w 29"/>
                    <a:gd name="T11" fmla="*/ 24 h 29"/>
                    <a:gd name="T12" fmla="*/ 5 w 29"/>
                    <a:gd name="T13" fmla="*/ 29 h 29"/>
                    <a:gd name="T14" fmla="*/ 5 w 29"/>
                    <a:gd name="T15" fmla="*/ 24 h 29"/>
                    <a:gd name="T16" fmla="*/ 0 w 29"/>
                    <a:gd name="T17" fmla="*/ 19 h 29"/>
                    <a:gd name="T18" fmla="*/ 5 w 29"/>
                    <a:gd name="T19" fmla="*/ 19 h 29"/>
                    <a:gd name="T20" fmla="*/ 10 w 29"/>
                    <a:gd name="T21" fmla="*/ 14 h 29"/>
                    <a:gd name="T22" fmla="*/ 15 w 29"/>
                    <a:gd name="T23" fmla="*/ 9 h 29"/>
                    <a:gd name="T24" fmla="*/ 20 w 29"/>
                    <a:gd name="T25" fmla="*/ 0 h 29"/>
                    <a:gd name="T26" fmla="*/ 24 w 29"/>
                    <a:gd name="T27" fmla="*/ 0 h 29"/>
                    <a:gd name="T28" fmla="*/ 29 w 29"/>
                    <a:gd name="T29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9" h="29">
                      <a:moveTo>
                        <a:pt x="29" y="0"/>
                      </a:moveTo>
                      <a:lnTo>
                        <a:pt x="29" y="5"/>
                      </a:lnTo>
                      <a:lnTo>
                        <a:pt x="24" y="9"/>
                      </a:lnTo>
                      <a:lnTo>
                        <a:pt x="20" y="14"/>
                      </a:lnTo>
                      <a:lnTo>
                        <a:pt x="15" y="19"/>
                      </a:lnTo>
                      <a:lnTo>
                        <a:pt x="10" y="24"/>
                      </a:lnTo>
                      <a:lnTo>
                        <a:pt x="5" y="29"/>
                      </a:lnTo>
                      <a:lnTo>
                        <a:pt x="5" y="24"/>
                      </a:lnTo>
                      <a:lnTo>
                        <a:pt x="0" y="19"/>
                      </a:lnTo>
                      <a:lnTo>
                        <a:pt x="5" y="19"/>
                      </a:lnTo>
                      <a:lnTo>
                        <a:pt x="10" y="14"/>
                      </a:lnTo>
                      <a:lnTo>
                        <a:pt x="15" y="9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2" name="Freeform 400">
                  <a:extLst>
                    <a:ext uri="{FF2B5EF4-FFF2-40B4-BE49-F238E27FC236}">
                      <a16:creationId xmlns:a16="http://schemas.microsoft.com/office/drawing/2014/main" id="{B13DBC4F-29BA-4874-94D5-88AF609EE7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3" y="2136"/>
                  <a:ext cx="57" cy="182"/>
                </a:xfrm>
                <a:custGeom>
                  <a:avLst/>
                  <a:gdLst>
                    <a:gd name="T0" fmla="*/ 38 w 57"/>
                    <a:gd name="T1" fmla="*/ 29 h 182"/>
                    <a:gd name="T2" fmla="*/ 53 w 57"/>
                    <a:gd name="T3" fmla="*/ 38 h 182"/>
                    <a:gd name="T4" fmla="*/ 57 w 57"/>
                    <a:gd name="T5" fmla="*/ 48 h 182"/>
                    <a:gd name="T6" fmla="*/ 43 w 57"/>
                    <a:gd name="T7" fmla="*/ 62 h 182"/>
                    <a:gd name="T8" fmla="*/ 43 w 57"/>
                    <a:gd name="T9" fmla="*/ 67 h 182"/>
                    <a:gd name="T10" fmla="*/ 48 w 57"/>
                    <a:gd name="T11" fmla="*/ 82 h 182"/>
                    <a:gd name="T12" fmla="*/ 48 w 57"/>
                    <a:gd name="T13" fmla="*/ 106 h 182"/>
                    <a:gd name="T14" fmla="*/ 38 w 57"/>
                    <a:gd name="T15" fmla="*/ 134 h 182"/>
                    <a:gd name="T16" fmla="*/ 38 w 57"/>
                    <a:gd name="T17" fmla="*/ 158 h 182"/>
                    <a:gd name="T18" fmla="*/ 43 w 57"/>
                    <a:gd name="T19" fmla="*/ 168 h 182"/>
                    <a:gd name="T20" fmla="*/ 33 w 57"/>
                    <a:gd name="T21" fmla="*/ 178 h 182"/>
                    <a:gd name="T22" fmla="*/ 29 w 57"/>
                    <a:gd name="T23" fmla="*/ 163 h 182"/>
                    <a:gd name="T24" fmla="*/ 29 w 57"/>
                    <a:gd name="T25" fmla="*/ 144 h 182"/>
                    <a:gd name="T26" fmla="*/ 33 w 57"/>
                    <a:gd name="T27" fmla="*/ 125 h 182"/>
                    <a:gd name="T28" fmla="*/ 38 w 57"/>
                    <a:gd name="T29" fmla="*/ 101 h 182"/>
                    <a:gd name="T30" fmla="*/ 43 w 57"/>
                    <a:gd name="T31" fmla="*/ 77 h 182"/>
                    <a:gd name="T32" fmla="*/ 38 w 57"/>
                    <a:gd name="T33" fmla="*/ 72 h 182"/>
                    <a:gd name="T34" fmla="*/ 29 w 57"/>
                    <a:gd name="T35" fmla="*/ 91 h 182"/>
                    <a:gd name="T36" fmla="*/ 29 w 57"/>
                    <a:gd name="T37" fmla="*/ 125 h 182"/>
                    <a:gd name="T38" fmla="*/ 19 w 57"/>
                    <a:gd name="T39" fmla="*/ 130 h 182"/>
                    <a:gd name="T40" fmla="*/ 19 w 57"/>
                    <a:gd name="T41" fmla="*/ 163 h 182"/>
                    <a:gd name="T42" fmla="*/ 14 w 57"/>
                    <a:gd name="T43" fmla="*/ 173 h 182"/>
                    <a:gd name="T44" fmla="*/ 9 w 57"/>
                    <a:gd name="T45" fmla="*/ 158 h 182"/>
                    <a:gd name="T46" fmla="*/ 9 w 57"/>
                    <a:gd name="T47" fmla="*/ 144 h 182"/>
                    <a:gd name="T48" fmla="*/ 14 w 57"/>
                    <a:gd name="T49" fmla="*/ 115 h 182"/>
                    <a:gd name="T50" fmla="*/ 19 w 57"/>
                    <a:gd name="T51" fmla="*/ 106 h 182"/>
                    <a:gd name="T52" fmla="*/ 24 w 57"/>
                    <a:gd name="T53" fmla="*/ 91 h 182"/>
                    <a:gd name="T54" fmla="*/ 24 w 57"/>
                    <a:gd name="T55" fmla="*/ 77 h 182"/>
                    <a:gd name="T56" fmla="*/ 14 w 57"/>
                    <a:gd name="T57" fmla="*/ 86 h 182"/>
                    <a:gd name="T58" fmla="*/ 5 w 57"/>
                    <a:gd name="T59" fmla="*/ 130 h 182"/>
                    <a:gd name="T60" fmla="*/ 0 w 57"/>
                    <a:gd name="T61" fmla="*/ 110 h 182"/>
                    <a:gd name="T62" fmla="*/ 9 w 57"/>
                    <a:gd name="T63" fmla="*/ 77 h 182"/>
                    <a:gd name="T64" fmla="*/ 29 w 57"/>
                    <a:gd name="T65" fmla="*/ 48 h 182"/>
                    <a:gd name="T66" fmla="*/ 43 w 57"/>
                    <a:gd name="T67" fmla="*/ 19 h 182"/>
                    <a:gd name="T68" fmla="*/ 53 w 57"/>
                    <a:gd name="T69" fmla="*/ 0 h 1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57" h="182">
                      <a:moveTo>
                        <a:pt x="53" y="0"/>
                      </a:moveTo>
                      <a:lnTo>
                        <a:pt x="38" y="29"/>
                      </a:lnTo>
                      <a:lnTo>
                        <a:pt x="33" y="58"/>
                      </a:lnTo>
                      <a:lnTo>
                        <a:pt x="53" y="38"/>
                      </a:lnTo>
                      <a:lnTo>
                        <a:pt x="57" y="43"/>
                      </a:lnTo>
                      <a:lnTo>
                        <a:pt x="57" y="48"/>
                      </a:lnTo>
                      <a:lnTo>
                        <a:pt x="53" y="53"/>
                      </a:lnTo>
                      <a:lnTo>
                        <a:pt x="43" y="62"/>
                      </a:lnTo>
                      <a:lnTo>
                        <a:pt x="43" y="62"/>
                      </a:lnTo>
                      <a:lnTo>
                        <a:pt x="43" y="67"/>
                      </a:lnTo>
                      <a:lnTo>
                        <a:pt x="48" y="67"/>
                      </a:lnTo>
                      <a:lnTo>
                        <a:pt x="48" y="82"/>
                      </a:lnTo>
                      <a:lnTo>
                        <a:pt x="48" y="91"/>
                      </a:lnTo>
                      <a:lnTo>
                        <a:pt x="48" y="106"/>
                      </a:lnTo>
                      <a:lnTo>
                        <a:pt x="43" y="115"/>
                      </a:lnTo>
                      <a:lnTo>
                        <a:pt x="38" y="134"/>
                      </a:lnTo>
                      <a:lnTo>
                        <a:pt x="38" y="149"/>
                      </a:lnTo>
                      <a:lnTo>
                        <a:pt x="38" y="158"/>
                      </a:lnTo>
                      <a:lnTo>
                        <a:pt x="38" y="163"/>
                      </a:lnTo>
                      <a:lnTo>
                        <a:pt x="43" y="168"/>
                      </a:lnTo>
                      <a:lnTo>
                        <a:pt x="38" y="182"/>
                      </a:lnTo>
                      <a:lnTo>
                        <a:pt x="33" y="178"/>
                      </a:lnTo>
                      <a:lnTo>
                        <a:pt x="29" y="173"/>
                      </a:lnTo>
                      <a:lnTo>
                        <a:pt x="29" y="163"/>
                      </a:lnTo>
                      <a:lnTo>
                        <a:pt x="29" y="158"/>
                      </a:lnTo>
                      <a:lnTo>
                        <a:pt x="29" y="144"/>
                      </a:lnTo>
                      <a:lnTo>
                        <a:pt x="33" y="130"/>
                      </a:lnTo>
                      <a:lnTo>
                        <a:pt x="33" y="125"/>
                      </a:lnTo>
                      <a:lnTo>
                        <a:pt x="38" y="115"/>
                      </a:lnTo>
                      <a:lnTo>
                        <a:pt x="38" y="101"/>
                      </a:lnTo>
                      <a:lnTo>
                        <a:pt x="38" y="82"/>
                      </a:lnTo>
                      <a:lnTo>
                        <a:pt x="43" y="77"/>
                      </a:lnTo>
                      <a:lnTo>
                        <a:pt x="43" y="67"/>
                      </a:lnTo>
                      <a:lnTo>
                        <a:pt x="38" y="72"/>
                      </a:lnTo>
                      <a:lnTo>
                        <a:pt x="33" y="77"/>
                      </a:lnTo>
                      <a:lnTo>
                        <a:pt x="29" y="91"/>
                      </a:lnTo>
                      <a:lnTo>
                        <a:pt x="29" y="110"/>
                      </a:lnTo>
                      <a:lnTo>
                        <a:pt x="29" y="125"/>
                      </a:lnTo>
                      <a:lnTo>
                        <a:pt x="24" y="130"/>
                      </a:lnTo>
                      <a:lnTo>
                        <a:pt x="19" y="130"/>
                      </a:lnTo>
                      <a:lnTo>
                        <a:pt x="19" y="139"/>
                      </a:lnTo>
                      <a:lnTo>
                        <a:pt x="19" y="163"/>
                      </a:lnTo>
                      <a:lnTo>
                        <a:pt x="19" y="163"/>
                      </a:lnTo>
                      <a:lnTo>
                        <a:pt x="14" y="173"/>
                      </a:lnTo>
                      <a:lnTo>
                        <a:pt x="9" y="163"/>
                      </a:lnTo>
                      <a:lnTo>
                        <a:pt x="9" y="158"/>
                      </a:lnTo>
                      <a:lnTo>
                        <a:pt x="9" y="149"/>
                      </a:lnTo>
                      <a:lnTo>
                        <a:pt x="9" y="144"/>
                      </a:lnTo>
                      <a:lnTo>
                        <a:pt x="14" y="125"/>
                      </a:lnTo>
                      <a:lnTo>
                        <a:pt x="14" y="115"/>
                      </a:lnTo>
                      <a:lnTo>
                        <a:pt x="19" y="110"/>
                      </a:lnTo>
                      <a:lnTo>
                        <a:pt x="19" y="106"/>
                      </a:lnTo>
                      <a:lnTo>
                        <a:pt x="19" y="101"/>
                      </a:lnTo>
                      <a:lnTo>
                        <a:pt x="24" y="91"/>
                      </a:lnTo>
                      <a:lnTo>
                        <a:pt x="24" y="82"/>
                      </a:lnTo>
                      <a:lnTo>
                        <a:pt x="24" y="77"/>
                      </a:lnTo>
                      <a:lnTo>
                        <a:pt x="24" y="72"/>
                      </a:lnTo>
                      <a:lnTo>
                        <a:pt x="14" y="86"/>
                      </a:lnTo>
                      <a:lnTo>
                        <a:pt x="9" y="101"/>
                      </a:lnTo>
                      <a:lnTo>
                        <a:pt x="5" y="130"/>
                      </a:lnTo>
                      <a:lnTo>
                        <a:pt x="0" y="130"/>
                      </a:lnTo>
                      <a:lnTo>
                        <a:pt x="0" y="110"/>
                      </a:lnTo>
                      <a:lnTo>
                        <a:pt x="5" y="91"/>
                      </a:lnTo>
                      <a:lnTo>
                        <a:pt x="9" y="77"/>
                      </a:lnTo>
                      <a:lnTo>
                        <a:pt x="19" y="62"/>
                      </a:lnTo>
                      <a:lnTo>
                        <a:pt x="29" y="48"/>
                      </a:lnTo>
                      <a:lnTo>
                        <a:pt x="33" y="34"/>
                      </a:lnTo>
                      <a:lnTo>
                        <a:pt x="43" y="19"/>
                      </a:lnTo>
                      <a:lnTo>
                        <a:pt x="4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3" name="Freeform 401">
                  <a:extLst>
                    <a:ext uri="{FF2B5EF4-FFF2-40B4-BE49-F238E27FC236}">
                      <a16:creationId xmlns:a16="http://schemas.microsoft.com/office/drawing/2014/main" id="{DAA1F1BD-EEB9-4C72-A8ED-E822A4B6EA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0" y="2136"/>
                  <a:ext cx="15" cy="19"/>
                </a:xfrm>
                <a:custGeom>
                  <a:avLst/>
                  <a:gdLst>
                    <a:gd name="T0" fmla="*/ 15 w 15"/>
                    <a:gd name="T1" fmla="*/ 0 h 19"/>
                    <a:gd name="T2" fmla="*/ 15 w 15"/>
                    <a:gd name="T3" fmla="*/ 5 h 19"/>
                    <a:gd name="T4" fmla="*/ 15 w 15"/>
                    <a:gd name="T5" fmla="*/ 10 h 19"/>
                    <a:gd name="T6" fmla="*/ 15 w 15"/>
                    <a:gd name="T7" fmla="*/ 14 h 19"/>
                    <a:gd name="T8" fmla="*/ 15 w 15"/>
                    <a:gd name="T9" fmla="*/ 19 h 19"/>
                    <a:gd name="T10" fmla="*/ 10 w 15"/>
                    <a:gd name="T11" fmla="*/ 19 h 19"/>
                    <a:gd name="T12" fmla="*/ 0 w 15"/>
                    <a:gd name="T13" fmla="*/ 14 h 19"/>
                    <a:gd name="T14" fmla="*/ 5 w 15"/>
                    <a:gd name="T15" fmla="*/ 5 h 19"/>
                    <a:gd name="T16" fmla="*/ 10 w 15"/>
                    <a:gd name="T17" fmla="*/ 0 h 19"/>
                    <a:gd name="T18" fmla="*/ 10 w 15"/>
                    <a:gd name="T19" fmla="*/ 0 h 19"/>
                    <a:gd name="T20" fmla="*/ 15 w 15"/>
                    <a:gd name="T21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" h="19">
                      <a:moveTo>
                        <a:pt x="15" y="0"/>
                      </a:moveTo>
                      <a:lnTo>
                        <a:pt x="15" y="5"/>
                      </a:lnTo>
                      <a:lnTo>
                        <a:pt x="15" y="10"/>
                      </a:lnTo>
                      <a:lnTo>
                        <a:pt x="15" y="14"/>
                      </a:lnTo>
                      <a:lnTo>
                        <a:pt x="15" y="19"/>
                      </a:lnTo>
                      <a:lnTo>
                        <a:pt x="10" y="19"/>
                      </a:lnTo>
                      <a:lnTo>
                        <a:pt x="0" y="14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4" name="Freeform 402">
                  <a:extLst>
                    <a:ext uri="{FF2B5EF4-FFF2-40B4-BE49-F238E27FC236}">
                      <a16:creationId xmlns:a16="http://schemas.microsoft.com/office/drawing/2014/main" id="{2F7E590E-3245-4E8D-BD0D-8F2B4C649A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3" y="2136"/>
                  <a:ext cx="63" cy="91"/>
                </a:xfrm>
                <a:custGeom>
                  <a:avLst/>
                  <a:gdLst>
                    <a:gd name="T0" fmla="*/ 58 w 63"/>
                    <a:gd name="T1" fmla="*/ 14 h 91"/>
                    <a:gd name="T2" fmla="*/ 44 w 63"/>
                    <a:gd name="T3" fmla="*/ 34 h 91"/>
                    <a:gd name="T4" fmla="*/ 34 w 63"/>
                    <a:gd name="T5" fmla="*/ 58 h 91"/>
                    <a:gd name="T6" fmla="*/ 20 w 63"/>
                    <a:gd name="T7" fmla="*/ 77 h 91"/>
                    <a:gd name="T8" fmla="*/ 10 w 63"/>
                    <a:gd name="T9" fmla="*/ 86 h 91"/>
                    <a:gd name="T10" fmla="*/ 0 w 63"/>
                    <a:gd name="T11" fmla="*/ 91 h 91"/>
                    <a:gd name="T12" fmla="*/ 0 w 63"/>
                    <a:gd name="T13" fmla="*/ 86 h 91"/>
                    <a:gd name="T14" fmla="*/ 20 w 63"/>
                    <a:gd name="T15" fmla="*/ 67 h 91"/>
                    <a:gd name="T16" fmla="*/ 34 w 63"/>
                    <a:gd name="T17" fmla="*/ 48 h 91"/>
                    <a:gd name="T18" fmla="*/ 48 w 63"/>
                    <a:gd name="T19" fmla="*/ 24 h 91"/>
                    <a:gd name="T20" fmla="*/ 58 w 63"/>
                    <a:gd name="T21" fmla="*/ 0 h 91"/>
                    <a:gd name="T22" fmla="*/ 63 w 63"/>
                    <a:gd name="T23" fmla="*/ 0 h 91"/>
                    <a:gd name="T24" fmla="*/ 58 w 63"/>
                    <a:gd name="T25" fmla="*/ 5 h 91"/>
                    <a:gd name="T26" fmla="*/ 58 w 63"/>
                    <a:gd name="T27" fmla="*/ 10 h 91"/>
                    <a:gd name="T28" fmla="*/ 58 w 63"/>
                    <a:gd name="T29" fmla="*/ 14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3" h="91">
                      <a:moveTo>
                        <a:pt x="58" y="14"/>
                      </a:moveTo>
                      <a:lnTo>
                        <a:pt x="44" y="34"/>
                      </a:lnTo>
                      <a:lnTo>
                        <a:pt x="34" y="58"/>
                      </a:lnTo>
                      <a:lnTo>
                        <a:pt x="20" y="77"/>
                      </a:lnTo>
                      <a:lnTo>
                        <a:pt x="10" y="86"/>
                      </a:lnTo>
                      <a:lnTo>
                        <a:pt x="0" y="91"/>
                      </a:lnTo>
                      <a:lnTo>
                        <a:pt x="0" y="86"/>
                      </a:lnTo>
                      <a:lnTo>
                        <a:pt x="20" y="67"/>
                      </a:lnTo>
                      <a:lnTo>
                        <a:pt x="34" y="48"/>
                      </a:lnTo>
                      <a:lnTo>
                        <a:pt x="48" y="24"/>
                      </a:lnTo>
                      <a:lnTo>
                        <a:pt x="58" y="0"/>
                      </a:lnTo>
                      <a:lnTo>
                        <a:pt x="63" y="0"/>
                      </a:lnTo>
                      <a:lnTo>
                        <a:pt x="58" y="5"/>
                      </a:lnTo>
                      <a:lnTo>
                        <a:pt x="58" y="10"/>
                      </a:lnTo>
                      <a:lnTo>
                        <a:pt x="58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5" name="Freeform 403">
                  <a:extLst>
                    <a:ext uri="{FF2B5EF4-FFF2-40B4-BE49-F238E27FC236}">
                      <a16:creationId xmlns:a16="http://schemas.microsoft.com/office/drawing/2014/main" id="{02411424-74C3-41C2-A502-AE991C07B9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6" y="2136"/>
                  <a:ext cx="38" cy="38"/>
                </a:xfrm>
                <a:custGeom>
                  <a:avLst/>
                  <a:gdLst>
                    <a:gd name="T0" fmla="*/ 38 w 38"/>
                    <a:gd name="T1" fmla="*/ 0 h 38"/>
                    <a:gd name="T2" fmla="*/ 33 w 38"/>
                    <a:gd name="T3" fmla="*/ 14 h 38"/>
                    <a:gd name="T4" fmla="*/ 24 w 38"/>
                    <a:gd name="T5" fmla="*/ 24 h 38"/>
                    <a:gd name="T6" fmla="*/ 9 w 38"/>
                    <a:gd name="T7" fmla="*/ 34 h 38"/>
                    <a:gd name="T8" fmla="*/ 0 w 38"/>
                    <a:gd name="T9" fmla="*/ 38 h 38"/>
                    <a:gd name="T10" fmla="*/ 9 w 38"/>
                    <a:gd name="T11" fmla="*/ 29 h 38"/>
                    <a:gd name="T12" fmla="*/ 19 w 38"/>
                    <a:gd name="T13" fmla="*/ 19 h 38"/>
                    <a:gd name="T14" fmla="*/ 28 w 38"/>
                    <a:gd name="T15" fmla="*/ 10 h 38"/>
                    <a:gd name="T16" fmla="*/ 38 w 38"/>
                    <a:gd name="T17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8">
                      <a:moveTo>
                        <a:pt x="38" y="0"/>
                      </a:moveTo>
                      <a:lnTo>
                        <a:pt x="33" y="14"/>
                      </a:lnTo>
                      <a:lnTo>
                        <a:pt x="24" y="24"/>
                      </a:lnTo>
                      <a:lnTo>
                        <a:pt x="9" y="34"/>
                      </a:lnTo>
                      <a:lnTo>
                        <a:pt x="0" y="38"/>
                      </a:lnTo>
                      <a:lnTo>
                        <a:pt x="9" y="29"/>
                      </a:lnTo>
                      <a:lnTo>
                        <a:pt x="19" y="19"/>
                      </a:lnTo>
                      <a:lnTo>
                        <a:pt x="28" y="10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6" name="Freeform 404">
                  <a:extLst>
                    <a:ext uri="{FF2B5EF4-FFF2-40B4-BE49-F238E27FC236}">
                      <a16:creationId xmlns:a16="http://schemas.microsoft.com/office/drawing/2014/main" id="{F2DC3A94-C2DA-4037-8F26-4AE740AE4B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9" y="2141"/>
                  <a:ext cx="106" cy="129"/>
                </a:xfrm>
                <a:custGeom>
                  <a:avLst/>
                  <a:gdLst>
                    <a:gd name="T0" fmla="*/ 106 w 106"/>
                    <a:gd name="T1" fmla="*/ 24 h 129"/>
                    <a:gd name="T2" fmla="*/ 96 w 106"/>
                    <a:gd name="T3" fmla="*/ 29 h 129"/>
                    <a:gd name="T4" fmla="*/ 91 w 106"/>
                    <a:gd name="T5" fmla="*/ 38 h 129"/>
                    <a:gd name="T6" fmla="*/ 101 w 106"/>
                    <a:gd name="T7" fmla="*/ 53 h 129"/>
                    <a:gd name="T8" fmla="*/ 106 w 106"/>
                    <a:gd name="T9" fmla="*/ 57 h 129"/>
                    <a:gd name="T10" fmla="*/ 96 w 106"/>
                    <a:gd name="T11" fmla="*/ 53 h 129"/>
                    <a:gd name="T12" fmla="*/ 82 w 106"/>
                    <a:gd name="T13" fmla="*/ 43 h 129"/>
                    <a:gd name="T14" fmla="*/ 72 w 106"/>
                    <a:gd name="T15" fmla="*/ 48 h 129"/>
                    <a:gd name="T16" fmla="*/ 77 w 106"/>
                    <a:gd name="T17" fmla="*/ 62 h 129"/>
                    <a:gd name="T18" fmla="*/ 86 w 106"/>
                    <a:gd name="T19" fmla="*/ 72 h 129"/>
                    <a:gd name="T20" fmla="*/ 91 w 106"/>
                    <a:gd name="T21" fmla="*/ 81 h 129"/>
                    <a:gd name="T22" fmla="*/ 77 w 106"/>
                    <a:gd name="T23" fmla="*/ 72 h 129"/>
                    <a:gd name="T24" fmla="*/ 72 w 106"/>
                    <a:gd name="T25" fmla="*/ 67 h 129"/>
                    <a:gd name="T26" fmla="*/ 58 w 106"/>
                    <a:gd name="T27" fmla="*/ 67 h 129"/>
                    <a:gd name="T28" fmla="*/ 58 w 106"/>
                    <a:gd name="T29" fmla="*/ 81 h 129"/>
                    <a:gd name="T30" fmla="*/ 38 w 106"/>
                    <a:gd name="T31" fmla="*/ 81 h 129"/>
                    <a:gd name="T32" fmla="*/ 38 w 106"/>
                    <a:gd name="T33" fmla="*/ 91 h 129"/>
                    <a:gd name="T34" fmla="*/ 43 w 106"/>
                    <a:gd name="T35" fmla="*/ 105 h 129"/>
                    <a:gd name="T36" fmla="*/ 48 w 106"/>
                    <a:gd name="T37" fmla="*/ 120 h 129"/>
                    <a:gd name="T38" fmla="*/ 48 w 106"/>
                    <a:gd name="T39" fmla="*/ 125 h 129"/>
                    <a:gd name="T40" fmla="*/ 38 w 106"/>
                    <a:gd name="T41" fmla="*/ 120 h 129"/>
                    <a:gd name="T42" fmla="*/ 29 w 106"/>
                    <a:gd name="T43" fmla="*/ 91 h 129"/>
                    <a:gd name="T44" fmla="*/ 19 w 106"/>
                    <a:gd name="T45" fmla="*/ 72 h 129"/>
                    <a:gd name="T46" fmla="*/ 0 w 106"/>
                    <a:gd name="T47" fmla="*/ 62 h 129"/>
                    <a:gd name="T48" fmla="*/ 19 w 106"/>
                    <a:gd name="T49" fmla="*/ 67 h 129"/>
                    <a:gd name="T50" fmla="*/ 34 w 106"/>
                    <a:gd name="T51" fmla="*/ 81 h 129"/>
                    <a:gd name="T52" fmla="*/ 38 w 106"/>
                    <a:gd name="T53" fmla="*/ 57 h 129"/>
                    <a:gd name="T54" fmla="*/ 38 w 106"/>
                    <a:gd name="T55" fmla="*/ 53 h 129"/>
                    <a:gd name="T56" fmla="*/ 58 w 106"/>
                    <a:gd name="T57" fmla="*/ 62 h 129"/>
                    <a:gd name="T58" fmla="*/ 67 w 106"/>
                    <a:gd name="T59" fmla="*/ 57 h 129"/>
                    <a:gd name="T60" fmla="*/ 58 w 106"/>
                    <a:gd name="T61" fmla="*/ 43 h 129"/>
                    <a:gd name="T62" fmla="*/ 38 w 106"/>
                    <a:gd name="T63" fmla="*/ 29 h 129"/>
                    <a:gd name="T64" fmla="*/ 38 w 106"/>
                    <a:gd name="T65" fmla="*/ 24 h 129"/>
                    <a:gd name="T66" fmla="*/ 48 w 106"/>
                    <a:gd name="T67" fmla="*/ 24 h 129"/>
                    <a:gd name="T68" fmla="*/ 72 w 106"/>
                    <a:gd name="T69" fmla="*/ 38 h 129"/>
                    <a:gd name="T70" fmla="*/ 77 w 106"/>
                    <a:gd name="T71" fmla="*/ 43 h 129"/>
                    <a:gd name="T72" fmla="*/ 82 w 106"/>
                    <a:gd name="T73" fmla="*/ 29 h 129"/>
                    <a:gd name="T74" fmla="*/ 58 w 106"/>
                    <a:gd name="T75" fmla="*/ 19 h 129"/>
                    <a:gd name="T76" fmla="*/ 53 w 106"/>
                    <a:gd name="T77" fmla="*/ 14 h 129"/>
                    <a:gd name="T78" fmla="*/ 72 w 106"/>
                    <a:gd name="T79" fmla="*/ 19 h 129"/>
                    <a:gd name="T80" fmla="*/ 96 w 106"/>
                    <a:gd name="T81" fmla="*/ 24 h 129"/>
                    <a:gd name="T82" fmla="*/ 91 w 106"/>
                    <a:gd name="T83" fmla="*/ 14 h 129"/>
                    <a:gd name="T84" fmla="*/ 77 w 106"/>
                    <a:gd name="T85" fmla="*/ 5 h 129"/>
                    <a:gd name="T86" fmla="*/ 58 w 106"/>
                    <a:gd name="T87" fmla="*/ 5 h 129"/>
                    <a:gd name="T88" fmla="*/ 72 w 106"/>
                    <a:gd name="T89" fmla="*/ 0 h 129"/>
                    <a:gd name="T90" fmla="*/ 82 w 106"/>
                    <a:gd name="T91" fmla="*/ 0 h 129"/>
                    <a:gd name="T92" fmla="*/ 101 w 106"/>
                    <a:gd name="T93" fmla="*/ 19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06" h="129">
                      <a:moveTo>
                        <a:pt x="101" y="19"/>
                      </a:moveTo>
                      <a:lnTo>
                        <a:pt x="106" y="24"/>
                      </a:lnTo>
                      <a:lnTo>
                        <a:pt x="101" y="24"/>
                      </a:lnTo>
                      <a:lnTo>
                        <a:pt x="96" y="29"/>
                      </a:lnTo>
                      <a:lnTo>
                        <a:pt x="91" y="33"/>
                      </a:lnTo>
                      <a:lnTo>
                        <a:pt x="91" y="38"/>
                      </a:lnTo>
                      <a:lnTo>
                        <a:pt x="96" y="43"/>
                      </a:lnTo>
                      <a:lnTo>
                        <a:pt x="101" y="53"/>
                      </a:lnTo>
                      <a:lnTo>
                        <a:pt x="106" y="57"/>
                      </a:lnTo>
                      <a:lnTo>
                        <a:pt x="106" y="57"/>
                      </a:lnTo>
                      <a:lnTo>
                        <a:pt x="106" y="62"/>
                      </a:lnTo>
                      <a:lnTo>
                        <a:pt x="96" y="53"/>
                      </a:lnTo>
                      <a:lnTo>
                        <a:pt x="86" y="48"/>
                      </a:lnTo>
                      <a:lnTo>
                        <a:pt x="82" y="43"/>
                      </a:lnTo>
                      <a:lnTo>
                        <a:pt x="77" y="43"/>
                      </a:lnTo>
                      <a:lnTo>
                        <a:pt x="72" y="48"/>
                      </a:lnTo>
                      <a:lnTo>
                        <a:pt x="72" y="53"/>
                      </a:lnTo>
                      <a:lnTo>
                        <a:pt x="77" y="62"/>
                      </a:lnTo>
                      <a:lnTo>
                        <a:pt x="82" y="67"/>
                      </a:lnTo>
                      <a:lnTo>
                        <a:pt x="86" y="72"/>
                      </a:lnTo>
                      <a:lnTo>
                        <a:pt x="91" y="77"/>
                      </a:lnTo>
                      <a:lnTo>
                        <a:pt x="91" y="81"/>
                      </a:lnTo>
                      <a:lnTo>
                        <a:pt x="86" y="86"/>
                      </a:lnTo>
                      <a:lnTo>
                        <a:pt x="77" y="72"/>
                      </a:lnTo>
                      <a:lnTo>
                        <a:pt x="72" y="67"/>
                      </a:lnTo>
                      <a:lnTo>
                        <a:pt x="72" y="67"/>
                      </a:lnTo>
                      <a:lnTo>
                        <a:pt x="67" y="67"/>
                      </a:lnTo>
                      <a:lnTo>
                        <a:pt x="58" y="67"/>
                      </a:lnTo>
                      <a:lnTo>
                        <a:pt x="58" y="72"/>
                      </a:lnTo>
                      <a:lnTo>
                        <a:pt x="58" y="81"/>
                      </a:lnTo>
                      <a:lnTo>
                        <a:pt x="48" y="81"/>
                      </a:lnTo>
                      <a:lnTo>
                        <a:pt x="38" y="81"/>
                      </a:lnTo>
                      <a:lnTo>
                        <a:pt x="38" y="86"/>
                      </a:lnTo>
                      <a:lnTo>
                        <a:pt x="38" y="91"/>
                      </a:lnTo>
                      <a:lnTo>
                        <a:pt x="38" y="101"/>
                      </a:lnTo>
                      <a:lnTo>
                        <a:pt x="43" y="105"/>
                      </a:lnTo>
                      <a:lnTo>
                        <a:pt x="43" y="115"/>
                      </a:lnTo>
                      <a:lnTo>
                        <a:pt x="48" y="120"/>
                      </a:lnTo>
                      <a:lnTo>
                        <a:pt x="48" y="125"/>
                      </a:lnTo>
                      <a:lnTo>
                        <a:pt x="48" y="125"/>
                      </a:lnTo>
                      <a:lnTo>
                        <a:pt x="48" y="129"/>
                      </a:lnTo>
                      <a:lnTo>
                        <a:pt x="38" y="120"/>
                      </a:lnTo>
                      <a:lnTo>
                        <a:pt x="34" y="110"/>
                      </a:lnTo>
                      <a:lnTo>
                        <a:pt x="29" y="91"/>
                      </a:lnTo>
                      <a:lnTo>
                        <a:pt x="24" y="81"/>
                      </a:lnTo>
                      <a:lnTo>
                        <a:pt x="19" y="72"/>
                      </a:lnTo>
                      <a:lnTo>
                        <a:pt x="14" y="67"/>
                      </a:lnTo>
                      <a:lnTo>
                        <a:pt x="0" y="62"/>
                      </a:lnTo>
                      <a:lnTo>
                        <a:pt x="10" y="62"/>
                      </a:lnTo>
                      <a:lnTo>
                        <a:pt x="19" y="67"/>
                      </a:lnTo>
                      <a:lnTo>
                        <a:pt x="29" y="72"/>
                      </a:lnTo>
                      <a:lnTo>
                        <a:pt x="34" y="81"/>
                      </a:lnTo>
                      <a:lnTo>
                        <a:pt x="48" y="72"/>
                      </a:lnTo>
                      <a:lnTo>
                        <a:pt x="38" y="57"/>
                      </a:lnTo>
                      <a:lnTo>
                        <a:pt x="34" y="48"/>
                      </a:lnTo>
                      <a:lnTo>
                        <a:pt x="38" y="53"/>
                      </a:lnTo>
                      <a:lnTo>
                        <a:pt x="48" y="57"/>
                      </a:lnTo>
                      <a:lnTo>
                        <a:pt x="58" y="62"/>
                      </a:lnTo>
                      <a:lnTo>
                        <a:pt x="67" y="62"/>
                      </a:lnTo>
                      <a:lnTo>
                        <a:pt x="67" y="57"/>
                      </a:lnTo>
                      <a:lnTo>
                        <a:pt x="67" y="53"/>
                      </a:lnTo>
                      <a:lnTo>
                        <a:pt x="58" y="43"/>
                      </a:lnTo>
                      <a:lnTo>
                        <a:pt x="48" y="33"/>
                      </a:lnTo>
                      <a:lnTo>
                        <a:pt x="38" y="29"/>
                      </a:lnTo>
                      <a:lnTo>
                        <a:pt x="34" y="29"/>
                      </a:lnTo>
                      <a:lnTo>
                        <a:pt x="38" y="24"/>
                      </a:lnTo>
                      <a:lnTo>
                        <a:pt x="38" y="24"/>
                      </a:lnTo>
                      <a:lnTo>
                        <a:pt x="48" y="24"/>
                      </a:lnTo>
                      <a:lnTo>
                        <a:pt x="62" y="33"/>
                      </a:lnTo>
                      <a:lnTo>
                        <a:pt x="72" y="38"/>
                      </a:lnTo>
                      <a:lnTo>
                        <a:pt x="77" y="43"/>
                      </a:lnTo>
                      <a:lnTo>
                        <a:pt x="77" y="43"/>
                      </a:lnTo>
                      <a:lnTo>
                        <a:pt x="82" y="38"/>
                      </a:lnTo>
                      <a:lnTo>
                        <a:pt x="82" y="29"/>
                      </a:lnTo>
                      <a:lnTo>
                        <a:pt x="67" y="19"/>
                      </a:lnTo>
                      <a:lnTo>
                        <a:pt x="58" y="19"/>
                      </a:lnTo>
                      <a:lnTo>
                        <a:pt x="48" y="19"/>
                      </a:lnTo>
                      <a:lnTo>
                        <a:pt x="53" y="14"/>
                      </a:lnTo>
                      <a:lnTo>
                        <a:pt x="58" y="14"/>
                      </a:lnTo>
                      <a:lnTo>
                        <a:pt x="72" y="19"/>
                      </a:lnTo>
                      <a:lnTo>
                        <a:pt x="82" y="24"/>
                      </a:lnTo>
                      <a:lnTo>
                        <a:pt x="96" y="24"/>
                      </a:lnTo>
                      <a:lnTo>
                        <a:pt x="91" y="14"/>
                      </a:lnTo>
                      <a:lnTo>
                        <a:pt x="91" y="14"/>
                      </a:lnTo>
                      <a:lnTo>
                        <a:pt x="86" y="9"/>
                      </a:lnTo>
                      <a:lnTo>
                        <a:pt x="77" y="5"/>
                      </a:lnTo>
                      <a:lnTo>
                        <a:pt x="67" y="5"/>
                      </a:lnTo>
                      <a:lnTo>
                        <a:pt x="58" y="5"/>
                      </a:lnTo>
                      <a:lnTo>
                        <a:pt x="67" y="0"/>
                      </a:lnTo>
                      <a:lnTo>
                        <a:pt x="72" y="0"/>
                      </a:lnTo>
                      <a:lnTo>
                        <a:pt x="77" y="0"/>
                      </a:lnTo>
                      <a:lnTo>
                        <a:pt x="82" y="0"/>
                      </a:lnTo>
                      <a:lnTo>
                        <a:pt x="96" y="9"/>
                      </a:lnTo>
                      <a:lnTo>
                        <a:pt x="101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7" name="Freeform 405">
                  <a:extLst>
                    <a:ext uri="{FF2B5EF4-FFF2-40B4-BE49-F238E27FC236}">
                      <a16:creationId xmlns:a16="http://schemas.microsoft.com/office/drawing/2014/main" id="{0E2263DB-1D58-4F30-8906-A956B1B4CE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3" y="2150"/>
                  <a:ext cx="29" cy="48"/>
                </a:xfrm>
                <a:custGeom>
                  <a:avLst/>
                  <a:gdLst>
                    <a:gd name="T0" fmla="*/ 5 w 29"/>
                    <a:gd name="T1" fmla="*/ 48 h 48"/>
                    <a:gd name="T2" fmla="*/ 0 w 29"/>
                    <a:gd name="T3" fmla="*/ 48 h 48"/>
                    <a:gd name="T4" fmla="*/ 0 w 29"/>
                    <a:gd name="T5" fmla="*/ 44 h 48"/>
                    <a:gd name="T6" fmla="*/ 0 w 29"/>
                    <a:gd name="T7" fmla="*/ 39 h 48"/>
                    <a:gd name="T8" fmla="*/ 5 w 29"/>
                    <a:gd name="T9" fmla="*/ 29 h 48"/>
                    <a:gd name="T10" fmla="*/ 5 w 29"/>
                    <a:gd name="T11" fmla="*/ 24 h 48"/>
                    <a:gd name="T12" fmla="*/ 29 w 29"/>
                    <a:gd name="T13" fmla="*/ 0 h 48"/>
                    <a:gd name="T14" fmla="*/ 24 w 29"/>
                    <a:gd name="T15" fmla="*/ 10 h 48"/>
                    <a:gd name="T16" fmla="*/ 14 w 29"/>
                    <a:gd name="T17" fmla="*/ 24 h 48"/>
                    <a:gd name="T18" fmla="*/ 9 w 29"/>
                    <a:gd name="T19" fmla="*/ 39 h 48"/>
                    <a:gd name="T20" fmla="*/ 5 w 29"/>
                    <a:gd name="T21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48">
                      <a:moveTo>
                        <a:pt x="5" y="48"/>
                      </a:moveTo>
                      <a:lnTo>
                        <a:pt x="0" y="48"/>
                      </a:lnTo>
                      <a:lnTo>
                        <a:pt x="0" y="44"/>
                      </a:lnTo>
                      <a:lnTo>
                        <a:pt x="0" y="39"/>
                      </a:lnTo>
                      <a:lnTo>
                        <a:pt x="5" y="29"/>
                      </a:lnTo>
                      <a:lnTo>
                        <a:pt x="5" y="24"/>
                      </a:lnTo>
                      <a:lnTo>
                        <a:pt x="29" y="0"/>
                      </a:lnTo>
                      <a:lnTo>
                        <a:pt x="24" y="10"/>
                      </a:lnTo>
                      <a:lnTo>
                        <a:pt x="14" y="24"/>
                      </a:lnTo>
                      <a:lnTo>
                        <a:pt x="9" y="39"/>
                      </a:lnTo>
                      <a:lnTo>
                        <a:pt x="5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8" name="Freeform 406">
                  <a:extLst>
                    <a:ext uri="{FF2B5EF4-FFF2-40B4-BE49-F238E27FC236}">
                      <a16:creationId xmlns:a16="http://schemas.microsoft.com/office/drawing/2014/main" id="{5A9D5559-FAEE-4A5D-B12A-DAE7D1915B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1" y="2150"/>
                  <a:ext cx="43" cy="63"/>
                </a:xfrm>
                <a:custGeom>
                  <a:avLst/>
                  <a:gdLst>
                    <a:gd name="T0" fmla="*/ 43 w 43"/>
                    <a:gd name="T1" fmla="*/ 0 h 63"/>
                    <a:gd name="T2" fmla="*/ 38 w 43"/>
                    <a:gd name="T3" fmla="*/ 20 h 63"/>
                    <a:gd name="T4" fmla="*/ 29 w 43"/>
                    <a:gd name="T5" fmla="*/ 34 h 63"/>
                    <a:gd name="T6" fmla="*/ 14 w 43"/>
                    <a:gd name="T7" fmla="*/ 48 h 63"/>
                    <a:gd name="T8" fmla="*/ 0 w 43"/>
                    <a:gd name="T9" fmla="*/ 63 h 63"/>
                    <a:gd name="T10" fmla="*/ 19 w 43"/>
                    <a:gd name="T11" fmla="*/ 29 h 63"/>
                    <a:gd name="T12" fmla="*/ 43 w 43"/>
                    <a:gd name="T13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63">
                      <a:moveTo>
                        <a:pt x="43" y="0"/>
                      </a:moveTo>
                      <a:lnTo>
                        <a:pt x="38" y="20"/>
                      </a:lnTo>
                      <a:lnTo>
                        <a:pt x="29" y="34"/>
                      </a:lnTo>
                      <a:lnTo>
                        <a:pt x="14" y="48"/>
                      </a:lnTo>
                      <a:lnTo>
                        <a:pt x="0" y="63"/>
                      </a:lnTo>
                      <a:lnTo>
                        <a:pt x="19" y="29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19" name="Freeform 407">
                  <a:extLst>
                    <a:ext uri="{FF2B5EF4-FFF2-40B4-BE49-F238E27FC236}">
                      <a16:creationId xmlns:a16="http://schemas.microsoft.com/office/drawing/2014/main" id="{2224B4C3-D8FF-4331-BF28-B4C54BA697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3" y="2150"/>
                  <a:ext cx="19" cy="39"/>
                </a:xfrm>
                <a:custGeom>
                  <a:avLst/>
                  <a:gdLst>
                    <a:gd name="T0" fmla="*/ 19 w 19"/>
                    <a:gd name="T1" fmla="*/ 0 h 39"/>
                    <a:gd name="T2" fmla="*/ 14 w 19"/>
                    <a:gd name="T3" fmla="*/ 10 h 39"/>
                    <a:gd name="T4" fmla="*/ 9 w 19"/>
                    <a:gd name="T5" fmla="*/ 20 h 39"/>
                    <a:gd name="T6" fmla="*/ 0 w 19"/>
                    <a:gd name="T7" fmla="*/ 39 h 39"/>
                    <a:gd name="T8" fmla="*/ 0 w 19"/>
                    <a:gd name="T9" fmla="*/ 34 h 39"/>
                    <a:gd name="T10" fmla="*/ 0 w 19"/>
                    <a:gd name="T11" fmla="*/ 29 h 39"/>
                    <a:gd name="T12" fmla="*/ 0 w 19"/>
                    <a:gd name="T13" fmla="*/ 24 h 39"/>
                    <a:gd name="T14" fmla="*/ 4 w 19"/>
                    <a:gd name="T15" fmla="*/ 20 h 39"/>
                    <a:gd name="T16" fmla="*/ 9 w 19"/>
                    <a:gd name="T17" fmla="*/ 10 h 39"/>
                    <a:gd name="T18" fmla="*/ 19 w 19"/>
                    <a:gd name="T19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39">
                      <a:moveTo>
                        <a:pt x="19" y="0"/>
                      </a:moveTo>
                      <a:lnTo>
                        <a:pt x="14" y="10"/>
                      </a:lnTo>
                      <a:lnTo>
                        <a:pt x="9" y="20"/>
                      </a:lnTo>
                      <a:lnTo>
                        <a:pt x="0" y="39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4" y="20"/>
                      </a:lnTo>
                      <a:lnTo>
                        <a:pt x="9" y="1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0" name="Freeform 408">
                  <a:extLst>
                    <a:ext uri="{FF2B5EF4-FFF2-40B4-BE49-F238E27FC236}">
                      <a16:creationId xmlns:a16="http://schemas.microsoft.com/office/drawing/2014/main" id="{6D7AB5BE-BA6A-42DE-9676-4F0BA41398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49" y="2150"/>
                  <a:ext cx="24" cy="34"/>
                </a:xfrm>
                <a:custGeom>
                  <a:avLst/>
                  <a:gdLst>
                    <a:gd name="T0" fmla="*/ 0 w 24"/>
                    <a:gd name="T1" fmla="*/ 34 h 34"/>
                    <a:gd name="T2" fmla="*/ 0 w 24"/>
                    <a:gd name="T3" fmla="*/ 24 h 34"/>
                    <a:gd name="T4" fmla="*/ 5 w 24"/>
                    <a:gd name="T5" fmla="*/ 15 h 34"/>
                    <a:gd name="T6" fmla="*/ 14 w 24"/>
                    <a:gd name="T7" fmla="*/ 5 h 34"/>
                    <a:gd name="T8" fmla="*/ 19 w 24"/>
                    <a:gd name="T9" fmla="*/ 0 h 34"/>
                    <a:gd name="T10" fmla="*/ 24 w 24"/>
                    <a:gd name="T11" fmla="*/ 0 h 34"/>
                    <a:gd name="T12" fmla="*/ 0 w 24"/>
                    <a:gd name="T13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34">
                      <a:moveTo>
                        <a:pt x="0" y="34"/>
                      </a:moveTo>
                      <a:lnTo>
                        <a:pt x="0" y="24"/>
                      </a:lnTo>
                      <a:lnTo>
                        <a:pt x="5" y="15"/>
                      </a:lnTo>
                      <a:lnTo>
                        <a:pt x="14" y="5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1" name="Freeform 409">
                  <a:extLst>
                    <a:ext uri="{FF2B5EF4-FFF2-40B4-BE49-F238E27FC236}">
                      <a16:creationId xmlns:a16="http://schemas.microsoft.com/office/drawing/2014/main" id="{08BCF757-CEA0-41C6-9077-588B522069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1" y="2150"/>
                  <a:ext cx="68" cy="96"/>
                </a:xfrm>
                <a:custGeom>
                  <a:avLst/>
                  <a:gdLst>
                    <a:gd name="T0" fmla="*/ 24 w 68"/>
                    <a:gd name="T1" fmla="*/ 77 h 96"/>
                    <a:gd name="T2" fmla="*/ 0 w 68"/>
                    <a:gd name="T3" fmla="*/ 96 h 96"/>
                    <a:gd name="T4" fmla="*/ 0 w 68"/>
                    <a:gd name="T5" fmla="*/ 92 h 96"/>
                    <a:gd name="T6" fmla="*/ 5 w 68"/>
                    <a:gd name="T7" fmla="*/ 87 h 96"/>
                    <a:gd name="T8" fmla="*/ 15 w 68"/>
                    <a:gd name="T9" fmla="*/ 72 h 96"/>
                    <a:gd name="T10" fmla="*/ 24 w 68"/>
                    <a:gd name="T11" fmla="*/ 63 h 96"/>
                    <a:gd name="T12" fmla="*/ 39 w 68"/>
                    <a:gd name="T13" fmla="*/ 53 h 96"/>
                    <a:gd name="T14" fmla="*/ 68 w 68"/>
                    <a:gd name="T15" fmla="*/ 0 h 96"/>
                    <a:gd name="T16" fmla="*/ 68 w 68"/>
                    <a:gd name="T17" fmla="*/ 10 h 96"/>
                    <a:gd name="T18" fmla="*/ 63 w 68"/>
                    <a:gd name="T19" fmla="*/ 24 h 96"/>
                    <a:gd name="T20" fmla="*/ 53 w 68"/>
                    <a:gd name="T21" fmla="*/ 44 h 96"/>
                    <a:gd name="T22" fmla="*/ 39 w 68"/>
                    <a:gd name="T23" fmla="*/ 63 h 96"/>
                    <a:gd name="T24" fmla="*/ 24 w 68"/>
                    <a:gd name="T25" fmla="*/ 77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8" h="96">
                      <a:moveTo>
                        <a:pt x="24" y="77"/>
                      </a:moveTo>
                      <a:lnTo>
                        <a:pt x="0" y="96"/>
                      </a:lnTo>
                      <a:lnTo>
                        <a:pt x="0" y="92"/>
                      </a:lnTo>
                      <a:lnTo>
                        <a:pt x="5" y="87"/>
                      </a:lnTo>
                      <a:lnTo>
                        <a:pt x="15" y="72"/>
                      </a:lnTo>
                      <a:lnTo>
                        <a:pt x="24" y="63"/>
                      </a:lnTo>
                      <a:lnTo>
                        <a:pt x="39" y="53"/>
                      </a:lnTo>
                      <a:lnTo>
                        <a:pt x="68" y="0"/>
                      </a:lnTo>
                      <a:lnTo>
                        <a:pt x="68" y="10"/>
                      </a:lnTo>
                      <a:lnTo>
                        <a:pt x="63" y="24"/>
                      </a:lnTo>
                      <a:lnTo>
                        <a:pt x="53" y="44"/>
                      </a:lnTo>
                      <a:lnTo>
                        <a:pt x="39" y="63"/>
                      </a:lnTo>
                      <a:lnTo>
                        <a:pt x="24" y="7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2" name="Freeform 410">
                  <a:extLst>
                    <a:ext uri="{FF2B5EF4-FFF2-40B4-BE49-F238E27FC236}">
                      <a16:creationId xmlns:a16="http://schemas.microsoft.com/office/drawing/2014/main" id="{5F83D215-0D4B-41B8-A526-633C5E3B52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3" y="2150"/>
                  <a:ext cx="48" cy="63"/>
                </a:xfrm>
                <a:custGeom>
                  <a:avLst/>
                  <a:gdLst>
                    <a:gd name="T0" fmla="*/ 0 w 48"/>
                    <a:gd name="T1" fmla="*/ 63 h 63"/>
                    <a:gd name="T2" fmla="*/ 24 w 48"/>
                    <a:gd name="T3" fmla="*/ 39 h 63"/>
                    <a:gd name="T4" fmla="*/ 34 w 48"/>
                    <a:gd name="T5" fmla="*/ 20 h 63"/>
                    <a:gd name="T6" fmla="*/ 39 w 48"/>
                    <a:gd name="T7" fmla="*/ 15 h 63"/>
                    <a:gd name="T8" fmla="*/ 39 w 48"/>
                    <a:gd name="T9" fmla="*/ 15 h 63"/>
                    <a:gd name="T10" fmla="*/ 43 w 48"/>
                    <a:gd name="T11" fmla="*/ 5 h 63"/>
                    <a:gd name="T12" fmla="*/ 48 w 48"/>
                    <a:gd name="T13" fmla="*/ 0 h 63"/>
                    <a:gd name="T14" fmla="*/ 43 w 48"/>
                    <a:gd name="T15" fmla="*/ 10 h 63"/>
                    <a:gd name="T16" fmla="*/ 43 w 48"/>
                    <a:gd name="T17" fmla="*/ 20 h 63"/>
                    <a:gd name="T18" fmla="*/ 29 w 48"/>
                    <a:gd name="T19" fmla="*/ 34 h 63"/>
                    <a:gd name="T20" fmla="*/ 15 w 48"/>
                    <a:gd name="T21" fmla="*/ 48 h 63"/>
                    <a:gd name="T22" fmla="*/ 0 w 48"/>
                    <a:gd name="T23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63">
                      <a:moveTo>
                        <a:pt x="0" y="63"/>
                      </a:moveTo>
                      <a:lnTo>
                        <a:pt x="24" y="39"/>
                      </a:lnTo>
                      <a:lnTo>
                        <a:pt x="34" y="20"/>
                      </a:lnTo>
                      <a:lnTo>
                        <a:pt x="39" y="15"/>
                      </a:lnTo>
                      <a:lnTo>
                        <a:pt x="39" y="15"/>
                      </a:lnTo>
                      <a:lnTo>
                        <a:pt x="43" y="5"/>
                      </a:lnTo>
                      <a:lnTo>
                        <a:pt x="48" y="0"/>
                      </a:lnTo>
                      <a:lnTo>
                        <a:pt x="43" y="10"/>
                      </a:lnTo>
                      <a:lnTo>
                        <a:pt x="43" y="20"/>
                      </a:lnTo>
                      <a:lnTo>
                        <a:pt x="29" y="34"/>
                      </a:lnTo>
                      <a:lnTo>
                        <a:pt x="15" y="48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3" name="Freeform 411">
                  <a:extLst>
                    <a:ext uri="{FF2B5EF4-FFF2-40B4-BE49-F238E27FC236}">
                      <a16:creationId xmlns:a16="http://schemas.microsoft.com/office/drawing/2014/main" id="{1BB1632C-6577-44D7-8E8B-AA5A31B53B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0" y="2165"/>
                  <a:ext cx="29" cy="9"/>
                </a:xfrm>
                <a:custGeom>
                  <a:avLst/>
                  <a:gdLst>
                    <a:gd name="T0" fmla="*/ 29 w 29"/>
                    <a:gd name="T1" fmla="*/ 9 h 9"/>
                    <a:gd name="T2" fmla="*/ 0 w 29"/>
                    <a:gd name="T3" fmla="*/ 5 h 9"/>
                    <a:gd name="T4" fmla="*/ 10 w 29"/>
                    <a:gd name="T5" fmla="*/ 5 h 9"/>
                    <a:gd name="T6" fmla="*/ 20 w 29"/>
                    <a:gd name="T7" fmla="*/ 0 h 9"/>
                    <a:gd name="T8" fmla="*/ 24 w 29"/>
                    <a:gd name="T9" fmla="*/ 0 h 9"/>
                    <a:gd name="T10" fmla="*/ 24 w 29"/>
                    <a:gd name="T11" fmla="*/ 0 h 9"/>
                    <a:gd name="T12" fmla="*/ 29 w 29"/>
                    <a:gd name="T13" fmla="*/ 5 h 9"/>
                    <a:gd name="T14" fmla="*/ 29 w 29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9">
                      <a:moveTo>
                        <a:pt x="29" y="9"/>
                      </a:moveTo>
                      <a:lnTo>
                        <a:pt x="0" y="5"/>
                      </a:lnTo>
                      <a:lnTo>
                        <a:pt x="10" y="5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9" y="5"/>
                      </a:lnTo>
                      <a:lnTo>
                        <a:pt x="29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4" name="Freeform 412">
                  <a:extLst>
                    <a:ext uri="{FF2B5EF4-FFF2-40B4-BE49-F238E27FC236}">
                      <a16:creationId xmlns:a16="http://schemas.microsoft.com/office/drawing/2014/main" id="{5CD5EEC1-8E58-44A9-8193-E26CC5264C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2" y="2170"/>
                  <a:ext cx="14" cy="33"/>
                </a:xfrm>
                <a:custGeom>
                  <a:avLst/>
                  <a:gdLst>
                    <a:gd name="T0" fmla="*/ 0 w 14"/>
                    <a:gd name="T1" fmla="*/ 33 h 33"/>
                    <a:gd name="T2" fmla="*/ 0 w 14"/>
                    <a:gd name="T3" fmla="*/ 28 h 33"/>
                    <a:gd name="T4" fmla="*/ 0 w 14"/>
                    <a:gd name="T5" fmla="*/ 24 h 33"/>
                    <a:gd name="T6" fmla="*/ 5 w 14"/>
                    <a:gd name="T7" fmla="*/ 19 h 33"/>
                    <a:gd name="T8" fmla="*/ 9 w 14"/>
                    <a:gd name="T9" fmla="*/ 9 h 33"/>
                    <a:gd name="T10" fmla="*/ 14 w 14"/>
                    <a:gd name="T11" fmla="*/ 4 h 33"/>
                    <a:gd name="T12" fmla="*/ 14 w 14"/>
                    <a:gd name="T13" fmla="*/ 0 h 33"/>
                    <a:gd name="T14" fmla="*/ 14 w 14"/>
                    <a:gd name="T15" fmla="*/ 4 h 33"/>
                    <a:gd name="T16" fmla="*/ 14 w 14"/>
                    <a:gd name="T17" fmla="*/ 9 h 33"/>
                    <a:gd name="T18" fmla="*/ 14 w 14"/>
                    <a:gd name="T19" fmla="*/ 14 h 33"/>
                    <a:gd name="T20" fmla="*/ 5 w 14"/>
                    <a:gd name="T21" fmla="*/ 24 h 33"/>
                    <a:gd name="T22" fmla="*/ 5 w 14"/>
                    <a:gd name="T23" fmla="*/ 28 h 33"/>
                    <a:gd name="T24" fmla="*/ 0 w 14"/>
                    <a:gd name="T25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33">
                      <a:moveTo>
                        <a:pt x="0" y="33"/>
                      </a:move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5" y="19"/>
                      </a:lnTo>
                      <a:lnTo>
                        <a:pt x="9" y="9"/>
                      </a:lnTo>
                      <a:lnTo>
                        <a:pt x="14" y="4"/>
                      </a:lnTo>
                      <a:lnTo>
                        <a:pt x="14" y="0"/>
                      </a:lnTo>
                      <a:lnTo>
                        <a:pt x="14" y="4"/>
                      </a:lnTo>
                      <a:lnTo>
                        <a:pt x="14" y="9"/>
                      </a:lnTo>
                      <a:lnTo>
                        <a:pt x="14" y="14"/>
                      </a:lnTo>
                      <a:lnTo>
                        <a:pt x="5" y="24"/>
                      </a:lnTo>
                      <a:lnTo>
                        <a:pt x="5" y="28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5" name="Freeform 413">
                  <a:extLst>
                    <a:ext uri="{FF2B5EF4-FFF2-40B4-BE49-F238E27FC236}">
                      <a16:creationId xmlns:a16="http://schemas.microsoft.com/office/drawing/2014/main" id="{F153B1DF-14B1-4688-AE28-C5DF99F517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9" y="2174"/>
                  <a:ext cx="57" cy="63"/>
                </a:xfrm>
                <a:custGeom>
                  <a:avLst/>
                  <a:gdLst>
                    <a:gd name="T0" fmla="*/ 52 w 57"/>
                    <a:gd name="T1" fmla="*/ 0 h 63"/>
                    <a:gd name="T2" fmla="*/ 57 w 57"/>
                    <a:gd name="T3" fmla="*/ 5 h 63"/>
                    <a:gd name="T4" fmla="*/ 52 w 57"/>
                    <a:gd name="T5" fmla="*/ 5 h 63"/>
                    <a:gd name="T6" fmla="*/ 48 w 57"/>
                    <a:gd name="T7" fmla="*/ 10 h 63"/>
                    <a:gd name="T8" fmla="*/ 43 w 57"/>
                    <a:gd name="T9" fmla="*/ 15 h 63"/>
                    <a:gd name="T10" fmla="*/ 43 w 57"/>
                    <a:gd name="T11" fmla="*/ 20 h 63"/>
                    <a:gd name="T12" fmla="*/ 38 w 57"/>
                    <a:gd name="T13" fmla="*/ 24 h 63"/>
                    <a:gd name="T14" fmla="*/ 24 w 57"/>
                    <a:gd name="T15" fmla="*/ 44 h 63"/>
                    <a:gd name="T16" fmla="*/ 9 w 57"/>
                    <a:gd name="T17" fmla="*/ 58 h 63"/>
                    <a:gd name="T18" fmla="*/ 9 w 57"/>
                    <a:gd name="T19" fmla="*/ 58 h 63"/>
                    <a:gd name="T20" fmla="*/ 0 w 57"/>
                    <a:gd name="T21" fmla="*/ 63 h 63"/>
                    <a:gd name="T22" fmla="*/ 0 w 57"/>
                    <a:gd name="T23" fmla="*/ 58 h 63"/>
                    <a:gd name="T24" fmla="*/ 14 w 57"/>
                    <a:gd name="T25" fmla="*/ 48 h 63"/>
                    <a:gd name="T26" fmla="*/ 28 w 57"/>
                    <a:gd name="T27" fmla="*/ 34 h 63"/>
                    <a:gd name="T28" fmla="*/ 38 w 57"/>
                    <a:gd name="T29" fmla="*/ 15 h 63"/>
                    <a:gd name="T30" fmla="*/ 48 w 57"/>
                    <a:gd name="T31" fmla="*/ 0 h 63"/>
                    <a:gd name="T32" fmla="*/ 52 w 57"/>
                    <a:gd name="T33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7" h="63">
                      <a:moveTo>
                        <a:pt x="52" y="0"/>
                      </a:moveTo>
                      <a:lnTo>
                        <a:pt x="57" y="5"/>
                      </a:lnTo>
                      <a:lnTo>
                        <a:pt x="52" y="5"/>
                      </a:lnTo>
                      <a:lnTo>
                        <a:pt x="48" y="10"/>
                      </a:lnTo>
                      <a:lnTo>
                        <a:pt x="43" y="15"/>
                      </a:lnTo>
                      <a:lnTo>
                        <a:pt x="43" y="20"/>
                      </a:lnTo>
                      <a:lnTo>
                        <a:pt x="38" y="24"/>
                      </a:lnTo>
                      <a:lnTo>
                        <a:pt x="24" y="44"/>
                      </a:lnTo>
                      <a:lnTo>
                        <a:pt x="9" y="58"/>
                      </a:lnTo>
                      <a:lnTo>
                        <a:pt x="9" y="58"/>
                      </a:lnTo>
                      <a:lnTo>
                        <a:pt x="0" y="63"/>
                      </a:lnTo>
                      <a:lnTo>
                        <a:pt x="0" y="58"/>
                      </a:lnTo>
                      <a:lnTo>
                        <a:pt x="14" y="48"/>
                      </a:lnTo>
                      <a:lnTo>
                        <a:pt x="28" y="34"/>
                      </a:lnTo>
                      <a:lnTo>
                        <a:pt x="38" y="15"/>
                      </a:lnTo>
                      <a:lnTo>
                        <a:pt x="48" y="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6" name="Freeform 414">
                  <a:extLst>
                    <a:ext uri="{FF2B5EF4-FFF2-40B4-BE49-F238E27FC236}">
                      <a16:creationId xmlns:a16="http://schemas.microsoft.com/office/drawing/2014/main" id="{8F745E26-5B99-4146-BBA4-D72E8351A3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10" y="2174"/>
                  <a:ext cx="24" cy="29"/>
                </a:xfrm>
                <a:custGeom>
                  <a:avLst/>
                  <a:gdLst>
                    <a:gd name="T0" fmla="*/ 24 w 24"/>
                    <a:gd name="T1" fmla="*/ 0 h 29"/>
                    <a:gd name="T2" fmla="*/ 0 w 24"/>
                    <a:gd name="T3" fmla="*/ 29 h 29"/>
                    <a:gd name="T4" fmla="*/ 24 w 24"/>
                    <a:gd name="T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29">
                      <a:moveTo>
                        <a:pt x="24" y="0"/>
                      </a:moveTo>
                      <a:lnTo>
                        <a:pt x="0" y="2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7" name="Freeform 415">
                  <a:extLst>
                    <a:ext uri="{FF2B5EF4-FFF2-40B4-BE49-F238E27FC236}">
                      <a16:creationId xmlns:a16="http://schemas.microsoft.com/office/drawing/2014/main" id="{745FD319-03BB-45D8-8C3F-67995401F4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2" y="2184"/>
                  <a:ext cx="10" cy="34"/>
                </a:xfrm>
                <a:custGeom>
                  <a:avLst/>
                  <a:gdLst>
                    <a:gd name="T0" fmla="*/ 0 w 10"/>
                    <a:gd name="T1" fmla="*/ 34 h 34"/>
                    <a:gd name="T2" fmla="*/ 0 w 10"/>
                    <a:gd name="T3" fmla="*/ 24 h 34"/>
                    <a:gd name="T4" fmla="*/ 0 w 10"/>
                    <a:gd name="T5" fmla="*/ 14 h 34"/>
                    <a:gd name="T6" fmla="*/ 5 w 10"/>
                    <a:gd name="T7" fmla="*/ 10 h 34"/>
                    <a:gd name="T8" fmla="*/ 10 w 10"/>
                    <a:gd name="T9" fmla="*/ 0 h 34"/>
                    <a:gd name="T10" fmla="*/ 5 w 10"/>
                    <a:gd name="T11" fmla="*/ 19 h 34"/>
                    <a:gd name="T12" fmla="*/ 0 w 10"/>
                    <a:gd name="T13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34">
                      <a:moveTo>
                        <a:pt x="0" y="34"/>
                      </a:moveTo>
                      <a:lnTo>
                        <a:pt x="0" y="24"/>
                      </a:lnTo>
                      <a:lnTo>
                        <a:pt x="0" y="14"/>
                      </a:lnTo>
                      <a:lnTo>
                        <a:pt x="5" y="10"/>
                      </a:lnTo>
                      <a:lnTo>
                        <a:pt x="10" y="0"/>
                      </a:lnTo>
                      <a:lnTo>
                        <a:pt x="5" y="19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8" name="Freeform 416">
                  <a:extLst>
                    <a:ext uri="{FF2B5EF4-FFF2-40B4-BE49-F238E27FC236}">
                      <a16:creationId xmlns:a16="http://schemas.microsoft.com/office/drawing/2014/main" id="{C7FCA72F-5253-4BB1-9217-333F0179A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4" y="2189"/>
                  <a:ext cx="67" cy="57"/>
                </a:xfrm>
                <a:custGeom>
                  <a:avLst/>
                  <a:gdLst>
                    <a:gd name="T0" fmla="*/ 62 w 67"/>
                    <a:gd name="T1" fmla="*/ 14 h 57"/>
                    <a:gd name="T2" fmla="*/ 48 w 67"/>
                    <a:gd name="T3" fmla="*/ 29 h 57"/>
                    <a:gd name="T4" fmla="*/ 33 w 67"/>
                    <a:gd name="T5" fmla="*/ 38 h 57"/>
                    <a:gd name="T6" fmla="*/ 0 w 67"/>
                    <a:gd name="T7" fmla="*/ 57 h 57"/>
                    <a:gd name="T8" fmla="*/ 4 w 67"/>
                    <a:gd name="T9" fmla="*/ 53 h 57"/>
                    <a:gd name="T10" fmla="*/ 9 w 67"/>
                    <a:gd name="T11" fmla="*/ 48 h 57"/>
                    <a:gd name="T12" fmla="*/ 19 w 67"/>
                    <a:gd name="T13" fmla="*/ 43 h 57"/>
                    <a:gd name="T14" fmla="*/ 28 w 67"/>
                    <a:gd name="T15" fmla="*/ 33 h 57"/>
                    <a:gd name="T16" fmla="*/ 38 w 67"/>
                    <a:gd name="T17" fmla="*/ 29 h 57"/>
                    <a:gd name="T18" fmla="*/ 48 w 67"/>
                    <a:gd name="T19" fmla="*/ 24 h 57"/>
                    <a:gd name="T20" fmla="*/ 48 w 67"/>
                    <a:gd name="T21" fmla="*/ 24 h 57"/>
                    <a:gd name="T22" fmla="*/ 67 w 67"/>
                    <a:gd name="T23" fmla="*/ 0 h 57"/>
                    <a:gd name="T24" fmla="*/ 62 w 67"/>
                    <a:gd name="T25" fmla="*/ 14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7" h="57">
                      <a:moveTo>
                        <a:pt x="62" y="14"/>
                      </a:moveTo>
                      <a:lnTo>
                        <a:pt x="48" y="29"/>
                      </a:lnTo>
                      <a:lnTo>
                        <a:pt x="33" y="38"/>
                      </a:lnTo>
                      <a:lnTo>
                        <a:pt x="0" y="57"/>
                      </a:lnTo>
                      <a:lnTo>
                        <a:pt x="4" y="53"/>
                      </a:lnTo>
                      <a:lnTo>
                        <a:pt x="9" y="48"/>
                      </a:lnTo>
                      <a:lnTo>
                        <a:pt x="19" y="43"/>
                      </a:lnTo>
                      <a:lnTo>
                        <a:pt x="28" y="33"/>
                      </a:lnTo>
                      <a:lnTo>
                        <a:pt x="38" y="29"/>
                      </a:lnTo>
                      <a:lnTo>
                        <a:pt x="48" y="24"/>
                      </a:lnTo>
                      <a:lnTo>
                        <a:pt x="48" y="24"/>
                      </a:lnTo>
                      <a:lnTo>
                        <a:pt x="67" y="0"/>
                      </a:lnTo>
                      <a:lnTo>
                        <a:pt x="62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29" name="Freeform 417">
                  <a:extLst>
                    <a:ext uri="{FF2B5EF4-FFF2-40B4-BE49-F238E27FC236}">
                      <a16:creationId xmlns:a16="http://schemas.microsoft.com/office/drawing/2014/main" id="{1A9E5398-1889-40D9-A6C4-D01CD9449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1" y="2189"/>
                  <a:ext cx="10" cy="33"/>
                </a:xfrm>
                <a:custGeom>
                  <a:avLst/>
                  <a:gdLst>
                    <a:gd name="T0" fmla="*/ 0 w 10"/>
                    <a:gd name="T1" fmla="*/ 33 h 33"/>
                    <a:gd name="T2" fmla="*/ 0 w 10"/>
                    <a:gd name="T3" fmla="*/ 24 h 33"/>
                    <a:gd name="T4" fmla="*/ 0 w 10"/>
                    <a:gd name="T5" fmla="*/ 14 h 33"/>
                    <a:gd name="T6" fmla="*/ 10 w 10"/>
                    <a:gd name="T7" fmla="*/ 0 h 33"/>
                    <a:gd name="T8" fmla="*/ 0 w 10"/>
                    <a:gd name="T9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33">
                      <a:moveTo>
                        <a:pt x="0" y="33"/>
                      </a:moveTo>
                      <a:lnTo>
                        <a:pt x="0" y="24"/>
                      </a:lnTo>
                      <a:lnTo>
                        <a:pt x="0" y="14"/>
                      </a:lnTo>
                      <a:lnTo>
                        <a:pt x="10" y="0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0" name="Freeform 418">
                  <a:extLst>
                    <a:ext uri="{FF2B5EF4-FFF2-40B4-BE49-F238E27FC236}">
                      <a16:creationId xmlns:a16="http://schemas.microsoft.com/office/drawing/2014/main" id="{A5F934BF-AAD1-4EE2-A226-2BAE23F850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6" y="2194"/>
                  <a:ext cx="10" cy="28"/>
                </a:xfrm>
                <a:custGeom>
                  <a:avLst/>
                  <a:gdLst>
                    <a:gd name="T0" fmla="*/ 10 w 10"/>
                    <a:gd name="T1" fmla="*/ 4 h 28"/>
                    <a:gd name="T2" fmla="*/ 10 w 10"/>
                    <a:gd name="T3" fmla="*/ 9 h 28"/>
                    <a:gd name="T4" fmla="*/ 5 w 10"/>
                    <a:gd name="T5" fmla="*/ 14 h 28"/>
                    <a:gd name="T6" fmla="*/ 5 w 10"/>
                    <a:gd name="T7" fmla="*/ 24 h 28"/>
                    <a:gd name="T8" fmla="*/ 0 w 10"/>
                    <a:gd name="T9" fmla="*/ 28 h 28"/>
                    <a:gd name="T10" fmla="*/ 0 w 10"/>
                    <a:gd name="T11" fmla="*/ 28 h 28"/>
                    <a:gd name="T12" fmla="*/ 0 w 10"/>
                    <a:gd name="T13" fmla="*/ 24 h 28"/>
                    <a:gd name="T14" fmla="*/ 0 w 10"/>
                    <a:gd name="T15" fmla="*/ 14 h 28"/>
                    <a:gd name="T16" fmla="*/ 10 w 10"/>
                    <a:gd name="T17" fmla="*/ 0 h 28"/>
                    <a:gd name="T18" fmla="*/ 10 w 10"/>
                    <a:gd name="T19" fmla="*/ 4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28">
                      <a:moveTo>
                        <a:pt x="10" y="4"/>
                      </a:moveTo>
                      <a:lnTo>
                        <a:pt x="10" y="9"/>
                      </a:lnTo>
                      <a:lnTo>
                        <a:pt x="5" y="14"/>
                      </a:lnTo>
                      <a:lnTo>
                        <a:pt x="5" y="24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0" y="14"/>
                      </a:lnTo>
                      <a:lnTo>
                        <a:pt x="10" y="0"/>
                      </a:lnTo>
                      <a:lnTo>
                        <a:pt x="10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1" name="Freeform 419">
                  <a:extLst>
                    <a:ext uri="{FF2B5EF4-FFF2-40B4-BE49-F238E27FC236}">
                      <a16:creationId xmlns:a16="http://schemas.microsoft.com/office/drawing/2014/main" id="{5D77A2B8-0402-43C2-A395-3C652FA20D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7" y="2194"/>
                  <a:ext cx="38" cy="57"/>
                </a:xfrm>
                <a:custGeom>
                  <a:avLst/>
                  <a:gdLst>
                    <a:gd name="T0" fmla="*/ 19 w 38"/>
                    <a:gd name="T1" fmla="*/ 43 h 57"/>
                    <a:gd name="T2" fmla="*/ 14 w 38"/>
                    <a:gd name="T3" fmla="*/ 52 h 57"/>
                    <a:gd name="T4" fmla="*/ 9 w 38"/>
                    <a:gd name="T5" fmla="*/ 57 h 57"/>
                    <a:gd name="T6" fmla="*/ 4 w 38"/>
                    <a:gd name="T7" fmla="*/ 57 h 57"/>
                    <a:gd name="T8" fmla="*/ 0 w 38"/>
                    <a:gd name="T9" fmla="*/ 57 h 57"/>
                    <a:gd name="T10" fmla="*/ 14 w 38"/>
                    <a:gd name="T11" fmla="*/ 48 h 57"/>
                    <a:gd name="T12" fmla="*/ 24 w 38"/>
                    <a:gd name="T13" fmla="*/ 33 h 57"/>
                    <a:gd name="T14" fmla="*/ 38 w 38"/>
                    <a:gd name="T15" fmla="*/ 0 h 57"/>
                    <a:gd name="T16" fmla="*/ 38 w 38"/>
                    <a:gd name="T17" fmla="*/ 9 h 57"/>
                    <a:gd name="T18" fmla="*/ 33 w 38"/>
                    <a:gd name="T19" fmla="*/ 24 h 57"/>
                    <a:gd name="T20" fmla="*/ 28 w 38"/>
                    <a:gd name="T21" fmla="*/ 33 h 57"/>
                    <a:gd name="T22" fmla="*/ 19 w 38"/>
                    <a:gd name="T23" fmla="*/ 4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57">
                      <a:moveTo>
                        <a:pt x="19" y="43"/>
                      </a:moveTo>
                      <a:lnTo>
                        <a:pt x="14" y="52"/>
                      </a:lnTo>
                      <a:lnTo>
                        <a:pt x="9" y="57"/>
                      </a:lnTo>
                      <a:lnTo>
                        <a:pt x="4" y="57"/>
                      </a:lnTo>
                      <a:lnTo>
                        <a:pt x="0" y="57"/>
                      </a:lnTo>
                      <a:lnTo>
                        <a:pt x="14" y="48"/>
                      </a:lnTo>
                      <a:lnTo>
                        <a:pt x="24" y="33"/>
                      </a:lnTo>
                      <a:lnTo>
                        <a:pt x="38" y="0"/>
                      </a:lnTo>
                      <a:lnTo>
                        <a:pt x="38" y="9"/>
                      </a:lnTo>
                      <a:lnTo>
                        <a:pt x="33" y="24"/>
                      </a:lnTo>
                      <a:lnTo>
                        <a:pt x="28" y="33"/>
                      </a:lnTo>
                      <a:lnTo>
                        <a:pt x="19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2" name="Freeform 420">
                  <a:extLst>
                    <a:ext uri="{FF2B5EF4-FFF2-40B4-BE49-F238E27FC236}">
                      <a16:creationId xmlns:a16="http://schemas.microsoft.com/office/drawing/2014/main" id="{255D2E1F-EE20-46CA-9B7C-01D7652A6C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4" y="2198"/>
                  <a:ext cx="34" cy="125"/>
                </a:xfrm>
                <a:custGeom>
                  <a:avLst/>
                  <a:gdLst>
                    <a:gd name="T0" fmla="*/ 34 w 34"/>
                    <a:gd name="T1" fmla="*/ 5 h 125"/>
                    <a:gd name="T2" fmla="*/ 24 w 34"/>
                    <a:gd name="T3" fmla="*/ 20 h 125"/>
                    <a:gd name="T4" fmla="*/ 19 w 34"/>
                    <a:gd name="T5" fmla="*/ 34 h 125"/>
                    <a:gd name="T6" fmla="*/ 14 w 34"/>
                    <a:gd name="T7" fmla="*/ 48 h 125"/>
                    <a:gd name="T8" fmla="*/ 10 w 34"/>
                    <a:gd name="T9" fmla="*/ 68 h 125"/>
                    <a:gd name="T10" fmla="*/ 5 w 34"/>
                    <a:gd name="T11" fmla="*/ 96 h 125"/>
                    <a:gd name="T12" fmla="*/ 5 w 34"/>
                    <a:gd name="T13" fmla="*/ 125 h 125"/>
                    <a:gd name="T14" fmla="*/ 0 w 34"/>
                    <a:gd name="T15" fmla="*/ 120 h 125"/>
                    <a:gd name="T16" fmla="*/ 0 w 34"/>
                    <a:gd name="T17" fmla="*/ 116 h 125"/>
                    <a:gd name="T18" fmla="*/ 0 w 34"/>
                    <a:gd name="T19" fmla="*/ 106 h 125"/>
                    <a:gd name="T20" fmla="*/ 5 w 34"/>
                    <a:gd name="T21" fmla="*/ 101 h 125"/>
                    <a:gd name="T22" fmla="*/ 5 w 34"/>
                    <a:gd name="T23" fmla="*/ 96 h 125"/>
                    <a:gd name="T24" fmla="*/ 5 w 34"/>
                    <a:gd name="T25" fmla="*/ 87 h 125"/>
                    <a:gd name="T26" fmla="*/ 5 w 34"/>
                    <a:gd name="T27" fmla="*/ 68 h 125"/>
                    <a:gd name="T28" fmla="*/ 10 w 34"/>
                    <a:gd name="T29" fmla="*/ 44 h 125"/>
                    <a:gd name="T30" fmla="*/ 14 w 34"/>
                    <a:gd name="T31" fmla="*/ 20 h 125"/>
                    <a:gd name="T32" fmla="*/ 24 w 34"/>
                    <a:gd name="T33" fmla="*/ 0 h 125"/>
                    <a:gd name="T34" fmla="*/ 34 w 34"/>
                    <a:gd name="T35" fmla="*/ 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4" h="125">
                      <a:moveTo>
                        <a:pt x="34" y="5"/>
                      </a:moveTo>
                      <a:lnTo>
                        <a:pt x="24" y="20"/>
                      </a:lnTo>
                      <a:lnTo>
                        <a:pt x="19" y="34"/>
                      </a:lnTo>
                      <a:lnTo>
                        <a:pt x="14" y="48"/>
                      </a:lnTo>
                      <a:lnTo>
                        <a:pt x="10" y="68"/>
                      </a:lnTo>
                      <a:lnTo>
                        <a:pt x="5" y="96"/>
                      </a:lnTo>
                      <a:lnTo>
                        <a:pt x="5" y="125"/>
                      </a:lnTo>
                      <a:lnTo>
                        <a:pt x="0" y="120"/>
                      </a:lnTo>
                      <a:lnTo>
                        <a:pt x="0" y="116"/>
                      </a:lnTo>
                      <a:lnTo>
                        <a:pt x="0" y="106"/>
                      </a:lnTo>
                      <a:lnTo>
                        <a:pt x="5" y="101"/>
                      </a:lnTo>
                      <a:lnTo>
                        <a:pt x="5" y="96"/>
                      </a:lnTo>
                      <a:lnTo>
                        <a:pt x="5" y="87"/>
                      </a:lnTo>
                      <a:lnTo>
                        <a:pt x="5" y="68"/>
                      </a:lnTo>
                      <a:lnTo>
                        <a:pt x="10" y="44"/>
                      </a:lnTo>
                      <a:lnTo>
                        <a:pt x="14" y="20"/>
                      </a:lnTo>
                      <a:lnTo>
                        <a:pt x="24" y="0"/>
                      </a:lnTo>
                      <a:lnTo>
                        <a:pt x="3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3" name="Freeform 421">
                  <a:extLst>
                    <a:ext uri="{FF2B5EF4-FFF2-40B4-BE49-F238E27FC236}">
                      <a16:creationId xmlns:a16="http://schemas.microsoft.com/office/drawing/2014/main" id="{2884B932-1EF8-410A-B070-1A10D9F9D4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48" y="2203"/>
                  <a:ext cx="91" cy="111"/>
                </a:xfrm>
                <a:custGeom>
                  <a:avLst/>
                  <a:gdLst>
                    <a:gd name="T0" fmla="*/ 72 w 91"/>
                    <a:gd name="T1" fmla="*/ 43 h 111"/>
                    <a:gd name="T2" fmla="*/ 38 w 91"/>
                    <a:gd name="T3" fmla="*/ 96 h 111"/>
                    <a:gd name="T4" fmla="*/ 34 w 91"/>
                    <a:gd name="T5" fmla="*/ 96 h 111"/>
                    <a:gd name="T6" fmla="*/ 67 w 91"/>
                    <a:gd name="T7" fmla="*/ 58 h 111"/>
                    <a:gd name="T8" fmla="*/ 62 w 91"/>
                    <a:gd name="T9" fmla="*/ 58 h 111"/>
                    <a:gd name="T10" fmla="*/ 58 w 91"/>
                    <a:gd name="T11" fmla="*/ 58 h 111"/>
                    <a:gd name="T12" fmla="*/ 53 w 91"/>
                    <a:gd name="T13" fmla="*/ 58 h 111"/>
                    <a:gd name="T14" fmla="*/ 43 w 91"/>
                    <a:gd name="T15" fmla="*/ 67 h 111"/>
                    <a:gd name="T16" fmla="*/ 0 w 91"/>
                    <a:gd name="T17" fmla="*/ 111 h 111"/>
                    <a:gd name="T18" fmla="*/ 5 w 91"/>
                    <a:gd name="T19" fmla="*/ 96 h 111"/>
                    <a:gd name="T20" fmla="*/ 19 w 91"/>
                    <a:gd name="T21" fmla="*/ 87 h 111"/>
                    <a:gd name="T22" fmla="*/ 43 w 91"/>
                    <a:gd name="T23" fmla="*/ 58 h 111"/>
                    <a:gd name="T24" fmla="*/ 67 w 91"/>
                    <a:gd name="T25" fmla="*/ 34 h 111"/>
                    <a:gd name="T26" fmla="*/ 77 w 91"/>
                    <a:gd name="T27" fmla="*/ 19 h 111"/>
                    <a:gd name="T28" fmla="*/ 82 w 91"/>
                    <a:gd name="T29" fmla="*/ 15 h 111"/>
                    <a:gd name="T30" fmla="*/ 86 w 91"/>
                    <a:gd name="T31" fmla="*/ 5 h 111"/>
                    <a:gd name="T32" fmla="*/ 91 w 91"/>
                    <a:gd name="T33" fmla="*/ 0 h 111"/>
                    <a:gd name="T34" fmla="*/ 72 w 91"/>
                    <a:gd name="T35" fmla="*/ 43 h 111"/>
                    <a:gd name="T36" fmla="*/ 72 w 91"/>
                    <a:gd name="T37" fmla="*/ 43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1" h="111">
                      <a:moveTo>
                        <a:pt x="72" y="43"/>
                      </a:moveTo>
                      <a:lnTo>
                        <a:pt x="38" y="96"/>
                      </a:lnTo>
                      <a:lnTo>
                        <a:pt x="34" y="96"/>
                      </a:lnTo>
                      <a:lnTo>
                        <a:pt x="67" y="58"/>
                      </a:lnTo>
                      <a:lnTo>
                        <a:pt x="62" y="58"/>
                      </a:lnTo>
                      <a:lnTo>
                        <a:pt x="58" y="58"/>
                      </a:lnTo>
                      <a:lnTo>
                        <a:pt x="53" y="58"/>
                      </a:lnTo>
                      <a:lnTo>
                        <a:pt x="43" y="67"/>
                      </a:lnTo>
                      <a:lnTo>
                        <a:pt x="0" y="111"/>
                      </a:lnTo>
                      <a:lnTo>
                        <a:pt x="5" y="96"/>
                      </a:lnTo>
                      <a:lnTo>
                        <a:pt x="19" y="87"/>
                      </a:lnTo>
                      <a:lnTo>
                        <a:pt x="43" y="58"/>
                      </a:lnTo>
                      <a:lnTo>
                        <a:pt x="67" y="34"/>
                      </a:lnTo>
                      <a:lnTo>
                        <a:pt x="77" y="19"/>
                      </a:lnTo>
                      <a:lnTo>
                        <a:pt x="82" y="15"/>
                      </a:lnTo>
                      <a:lnTo>
                        <a:pt x="86" y="5"/>
                      </a:lnTo>
                      <a:lnTo>
                        <a:pt x="91" y="0"/>
                      </a:lnTo>
                      <a:lnTo>
                        <a:pt x="72" y="43"/>
                      </a:lnTo>
                      <a:lnTo>
                        <a:pt x="72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4" name="Freeform 422">
                  <a:extLst>
                    <a:ext uri="{FF2B5EF4-FFF2-40B4-BE49-F238E27FC236}">
                      <a16:creationId xmlns:a16="http://schemas.microsoft.com/office/drawing/2014/main" id="{98638492-9C0D-4F7A-88B2-7AE5EB2E9E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2" y="2203"/>
                  <a:ext cx="34" cy="39"/>
                </a:xfrm>
                <a:custGeom>
                  <a:avLst/>
                  <a:gdLst>
                    <a:gd name="T0" fmla="*/ 0 w 34"/>
                    <a:gd name="T1" fmla="*/ 39 h 39"/>
                    <a:gd name="T2" fmla="*/ 0 w 34"/>
                    <a:gd name="T3" fmla="*/ 34 h 39"/>
                    <a:gd name="T4" fmla="*/ 0 w 34"/>
                    <a:gd name="T5" fmla="*/ 34 h 39"/>
                    <a:gd name="T6" fmla="*/ 5 w 34"/>
                    <a:gd name="T7" fmla="*/ 29 h 39"/>
                    <a:gd name="T8" fmla="*/ 14 w 34"/>
                    <a:gd name="T9" fmla="*/ 24 h 39"/>
                    <a:gd name="T10" fmla="*/ 19 w 34"/>
                    <a:gd name="T11" fmla="*/ 19 h 39"/>
                    <a:gd name="T12" fmla="*/ 34 w 34"/>
                    <a:gd name="T13" fmla="*/ 0 h 39"/>
                    <a:gd name="T14" fmla="*/ 29 w 34"/>
                    <a:gd name="T15" fmla="*/ 15 h 39"/>
                    <a:gd name="T16" fmla="*/ 19 w 34"/>
                    <a:gd name="T17" fmla="*/ 19 h 39"/>
                    <a:gd name="T18" fmla="*/ 10 w 34"/>
                    <a:gd name="T19" fmla="*/ 29 h 39"/>
                    <a:gd name="T20" fmla="*/ 0 w 34"/>
                    <a:gd name="T21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" h="39">
                      <a:moveTo>
                        <a:pt x="0" y="39"/>
                      </a:move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5" y="29"/>
                      </a:lnTo>
                      <a:lnTo>
                        <a:pt x="14" y="24"/>
                      </a:lnTo>
                      <a:lnTo>
                        <a:pt x="19" y="19"/>
                      </a:lnTo>
                      <a:lnTo>
                        <a:pt x="34" y="0"/>
                      </a:lnTo>
                      <a:lnTo>
                        <a:pt x="29" y="15"/>
                      </a:lnTo>
                      <a:lnTo>
                        <a:pt x="19" y="19"/>
                      </a:lnTo>
                      <a:lnTo>
                        <a:pt x="10" y="29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5" name="Freeform 423">
                  <a:extLst>
                    <a:ext uri="{FF2B5EF4-FFF2-40B4-BE49-F238E27FC236}">
                      <a16:creationId xmlns:a16="http://schemas.microsoft.com/office/drawing/2014/main" id="{4425F606-DC68-4A62-9547-929FE17ED8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18" y="2208"/>
                  <a:ext cx="39" cy="192"/>
                </a:xfrm>
                <a:custGeom>
                  <a:avLst/>
                  <a:gdLst>
                    <a:gd name="T0" fmla="*/ 39 w 39"/>
                    <a:gd name="T1" fmla="*/ 5 h 192"/>
                    <a:gd name="T2" fmla="*/ 29 w 39"/>
                    <a:gd name="T3" fmla="*/ 5 h 192"/>
                    <a:gd name="T4" fmla="*/ 24 w 39"/>
                    <a:gd name="T5" fmla="*/ 29 h 192"/>
                    <a:gd name="T6" fmla="*/ 20 w 39"/>
                    <a:gd name="T7" fmla="*/ 53 h 192"/>
                    <a:gd name="T8" fmla="*/ 15 w 39"/>
                    <a:gd name="T9" fmla="*/ 77 h 192"/>
                    <a:gd name="T10" fmla="*/ 10 w 39"/>
                    <a:gd name="T11" fmla="*/ 96 h 192"/>
                    <a:gd name="T12" fmla="*/ 10 w 39"/>
                    <a:gd name="T13" fmla="*/ 144 h 192"/>
                    <a:gd name="T14" fmla="*/ 5 w 39"/>
                    <a:gd name="T15" fmla="*/ 192 h 192"/>
                    <a:gd name="T16" fmla="*/ 5 w 39"/>
                    <a:gd name="T17" fmla="*/ 168 h 192"/>
                    <a:gd name="T18" fmla="*/ 0 w 39"/>
                    <a:gd name="T19" fmla="*/ 144 h 192"/>
                    <a:gd name="T20" fmla="*/ 0 w 39"/>
                    <a:gd name="T21" fmla="*/ 120 h 192"/>
                    <a:gd name="T22" fmla="*/ 0 w 39"/>
                    <a:gd name="T23" fmla="*/ 91 h 192"/>
                    <a:gd name="T24" fmla="*/ 5 w 39"/>
                    <a:gd name="T25" fmla="*/ 67 h 192"/>
                    <a:gd name="T26" fmla="*/ 10 w 39"/>
                    <a:gd name="T27" fmla="*/ 43 h 192"/>
                    <a:gd name="T28" fmla="*/ 15 w 39"/>
                    <a:gd name="T29" fmla="*/ 19 h 192"/>
                    <a:gd name="T30" fmla="*/ 24 w 39"/>
                    <a:gd name="T31" fmla="*/ 0 h 192"/>
                    <a:gd name="T32" fmla="*/ 34 w 39"/>
                    <a:gd name="T33" fmla="*/ 0 h 192"/>
                    <a:gd name="T34" fmla="*/ 34 w 39"/>
                    <a:gd name="T35" fmla="*/ 5 h 192"/>
                    <a:gd name="T36" fmla="*/ 39 w 39"/>
                    <a:gd name="T37" fmla="*/ 5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9" h="192">
                      <a:moveTo>
                        <a:pt x="39" y="5"/>
                      </a:moveTo>
                      <a:lnTo>
                        <a:pt x="29" y="5"/>
                      </a:lnTo>
                      <a:lnTo>
                        <a:pt x="24" y="29"/>
                      </a:lnTo>
                      <a:lnTo>
                        <a:pt x="20" y="53"/>
                      </a:lnTo>
                      <a:lnTo>
                        <a:pt x="15" y="77"/>
                      </a:lnTo>
                      <a:lnTo>
                        <a:pt x="10" y="96"/>
                      </a:lnTo>
                      <a:lnTo>
                        <a:pt x="10" y="144"/>
                      </a:lnTo>
                      <a:lnTo>
                        <a:pt x="5" y="192"/>
                      </a:lnTo>
                      <a:lnTo>
                        <a:pt x="5" y="168"/>
                      </a:lnTo>
                      <a:lnTo>
                        <a:pt x="0" y="144"/>
                      </a:lnTo>
                      <a:lnTo>
                        <a:pt x="0" y="120"/>
                      </a:lnTo>
                      <a:lnTo>
                        <a:pt x="0" y="91"/>
                      </a:lnTo>
                      <a:lnTo>
                        <a:pt x="5" y="67"/>
                      </a:lnTo>
                      <a:lnTo>
                        <a:pt x="10" y="43"/>
                      </a:lnTo>
                      <a:lnTo>
                        <a:pt x="15" y="19"/>
                      </a:lnTo>
                      <a:lnTo>
                        <a:pt x="24" y="0"/>
                      </a:lnTo>
                      <a:lnTo>
                        <a:pt x="34" y="0"/>
                      </a:lnTo>
                      <a:lnTo>
                        <a:pt x="34" y="5"/>
                      </a:lnTo>
                      <a:lnTo>
                        <a:pt x="3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6" name="Freeform 424">
                  <a:extLst>
                    <a:ext uri="{FF2B5EF4-FFF2-40B4-BE49-F238E27FC236}">
                      <a16:creationId xmlns:a16="http://schemas.microsoft.com/office/drawing/2014/main" id="{9CACEA5C-48DB-4086-B331-44D70F93B0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8" y="2208"/>
                  <a:ext cx="19" cy="67"/>
                </a:xfrm>
                <a:custGeom>
                  <a:avLst/>
                  <a:gdLst>
                    <a:gd name="T0" fmla="*/ 19 w 19"/>
                    <a:gd name="T1" fmla="*/ 29 h 67"/>
                    <a:gd name="T2" fmla="*/ 19 w 19"/>
                    <a:gd name="T3" fmla="*/ 34 h 67"/>
                    <a:gd name="T4" fmla="*/ 14 w 19"/>
                    <a:gd name="T5" fmla="*/ 38 h 67"/>
                    <a:gd name="T6" fmla="*/ 10 w 19"/>
                    <a:gd name="T7" fmla="*/ 38 h 67"/>
                    <a:gd name="T8" fmla="*/ 5 w 19"/>
                    <a:gd name="T9" fmla="*/ 43 h 67"/>
                    <a:gd name="T10" fmla="*/ 10 w 19"/>
                    <a:gd name="T11" fmla="*/ 58 h 67"/>
                    <a:gd name="T12" fmla="*/ 10 w 19"/>
                    <a:gd name="T13" fmla="*/ 67 h 67"/>
                    <a:gd name="T14" fmla="*/ 5 w 19"/>
                    <a:gd name="T15" fmla="*/ 67 h 67"/>
                    <a:gd name="T16" fmla="*/ 5 w 19"/>
                    <a:gd name="T17" fmla="*/ 62 h 67"/>
                    <a:gd name="T18" fmla="*/ 5 w 19"/>
                    <a:gd name="T19" fmla="*/ 58 h 67"/>
                    <a:gd name="T20" fmla="*/ 5 w 19"/>
                    <a:gd name="T21" fmla="*/ 53 h 67"/>
                    <a:gd name="T22" fmla="*/ 10 w 19"/>
                    <a:gd name="T23" fmla="*/ 43 h 67"/>
                    <a:gd name="T24" fmla="*/ 10 w 19"/>
                    <a:gd name="T25" fmla="*/ 34 h 67"/>
                    <a:gd name="T26" fmla="*/ 5 w 19"/>
                    <a:gd name="T27" fmla="*/ 34 h 67"/>
                    <a:gd name="T28" fmla="*/ 0 w 19"/>
                    <a:gd name="T29" fmla="*/ 29 h 67"/>
                    <a:gd name="T30" fmla="*/ 0 w 19"/>
                    <a:gd name="T31" fmla="*/ 29 h 67"/>
                    <a:gd name="T32" fmla="*/ 5 w 19"/>
                    <a:gd name="T33" fmla="*/ 14 h 67"/>
                    <a:gd name="T34" fmla="*/ 5 w 19"/>
                    <a:gd name="T35" fmla="*/ 0 h 67"/>
                    <a:gd name="T36" fmla="*/ 14 w 19"/>
                    <a:gd name="T37" fmla="*/ 5 h 67"/>
                    <a:gd name="T38" fmla="*/ 14 w 19"/>
                    <a:gd name="T39" fmla="*/ 5 h 67"/>
                    <a:gd name="T40" fmla="*/ 14 w 19"/>
                    <a:gd name="T41" fmla="*/ 10 h 67"/>
                    <a:gd name="T42" fmla="*/ 14 w 19"/>
                    <a:gd name="T43" fmla="*/ 14 h 67"/>
                    <a:gd name="T44" fmla="*/ 14 w 19"/>
                    <a:gd name="T45" fmla="*/ 24 h 67"/>
                    <a:gd name="T46" fmla="*/ 14 w 19"/>
                    <a:gd name="T47" fmla="*/ 24 h 67"/>
                    <a:gd name="T48" fmla="*/ 19 w 19"/>
                    <a:gd name="T49" fmla="*/ 29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" h="67">
                      <a:moveTo>
                        <a:pt x="19" y="29"/>
                      </a:moveTo>
                      <a:lnTo>
                        <a:pt x="19" y="34"/>
                      </a:lnTo>
                      <a:lnTo>
                        <a:pt x="14" y="38"/>
                      </a:lnTo>
                      <a:lnTo>
                        <a:pt x="10" y="38"/>
                      </a:lnTo>
                      <a:lnTo>
                        <a:pt x="5" y="43"/>
                      </a:lnTo>
                      <a:lnTo>
                        <a:pt x="10" y="58"/>
                      </a:lnTo>
                      <a:lnTo>
                        <a:pt x="10" y="67"/>
                      </a:lnTo>
                      <a:lnTo>
                        <a:pt x="5" y="67"/>
                      </a:lnTo>
                      <a:lnTo>
                        <a:pt x="5" y="62"/>
                      </a:lnTo>
                      <a:lnTo>
                        <a:pt x="5" y="58"/>
                      </a:lnTo>
                      <a:lnTo>
                        <a:pt x="5" y="53"/>
                      </a:lnTo>
                      <a:lnTo>
                        <a:pt x="10" y="43"/>
                      </a:lnTo>
                      <a:lnTo>
                        <a:pt x="10" y="34"/>
                      </a:lnTo>
                      <a:lnTo>
                        <a:pt x="5" y="34"/>
                      </a:lnTo>
                      <a:lnTo>
                        <a:pt x="0" y="29"/>
                      </a:lnTo>
                      <a:lnTo>
                        <a:pt x="0" y="29"/>
                      </a:lnTo>
                      <a:lnTo>
                        <a:pt x="5" y="14"/>
                      </a:lnTo>
                      <a:lnTo>
                        <a:pt x="5" y="0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4" y="10"/>
                      </a:lnTo>
                      <a:lnTo>
                        <a:pt x="14" y="14"/>
                      </a:lnTo>
                      <a:lnTo>
                        <a:pt x="14" y="24"/>
                      </a:lnTo>
                      <a:lnTo>
                        <a:pt x="14" y="24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7" name="Freeform 425">
                  <a:extLst>
                    <a:ext uri="{FF2B5EF4-FFF2-40B4-BE49-F238E27FC236}">
                      <a16:creationId xmlns:a16="http://schemas.microsoft.com/office/drawing/2014/main" id="{21A36487-96B0-41F1-8812-A5F59FEA1D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5" y="2213"/>
                  <a:ext cx="48" cy="72"/>
                </a:xfrm>
                <a:custGeom>
                  <a:avLst/>
                  <a:gdLst>
                    <a:gd name="T0" fmla="*/ 43 w 48"/>
                    <a:gd name="T1" fmla="*/ 57 h 72"/>
                    <a:gd name="T2" fmla="*/ 48 w 48"/>
                    <a:gd name="T3" fmla="*/ 57 h 72"/>
                    <a:gd name="T4" fmla="*/ 48 w 48"/>
                    <a:gd name="T5" fmla="*/ 62 h 72"/>
                    <a:gd name="T6" fmla="*/ 48 w 48"/>
                    <a:gd name="T7" fmla="*/ 72 h 72"/>
                    <a:gd name="T8" fmla="*/ 43 w 48"/>
                    <a:gd name="T9" fmla="*/ 62 h 72"/>
                    <a:gd name="T10" fmla="*/ 38 w 48"/>
                    <a:gd name="T11" fmla="*/ 57 h 72"/>
                    <a:gd name="T12" fmla="*/ 33 w 48"/>
                    <a:gd name="T13" fmla="*/ 48 h 72"/>
                    <a:gd name="T14" fmla="*/ 33 w 48"/>
                    <a:gd name="T15" fmla="*/ 43 h 72"/>
                    <a:gd name="T16" fmla="*/ 33 w 48"/>
                    <a:gd name="T17" fmla="*/ 43 h 72"/>
                    <a:gd name="T18" fmla="*/ 33 w 48"/>
                    <a:gd name="T19" fmla="*/ 38 h 72"/>
                    <a:gd name="T20" fmla="*/ 24 w 48"/>
                    <a:gd name="T21" fmla="*/ 29 h 72"/>
                    <a:gd name="T22" fmla="*/ 19 w 48"/>
                    <a:gd name="T23" fmla="*/ 19 h 72"/>
                    <a:gd name="T24" fmla="*/ 9 w 48"/>
                    <a:gd name="T25" fmla="*/ 9 h 72"/>
                    <a:gd name="T26" fmla="*/ 0 w 48"/>
                    <a:gd name="T27" fmla="*/ 0 h 72"/>
                    <a:gd name="T28" fmla="*/ 9 w 48"/>
                    <a:gd name="T29" fmla="*/ 5 h 72"/>
                    <a:gd name="T30" fmla="*/ 14 w 48"/>
                    <a:gd name="T31" fmla="*/ 9 h 72"/>
                    <a:gd name="T32" fmla="*/ 24 w 48"/>
                    <a:gd name="T33" fmla="*/ 14 h 72"/>
                    <a:gd name="T34" fmla="*/ 28 w 48"/>
                    <a:gd name="T35" fmla="*/ 24 h 72"/>
                    <a:gd name="T36" fmla="*/ 33 w 48"/>
                    <a:gd name="T37" fmla="*/ 29 h 72"/>
                    <a:gd name="T38" fmla="*/ 38 w 48"/>
                    <a:gd name="T39" fmla="*/ 38 h 72"/>
                    <a:gd name="T40" fmla="*/ 43 w 48"/>
                    <a:gd name="T41" fmla="*/ 48 h 72"/>
                    <a:gd name="T42" fmla="*/ 43 w 48"/>
                    <a:gd name="T43" fmla="*/ 57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8" h="72">
                      <a:moveTo>
                        <a:pt x="43" y="57"/>
                      </a:moveTo>
                      <a:lnTo>
                        <a:pt x="48" y="57"/>
                      </a:lnTo>
                      <a:lnTo>
                        <a:pt x="48" y="62"/>
                      </a:lnTo>
                      <a:lnTo>
                        <a:pt x="48" y="72"/>
                      </a:lnTo>
                      <a:lnTo>
                        <a:pt x="43" y="62"/>
                      </a:lnTo>
                      <a:lnTo>
                        <a:pt x="38" y="57"/>
                      </a:lnTo>
                      <a:lnTo>
                        <a:pt x="33" y="48"/>
                      </a:lnTo>
                      <a:lnTo>
                        <a:pt x="33" y="43"/>
                      </a:lnTo>
                      <a:lnTo>
                        <a:pt x="33" y="43"/>
                      </a:lnTo>
                      <a:lnTo>
                        <a:pt x="33" y="38"/>
                      </a:lnTo>
                      <a:lnTo>
                        <a:pt x="24" y="29"/>
                      </a:lnTo>
                      <a:lnTo>
                        <a:pt x="19" y="19"/>
                      </a:lnTo>
                      <a:lnTo>
                        <a:pt x="9" y="9"/>
                      </a:lnTo>
                      <a:lnTo>
                        <a:pt x="0" y="0"/>
                      </a:lnTo>
                      <a:lnTo>
                        <a:pt x="9" y="5"/>
                      </a:lnTo>
                      <a:lnTo>
                        <a:pt x="14" y="9"/>
                      </a:lnTo>
                      <a:lnTo>
                        <a:pt x="24" y="14"/>
                      </a:lnTo>
                      <a:lnTo>
                        <a:pt x="28" y="24"/>
                      </a:lnTo>
                      <a:lnTo>
                        <a:pt x="33" y="29"/>
                      </a:lnTo>
                      <a:lnTo>
                        <a:pt x="38" y="38"/>
                      </a:lnTo>
                      <a:lnTo>
                        <a:pt x="43" y="48"/>
                      </a:lnTo>
                      <a:lnTo>
                        <a:pt x="43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8" name="Freeform 426">
                  <a:extLst>
                    <a:ext uri="{FF2B5EF4-FFF2-40B4-BE49-F238E27FC236}">
                      <a16:creationId xmlns:a16="http://schemas.microsoft.com/office/drawing/2014/main" id="{ABC0D43A-8638-4A3D-943E-5B1C37BB81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222"/>
                  <a:ext cx="9" cy="20"/>
                </a:xfrm>
                <a:custGeom>
                  <a:avLst/>
                  <a:gdLst>
                    <a:gd name="T0" fmla="*/ 9 w 9"/>
                    <a:gd name="T1" fmla="*/ 20 h 20"/>
                    <a:gd name="T2" fmla="*/ 5 w 9"/>
                    <a:gd name="T3" fmla="*/ 20 h 20"/>
                    <a:gd name="T4" fmla="*/ 0 w 9"/>
                    <a:gd name="T5" fmla="*/ 15 h 20"/>
                    <a:gd name="T6" fmla="*/ 0 w 9"/>
                    <a:gd name="T7" fmla="*/ 0 h 20"/>
                    <a:gd name="T8" fmla="*/ 5 w 9"/>
                    <a:gd name="T9" fmla="*/ 5 h 20"/>
                    <a:gd name="T10" fmla="*/ 5 w 9"/>
                    <a:gd name="T11" fmla="*/ 10 h 20"/>
                    <a:gd name="T12" fmla="*/ 9 w 9"/>
                    <a:gd name="T13" fmla="*/ 15 h 20"/>
                    <a:gd name="T14" fmla="*/ 9 w 9"/>
                    <a:gd name="T15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20">
                      <a:moveTo>
                        <a:pt x="9" y="20"/>
                      </a:moveTo>
                      <a:lnTo>
                        <a:pt x="5" y="20"/>
                      </a:lnTo>
                      <a:lnTo>
                        <a:pt x="0" y="15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10"/>
                      </a:lnTo>
                      <a:lnTo>
                        <a:pt x="9" y="15"/>
                      </a:lnTo>
                      <a:lnTo>
                        <a:pt x="9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39" name="Freeform 427">
                  <a:extLst>
                    <a:ext uri="{FF2B5EF4-FFF2-40B4-BE49-F238E27FC236}">
                      <a16:creationId xmlns:a16="http://schemas.microsoft.com/office/drawing/2014/main" id="{B3D36D9D-1D8D-4DB0-806E-05ABEF43D7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1" y="2227"/>
                  <a:ext cx="10" cy="15"/>
                </a:xfrm>
                <a:custGeom>
                  <a:avLst/>
                  <a:gdLst>
                    <a:gd name="T0" fmla="*/ 10 w 10"/>
                    <a:gd name="T1" fmla="*/ 15 h 15"/>
                    <a:gd name="T2" fmla="*/ 5 w 10"/>
                    <a:gd name="T3" fmla="*/ 10 h 15"/>
                    <a:gd name="T4" fmla="*/ 0 w 10"/>
                    <a:gd name="T5" fmla="*/ 5 h 15"/>
                    <a:gd name="T6" fmla="*/ 0 w 10"/>
                    <a:gd name="T7" fmla="*/ 0 h 15"/>
                    <a:gd name="T8" fmla="*/ 5 w 10"/>
                    <a:gd name="T9" fmla="*/ 0 h 15"/>
                    <a:gd name="T10" fmla="*/ 10 w 10"/>
                    <a:gd name="T11" fmla="*/ 5 h 15"/>
                    <a:gd name="T12" fmla="*/ 10 w 10"/>
                    <a:gd name="T13" fmla="*/ 10 h 15"/>
                    <a:gd name="T14" fmla="*/ 10 w 10"/>
                    <a:gd name="T15" fmla="*/ 10 h 15"/>
                    <a:gd name="T16" fmla="*/ 10 w 10"/>
                    <a:gd name="T17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15">
                      <a:moveTo>
                        <a:pt x="10" y="15"/>
                      </a:move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5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0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0" name="Freeform 428">
                  <a:extLst>
                    <a:ext uri="{FF2B5EF4-FFF2-40B4-BE49-F238E27FC236}">
                      <a16:creationId xmlns:a16="http://schemas.microsoft.com/office/drawing/2014/main" id="{8F5D9A0C-4B0D-49CB-B75C-1E5F3D638B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5" y="2227"/>
                  <a:ext cx="77" cy="101"/>
                </a:xfrm>
                <a:custGeom>
                  <a:avLst/>
                  <a:gdLst>
                    <a:gd name="T0" fmla="*/ 38 w 77"/>
                    <a:gd name="T1" fmla="*/ 58 h 101"/>
                    <a:gd name="T2" fmla="*/ 29 w 77"/>
                    <a:gd name="T3" fmla="*/ 67 h 101"/>
                    <a:gd name="T4" fmla="*/ 24 w 77"/>
                    <a:gd name="T5" fmla="*/ 82 h 101"/>
                    <a:gd name="T6" fmla="*/ 14 w 77"/>
                    <a:gd name="T7" fmla="*/ 91 h 101"/>
                    <a:gd name="T8" fmla="*/ 5 w 77"/>
                    <a:gd name="T9" fmla="*/ 96 h 101"/>
                    <a:gd name="T10" fmla="*/ 0 w 77"/>
                    <a:gd name="T11" fmla="*/ 101 h 101"/>
                    <a:gd name="T12" fmla="*/ 33 w 77"/>
                    <a:gd name="T13" fmla="*/ 58 h 101"/>
                    <a:gd name="T14" fmla="*/ 29 w 77"/>
                    <a:gd name="T15" fmla="*/ 53 h 101"/>
                    <a:gd name="T16" fmla="*/ 33 w 77"/>
                    <a:gd name="T17" fmla="*/ 48 h 101"/>
                    <a:gd name="T18" fmla="*/ 38 w 77"/>
                    <a:gd name="T19" fmla="*/ 43 h 101"/>
                    <a:gd name="T20" fmla="*/ 43 w 77"/>
                    <a:gd name="T21" fmla="*/ 34 h 101"/>
                    <a:gd name="T22" fmla="*/ 48 w 77"/>
                    <a:gd name="T23" fmla="*/ 29 h 101"/>
                    <a:gd name="T24" fmla="*/ 62 w 77"/>
                    <a:gd name="T25" fmla="*/ 10 h 101"/>
                    <a:gd name="T26" fmla="*/ 67 w 77"/>
                    <a:gd name="T27" fmla="*/ 5 h 101"/>
                    <a:gd name="T28" fmla="*/ 72 w 77"/>
                    <a:gd name="T29" fmla="*/ 0 h 101"/>
                    <a:gd name="T30" fmla="*/ 77 w 77"/>
                    <a:gd name="T31" fmla="*/ 0 h 101"/>
                    <a:gd name="T32" fmla="*/ 72 w 77"/>
                    <a:gd name="T33" fmla="*/ 5 h 101"/>
                    <a:gd name="T34" fmla="*/ 67 w 77"/>
                    <a:gd name="T35" fmla="*/ 15 h 101"/>
                    <a:gd name="T36" fmla="*/ 53 w 77"/>
                    <a:gd name="T37" fmla="*/ 29 h 101"/>
                    <a:gd name="T38" fmla="*/ 43 w 77"/>
                    <a:gd name="T39" fmla="*/ 43 h 101"/>
                    <a:gd name="T40" fmla="*/ 38 w 77"/>
                    <a:gd name="T41" fmla="*/ 53 h 101"/>
                    <a:gd name="T42" fmla="*/ 38 w 77"/>
                    <a:gd name="T43" fmla="*/ 53 h 101"/>
                    <a:gd name="T44" fmla="*/ 38 w 77"/>
                    <a:gd name="T45" fmla="*/ 58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7" h="101">
                      <a:moveTo>
                        <a:pt x="38" y="58"/>
                      </a:moveTo>
                      <a:lnTo>
                        <a:pt x="29" y="67"/>
                      </a:lnTo>
                      <a:lnTo>
                        <a:pt x="24" y="82"/>
                      </a:lnTo>
                      <a:lnTo>
                        <a:pt x="14" y="91"/>
                      </a:lnTo>
                      <a:lnTo>
                        <a:pt x="5" y="96"/>
                      </a:lnTo>
                      <a:lnTo>
                        <a:pt x="0" y="101"/>
                      </a:lnTo>
                      <a:lnTo>
                        <a:pt x="33" y="58"/>
                      </a:lnTo>
                      <a:lnTo>
                        <a:pt x="29" y="53"/>
                      </a:lnTo>
                      <a:lnTo>
                        <a:pt x="33" y="48"/>
                      </a:lnTo>
                      <a:lnTo>
                        <a:pt x="38" y="43"/>
                      </a:lnTo>
                      <a:lnTo>
                        <a:pt x="43" y="34"/>
                      </a:lnTo>
                      <a:lnTo>
                        <a:pt x="48" y="29"/>
                      </a:lnTo>
                      <a:lnTo>
                        <a:pt x="62" y="10"/>
                      </a:lnTo>
                      <a:lnTo>
                        <a:pt x="67" y="5"/>
                      </a:lnTo>
                      <a:lnTo>
                        <a:pt x="72" y="0"/>
                      </a:lnTo>
                      <a:lnTo>
                        <a:pt x="77" y="0"/>
                      </a:lnTo>
                      <a:lnTo>
                        <a:pt x="72" y="5"/>
                      </a:lnTo>
                      <a:lnTo>
                        <a:pt x="67" y="15"/>
                      </a:lnTo>
                      <a:lnTo>
                        <a:pt x="53" y="29"/>
                      </a:lnTo>
                      <a:lnTo>
                        <a:pt x="43" y="43"/>
                      </a:lnTo>
                      <a:lnTo>
                        <a:pt x="38" y="53"/>
                      </a:lnTo>
                      <a:lnTo>
                        <a:pt x="38" y="53"/>
                      </a:lnTo>
                      <a:lnTo>
                        <a:pt x="38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1" name="Freeform 429">
                  <a:extLst>
                    <a:ext uri="{FF2B5EF4-FFF2-40B4-BE49-F238E27FC236}">
                      <a16:creationId xmlns:a16="http://schemas.microsoft.com/office/drawing/2014/main" id="{A6648914-F0AD-4371-84DF-142E0EBD05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7" y="2227"/>
                  <a:ext cx="43" cy="53"/>
                </a:xfrm>
                <a:custGeom>
                  <a:avLst/>
                  <a:gdLst>
                    <a:gd name="T0" fmla="*/ 43 w 43"/>
                    <a:gd name="T1" fmla="*/ 0 h 53"/>
                    <a:gd name="T2" fmla="*/ 43 w 43"/>
                    <a:gd name="T3" fmla="*/ 10 h 53"/>
                    <a:gd name="T4" fmla="*/ 43 w 43"/>
                    <a:gd name="T5" fmla="*/ 15 h 53"/>
                    <a:gd name="T6" fmla="*/ 28 w 43"/>
                    <a:gd name="T7" fmla="*/ 29 h 53"/>
                    <a:gd name="T8" fmla="*/ 19 w 43"/>
                    <a:gd name="T9" fmla="*/ 39 h 53"/>
                    <a:gd name="T10" fmla="*/ 9 w 43"/>
                    <a:gd name="T11" fmla="*/ 53 h 53"/>
                    <a:gd name="T12" fmla="*/ 0 w 43"/>
                    <a:gd name="T13" fmla="*/ 53 h 53"/>
                    <a:gd name="T14" fmla="*/ 0 w 43"/>
                    <a:gd name="T15" fmla="*/ 48 h 53"/>
                    <a:gd name="T16" fmla="*/ 0 w 43"/>
                    <a:gd name="T17" fmla="*/ 43 h 53"/>
                    <a:gd name="T18" fmla="*/ 9 w 43"/>
                    <a:gd name="T19" fmla="*/ 39 h 53"/>
                    <a:gd name="T20" fmla="*/ 14 w 43"/>
                    <a:gd name="T21" fmla="*/ 34 h 53"/>
                    <a:gd name="T22" fmla="*/ 19 w 43"/>
                    <a:gd name="T23" fmla="*/ 29 h 53"/>
                    <a:gd name="T24" fmla="*/ 43 w 43"/>
                    <a:gd name="T25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3" h="53">
                      <a:moveTo>
                        <a:pt x="43" y="0"/>
                      </a:moveTo>
                      <a:lnTo>
                        <a:pt x="43" y="10"/>
                      </a:lnTo>
                      <a:lnTo>
                        <a:pt x="43" y="15"/>
                      </a:lnTo>
                      <a:lnTo>
                        <a:pt x="28" y="29"/>
                      </a:lnTo>
                      <a:lnTo>
                        <a:pt x="19" y="39"/>
                      </a:lnTo>
                      <a:lnTo>
                        <a:pt x="9" y="53"/>
                      </a:lnTo>
                      <a:lnTo>
                        <a:pt x="0" y="53"/>
                      </a:lnTo>
                      <a:lnTo>
                        <a:pt x="0" y="48"/>
                      </a:lnTo>
                      <a:lnTo>
                        <a:pt x="0" y="43"/>
                      </a:lnTo>
                      <a:lnTo>
                        <a:pt x="9" y="39"/>
                      </a:lnTo>
                      <a:lnTo>
                        <a:pt x="14" y="34"/>
                      </a:lnTo>
                      <a:lnTo>
                        <a:pt x="19" y="29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2" name="Freeform 430">
                  <a:extLst>
                    <a:ext uri="{FF2B5EF4-FFF2-40B4-BE49-F238E27FC236}">
                      <a16:creationId xmlns:a16="http://schemas.microsoft.com/office/drawing/2014/main" id="{275D8240-7F8E-4E2A-B0A8-6D0E53915B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7" y="2232"/>
                  <a:ext cx="76" cy="86"/>
                </a:xfrm>
                <a:custGeom>
                  <a:avLst/>
                  <a:gdLst>
                    <a:gd name="T0" fmla="*/ 76 w 76"/>
                    <a:gd name="T1" fmla="*/ 38 h 86"/>
                    <a:gd name="T2" fmla="*/ 76 w 76"/>
                    <a:gd name="T3" fmla="*/ 58 h 86"/>
                    <a:gd name="T4" fmla="*/ 72 w 76"/>
                    <a:gd name="T5" fmla="*/ 67 h 86"/>
                    <a:gd name="T6" fmla="*/ 62 w 76"/>
                    <a:gd name="T7" fmla="*/ 67 h 86"/>
                    <a:gd name="T8" fmla="*/ 52 w 76"/>
                    <a:gd name="T9" fmla="*/ 72 h 86"/>
                    <a:gd name="T10" fmla="*/ 48 w 76"/>
                    <a:gd name="T11" fmla="*/ 82 h 86"/>
                    <a:gd name="T12" fmla="*/ 48 w 76"/>
                    <a:gd name="T13" fmla="*/ 82 h 86"/>
                    <a:gd name="T14" fmla="*/ 33 w 76"/>
                    <a:gd name="T15" fmla="*/ 86 h 86"/>
                    <a:gd name="T16" fmla="*/ 19 w 76"/>
                    <a:gd name="T17" fmla="*/ 82 h 86"/>
                    <a:gd name="T18" fmla="*/ 28 w 76"/>
                    <a:gd name="T19" fmla="*/ 77 h 86"/>
                    <a:gd name="T20" fmla="*/ 19 w 76"/>
                    <a:gd name="T21" fmla="*/ 53 h 86"/>
                    <a:gd name="T22" fmla="*/ 9 w 76"/>
                    <a:gd name="T23" fmla="*/ 38 h 86"/>
                    <a:gd name="T24" fmla="*/ 0 w 76"/>
                    <a:gd name="T25" fmla="*/ 34 h 86"/>
                    <a:gd name="T26" fmla="*/ 9 w 76"/>
                    <a:gd name="T27" fmla="*/ 34 h 86"/>
                    <a:gd name="T28" fmla="*/ 19 w 76"/>
                    <a:gd name="T29" fmla="*/ 43 h 86"/>
                    <a:gd name="T30" fmla="*/ 38 w 76"/>
                    <a:gd name="T31" fmla="*/ 67 h 86"/>
                    <a:gd name="T32" fmla="*/ 33 w 76"/>
                    <a:gd name="T33" fmla="*/ 48 h 86"/>
                    <a:gd name="T34" fmla="*/ 24 w 76"/>
                    <a:gd name="T35" fmla="*/ 29 h 86"/>
                    <a:gd name="T36" fmla="*/ 14 w 76"/>
                    <a:gd name="T37" fmla="*/ 29 h 86"/>
                    <a:gd name="T38" fmla="*/ 19 w 76"/>
                    <a:gd name="T39" fmla="*/ 29 h 86"/>
                    <a:gd name="T40" fmla="*/ 33 w 76"/>
                    <a:gd name="T41" fmla="*/ 29 h 86"/>
                    <a:gd name="T42" fmla="*/ 48 w 76"/>
                    <a:gd name="T43" fmla="*/ 29 h 86"/>
                    <a:gd name="T44" fmla="*/ 52 w 76"/>
                    <a:gd name="T45" fmla="*/ 38 h 86"/>
                    <a:gd name="T46" fmla="*/ 62 w 76"/>
                    <a:gd name="T47" fmla="*/ 53 h 86"/>
                    <a:gd name="T48" fmla="*/ 72 w 76"/>
                    <a:gd name="T49" fmla="*/ 48 h 86"/>
                    <a:gd name="T50" fmla="*/ 72 w 76"/>
                    <a:gd name="T51" fmla="*/ 34 h 86"/>
                    <a:gd name="T52" fmla="*/ 57 w 76"/>
                    <a:gd name="T53" fmla="*/ 14 h 86"/>
                    <a:gd name="T54" fmla="*/ 52 w 76"/>
                    <a:gd name="T55" fmla="*/ 10 h 86"/>
                    <a:gd name="T56" fmla="*/ 43 w 76"/>
                    <a:gd name="T57" fmla="*/ 5 h 86"/>
                    <a:gd name="T58" fmla="*/ 43 w 76"/>
                    <a:gd name="T59" fmla="*/ 0 h 86"/>
                    <a:gd name="T60" fmla="*/ 52 w 76"/>
                    <a:gd name="T61" fmla="*/ 5 h 86"/>
                    <a:gd name="T62" fmla="*/ 72 w 76"/>
                    <a:gd name="T63" fmla="*/ 29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6" h="86">
                      <a:moveTo>
                        <a:pt x="72" y="29"/>
                      </a:moveTo>
                      <a:lnTo>
                        <a:pt x="76" y="38"/>
                      </a:lnTo>
                      <a:lnTo>
                        <a:pt x="76" y="48"/>
                      </a:lnTo>
                      <a:lnTo>
                        <a:pt x="76" y="58"/>
                      </a:lnTo>
                      <a:lnTo>
                        <a:pt x="76" y="67"/>
                      </a:lnTo>
                      <a:lnTo>
                        <a:pt x="72" y="67"/>
                      </a:lnTo>
                      <a:lnTo>
                        <a:pt x="67" y="62"/>
                      </a:lnTo>
                      <a:lnTo>
                        <a:pt x="62" y="67"/>
                      </a:lnTo>
                      <a:lnTo>
                        <a:pt x="57" y="72"/>
                      </a:lnTo>
                      <a:lnTo>
                        <a:pt x="52" y="72"/>
                      </a:lnTo>
                      <a:lnTo>
                        <a:pt x="52" y="77"/>
                      </a:lnTo>
                      <a:lnTo>
                        <a:pt x="48" y="82"/>
                      </a:lnTo>
                      <a:lnTo>
                        <a:pt x="52" y="86"/>
                      </a:lnTo>
                      <a:lnTo>
                        <a:pt x="48" y="82"/>
                      </a:lnTo>
                      <a:lnTo>
                        <a:pt x="43" y="82"/>
                      </a:lnTo>
                      <a:lnTo>
                        <a:pt x="33" y="86"/>
                      </a:lnTo>
                      <a:lnTo>
                        <a:pt x="24" y="86"/>
                      </a:lnTo>
                      <a:lnTo>
                        <a:pt x="19" y="82"/>
                      </a:lnTo>
                      <a:lnTo>
                        <a:pt x="14" y="82"/>
                      </a:lnTo>
                      <a:lnTo>
                        <a:pt x="28" y="77"/>
                      </a:lnTo>
                      <a:lnTo>
                        <a:pt x="28" y="62"/>
                      </a:lnTo>
                      <a:lnTo>
                        <a:pt x="19" y="53"/>
                      </a:lnTo>
                      <a:lnTo>
                        <a:pt x="14" y="43"/>
                      </a:lnTo>
                      <a:lnTo>
                        <a:pt x="9" y="38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4"/>
                      </a:lnTo>
                      <a:lnTo>
                        <a:pt x="9" y="34"/>
                      </a:lnTo>
                      <a:lnTo>
                        <a:pt x="14" y="38"/>
                      </a:lnTo>
                      <a:lnTo>
                        <a:pt x="19" y="43"/>
                      </a:lnTo>
                      <a:lnTo>
                        <a:pt x="28" y="58"/>
                      </a:lnTo>
                      <a:lnTo>
                        <a:pt x="38" y="67"/>
                      </a:lnTo>
                      <a:lnTo>
                        <a:pt x="38" y="58"/>
                      </a:lnTo>
                      <a:lnTo>
                        <a:pt x="33" y="48"/>
                      </a:lnTo>
                      <a:lnTo>
                        <a:pt x="28" y="38"/>
                      </a:lnTo>
                      <a:lnTo>
                        <a:pt x="24" y="29"/>
                      </a:lnTo>
                      <a:lnTo>
                        <a:pt x="19" y="29"/>
                      </a:lnTo>
                      <a:lnTo>
                        <a:pt x="14" y="29"/>
                      </a:lnTo>
                      <a:lnTo>
                        <a:pt x="14" y="19"/>
                      </a:lnTo>
                      <a:lnTo>
                        <a:pt x="19" y="29"/>
                      </a:lnTo>
                      <a:lnTo>
                        <a:pt x="28" y="29"/>
                      </a:lnTo>
                      <a:lnTo>
                        <a:pt x="33" y="29"/>
                      </a:lnTo>
                      <a:lnTo>
                        <a:pt x="38" y="29"/>
                      </a:lnTo>
                      <a:lnTo>
                        <a:pt x="48" y="29"/>
                      </a:lnTo>
                      <a:lnTo>
                        <a:pt x="48" y="34"/>
                      </a:lnTo>
                      <a:lnTo>
                        <a:pt x="52" y="38"/>
                      </a:lnTo>
                      <a:lnTo>
                        <a:pt x="57" y="48"/>
                      </a:lnTo>
                      <a:lnTo>
                        <a:pt x="62" y="53"/>
                      </a:lnTo>
                      <a:lnTo>
                        <a:pt x="67" y="48"/>
                      </a:lnTo>
                      <a:lnTo>
                        <a:pt x="72" y="48"/>
                      </a:lnTo>
                      <a:lnTo>
                        <a:pt x="72" y="38"/>
                      </a:lnTo>
                      <a:lnTo>
                        <a:pt x="72" y="34"/>
                      </a:lnTo>
                      <a:lnTo>
                        <a:pt x="62" y="24"/>
                      </a:lnTo>
                      <a:lnTo>
                        <a:pt x="57" y="14"/>
                      </a:lnTo>
                      <a:lnTo>
                        <a:pt x="57" y="10"/>
                      </a:lnTo>
                      <a:lnTo>
                        <a:pt x="52" y="10"/>
                      </a:lnTo>
                      <a:lnTo>
                        <a:pt x="48" y="10"/>
                      </a:lnTo>
                      <a:lnTo>
                        <a:pt x="43" y="5"/>
                      </a:lnTo>
                      <a:lnTo>
                        <a:pt x="43" y="5"/>
                      </a:lnTo>
                      <a:lnTo>
                        <a:pt x="43" y="0"/>
                      </a:lnTo>
                      <a:lnTo>
                        <a:pt x="48" y="0"/>
                      </a:lnTo>
                      <a:lnTo>
                        <a:pt x="52" y="5"/>
                      </a:lnTo>
                      <a:lnTo>
                        <a:pt x="62" y="10"/>
                      </a:lnTo>
                      <a:lnTo>
                        <a:pt x="72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3" name="Freeform 431">
                  <a:extLst>
                    <a:ext uri="{FF2B5EF4-FFF2-40B4-BE49-F238E27FC236}">
                      <a16:creationId xmlns:a16="http://schemas.microsoft.com/office/drawing/2014/main" id="{89B2673A-AFDE-4C71-8F15-6A5690550C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5" y="2232"/>
                  <a:ext cx="34" cy="10"/>
                </a:xfrm>
                <a:custGeom>
                  <a:avLst/>
                  <a:gdLst>
                    <a:gd name="T0" fmla="*/ 34 w 34"/>
                    <a:gd name="T1" fmla="*/ 5 h 10"/>
                    <a:gd name="T2" fmla="*/ 29 w 34"/>
                    <a:gd name="T3" fmla="*/ 10 h 10"/>
                    <a:gd name="T4" fmla="*/ 19 w 34"/>
                    <a:gd name="T5" fmla="*/ 10 h 10"/>
                    <a:gd name="T6" fmla="*/ 5 w 34"/>
                    <a:gd name="T7" fmla="*/ 10 h 10"/>
                    <a:gd name="T8" fmla="*/ 0 w 34"/>
                    <a:gd name="T9" fmla="*/ 0 h 10"/>
                    <a:gd name="T10" fmla="*/ 10 w 34"/>
                    <a:gd name="T11" fmla="*/ 5 h 10"/>
                    <a:gd name="T12" fmla="*/ 15 w 34"/>
                    <a:gd name="T13" fmla="*/ 5 h 10"/>
                    <a:gd name="T14" fmla="*/ 34 w 34"/>
                    <a:gd name="T15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" h="10">
                      <a:moveTo>
                        <a:pt x="34" y="5"/>
                      </a:moveTo>
                      <a:lnTo>
                        <a:pt x="29" y="10"/>
                      </a:lnTo>
                      <a:lnTo>
                        <a:pt x="19" y="10"/>
                      </a:lnTo>
                      <a:lnTo>
                        <a:pt x="5" y="10"/>
                      </a:lnTo>
                      <a:lnTo>
                        <a:pt x="0" y="0"/>
                      </a:lnTo>
                      <a:lnTo>
                        <a:pt x="10" y="5"/>
                      </a:lnTo>
                      <a:lnTo>
                        <a:pt x="15" y="5"/>
                      </a:lnTo>
                      <a:lnTo>
                        <a:pt x="3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4" name="Freeform 432">
                  <a:extLst>
                    <a:ext uri="{FF2B5EF4-FFF2-40B4-BE49-F238E27FC236}">
                      <a16:creationId xmlns:a16="http://schemas.microsoft.com/office/drawing/2014/main" id="{72A663DB-8DF8-43E3-BC11-8CC4FC03D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3" y="2232"/>
                  <a:ext cx="19" cy="34"/>
                </a:xfrm>
                <a:custGeom>
                  <a:avLst/>
                  <a:gdLst>
                    <a:gd name="T0" fmla="*/ 5 w 19"/>
                    <a:gd name="T1" fmla="*/ 34 h 34"/>
                    <a:gd name="T2" fmla="*/ 10 w 19"/>
                    <a:gd name="T3" fmla="*/ 29 h 34"/>
                    <a:gd name="T4" fmla="*/ 15 w 19"/>
                    <a:gd name="T5" fmla="*/ 29 h 34"/>
                    <a:gd name="T6" fmla="*/ 19 w 19"/>
                    <a:gd name="T7" fmla="*/ 24 h 34"/>
                    <a:gd name="T8" fmla="*/ 19 w 19"/>
                    <a:gd name="T9" fmla="*/ 24 h 34"/>
                    <a:gd name="T10" fmla="*/ 19 w 19"/>
                    <a:gd name="T11" fmla="*/ 19 h 34"/>
                    <a:gd name="T12" fmla="*/ 10 w 19"/>
                    <a:gd name="T13" fmla="*/ 19 h 34"/>
                    <a:gd name="T14" fmla="*/ 0 w 19"/>
                    <a:gd name="T15" fmla="*/ 14 h 34"/>
                    <a:gd name="T16" fmla="*/ 10 w 19"/>
                    <a:gd name="T17" fmla="*/ 10 h 34"/>
                    <a:gd name="T18" fmla="*/ 15 w 19"/>
                    <a:gd name="T19" fmla="*/ 5 h 34"/>
                    <a:gd name="T20" fmla="*/ 19 w 19"/>
                    <a:gd name="T21" fmla="*/ 5 h 34"/>
                    <a:gd name="T22" fmla="*/ 19 w 19"/>
                    <a:gd name="T23" fmla="*/ 5 h 34"/>
                    <a:gd name="T24" fmla="*/ 19 w 19"/>
                    <a:gd name="T25" fmla="*/ 0 h 34"/>
                    <a:gd name="T26" fmla="*/ 19 w 19"/>
                    <a:gd name="T27" fmla="*/ 29 h 34"/>
                    <a:gd name="T28" fmla="*/ 5 w 19"/>
                    <a:gd name="T2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9" h="34">
                      <a:moveTo>
                        <a:pt x="5" y="34"/>
                      </a:moveTo>
                      <a:lnTo>
                        <a:pt x="10" y="29"/>
                      </a:lnTo>
                      <a:lnTo>
                        <a:pt x="15" y="29"/>
                      </a:lnTo>
                      <a:lnTo>
                        <a:pt x="19" y="24"/>
                      </a:lnTo>
                      <a:lnTo>
                        <a:pt x="19" y="24"/>
                      </a:lnTo>
                      <a:lnTo>
                        <a:pt x="19" y="19"/>
                      </a:lnTo>
                      <a:lnTo>
                        <a:pt x="10" y="19"/>
                      </a:lnTo>
                      <a:lnTo>
                        <a:pt x="0" y="14"/>
                      </a:lnTo>
                      <a:lnTo>
                        <a:pt x="10" y="10"/>
                      </a:lnTo>
                      <a:lnTo>
                        <a:pt x="15" y="5"/>
                      </a:lnTo>
                      <a:lnTo>
                        <a:pt x="19" y="5"/>
                      </a:lnTo>
                      <a:lnTo>
                        <a:pt x="19" y="5"/>
                      </a:lnTo>
                      <a:lnTo>
                        <a:pt x="19" y="0"/>
                      </a:lnTo>
                      <a:lnTo>
                        <a:pt x="19" y="29"/>
                      </a:lnTo>
                      <a:lnTo>
                        <a:pt x="5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5" name="Freeform 433">
                  <a:extLst>
                    <a:ext uri="{FF2B5EF4-FFF2-40B4-BE49-F238E27FC236}">
                      <a16:creationId xmlns:a16="http://schemas.microsoft.com/office/drawing/2014/main" id="{FC4691FE-3C53-4776-B875-A7C2FA59FD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8" y="2237"/>
                  <a:ext cx="97" cy="101"/>
                </a:xfrm>
                <a:custGeom>
                  <a:avLst/>
                  <a:gdLst>
                    <a:gd name="T0" fmla="*/ 5 w 97"/>
                    <a:gd name="T1" fmla="*/ 101 h 101"/>
                    <a:gd name="T2" fmla="*/ 0 w 97"/>
                    <a:gd name="T3" fmla="*/ 101 h 101"/>
                    <a:gd name="T4" fmla="*/ 24 w 97"/>
                    <a:gd name="T5" fmla="*/ 77 h 101"/>
                    <a:gd name="T6" fmla="*/ 44 w 97"/>
                    <a:gd name="T7" fmla="*/ 53 h 101"/>
                    <a:gd name="T8" fmla="*/ 68 w 97"/>
                    <a:gd name="T9" fmla="*/ 24 h 101"/>
                    <a:gd name="T10" fmla="*/ 82 w 97"/>
                    <a:gd name="T11" fmla="*/ 14 h 101"/>
                    <a:gd name="T12" fmla="*/ 97 w 97"/>
                    <a:gd name="T13" fmla="*/ 0 h 101"/>
                    <a:gd name="T14" fmla="*/ 87 w 97"/>
                    <a:gd name="T15" fmla="*/ 19 h 101"/>
                    <a:gd name="T16" fmla="*/ 77 w 97"/>
                    <a:gd name="T17" fmla="*/ 33 h 101"/>
                    <a:gd name="T18" fmla="*/ 68 w 97"/>
                    <a:gd name="T19" fmla="*/ 43 h 101"/>
                    <a:gd name="T20" fmla="*/ 53 w 97"/>
                    <a:gd name="T21" fmla="*/ 53 h 101"/>
                    <a:gd name="T22" fmla="*/ 29 w 97"/>
                    <a:gd name="T23" fmla="*/ 77 h 101"/>
                    <a:gd name="T24" fmla="*/ 15 w 97"/>
                    <a:gd name="T25" fmla="*/ 86 h 101"/>
                    <a:gd name="T26" fmla="*/ 10 w 97"/>
                    <a:gd name="T27" fmla="*/ 91 h 101"/>
                    <a:gd name="T28" fmla="*/ 5 w 97"/>
                    <a:gd name="T29" fmla="*/ 101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97" h="101">
                      <a:moveTo>
                        <a:pt x="5" y="101"/>
                      </a:moveTo>
                      <a:lnTo>
                        <a:pt x="0" y="101"/>
                      </a:lnTo>
                      <a:lnTo>
                        <a:pt x="24" y="77"/>
                      </a:lnTo>
                      <a:lnTo>
                        <a:pt x="44" y="53"/>
                      </a:lnTo>
                      <a:lnTo>
                        <a:pt x="68" y="24"/>
                      </a:lnTo>
                      <a:lnTo>
                        <a:pt x="82" y="14"/>
                      </a:lnTo>
                      <a:lnTo>
                        <a:pt x="97" y="0"/>
                      </a:lnTo>
                      <a:lnTo>
                        <a:pt x="87" y="19"/>
                      </a:lnTo>
                      <a:lnTo>
                        <a:pt x="77" y="33"/>
                      </a:lnTo>
                      <a:lnTo>
                        <a:pt x="68" y="43"/>
                      </a:lnTo>
                      <a:lnTo>
                        <a:pt x="53" y="53"/>
                      </a:lnTo>
                      <a:lnTo>
                        <a:pt x="29" y="77"/>
                      </a:lnTo>
                      <a:lnTo>
                        <a:pt x="15" y="86"/>
                      </a:lnTo>
                      <a:lnTo>
                        <a:pt x="10" y="91"/>
                      </a:lnTo>
                      <a:lnTo>
                        <a:pt x="5" y="10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6" name="Freeform 434">
                  <a:extLst>
                    <a:ext uri="{FF2B5EF4-FFF2-40B4-BE49-F238E27FC236}">
                      <a16:creationId xmlns:a16="http://schemas.microsoft.com/office/drawing/2014/main" id="{63057693-2D02-42CF-AC0F-D30D47D9E7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38" y="2246"/>
                  <a:ext cx="24" cy="212"/>
                </a:xfrm>
                <a:custGeom>
                  <a:avLst/>
                  <a:gdLst>
                    <a:gd name="T0" fmla="*/ 24 w 24"/>
                    <a:gd name="T1" fmla="*/ 10 h 212"/>
                    <a:gd name="T2" fmla="*/ 19 w 24"/>
                    <a:gd name="T3" fmla="*/ 34 h 212"/>
                    <a:gd name="T4" fmla="*/ 14 w 24"/>
                    <a:gd name="T5" fmla="*/ 58 h 212"/>
                    <a:gd name="T6" fmla="*/ 9 w 24"/>
                    <a:gd name="T7" fmla="*/ 87 h 212"/>
                    <a:gd name="T8" fmla="*/ 9 w 24"/>
                    <a:gd name="T9" fmla="*/ 111 h 212"/>
                    <a:gd name="T10" fmla="*/ 9 w 24"/>
                    <a:gd name="T11" fmla="*/ 164 h 212"/>
                    <a:gd name="T12" fmla="*/ 9 w 24"/>
                    <a:gd name="T13" fmla="*/ 212 h 212"/>
                    <a:gd name="T14" fmla="*/ 4 w 24"/>
                    <a:gd name="T15" fmla="*/ 197 h 212"/>
                    <a:gd name="T16" fmla="*/ 4 w 24"/>
                    <a:gd name="T17" fmla="*/ 183 h 212"/>
                    <a:gd name="T18" fmla="*/ 0 w 24"/>
                    <a:gd name="T19" fmla="*/ 149 h 212"/>
                    <a:gd name="T20" fmla="*/ 0 w 24"/>
                    <a:gd name="T21" fmla="*/ 120 h 212"/>
                    <a:gd name="T22" fmla="*/ 4 w 24"/>
                    <a:gd name="T23" fmla="*/ 92 h 212"/>
                    <a:gd name="T24" fmla="*/ 4 w 24"/>
                    <a:gd name="T25" fmla="*/ 68 h 212"/>
                    <a:gd name="T26" fmla="*/ 4 w 24"/>
                    <a:gd name="T27" fmla="*/ 44 h 212"/>
                    <a:gd name="T28" fmla="*/ 14 w 24"/>
                    <a:gd name="T29" fmla="*/ 0 h 212"/>
                    <a:gd name="T30" fmla="*/ 24 w 24"/>
                    <a:gd name="T31" fmla="*/ 10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4" h="212">
                      <a:moveTo>
                        <a:pt x="24" y="10"/>
                      </a:moveTo>
                      <a:lnTo>
                        <a:pt x="19" y="34"/>
                      </a:lnTo>
                      <a:lnTo>
                        <a:pt x="14" y="58"/>
                      </a:lnTo>
                      <a:lnTo>
                        <a:pt x="9" y="87"/>
                      </a:lnTo>
                      <a:lnTo>
                        <a:pt x="9" y="111"/>
                      </a:lnTo>
                      <a:lnTo>
                        <a:pt x="9" y="164"/>
                      </a:lnTo>
                      <a:lnTo>
                        <a:pt x="9" y="212"/>
                      </a:lnTo>
                      <a:lnTo>
                        <a:pt x="4" y="197"/>
                      </a:lnTo>
                      <a:lnTo>
                        <a:pt x="4" y="183"/>
                      </a:lnTo>
                      <a:lnTo>
                        <a:pt x="0" y="149"/>
                      </a:lnTo>
                      <a:lnTo>
                        <a:pt x="0" y="120"/>
                      </a:lnTo>
                      <a:lnTo>
                        <a:pt x="4" y="92"/>
                      </a:lnTo>
                      <a:lnTo>
                        <a:pt x="4" y="68"/>
                      </a:lnTo>
                      <a:lnTo>
                        <a:pt x="4" y="44"/>
                      </a:lnTo>
                      <a:lnTo>
                        <a:pt x="14" y="0"/>
                      </a:lnTo>
                      <a:lnTo>
                        <a:pt x="24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7" name="Freeform 435">
                  <a:extLst>
                    <a:ext uri="{FF2B5EF4-FFF2-40B4-BE49-F238E27FC236}">
                      <a16:creationId xmlns:a16="http://schemas.microsoft.com/office/drawing/2014/main" id="{DB327DFD-2DB9-452B-87FC-BB215D73AB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71" y="2251"/>
                  <a:ext cx="24" cy="34"/>
                </a:xfrm>
                <a:custGeom>
                  <a:avLst/>
                  <a:gdLst>
                    <a:gd name="T0" fmla="*/ 0 w 24"/>
                    <a:gd name="T1" fmla="*/ 34 h 34"/>
                    <a:gd name="T2" fmla="*/ 24 w 24"/>
                    <a:gd name="T3" fmla="*/ 0 h 34"/>
                    <a:gd name="T4" fmla="*/ 24 w 24"/>
                    <a:gd name="T5" fmla="*/ 10 h 34"/>
                    <a:gd name="T6" fmla="*/ 0 w 24"/>
                    <a:gd name="T7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34">
                      <a:moveTo>
                        <a:pt x="0" y="34"/>
                      </a:moveTo>
                      <a:lnTo>
                        <a:pt x="24" y="0"/>
                      </a:lnTo>
                      <a:lnTo>
                        <a:pt x="24" y="10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8" name="Freeform 436">
                  <a:extLst>
                    <a:ext uri="{FF2B5EF4-FFF2-40B4-BE49-F238E27FC236}">
                      <a16:creationId xmlns:a16="http://schemas.microsoft.com/office/drawing/2014/main" id="{5BD4383F-516A-40E4-B8BB-9FEC858868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5" y="2256"/>
                  <a:ext cx="24" cy="14"/>
                </a:xfrm>
                <a:custGeom>
                  <a:avLst/>
                  <a:gdLst>
                    <a:gd name="T0" fmla="*/ 24 w 24"/>
                    <a:gd name="T1" fmla="*/ 5 h 14"/>
                    <a:gd name="T2" fmla="*/ 9 w 24"/>
                    <a:gd name="T3" fmla="*/ 10 h 14"/>
                    <a:gd name="T4" fmla="*/ 5 w 24"/>
                    <a:gd name="T5" fmla="*/ 14 h 14"/>
                    <a:gd name="T6" fmla="*/ 5 w 24"/>
                    <a:gd name="T7" fmla="*/ 10 h 14"/>
                    <a:gd name="T8" fmla="*/ 0 w 24"/>
                    <a:gd name="T9" fmla="*/ 10 h 14"/>
                    <a:gd name="T10" fmla="*/ 0 w 24"/>
                    <a:gd name="T11" fmla="*/ 5 h 14"/>
                    <a:gd name="T12" fmla="*/ 0 w 24"/>
                    <a:gd name="T13" fmla="*/ 5 h 14"/>
                    <a:gd name="T14" fmla="*/ 5 w 24"/>
                    <a:gd name="T15" fmla="*/ 5 h 14"/>
                    <a:gd name="T16" fmla="*/ 9 w 24"/>
                    <a:gd name="T17" fmla="*/ 5 h 14"/>
                    <a:gd name="T18" fmla="*/ 19 w 24"/>
                    <a:gd name="T19" fmla="*/ 0 h 14"/>
                    <a:gd name="T20" fmla="*/ 19 w 24"/>
                    <a:gd name="T21" fmla="*/ 0 h 14"/>
                    <a:gd name="T22" fmla="*/ 24 w 24"/>
                    <a:gd name="T23" fmla="*/ 5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14">
                      <a:moveTo>
                        <a:pt x="24" y="5"/>
                      </a:moveTo>
                      <a:lnTo>
                        <a:pt x="9" y="10"/>
                      </a:lnTo>
                      <a:lnTo>
                        <a:pt x="5" y="14"/>
                      </a:lnTo>
                      <a:lnTo>
                        <a:pt x="5" y="1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5" y="5"/>
                      </a:lnTo>
                      <a:lnTo>
                        <a:pt x="9" y="5"/>
                      </a:ln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2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49" name="Freeform 437">
                  <a:extLst>
                    <a:ext uri="{FF2B5EF4-FFF2-40B4-BE49-F238E27FC236}">
                      <a16:creationId xmlns:a16="http://schemas.microsoft.com/office/drawing/2014/main" id="{2F7F5496-56B7-4C59-9FF7-D3ED832DDE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3" y="2261"/>
                  <a:ext cx="19" cy="19"/>
                </a:xfrm>
                <a:custGeom>
                  <a:avLst/>
                  <a:gdLst>
                    <a:gd name="T0" fmla="*/ 9 w 19"/>
                    <a:gd name="T1" fmla="*/ 14 h 19"/>
                    <a:gd name="T2" fmla="*/ 9 w 19"/>
                    <a:gd name="T3" fmla="*/ 14 h 19"/>
                    <a:gd name="T4" fmla="*/ 5 w 19"/>
                    <a:gd name="T5" fmla="*/ 19 h 19"/>
                    <a:gd name="T6" fmla="*/ 5 w 19"/>
                    <a:gd name="T7" fmla="*/ 19 h 19"/>
                    <a:gd name="T8" fmla="*/ 0 w 19"/>
                    <a:gd name="T9" fmla="*/ 19 h 19"/>
                    <a:gd name="T10" fmla="*/ 19 w 19"/>
                    <a:gd name="T11" fmla="*/ 0 h 19"/>
                    <a:gd name="T12" fmla="*/ 14 w 19"/>
                    <a:gd name="T13" fmla="*/ 5 h 19"/>
                    <a:gd name="T14" fmla="*/ 9 w 19"/>
                    <a:gd name="T15" fmla="*/ 9 h 19"/>
                    <a:gd name="T16" fmla="*/ 9 w 19"/>
                    <a:gd name="T17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19">
                      <a:moveTo>
                        <a:pt x="9" y="14"/>
                      </a:moveTo>
                      <a:lnTo>
                        <a:pt x="9" y="14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14" y="5"/>
                      </a:lnTo>
                      <a:lnTo>
                        <a:pt x="9" y="9"/>
                      </a:lnTo>
                      <a:lnTo>
                        <a:pt x="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0" name="Freeform 438">
                  <a:extLst>
                    <a:ext uri="{FF2B5EF4-FFF2-40B4-BE49-F238E27FC236}">
                      <a16:creationId xmlns:a16="http://schemas.microsoft.com/office/drawing/2014/main" id="{9DD49F31-AC49-4DB5-8828-062F095E52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07" y="2261"/>
                  <a:ext cx="63" cy="62"/>
                </a:xfrm>
                <a:custGeom>
                  <a:avLst/>
                  <a:gdLst>
                    <a:gd name="T0" fmla="*/ 20 w 63"/>
                    <a:gd name="T1" fmla="*/ 57 h 62"/>
                    <a:gd name="T2" fmla="*/ 0 w 63"/>
                    <a:gd name="T3" fmla="*/ 62 h 62"/>
                    <a:gd name="T4" fmla="*/ 63 w 63"/>
                    <a:gd name="T5" fmla="*/ 0 h 62"/>
                    <a:gd name="T6" fmla="*/ 63 w 63"/>
                    <a:gd name="T7" fmla="*/ 9 h 62"/>
                    <a:gd name="T8" fmla="*/ 58 w 63"/>
                    <a:gd name="T9" fmla="*/ 14 h 62"/>
                    <a:gd name="T10" fmla="*/ 44 w 63"/>
                    <a:gd name="T11" fmla="*/ 29 h 62"/>
                    <a:gd name="T12" fmla="*/ 34 w 63"/>
                    <a:gd name="T13" fmla="*/ 43 h 62"/>
                    <a:gd name="T14" fmla="*/ 20 w 63"/>
                    <a:gd name="T15" fmla="*/ 57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3" h="62">
                      <a:moveTo>
                        <a:pt x="20" y="57"/>
                      </a:moveTo>
                      <a:lnTo>
                        <a:pt x="0" y="62"/>
                      </a:lnTo>
                      <a:lnTo>
                        <a:pt x="63" y="0"/>
                      </a:lnTo>
                      <a:lnTo>
                        <a:pt x="63" y="9"/>
                      </a:lnTo>
                      <a:lnTo>
                        <a:pt x="58" y="14"/>
                      </a:lnTo>
                      <a:lnTo>
                        <a:pt x="44" y="29"/>
                      </a:lnTo>
                      <a:lnTo>
                        <a:pt x="34" y="43"/>
                      </a:lnTo>
                      <a:lnTo>
                        <a:pt x="20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1" name="Freeform 439">
                  <a:extLst>
                    <a:ext uri="{FF2B5EF4-FFF2-40B4-BE49-F238E27FC236}">
                      <a16:creationId xmlns:a16="http://schemas.microsoft.com/office/drawing/2014/main" id="{CA4FFA6F-317D-4C84-880E-F35A24A292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1" y="2266"/>
                  <a:ext cx="19" cy="19"/>
                </a:xfrm>
                <a:custGeom>
                  <a:avLst/>
                  <a:gdLst>
                    <a:gd name="T0" fmla="*/ 19 w 19"/>
                    <a:gd name="T1" fmla="*/ 0 h 19"/>
                    <a:gd name="T2" fmla="*/ 19 w 19"/>
                    <a:gd name="T3" fmla="*/ 4 h 19"/>
                    <a:gd name="T4" fmla="*/ 14 w 19"/>
                    <a:gd name="T5" fmla="*/ 9 h 19"/>
                    <a:gd name="T6" fmla="*/ 4 w 19"/>
                    <a:gd name="T7" fmla="*/ 19 h 19"/>
                    <a:gd name="T8" fmla="*/ 0 w 19"/>
                    <a:gd name="T9" fmla="*/ 19 h 19"/>
                    <a:gd name="T10" fmla="*/ 4 w 19"/>
                    <a:gd name="T11" fmla="*/ 14 h 19"/>
                    <a:gd name="T12" fmla="*/ 4 w 19"/>
                    <a:gd name="T13" fmla="*/ 4 h 19"/>
                    <a:gd name="T14" fmla="*/ 14 w 19"/>
                    <a:gd name="T15" fmla="*/ 0 h 19"/>
                    <a:gd name="T16" fmla="*/ 19 w 19"/>
                    <a:gd name="T17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19">
                      <a:moveTo>
                        <a:pt x="19" y="0"/>
                      </a:moveTo>
                      <a:lnTo>
                        <a:pt x="19" y="4"/>
                      </a:lnTo>
                      <a:lnTo>
                        <a:pt x="14" y="9"/>
                      </a:lnTo>
                      <a:lnTo>
                        <a:pt x="4" y="19"/>
                      </a:lnTo>
                      <a:lnTo>
                        <a:pt x="0" y="19"/>
                      </a:lnTo>
                      <a:lnTo>
                        <a:pt x="4" y="14"/>
                      </a:lnTo>
                      <a:lnTo>
                        <a:pt x="4" y="4"/>
                      </a:lnTo>
                      <a:lnTo>
                        <a:pt x="14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2" name="Freeform 440">
                  <a:extLst>
                    <a:ext uri="{FF2B5EF4-FFF2-40B4-BE49-F238E27FC236}">
                      <a16:creationId xmlns:a16="http://schemas.microsoft.com/office/drawing/2014/main" id="{EBA391AF-5BCA-47D3-897A-127F0FA898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8" y="2266"/>
                  <a:ext cx="58" cy="38"/>
                </a:xfrm>
                <a:custGeom>
                  <a:avLst/>
                  <a:gdLst>
                    <a:gd name="T0" fmla="*/ 0 w 58"/>
                    <a:gd name="T1" fmla="*/ 38 h 38"/>
                    <a:gd name="T2" fmla="*/ 58 w 58"/>
                    <a:gd name="T3" fmla="*/ 0 h 38"/>
                    <a:gd name="T4" fmla="*/ 34 w 58"/>
                    <a:gd name="T5" fmla="*/ 19 h 38"/>
                    <a:gd name="T6" fmla="*/ 0 w 58"/>
                    <a:gd name="T7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" h="38">
                      <a:moveTo>
                        <a:pt x="0" y="38"/>
                      </a:moveTo>
                      <a:lnTo>
                        <a:pt x="58" y="0"/>
                      </a:lnTo>
                      <a:lnTo>
                        <a:pt x="34" y="19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3" name="Freeform 441">
                  <a:extLst>
                    <a:ext uri="{FF2B5EF4-FFF2-40B4-BE49-F238E27FC236}">
                      <a16:creationId xmlns:a16="http://schemas.microsoft.com/office/drawing/2014/main" id="{1CD7F11D-69D8-4A62-9F6F-D99AE0FF48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4" y="2270"/>
                  <a:ext cx="24" cy="10"/>
                </a:xfrm>
                <a:custGeom>
                  <a:avLst/>
                  <a:gdLst>
                    <a:gd name="T0" fmla="*/ 24 w 24"/>
                    <a:gd name="T1" fmla="*/ 5 h 10"/>
                    <a:gd name="T2" fmla="*/ 20 w 24"/>
                    <a:gd name="T3" fmla="*/ 10 h 10"/>
                    <a:gd name="T4" fmla="*/ 15 w 24"/>
                    <a:gd name="T5" fmla="*/ 10 h 10"/>
                    <a:gd name="T6" fmla="*/ 5 w 24"/>
                    <a:gd name="T7" fmla="*/ 10 h 10"/>
                    <a:gd name="T8" fmla="*/ 0 w 24"/>
                    <a:gd name="T9" fmla="*/ 5 h 10"/>
                    <a:gd name="T10" fmla="*/ 5 w 24"/>
                    <a:gd name="T11" fmla="*/ 5 h 10"/>
                    <a:gd name="T12" fmla="*/ 15 w 24"/>
                    <a:gd name="T13" fmla="*/ 0 h 10"/>
                    <a:gd name="T14" fmla="*/ 15 w 24"/>
                    <a:gd name="T15" fmla="*/ 0 h 10"/>
                    <a:gd name="T16" fmla="*/ 20 w 24"/>
                    <a:gd name="T17" fmla="*/ 0 h 10"/>
                    <a:gd name="T18" fmla="*/ 24 w 24"/>
                    <a:gd name="T19" fmla="*/ 0 h 10"/>
                    <a:gd name="T20" fmla="*/ 24 w 24"/>
                    <a:gd name="T21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" h="10">
                      <a:moveTo>
                        <a:pt x="24" y="5"/>
                      </a:moveTo>
                      <a:lnTo>
                        <a:pt x="20" y="10"/>
                      </a:lnTo>
                      <a:lnTo>
                        <a:pt x="15" y="10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5" y="5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4" name="Freeform 442">
                  <a:extLst>
                    <a:ext uri="{FF2B5EF4-FFF2-40B4-BE49-F238E27FC236}">
                      <a16:creationId xmlns:a16="http://schemas.microsoft.com/office/drawing/2014/main" id="{5E4748A1-D77E-41EE-8673-DE99EC1F02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5" y="2270"/>
                  <a:ext cx="19" cy="53"/>
                </a:xfrm>
                <a:custGeom>
                  <a:avLst/>
                  <a:gdLst>
                    <a:gd name="T0" fmla="*/ 4 w 19"/>
                    <a:gd name="T1" fmla="*/ 53 h 53"/>
                    <a:gd name="T2" fmla="*/ 4 w 19"/>
                    <a:gd name="T3" fmla="*/ 53 h 53"/>
                    <a:gd name="T4" fmla="*/ 0 w 19"/>
                    <a:gd name="T5" fmla="*/ 53 h 53"/>
                    <a:gd name="T6" fmla="*/ 19 w 19"/>
                    <a:gd name="T7" fmla="*/ 0 h 53"/>
                    <a:gd name="T8" fmla="*/ 19 w 19"/>
                    <a:gd name="T9" fmla="*/ 15 h 53"/>
                    <a:gd name="T10" fmla="*/ 14 w 19"/>
                    <a:gd name="T11" fmla="*/ 29 h 53"/>
                    <a:gd name="T12" fmla="*/ 9 w 19"/>
                    <a:gd name="T13" fmla="*/ 39 h 53"/>
                    <a:gd name="T14" fmla="*/ 4 w 19"/>
                    <a:gd name="T1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53">
                      <a:moveTo>
                        <a:pt x="4" y="53"/>
                      </a:moveTo>
                      <a:lnTo>
                        <a:pt x="4" y="53"/>
                      </a:lnTo>
                      <a:lnTo>
                        <a:pt x="0" y="53"/>
                      </a:lnTo>
                      <a:lnTo>
                        <a:pt x="19" y="0"/>
                      </a:lnTo>
                      <a:lnTo>
                        <a:pt x="19" y="15"/>
                      </a:lnTo>
                      <a:lnTo>
                        <a:pt x="14" y="29"/>
                      </a:lnTo>
                      <a:lnTo>
                        <a:pt x="9" y="39"/>
                      </a:lnTo>
                      <a:lnTo>
                        <a:pt x="4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5" name="Freeform 443">
                  <a:extLst>
                    <a:ext uri="{FF2B5EF4-FFF2-40B4-BE49-F238E27FC236}">
                      <a16:creationId xmlns:a16="http://schemas.microsoft.com/office/drawing/2014/main" id="{4FD281B6-F764-436C-9E28-D6D38E5639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1" y="2280"/>
                  <a:ext cx="9" cy="43"/>
                </a:xfrm>
                <a:custGeom>
                  <a:avLst/>
                  <a:gdLst>
                    <a:gd name="T0" fmla="*/ 9 w 9"/>
                    <a:gd name="T1" fmla="*/ 0 h 43"/>
                    <a:gd name="T2" fmla="*/ 9 w 9"/>
                    <a:gd name="T3" fmla="*/ 19 h 43"/>
                    <a:gd name="T4" fmla="*/ 5 w 9"/>
                    <a:gd name="T5" fmla="*/ 43 h 43"/>
                    <a:gd name="T6" fmla="*/ 0 w 9"/>
                    <a:gd name="T7" fmla="*/ 34 h 43"/>
                    <a:gd name="T8" fmla="*/ 0 w 9"/>
                    <a:gd name="T9" fmla="*/ 19 h 43"/>
                    <a:gd name="T10" fmla="*/ 5 w 9"/>
                    <a:gd name="T11" fmla="*/ 10 h 43"/>
                    <a:gd name="T12" fmla="*/ 5 w 9"/>
                    <a:gd name="T13" fmla="*/ 5 h 43"/>
                    <a:gd name="T14" fmla="*/ 9 w 9"/>
                    <a:gd name="T15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43">
                      <a:moveTo>
                        <a:pt x="9" y="0"/>
                      </a:moveTo>
                      <a:lnTo>
                        <a:pt x="9" y="19"/>
                      </a:lnTo>
                      <a:lnTo>
                        <a:pt x="5" y="43"/>
                      </a:lnTo>
                      <a:lnTo>
                        <a:pt x="0" y="34"/>
                      </a:lnTo>
                      <a:lnTo>
                        <a:pt x="0" y="19"/>
                      </a:lnTo>
                      <a:lnTo>
                        <a:pt x="5" y="10"/>
                      </a:lnTo>
                      <a:lnTo>
                        <a:pt x="5" y="5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6" name="Freeform 444">
                  <a:extLst>
                    <a:ext uri="{FF2B5EF4-FFF2-40B4-BE49-F238E27FC236}">
                      <a16:creationId xmlns:a16="http://schemas.microsoft.com/office/drawing/2014/main" id="{5A88A150-713E-4CBF-B5C1-73E3771B05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285"/>
                  <a:ext cx="9" cy="221"/>
                </a:xfrm>
                <a:custGeom>
                  <a:avLst/>
                  <a:gdLst>
                    <a:gd name="T0" fmla="*/ 9 w 9"/>
                    <a:gd name="T1" fmla="*/ 221 h 221"/>
                    <a:gd name="T2" fmla="*/ 5 w 9"/>
                    <a:gd name="T3" fmla="*/ 197 h 221"/>
                    <a:gd name="T4" fmla="*/ 5 w 9"/>
                    <a:gd name="T5" fmla="*/ 168 h 221"/>
                    <a:gd name="T6" fmla="*/ 0 w 9"/>
                    <a:gd name="T7" fmla="*/ 139 h 221"/>
                    <a:gd name="T8" fmla="*/ 0 w 9"/>
                    <a:gd name="T9" fmla="*/ 110 h 221"/>
                    <a:gd name="T10" fmla="*/ 5 w 9"/>
                    <a:gd name="T11" fmla="*/ 53 h 221"/>
                    <a:gd name="T12" fmla="*/ 9 w 9"/>
                    <a:gd name="T13" fmla="*/ 0 h 221"/>
                    <a:gd name="T14" fmla="*/ 9 w 9"/>
                    <a:gd name="T15" fmla="*/ 110 h 221"/>
                    <a:gd name="T16" fmla="*/ 9 w 9"/>
                    <a:gd name="T17" fmla="*/ 163 h 221"/>
                    <a:gd name="T18" fmla="*/ 9 w 9"/>
                    <a:gd name="T19" fmla="*/ 182 h 221"/>
                    <a:gd name="T20" fmla="*/ 9 w 9"/>
                    <a:gd name="T21" fmla="*/ 221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221">
                      <a:moveTo>
                        <a:pt x="9" y="221"/>
                      </a:moveTo>
                      <a:lnTo>
                        <a:pt x="5" y="197"/>
                      </a:lnTo>
                      <a:lnTo>
                        <a:pt x="5" y="168"/>
                      </a:lnTo>
                      <a:lnTo>
                        <a:pt x="0" y="139"/>
                      </a:lnTo>
                      <a:lnTo>
                        <a:pt x="0" y="110"/>
                      </a:lnTo>
                      <a:lnTo>
                        <a:pt x="5" y="53"/>
                      </a:lnTo>
                      <a:lnTo>
                        <a:pt x="9" y="0"/>
                      </a:lnTo>
                      <a:lnTo>
                        <a:pt x="9" y="110"/>
                      </a:lnTo>
                      <a:lnTo>
                        <a:pt x="9" y="163"/>
                      </a:lnTo>
                      <a:lnTo>
                        <a:pt x="9" y="182"/>
                      </a:lnTo>
                      <a:lnTo>
                        <a:pt x="9" y="22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7" name="Freeform 445">
                  <a:extLst>
                    <a:ext uri="{FF2B5EF4-FFF2-40B4-BE49-F238E27FC236}">
                      <a16:creationId xmlns:a16="http://schemas.microsoft.com/office/drawing/2014/main" id="{39F82996-6CCF-43FC-ADF7-68A73EA4E1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9" y="2285"/>
                  <a:ext cx="29" cy="29"/>
                </a:xfrm>
                <a:custGeom>
                  <a:avLst/>
                  <a:gdLst>
                    <a:gd name="T0" fmla="*/ 9 w 29"/>
                    <a:gd name="T1" fmla="*/ 9 h 29"/>
                    <a:gd name="T2" fmla="*/ 9 w 29"/>
                    <a:gd name="T3" fmla="*/ 14 h 29"/>
                    <a:gd name="T4" fmla="*/ 14 w 29"/>
                    <a:gd name="T5" fmla="*/ 14 h 29"/>
                    <a:gd name="T6" fmla="*/ 19 w 29"/>
                    <a:gd name="T7" fmla="*/ 14 h 29"/>
                    <a:gd name="T8" fmla="*/ 24 w 29"/>
                    <a:gd name="T9" fmla="*/ 9 h 29"/>
                    <a:gd name="T10" fmla="*/ 29 w 29"/>
                    <a:gd name="T11" fmla="*/ 9 h 29"/>
                    <a:gd name="T12" fmla="*/ 29 w 29"/>
                    <a:gd name="T13" fmla="*/ 29 h 29"/>
                    <a:gd name="T14" fmla="*/ 24 w 29"/>
                    <a:gd name="T15" fmla="*/ 24 h 29"/>
                    <a:gd name="T16" fmla="*/ 19 w 29"/>
                    <a:gd name="T17" fmla="*/ 24 h 29"/>
                    <a:gd name="T18" fmla="*/ 9 w 29"/>
                    <a:gd name="T19" fmla="*/ 19 h 29"/>
                    <a:gd name="T20" fmla="*/ 5 w 29"/>
                    <a:gd name="T21" fmla="*/ 14 h 29"/>
                    <a:gd name="T22" fmla="*/ 5 w 29"/>
                    <a:gd name="T23" fmla="*/ 14 h 29"/>
                    <a:gd name="T24" fmla="*/ 0 w 29"/>
                    <a:gd name="T25" fmla="*/ 9 h 29"/>
                    <a:gd name="T26" fmla="*/ 0 w 29"/>
                    <a:gd name="T27" fmla="*/ 5 h 29"/>
                    <a:gd name="T28" fmla="*/ 29 w 29"/>
                    <a:gd name="T29" fmla="*/ 0 h 29"/>
                    <a:gd name="T30" fmla="*/ 24 w 29"/>
                    <a:gd name="T31" fmla="*/ 0 h 29"/>
                    <a:gd name="T32" fmla="*/ 19 w 29"/>
                    <a:gd name="T33" fmla="*/ 0 h 29"/>
                    <a:gd name="T34" fmla="*/ 9 w 29"/>
                    <a:gd name="T35" fmla="*/ 5 h 29"/>
                    <a:gd name="T36" fmla="*/ 9 w 29"/>
                    <a:gd name="T37" fmla="*/ 9 h 29"/>
                    <a:gd name="T38" fmla="*/ 9 w 29"/>
                    <a:gd name="T3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9" h="29">
                      <a:moveTo>
                        <a:pt x="9" y="9"/>
                      </a:moveTo>
                      <a:lnTo>
                        <a:pt x="9" y="14"/>
                      </a:lnTo>
                      <a:lnTo>
                        <a:pt x="14" y="14"/>
                      </a:lnTo>
                      <a:lnTo>
                        <a:pt x="19" y="14"/>
                      </a:lnTo>
                      <a:lnTo>
                        <a:pt x="24" y="9"/>
                      </a:lnTo>
                      <a:lnTo>
                        <a:pt x="29" y="9"/>
                      </a:lnTo>
                      <a:lnTo>
                        <a:pt x="29" y="29"/>
                      </a:lnTo>
                      <a:lnTo>
                        <a:pt x="24" y="24"/>
                      </a:lnTo>
                      <a:lnTo>
                        <a:pt x="19" y="24"/>
                      </a:lnTo>
                      <a:lnTo>
                        <a:pt x="9" y="19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9"/>
                      </a:lnTo>
                      <a:lnTo>
                        <a:pt x="0" y="5"/>
                      </a:lnTo>
                      <a:lnTo>
                        <a:pt x="29" y="0"/>
                      </a:lnTo>
                      <a:lnTo>
                        <a:pt x="24" y="0"/>
                      </a:lnTo>
                      <a:lnTo>
                        <a:pt x="19" y="0"/>
                      </a:lnTo>
                      <a:lnTo>
                        <a:pt x="9" y="5"/>
                      </a:lnTo>
                      <a:lnTo>
                        <a:pt x="9" y="9"/>
                      </a:lnTo>
                      <a:lnTo>
                        <a:pt x="9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8" name="Freeform 446">
                  <a:extLst>
                    <a:ext uri="{FF2B5EF4-FFF2-40B4-BE49-F238E27FC236}">
                      <a16:creationId xmlns:a16="http://schemas.microsoft.com/office/drawing/2014/main" id="{B4CFC2B6-1E81-448A-BD20-F3B7DF7585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3" y="2285"/>
                  <a:ext cx="20" cy="19"/>
                </a:xfrm>
                <a:custGeom>
                  <a:avLst/>
                  <a:gdLst>
                    <a:gd name="T0" fmla="*/ 0 w 20"/>
                    <a:gd name="T1" fmla="*/ 19 h 19"/>
                    <a:gd name="T2" fmla="*/ 15 w 20"/>
                    <a:gd name="T3" fmla="*/ 0 h 19"/>
                    <a:gd name="T4" fmla="*/ 20 w 20"/>
                    <a:gd name="T5" fmla="*/ 0 h 19"/>
                    <a:gd name="T6" fmla="*/ 0 w 20"/>
                    <a:gd name="T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9">
                      <a:moveTo>
                        <a:pt x="0" y="19"/>
                      </a:moveTo>
                      <a:lnTo>
                        <a:pt x="15" y="0"/>
                      </a:lnTo>
                      <a:lnTo>
                        <a:pt x="20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59" name="Freeform 447">
                  <a:extLst>
                    <a:ext uri="{FF2B5EF4-FFF2-40B4-BE49-F238E27FC236}">
                      <a16:creationId xmlns:a16="http://schemas.microsoft.com/office/drawing/2014/main" id="{B3AED4FA-1F27-4064-9AFE-7E7D5EE035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33" y="2285"/>
                  <a:ext cx="24" cy="33"/>
                </a:xfrm>
                <a:custGeom>
                  <a:avLst/>
                  <a:gdLst>
                    <a:gd name="T0" fmla="*/ 0 w 24"/>
                    <a:gd name="T1" fmla="*/ 33 h 33"/>
                    <a:gd name="T2" fmla="*/ 0 w 24"/>
                    <a:gd name="T3" fmla="*/ 29 h 33"/>
                    <a:gd name="T4" fmla="*/ 0 w 24"/>
                    <a:gd name="T5" fmla="*/ 24 h 33"/>
                    <a:gd name="T6" fmla="*/ 10 w 24"/>
                    <a:gd name="T7" fmla="*/ 14 h 33"/>
                    <a:gd name="T8" fmla="*/ 19 w 24"/>
                    <a:gd name="T9" fmla="*/ 5 h 33"/>
                    <a:gd name="T10" fmla="*/ 24 w 24"/>
                    <a:gd name="T11" fmla="*/ 0 h 33"/>
                    <a:gd name="T12" fmla="*/ 24 w 24"/>
                    <a:gd name="T13" fmla="*/ 5 h 33"/>
                    <a:gd name="T14" fmla="*/ 19 w 24"/>
                    <a:gd name="T15" fmla="*/ 9 h 33"/>
                    <a:gd name="T16" fmla="*/ 14 w 24"/>
                    <a:gd name="T17" fmla="*/ 19 h 33"/>
                    <a:gd name="T18" fmla="*/ 5 w 24"/>
                    <a:gd name="T19" fmla="*/ 24 h 33"/>
                    <a:gd name="T20" fmla="*/ 0 w 24"/>
                    <a:gd name="T21" fmla="*/ 29 h 33"/>
                    <a:gd name="T22" fmla="*/ 0 w 24"/>
                    <a:gd name="T2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33">
                      <a:moveTo>
                        <a:pt x="0" y="33"/>
                      </a:move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10" y="14"/>
                      </a:lnTo>
                      <a:lnTo>
                        <a:pt x="19" y="5"/>
                      </a:lnTo>
                      <a:lnTo>
                        <a:pt x="24" y="0"/>
                      </a:lnTo>
                      <a:lnTo>
                        <a:pt x="24" y="5"/>
                      </a:lnTo>
                      <a:lnTo>
                        <a:pt x="19" y="9"/>
                      </a:lnTo>
                      <a:lnTo>
                        <a:pt x="14" y="19"/>
                      </a:lnTo>
                      <a:lnTo>
                        <a:pt x="5" y="24"/>
                      </a:lnTo>
                      <a:lnTo>
                        <a:pt x="0" y="29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0" name="Freeform 448">
                  <a:extLst>
                    <a:ext uri="{FF2B5EF4-FFF2-40B4-BE49-F238E27FC236}">
                      <a16:creationId xmlns:a16="http://schemas.microsoft.com/office/drawing/2014/main" id="{37287EEE-B541-4972-A4D5-F76D6099ED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7" y="2285"/>
                  <a:ext cx="43" cy="33"/>
                </a:xfrm>
                <a:custGeom>
                  <a:avLst/>
                  <a:gdLst>
                    <a:gd name="T0" fmla="*/ 0 w 43"/>
                    <a:gd name="T1" fmla="*/ 33 h 33"/>
                    <a:gd name="T2" fmla="*/ 43 w 43"/>
                    <a:gd name="T3" fmla="*/ 0 h 33"/>
                    <a:gd name="T4" fmla="*/ 33 w 43"/>
                    <a:gd name="T5" fmla="*/ 14 h 33"/>
                    <a:gd name="T6" fmla="*/ 0 w 43"/>
                    <a:gd name="T7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3" h="33">
                      <a:moveTo>
                        <a:pt x="0" y="33"/>
                      </a:moveTo>
                      <a:lnTo>
                        <a:pt x="43" y="0"/>
                      </a:lnTo>
                      <a:lnTo>
                        <a:pt x="33" y="14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1" name="Freeform 449">
                  <a:extLst>
                    <a:ext uri="{FF2B5EF4-FFF2-40B4-BE49-F238E27FC236}">
                      <a16:creationId xmlns:a16="http://schemas.microsoft.com/office/drawing/2014/main" id="{81CA0B15-A7FB-42FB-A6F5-B284DF971E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6" y="2285"/>
                  <a:ext cx="19" cy="43"/>
                </a:xfrm>
                <a:custGeom>
                  <a:avLst/>
                  <a:gdLst>
                    <a:gd name="T0" fmla="*/ 0 w 19"/>
                    <a:gd name="T1" fmla="*/ 43 h 43"/>
                    <a:gd name="T2" fmla="*/ 19 w 19"/>
                    <a:gd name="T3" fmla="*/ 0 h 43"/>
                    <a:gd name="T4" fmla="*/ 15 w 19"/>
                    <a:gd name="T5" fmla="*/ 14 h 43"/>
                    <a:gd name="T6" fmla="*/ 15 w 19"/>
                    <a:gd name="T7" fmla="*/ 24 h 43"/>
                    <a:gd name="T8" fmla="*/ 10 w 19"/>
                    <a:gd name="T9" fmla="*/ 33 h 43"/>
                    <a:gd name="T10" fmla="*/ 5 w 19"/>
                    <a:gd name="T11" fmla="*/ 38 h 43"/>
                    <a:gd name="T12" fmla="*/ 0 w 19"/>
                    <a:gd name="T13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43">
                      <a:moveTo>
                        <a:pt x="0" y="43"/>
                      </a:moveTo>
                      <a:lnTo>
                        <a:pt x="19" y="0"/>
                      </a:lnTo>
                      <a:lnTo>
                        <a:pt x="15" y="14"/>
                      </a:lnTo>
                      <a:lnTo>
                        <a:pt x="15" y="24"/>
                      </a:lnTo>
                      <a:lnTo>
                        <a:pt x="10" y="33"/>
                      </a:lnTo>
                      <a:lnTo>
                        <a:pt x="5" y="38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2" name="Freeform 450">
                  <a:extLst>
                    <a:ext uri="{FF2B5EF4-FFF2-40B4-BE49-F238E27FC236}">
                      <a16:creationId xmlns:a16="http://schemas.microsoft.com/office/drawing/2014/main" id="{48F14DA9-E0A5-483C-BC96-6CFD8359DE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5" y="2290"/>
                  <a:ext cx="5" cy="28"/>
                </a:xfrm>
                <a:custGeom>
                  <a:avLst/>
                  <a:gdLst>
                    <a:gd name="T0" fmla="*/ 5 w 5"/>
                    <a:gd name="T1" fmla="*/ 28 h 28"/>
                    <a:gd name="T2" fmla="*/ 5 w 5"/>
                    <a:gd name="T3" fmla="*/ 28 h 28"/>
                    <a:gd name="T4" fmla="*/ 0 w 5"/>
                    <a:gd name="T5" fmla="*/ 28 h 28"/>
                    <a:gd name="T6" fmla="*/ 0 w 5"/>
                    <a:gd name="T7" fmla="*/ 19 h 28"/>
                    <a:gd name="T8" fmla="*/ 0 w 5"/>
                    <a:gd name="T9" fmla="*/ 0 h 28"/>
                    <a:gd name="T10" fmla="*/ 5 w 5"/>
                    <a:gd name="T11" fmla="*/ 14 h 28"/>
                    <a:gd name="T12" fmla="*/ 5 w 5"/>
                    <a:gd name="T13" fmla="*/ 24 h 28"/>
                    <a:gd name="T14" fmla="*/ 5 w 5"/>
                    <a:gd name="T15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28">
                      <a:moveTo>
                        <a:pt x="5" y="28"/>
                      </a:moveTo>
                      <a:lnTo>
                        <a:pt x="5" y="28"/>
                      </a:lnTo>
                      <a:lnTo>
                        <a:pt x="0" y="28"/>
                      </a:lnTo>
                      <a:lnTo>
                        <a:pt x="0" y="19"/>
                      </a:lnTo>
                      <a:lnTo>
                        <a:pt x="0" y="0"/>
                      </a:lnTo>
                      <a:lnTo>
                        <a:pt x="5" y="14"/>
                      </a:lnTo>
                      <a:lnTo>
                        <a:pt x="5" y="24"/>
                      </a:lnTo>
                      <a:lnTo>
                        <a:pt x="5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3" name="Freeform 451">
                  <a:extLst>
                    <a:ext uri="{FF2B5EF4-FFF2-40B4-BE49-F238E27FC236}">
                      <a16:creationId xmlns:a16="http://schemas.microsoft.com/office/drawing/2014/main" id="{CF2F4F54-FA02-447A-B974-817381B6AB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9" y="2290"/>
                  <a:ext cx="110" cy="149"/>
                </a:xfrm>
                <a:custGeom>
                  <a:avLst/>
                  <a:gdLst>
                    <a:gd name="T0" fmla="*/ 96 w 110"/>
                    <a:gd name="T1" fmla="*/ 28 h 149"/>
                    <a:gd name="T2" fmla="*/ 91 w 110"/>
                    <a:gd name="T3" fmla="*/ 43 h 149"/>
                    <a:gd name="T4" fmla="*/ 91 w 110"/>
                    <a:gd name="T5" fmla="*/ 52 h 149"/>
                    <a:gd name="T6" fmla="*/ 86 w 110"/>
                    <a:gd name="T7" fmla="*/ 57 h 149"/>
                    <a:gd name="T8" fmla="*/ 91 w 110"/>
                    <a:gd name="T9" fmla="*/ 57 h 149"/>
                    <a:gd name="T10" fmla="*/ 96 w 110"/>
                    <a:gd name="T11" fmla="*/ 52 h 149"/>
                    <a:gd name="T12" fmla="*/ 101 w 110"/>
                    <a:gd name="T13" fmla="*/ 48 h 149"/>
                    <a:gd name="T14" fmla="*/ 106 w 110"/>
                    <a:gd name="T15" fmla="*/ 38 h 149"/>
                    <a:gd name="T16" fmla="*/ 106 w 110"/>
                    <a:gd name="T17" fmla="*/ 33 h 149"/>
                    <a:gd name="T18" fmla="*/ 110 w 110"/>
                    <a:gd name="T19" fmla="*/ 28 h 149"/>
                    <a:gd name="T20" fmla="*/ 86 w 110"/>
                    <a:gd name="T21" fmla="*/ 72 h 149"/>
                    <a:gd name="T22" fmla="*/ 86 w 110"/>
                    <a:gd name="T23" fmla="*/ 72 h 149"/>
                    <a:gd name="T24" fmla="*/ 91 w 110"/>
                    <a:gd name="T25" fmla="*/ 76 h 149"/>
                    <a:gd name="T26" fmla="*/ 86 w 110"/>
                    <a:gd name="T27" fmla="*/ 81 h 149"/>
                    <a:gd name="T28" fmla="*/ 58 w 110"/>
                    <a:gd name="T29" fmla="*/ 120 h 149"/>
                    <a:gd name="T30" fmla="*/ 43 w 110"/>
                    <a:gd name="T31" fmla="*/ 134 h 149"/>
                    <a:gd name="T32" fmla="*/ 34 w 110"/>
                    <a:gd name="T33" fmla="*/ 139 h 149"/>
                    <a:gd name="T34" fmla="*/ 24 w 110"/>
                    <a:gd name="T35" fmla="*/ 149 h 149"/>
                    <a:gd name="T36" fmla="*/ 24 w 110"/>
                    <a:gd name="T37" fmla="*/ 144 h 149"/>
                    <a:gd name="T38" fmla="*/ 29 w 110"/>
                    <a:gd name="T39" fmla="*/ 139 h 149"/>
                    <a:gd name="T40" fmla="*/ 34 w 110"/>
                    <a:gd name="T41" fmla="*/ 129 h 149"/>
                    <a:gd name="T42" fmla="*/ 43 w 110"/>
                    <a:gd name="T43" fmla="*/ 125 h 149"/>
                    <a:gd name="T44" fmla="*/ 48 w 110"/>
                    <a:gd name="T45" fmla="*/ 115 h 149"/>
                    <a:gd name="T46" fmla="*/ 38 w 110"/>
                    <a:gd name="T47" fmla="*/ 120 h 149"/>
                    <a:gd name="T48" fmla="*/ 24 w 110"/>
                    <a:gd name="T49" fmla="*/ 129 h 149"/>
                    <a:gd name="T50" fmla="*/ 0 w 110"/>
                    <a:gd name="T51" fmla="*/ 144 h 149"/>
                    <a:gd name="T52" fmla="*/ 14 w 110"/>
                    <a:gd name="T53" fmla="*/ 129 h 149"/>
                    <a:gd name="T54" fmla="*/ 34 w 110"/>
                    <a:gd name="T55" fmla="*/ 115 h 149"/>
                    <a:gd name="T56" fmla="*/ 48 w 110"/>
                    <a:gd name="T57" fmla="*/ 101 h 149"/>
                    <a:gd name="T58" fmla="*/ 58 w 110"/>
                    <a:gd name="T59" fmla="*/ 86 h 149"/>
                    <a:gd name="T60" fmla="*/ 58 w 110"/>
                    <a:gd name="T61" fmla="*/ 81 h 149"/>
                    <a:gd name="T62" fmla="*/ 53 w 110"/>
                    <a:gd name="T63" fmla="*/ 81 h 149"/>
                    <a:gd name="T64" fmla="*/ 53 w 110"/>
                    <a:gd name="T65" fmla="*/ 81 h 149"/>
                    <a:gd name="T66" fmla="*/ 53 w 110"/>
                    <a:gd name="T67" fmla="*/ 81 h 149"/>
                    <a:gd name="T68" fmla="*/ 58 w 110"/>
                    <a:gd name="T69" fmla="*/ 72 h 149"/>
                    <a:gd name="T70" fmla="*/ 62 w 110"/>
                    <a:gd name="T71" fmla="*/ 62 h 149"/>
                    <a:gd name="T72" fmla="*/ 72 w 110"/>
                    <a:gd name="T73" fmla="*/ 43 h 149"/>
                    <a:gd name="T74" fmla="*/ 86 w 110"/>
                    <a:gd name="T75" fmla="*/ 24 h 149"/>
                    <a:gd name="T76" fmla="*/ 91 w 110"/>
                    <a:gd name="T77" fmla="*/ 9 h 149"/>
                    <a:gd name="T78" fmla="*/ 96 w 110"/>
                    <a:gd name="T79" fmla="*/ 0 h 149"/>
                    <a:gd name="T80" fmla="*/ 96 w 110"/>
                    <a:gd name="T81" fmla="*/ 4 h 149"/>
                    <a:gd name="T82" fmla="*/ 96 w 110"/>
                    <a:gd name="T83" fmla="*/ 9 h 149"/>
                    <a:gd name="T84" fmla="*/ 96 w 110"/>
                    <a:gd name="T85" fmla="*/ 14 h 149"/>
                    <a:gd name="T86" fmla="*/ 91 w 110"/>
                    <a:gd name="T87" fmla="*/ 24 h 149"/>
                    <a:gd name="T88" fmla="*/ 91 w 110"/>
                    <a:gd name="T89" fmla="*/ 24 h 149"/>
                    <a:gd name="T90" fmla="*/ 91 w 110"/>
                    <a:gd name="T91" fmla="*/ 28 h 149"/>
                    <a:gd name="T92" fmla="*/ 96 w 110"/>
                    <a:gd name="T93" fmla="*/ 28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10" h="149">
                      <a:moveTo>
                        <a:pt x="96" y="28"/>
                      </a:moveTo>
                      <a:lnTo>
                        <a:pt x="91" y="43"/>
                      </a:lnTo>
                      <a:lnTo>
                        <a:pt x="91" y="52"/>
                      </a:lnTo>
                      <a:lnTo>
                        <a:pt x="86" y="57"/>
                      </a:lnTo>
                      <a:lnTo>
                        <a:pt x="91" y="57"/>
                      </a:lnTo>
                      <a:lnTo>
                        <a:pt x="96" y="52"/>
                      </a:lnTo>
                      <a:lnTo>
                        <a:pt x="101" y="48"/>
                      </a:lnTo>
                      <a:lnTo>
                        <a:pt x="106" y="38"/>
                      </a:lnTo>
                      <a:lnTo>
                        <a:pt x="106" y="33"/>
                      </a:lnTo>
                      <a:lnTo>
                        <a:pt x="110" y="28"/>
                      </a:lnTo>
                      <a:lnTo>
                        <a:pt x="86" y="72"/>
                      </a:lnTo>
                      <a:lnTo>
                        <a:pt x="86" y="72"/>
                      </a:lnTo>
                      <a:lnTo>
                        <a:pt x="91" y="76"/>
                      </a:lnTo>
                      <a:lnTo>
                        <a:pt x="86" y="81"/>
                      </a:lnTo>
                      <a:lnTo>
                        <a:pt x="58" y="120"/>
                      </a:lnTo>
                      <a:lnTo>
                        <a:pt x="43" y="134"/>
                      </a:lnTo>
                      <a:lnTo>
                        <a:pt x="34" y="139"/>
                      </a:lnTo>
                      <a:lnTo>
                        <a:pt x="24" y="149"/>
                      </a:lnTo>
                      <a:lnTo>
                        <a:pt x="24" y="144"/>
                      </a:lnTo>
                      <a:lnTo>
                        <a:pt x="29" y="139"/>
                      </a:lnTo>
                      <a:lnTo>
                        <a:pt x="34" y="129"/>
                      </a:lnTo>
                      <a:lnTo>
                        <a:pt x="43" y="125"/>
                      </a:lnTo>
                      <a:lnTo>
                        <a:pt x="48" y="115"/>
                      </a:lnTo>
                      <a:lnTo>
                        <a:pt x="38" y="120"/>
                      </a:lnTo>
                      <a:lnTo>
                        <a:pt x="24" y="129"/>
                      </a:lnTo>
                      <a:lnTo>
                        <a:pt x="0" y="144"/>
                      </a:lnTo>
                      <a:lnTo>
                        <a:pt x="14" y="129"/>
                      </a:lnTo>
                      <a:lnTo>
                        <a:pt x="34" y="115"/>
                      </a:lnTo>
                      <a:lnTo>
                        <a:pt x="48" y="101"/>
                      </a:lnTo>
                      <a:lnTo>
                        <a:pt x="58" y="86"/>
                      </a:lnTo>
                      <a:lnTo>
                        <a:pt x="58" y="81"/>
                      </a:lnTo>
                      <a:lnTo>
                        <a:pt x="53" y="81"/>
                      </a:lnTo>
                      <a:lnTo>
                        <a:pt x="53" y="81"/>
                      </a:lnTo>
                      <a:lnTo>
                        <a:pt x="53" y="81"/>
                      </a:lnTo>
                      <a:lnTo>
                        <a:pt x="58" y="72"/>
                      </a:lnTo>
                      <a:lnTo>
                        <a:pt x="62" y="62"/>
                      </a:lnTo>
                      <a:lnTo>
                        <a:pt x="72" y="43"/>
                      </a:lnTo>
                      <a:lnTo>
                        <a:pt x="86" y="24"/>
                      </a:lnTo>
                      <a:lnTo>
                        <a:pt x="91" y="9"/>
                      </a:lnTo>
                      <a:lnTo>
                        <a:pt x="96" y="0"/>
                      </a:lnTo>
                      <a:lnTo>
                        <a:pt x="96" y="4"/>
                      </a:lnTo>
                      <a:lnTo>
                        <a:pt x="96" y="9"/>
                      </a:lnTo>
                      <a:lnTo>
                        <a:pt x="96" y="14"/>
                      </a:lnTo>
                      <a:lnTo>
                        <a:pt x="91" y="24"/>
                      </a:lnTo>
                      <a:lnTo>
                        <a:pt x="91" y="24"/>
                      </a:lnTo>
                      <a:lnTo>
                        <a:pt x="91" y="28"/>
                      </a:lnTo>
                      <a:lnTo>
                        <a:pt x="96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4" name="Freeform 452">
                  <a:extLst>
                    <a:ext uri="{FF2B5EF4-FFF2-40B4-BE49-F238E27FC236}">
                      <a16:creationId xmlns:a16="http://schemas.microsoft.com/office/drawing/2014/main" id="{6F40E844-A02B-4970-A867-F05E97BC3D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5" y="2294"/>
                  <a:ext cx="82" cy="68"/>
                </a:xfrm>
                <a:custGeom>
                  <a:avLst/>
                  <a:gdLst>
                    <a:gd name="T0" fmla="*/ 62 w 82"/>
                    <a:gd name="T1" fmla="*/ 44 h 68"/>
                    <a:gd name="T2" fmla="*/ 67 w 82"/>
                    <a:gd name="T3" fmla="*/ 34 h 68"/>
                    <a:gd name="T4" fmla="*/ 72 w 82"/>
                    <a:gd name="T5" fmla="*/ 39 h 68"/>
                    <a:gd name="T6" fmla="*/ 77 w 82"/>
                    <a:gd name="T7" fmla="*/ 48 h 68"/>
                    <a:gd name="T8" fmla="*/ 82 w 82"/>
                    <a:gd name="T9" fmla="*/ 58 h 68"/>
                    <a:gd name="T10" fmla="*/ 82 w 82"/>
                    <a:gd name="T11" fmla="*/ 68 h 68"/>
                    <a:gd name="T12" fmla="*/ 67 w 82"/>
                    <a:gd name="T13" fmla="*/ 48 h 68"/>
                    <a:gd name="T14" fmla="*/ 62 w 82"/>
                    <a:gd name="T15" fmla="*/ 58 h 68"/>
                    <a:gd name="T16" fmla="*/ 53 w 82"/>
                    <a:gd name="T17" fmla="*/ 39 h 68"/>
                    <a:gd name="T18" fmla="*/ 48 w 82"/>
                    <a:gd name="T19" fmla="*/ 29 h 68"/>
                    <a:gd name="T20" fmla="*/ 38 w 82"/>
                    <a:gd name="T21" fmla="*/ 20 h 68"/>
                    <a:gd name="T22" fmla="*/ 34 w 82"/>
                    <a:gd name="T23" fmla="*/ 15 h 68"/>
                    <a:gd name="T24" fmla="*/ 24 w 82"/>
                    <a:gd name="T25" fmla="*/ 5 h 68"/>
                    <a:gd name="T26" fmla="*/ 14 w 82"/>
                    <a:gd name="T27" fmla="*/ 0 h 68"/>
                    <a:gd name="T28" fmla="*/ 0 w 82"/>
                    <a:gd name="T29" fmla="*/ 0 h 68"/>
                    <a:gd name="T30" fmla="*/ 5 w 82"/>
                    <a:gd name="T31" fmla="*/ 0 h 68"/>
                    <a:gd name="T32" fmla="*/ 14 w 82"/>
                    <a:gd name="T33" fmla="*/ 0 h 68"/>
                    <a:gd name="T34" fmla="*/ 24 w 82"/>
                    <a:gd name="T35" fmla="*/ 5 h 68"/>
                    <a:gd name="T36" fmla="*/ 34 w 82"/>
                    <a:gd name="T37" fmla="*/ 10 h 68"/>
                    <a:gd name="T38" fmla="*/ 38 w 82"/>
                    <a:gd name="T39" fmla="*/ 15 h 68"/>
                    <a:gd name="T40" fmla="*/ 53 w 82"/>
                    <a:gd name="T41" fmla="*/ 24 h 68"/>
                    <a:gd name="T42" fmla="*/ 62 w 82"/>
                    <a:gd name="T43" fmla="*/ 44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2" h="68">
                      <a:moveTo>
                        <a:pt x="62" y="44"/>
                      </a:moveTo>
                      <a:lnTo>
                        <a:pt x="67" y="34"/>
                      </a:lnTo>
                      <a:lnTo>
                        <a:pt x="72" y="39"/>
                      </a:lnTo>
                      <a:lnTo>
                        <a:pt x="77" y="48"/>
                      </a:lnTo>
                      <a:lnTo>
                        <a:pt x="82" y="58"/>
                      </a:lnTo>
                      <a:lnTo>
                        <a:pt x="82" y="68"/>
                      </a:lnTo>
                      <a:lnTo>
                        <a:pt x="67" y="48"/>
                      </a:lnTo>
                      <a:lnTo>
                        <a:pt x="62" y="58"/>
                      </a:lnTo>
                      <a:lnTo>
                        <a:pt x="53" y="39"/>
                      </a:lnTo>
                      <a:lnTo>
                        <a:pt x="48" y="29"/>
                      </a:lnTo>
                      <a:lnTo>
                        <a:pt x="38" y="20"/>
                      </a:lnTo>
                      <a:lnTo>
                        <a:pt x="34" y="15"/>
                      </a:lnTo>
                      <a:lnTo>
                        <a:pt x="24" y="5"/>
                      </a:ln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4" y="0"/>
                      </a:lnTo>
                      <a:lnTo>
                        <a:pt x="24" y="5"/>
                      </a:lnTo>
                      <a:lnTo>
                        <a:pt x="34" y="10"/>
                      </a:lnTo>
                      <a:lnTo>
                        <a:pt x="38" y="15"/>
                      </a:lnTo>
                      <a:lnTo>
                        <a:pt x="53" y="24"/>
                      </a:lnTo>
                      <a:lnTo>
                        <a:pt x="62" y="4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5" name="Freeform 453">
                  <a:extLst>
                    <a:ext uri="{FF2B5EF4-FFF2-40B4-BE49-F238E27FC236}">
                      <a16:creationId xmlns:a16="http://schemas.microsoft.com/office/drawing/2014/main" id="{0A5B217A-EE72-47E3-BF53-B21512058D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2" y="2294"/>
                  <a:ext cx="24" cy="92"/>
                </a:xfrm>
                <a:custGeom>
                  <a:avLst/>
                  <a:gdLst>
                    <a:gd name="T0" fmla="*/ 24 w 24"/>
                    <a:gd name="T1" fmla="*/ 0 h 92"/>
                    <a:gd name="T2" fmla="*/ 19 w 24"/>
                    <a:gd name="T3" fmla="*/ 24 h 92"/>
                    <a:gd name="T4" fmla="*/ 14 w 24"/>
                    <a:gd name="T5" fmla="*/ 44 h 92"/>
                    <a:gd name="T6" fmla="*/ 9 w 24"/>
                    <a:gd name="T7" fmla="*/ 68 h 92"/>
                    <a:gd name="T8" fmla="*/ 9 w 24"/>
                    <a:gd name="T9" fmla="*/ 92 h 92"/>
                    <a:gd name="T10" fmla="*/ 0 w 24"/>
                    <a:gd name="T11" fmla="*/ 92 h 92"/>
                    <a:gd name="T12" fmla="*/ 0 w 24"/>
                    <a:gd name="T13" fmla="*/ 68 h 92"/>
                    <a:gd name="T14" fmla="*/ 5 w 24"/>
                    <a:gd name="T15" fmla="*/ 44 h 92"/>
                    <a:gd name="T16" fmla="*/ 14 w 24"/>
                    <a:gd name="T17" fmla="*/ 20 h 92"/>
                    <a:gd name="T18" fmla="*/ 24 w 24"/>
                    <a:gd name="T19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92">
                      <a:moveTo>
                        <a:pt x="24" y="0"/>
                      </a:moveTo>
                      <a:lnTo>
                        <a:pt x="19" y="24"/>
                      </a:lnTo>
                      <a:lnTo>
                        <a:pt x="14" y="44"/>
                      </a:lnTo>
                      <a:lnTo>
                        <a:pt x="9" y="68"/>
                      </a:lnTo>
                      <a:lnTo>
                        <a:pt x="9" y="92"/>
                      </a:lnTo>
                      <a:lnTo>
                        <a:pt x="0" y="92"/>
                      </a:lnTo>
                      <a:lnTo>
                        <a:pt x="0" y="68"/>
                      </a:lnTo>
                      <a:lnTo>
                        <a:pt x="5" y="44"/>
                      </a:lnTo>
                      <a:lnTo>
                        <a:pt x="14" y="2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6" name="Freeform 454">
                  <a:extLst>
                    <a:ext uri="{FF2B5EF4-FFF2-40B4-BE49-F238E27FC236}">
                      <a16:creationId xmlns:a16="http://schemas.microsoft.com/office/drawing/2014/main" id="{A0C5818F-72B2-45FD-9245-1556BC8C55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4" y="2299"/>
                  <a:ext cx="106" cy="87"/>
                </a:xfrm>
                <a:custGeom>
                  <a:avLst/>
                  <a:gdLst>
                    <a:gd name="T0" fmla="*/ 101 w 106"/>
                    <a:gd name="T1" fmla="*/ 5 h 87"/>
                    <a:gd name="T2" fmla="*/ 82 w 106"/>
                    <a:gd name="T3" fmla="*/ 24 h 87"/>
                    <a:gd name="T4" fmla="*/ 58 w 106"/>
                    <a:gd name="T5" fmla="*/ 43 h 87"/>
                    <a:gd name="T6" fmla="*/ 53 w 106"/>
                    <a:gd name="T7" fmla="*/ 48 h 87"/>
                    <a:gd name="T8" fmla="*/ 72 w 106"/>
                    <a:gd name="T9" fmla="*/ 43 h 87"/>
                    <a:gd name="T10" fmla="*/ 82 w 106"/>
                    <a:gd name="T11" fmla="*/ 43 h 87"/>
                    <a:gd name="T12" fmla="*/ 63 w 106"/>
                    <a:gd name="T13" fmla="*/ 67 h 87"/>
                    <a:gd name="T14" fmla="*/ 48 w 106"/>
                    <a:gd name="T15" fmla="*/ 82 h 87"/>
                    <a:gd name="T16" fmla="*/ 34 w 106"/>
                    <a:gd name="T17" fmla="*/ 82 h 87"/>
                    <a:gd name="T18" fmla="*/ 29 w 106"/>
                    <a:gd name="T19" fmla="*/ 77 h 87"/>
                    <a:gd name="T20" fmla="*/ 15 w 106"/>
                    <a:gd name="T21" fmla="*/ 87 h 87"/>
                    <a:gd name="T22" fmla="*/ 10 w 106"/>
                    <a:gd name="T23" fmla="*/ 77 h 87"/>
                    <a:gd name="T24" fmla="*/ 24 w 106"/>
                    <a:gd name="T25" fmla="*/ 67 h 87"/>
                    <a:gd name="T26" fmla="*/ 39 w 106"/>
                    <a:gd name="T27" fmla="*/ 58 h 87"/>
                    <a:gd name="T28" fmla="*/ 24 w 106"/>
                    <a:gd name="T29" fmla="*/ 58 h 87"/>
                    <a:gd name="T30" fmla="*/ 10 w 106"/>
                    <a:gd name="T31" fmla="*/ 67 h 87"/>
                    <a:gd name="T32" fmla="*/ 0 w 106"/>
                    <a:gd name="T33" fmla="*/ 72 h 87"/>
                    <a:gd name="T34" fmla="*/ 10 w 106"/>
                    <a:gd name="T35" fmla="*/ 53 h 87"/>
                    <a:gd name="T36" fmla="*/ 20 w 106"/>
                    <a:gd name="T37" fmla="*/ 43 h 87"/>
                    <a:gd name="T38" fmla="*/ 0 w 106"/>
                    <a:gd name="T39" fmla="*/ 48 h 87"/>
                    <a:gd name="T40" fmla="*/ 0 w 106"/>
                    <a:gd name="T41" fmla="*/ 39 h 87"/>
                    <a:gd name="T42" fmla="*/ 10 w 106"/>
                    <a:gd name="T43" fmla="*/ 15 h 87"/>
                    <a:gd name="T44" fmla="*/ 20 w 106"/>
                    <a:gd name="T45" fmla="*/ 0 h 87"/>
                    <a:gd name="T46" fmla="*/ 15 w 106"/>
                    <a:gd name="T47" fmla="*/ 19 h 87"/>
                    <a:gd name="T48" fmla="*/ 10 w 106"/>
                    <a:gd name="T49" fmla="*/ 39 h 87"/>
                    <a:gd name="T50" fmla="*/ 24 w 106"/>
                    <a:gd name="T51" fmla="*/ 34 h 87"/>
                    <a:gd name="T52" fmla="*/ 44 w 106"/>
                    <a:gd name="T53" fmla="*/ 0 h 87"/>
                    <a:gd name="T54" fmla="*/ 53 w 106"/>
                    <a:gd name="T55" fmla="*/ 5 h 87"/>
                    <a:gd name="T56" fmla="*/ 58 w 106"/>
                    <a:gd name="T57" fmla="*/ 0 h 87"/>
                    <a:gd name="T58" fmla="*/ 44 w 106"/>
                    <a:gd name="T59" fmla="*/ 24 h 87"/>
                    <a:gd name="T60" fmla="*/ 29 w 106"/>
                    <a:gd name="T61" fmla="*/ 39 h 87"/>
                    <a:gd name="T62" fmla="*/ 34 w 106"/>
                    <a:gd name="T63" fmla="*/ 43 h 87"/>
                    <a:gd name="T64" fmla="*/ 53 w 106"/>
                    <a:gd name="T65" fmla="*/ 34 h 87"/>
                    <a:gd name="T66" fmla="*/ 68 w 106"/>
                    <a:gd name="T67" fmla="*/ 10 h 87"/>
                    <a:gd name="T68" fmla="*/ 72 w 106"/>
                    <a:gd name="T69" fmla="*/ 15 h 87"/>
                    <a:gd name="T70" fmla="*/ 77 w 106"/>
                    <a:gd name="T71" fmla="*/ 24 h 87"/>
                    <a:gd name="T72" fmla="*/ 87 w 106"/>
                    <a:gd name="T73" fmla="*/ 15 h 87"/>
                    <a:gd name="T74" fmla="*/ 101 w 106"/>
                    <a:gd name="T75" fmla="*/ 0 h 87"/>
                    <a:gd name="T76" fmla="*/ 106 w 106"/>
                    <a:gd name="T77" fmla="*/ 0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06" h="87">
                      <a:moveTo>
                        <a:pt x="106" y="0"/>
                      </a:moveTo>
                      <a:lnTo>
                        <a:pt x="101" y="5"/>
                      </a:lnTo>
                      <a:lnTo>
                        <a:pt x="96" y="15"/>
                      </a:lnTo>
                      <a:lnTo>
                        <a:pt x="82" y="24"/>
                      </a:lnTo>
                      <a:lnTo>
                        <a:pt x="63" y="39"/>
                      </a:lnTo>
                      <a:lnTo>
                        <a:pt x="58" y="43"/>
                      </a:lnTo>
                      <a:lnTo>
                        <a:pt x="58" y="43"/>
                      </a:lnTo>
                      <a:lnTo>
                        <a:pt x="53" y="48"/>
                      </a:lnTo>
                      <a:lnTo>
                        <a:pt x="63" y="48"/>
                      </a:lnTo>
                      <a:lnTo>
                        <a:pt x="72" y="43"/>
                      </a:lnTo>
                      <a:lnTo>
                        <a:pt x="92" y="29"/>
                      </a:lnTo>
                      <a:lnTo>
                        <a:pt x="82" y="43"/>
                      </a:lnTo>
                      <a:lnTo>
                        <a:pt x="68" y="63"/>
                      </a:lnTo>
                      <a:lnTo>
                        <a:pt x="63" y="67"/>
                      </a:lnTo>
                      <a:lnTo>
                        <a:pt x="53" y="77"/>
                      </a:lnTo>
                      <a:lnTo>
                        <a:pt x="48" y="82"/>
                      </a:lnTo>
                      <a:lnTo>
                        <a:pt x="39" y="82"/>
                      </a:lnTo>
                      <a:lnTo>
                        <a:pt x="34" y="82"/>
                      </a:lnTo>
                      <a:lnTo>
                        <a:pt x="34" y="77"/>
                      </a:lnTo>
                      <a:lnTo>
                        <a:pt x="29" y="77"/>
                      </a:lnTo>
                      <a:lnTo>
                        <a:pt x="24" y="82"/>
                      </a:lnTo>
                      <a:lnTo>
                        <a:pt x="15" y="87"/>
                      </a:lnTo>
                      <a:lnTo>
                        <a:pt x="10" y="87"/>
                      </a:lnTo>
                      <a:lnTo>
                        <a:pt x="10" y="77"/>
                      </a:lnTo>
                      <a:lnTo>
                        <a:pt x="15" y="77"/>
                      </a:lnTo>
                      <a:lnTo>
                        <a:pt x="24" y="67"/>
                      </a:lnTo>
                      <a:lnTo>
                        <a:pt x="34" y="63"/>
                      </a:lnTo>
                      <a:lnTo>
                        <a:pt x="39" y="58"/>
                      </a:lnTo>
                      <a:lnTo>
                        <a:pt x="44" y="53"/>
                      </a:lnTo>
                      <a:lnTo>
                        <a:pt x="24" y="58"/>
                      </a:lnTo>
                      <a:lnTo>
                        <a:pt x="15" y="63"/>
                      </a:lnTo>
                      <a:lnTo>
                        <a:pt x="10" y="67"/>
                      </a:lnTo>
                      <a:lnTo>
                        <a:pt x="5" y="72"/>
                      </a:lnTo>
                      <a:lnTo>
                        <a:pt x="0" y="72"/>
                      </a:lnTo>
                      <a:lnTo>
                        <a:pt x="0" y="67"/>
                      </a:lnTo>
                      <a:lnTo>
                        <a:pt x="10" y="53"/>
                      </a:lnTo>
                      <a:lnTo>
                        <a:pt x="20" y="48"/>
                      </a:lnTo>
                      <a:lnTo>
                        <a:pt x="20" y="43"/>
                      </a:lnTo>
                      <a:lnTo>
                        <a:pt x="20" y="39"/>
                      </a:lnTo>
                      <a:lnTo>
                        <a:pt x="0" y="48"/>
                      </a:lnTo>
                      <a:lnTo>
                        <a:pt x="0" y="43"/>
                      </a:lnTo>
                      <a:lnTo>
                        <a:pt x="0" y="39"/>
                      </a:lnTo>
                      <a:lnTo>
                        <a:pt x="5" y="24"/>
                      </a:lnTo>
                      <a:lnTo>
                        <a:pt x="10" y="15"/>
                      </a:lnTo>
                      <a:lnTo>
                        <a:pt x="15" y="0"/>
                      </a:lnTo>
                      <a:lnTo>
                        <a:pt x="20" y="0"/>
                      </a:lnTo>
                      <a:lnTo>
                        <a:pt x="20" y="10"/>
                      </a:lnTo>
                      <a:lnTo>
                        <a:pt x="15" y="19"/>
                      </a:lnTo>
                      <a:lnTo>
                        <a:pt x="15" y="29"/>
                      </a:lnTo>
                      <a:lnTo>
                        <a:pt x="10" y="39"/>
                      </a:lnTo>
                      <a:lnTo>
                        <a:pt x="20" y="34"/>
                      </a:lnTo>
                      <a:lnTo>
                        <a:pt x="24" y="34"/>
                      </a:lnTo>
                      <a:lnTo>
                        <a:pt x="34" y="24"/>
                      </a:lnTo>
                      <a:lnTo>
                        <a:pt x="44" y="0"/>
                      </a:lnTo>
                      <a:lnTo>
                        <a:pt x="48" y="10"/>
                      </a:lnTo>
                      <a:lnTo>
                        <a:pt x="53" y="5"/>
                      </a:lnTo>
                      <a:lnTo>
                        <a:pt x="58" y="0"/>
                      </a:lnTo>
                      <a:lnTo>
                        <a:pt x="58" y="0"/>
                      </a:lnTo>
                      <a:lnTo>
                        <a:pt x="53" y="15"/>
                      </a:lnTo>
                      <a:lnTo>
                        <a:pt x="44" y="24"/>
                      </a:lnTo>
                      <a:lnTo>
                        <a:pt x="34" y="34"/>
                      </a:lnTo>
                      <a:lnTo>
                        <a:pt x="29" y="39"/>
                      </a:lnTo>
                      <a:lnTo>
                        <a:pt x="29" y="48"/>
                      </a:lnTo>
                      <a:lnTo>
                        <a:pt x="34" y="43"/>
                      </a:lnTo>
                      <a:lnTo>
                        <a:pt x="44" y="43"/>
                      </a:lnTo>
                      <a:lnTo>
                        <a:pt x="53" y="34"/>
                      </a:lnTo>
                      <a:lnTo>
                        <a:pt x="63" y="24"/>
                      </a:lnTo>
                      <a:lnTo>
                        <a:pt x="68" y="10"/>
                      </a:lnTo>
                      <a:lnTo>
                        <a:pt x="72" y="10"/>
                      </a:lnTo>
                      <a:lnTo>
                        <a:pt x="72" y="15"/>
                      </a:lnTo>
                      <a:lnTo>
                        <a:pt x="68" y="24"/>
                      </a:lnTo>
                      <a:lnTo>
                        <a:pt x="77" y="24"/>
                      </a:lnTo>
                      <a:lnTo>
                        <a:pt x="82" y="19"/>
                      </a:lnTo>
                      <a:lnTo>
                        <a:pt x="87" y="15"/>
                      </a:lnTo>
                      <a:lnTo>
                        <a:pt x="96" y="5"/>
                      </a:lnTo>
                      <a:lnTo>
                        <a:pt x="101" y="0"/>
                      </a:lnTo>
                      <a:lnTo>
                        <a:pt x="101" y="0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7" name="Freeform 455">
                  <a:extLst>
                    <a:ext uri="{FF2B5EF4-FFF2-40B4-BE49-F238E27FC236}">
                      <a16:creationId xmlns:a16="http://schemas.microsoft.com/office/drawing/2014/main" id="{FF991BCB-A2AA-4FAB-8995-971E11D9B4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71" y="2299"/>
                  <a:ext cx="34" cy="24"/>
                </a:xfrm>
                <a:custGeom>
                  <a:avLst/>
                  <a:gdLst>
                    <a:gd name="T0" fmla="*/ 0 w 34"/>
                    <a:gd name="T1" fmla="*/ 24 h 24"/>
                    <a:gd name="T2" fmla="*/ 34 w 34"/>
                    <a:gd name="T3" fmla="*/ 0 h 24"/>
                    <a:gd name="T4" fmla="*/ 15 w 34"/>
                    <a:gd name="T5" fmla="*/ 19 h 24"/>
                    <a:gd name="T6" fmla="*/ 0 w 34"/>
                    <a:gd name="T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24">
                      <a:moveTo>
                        <a:pt x="0" y="24"/>
                      </a:moveTo>
                      <a:lnTo>
                        <a:pt x="34" y="0"/>
                      </a:lnTo>
                      <a:lnTo>
                        <a:pt x="15" y="19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8" name="Freeform 456">
                  <a:extLst>
                    <a:ext uri="{FF2B5EF4-FFF2-40B4-BE49-F238E27FC236}">
                      <a16:creationId xmlns:a16="http://schemas.microsoft.com/office/drawing/2014/main" id="{1A3D1EF1-99A1-4CAB-A481-EBE6805AE2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6" y="2299"/>
                  <a:ext cx="19" cy="53"/>
                </a:xfrm>
                <a:custGeom>
                  <a:avLst/>
                  <a:gdLst>
                    <a:gd name="T0" fmla="*/ 14 w 19"/>
                    <a:gd name="T1" fmla="*/ 0 h 53"/>
                    <a:gd name="T2" fmla="*/ 19 w 19"/>
                    <a:gd name="T3" fmla="*/ 10 h 53"/>
                    <a:gd name="T4" fmla="*/ 19 w 19"/>
                    <a:gd name="T5" fmla="*/ 15 h 53"/>
                    <a:gd name="T6" fmla="*/ 14 w 19"/>
                    <a:gd name="T7" fmla="*/ 24 h 53"/>
                    <a:gd name="T8" fmla="*/ 9 w 19"/>
                    <a:gd name="T9" fmla="*/ 39 h 53"/>
                    <a:gd name="T10" fmla="*/ 9 w 19"/>
                    <a:gd name="T11" fmla="*/ 43 h 53"/>
                    <a:gd name="T12" fmla="*/ 9 w 19"/>
                    <a:gd name="T13" fmla="*/ 53 h 53"/>
                    <a:gd name="T14" fmla="*/ 5 w 19"/>
                    <a:gd name="T15" fmla="*/ 53 h 53"/>
                    <a:gd name="T16" fmla="*/ 5 w 19"/>
                    <a:gd name="T17" fmla="*/ 53 h 53"/>
                    <a:gd name="T18" fmla="*/ 0 w 19"/>
                    <a:gd name="T19" fmla="*/ 48 h 53"/>
                    <a:gd name="T20" fmla="*/ 0 w 19"/>
                    <a:gd name="T21" fmla="*/ 48 h 53"/>
                    <a:gd name="T22" fmla="*/ 9 w 19"/>
                    <a:gd name="T23" fmla="*/ 24 h 53"/>
                    <a:gd name="T24" fmla="*/ 14 w 19"/>
                    <a:gd name="T25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53">
                      <a:moveTo>
                        <a:pt x="14" y="0"/>
                      </a:moveTo>
                      <a:lnTo>
                        <a:pt x="19" y="10"/>
                      </a:lnTo>
                      <a:lnTo>
                        <a:pt x="19" y="15"/>
                      </a:lnTo>
                      <a:lnTo>
                        <a:pt x="14" y="24"/>
                      </a:lnTo>
                      <a:lnTo>
                        <a:pt x="9" y="39"/>
                      </a:lnTo>
                      <a:lnTo>
                        <a:pt x="9" y="43"/>
                      </a:lnTo>
                      <a:lnTo>
                        <a:pt x="9" y="53"/>
                      </a:lnTo>
                      <a:lnTo>
                        <a:pt x="5" y="53"/>
                      </a:lnTo>
                      <a:lnTo>
                        <a:pt x="5" y="53"/>
                      </a:lnTo>
                      <a:lnTo>
                        <a:pt x="0" y="48"/>
                      </a:lnTo>
                      <a:lnTo>
                        <a:pt x="0" y="48"/>
                      </a:lnTo>
                      <a:lnTo>
                        <a:pt x="9" y="24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69" name="Freeform 457">
                  <a:extLst>
                    <a:ext uri="{FF2B5EF4-FFF2-40B4-BE49-F238E27FC236}">
                      <a16:creationId xmlns:a16="http://schemas.microsoft.com/office/drawing/2014/main" id="{2D631A53-9388-4F07-B83C-F3158662B9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0" y="2299"/>
                  <a:ext cx="10" cy="24"/>
                </a:xfrm>
                <a:custGeom>
                  <a:avLst/>
                  <a:gdLst>
                    <a:gd name="T0" fmla="*/ 10 w 10"/>
                    <a:gd name="T1" fmla="*/ 0 h 24"/>
                    <a:gd name="T2" fmla="*/ 10 w 10"/>
                    <a:gd name="T3" fmla="*/ 15 h 24"/>
                    <a:gd name="T4" fmla="*/ 5 w 10"/>
                    <a:gd name="T5" fmla="*/ 24 h 24"/>
                    <a:gd name="T6" fmla="*/ 0 w 10"/>
                    <a:gd name="T7" fmla="*/ 24 h 24"/>
                    <a:gd name="T8" fmla="*/ 5 w 10"/>
                    <a:gd name="T9" fmla="*/ 0 h 24"/>
                    <a:gd name="T10" fmla="*/ 10 w 10"/>
                    <a:gd name="T11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24">
                      <a:moveTo>
                        <a:pt x="10" y="0"/>
                      </a:moveTo>
                      <a:lnTo>
                        <a:pt x="10" y="15"/>
                      </a:lnTo>
                      <a:lnTo>
                        <a:pt x="5" y="24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0" name="Freeform 458">
                  <a:extLst>
                    <a:ext uri="{FF2B5EF4-FFF2-40B4-BE49-F238E27FC236}">
                      <a16:creationId xmlns:a16="http://schemas.microsoft.com/office/drawing/2014/main" id="{945E236C-C6EE-4AE3-BDC9-147004C886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7" y="2304"/>
                  <a:ext cx="14" cy="14"/>
                </a:xfrm>
                <a:custGeom>
                  <a:avLst/>
                  <a:gdLst>
                    <a:gd name="T0" fmla="*/ 14 w 14"/>
                    <a:gd name="T1" fmla="*/ 0 h 14"/>
                    <a:gd name="T2" fmla="*/ 0 w 14"/>
                    <a:gd name="T3" fmla="*/ 14 h 14"/>
                    <a:gd name="T4" fmla="*/ 14 w 14"/>
                    <a:gd name="T5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" h="14">
                      <a:moveTo>
                        <a:pt x="14" y="0"/>
                      </a:moveTo>
                      <a:lnTo>
                        <a:pt x="0" y="14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1" name="Freeform 459">
                  <a:extLst>
                    <a:ext uri="{FF2B5EF4-FFF2-40B4-BE49-F238E27FC236}">
                      <a16:creationId xmlns:a16="http://schemas.microsoft.com/office/drawing/2014/main" id="{00CF6DB0-7BF8-475C-8A9B-2404191B0A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2" y="2309"/>
                  <a:ext cx="14" cy="14"/>
                </a:xfrm>
                <a:custGeom>
                  <a:avLst/>
                  <a:gdLst>
                    <a:gd name="T0" fmla="*/ 0 w 14"/>
                    <a:gd name="T1" fmla="*/ 14 h 14"/>
                    <a:gd name="T2" fmla="*/ 14 w 14"/>
                    <a:gd name="T3" fmla="*/ 0 h 14"/>
                    <a:gd name="T4" fmla="*/ 9 w 14"/>
                    <a:gd name="T5" fmla="*/ 9 h 14"/>
                    <a:gd name="T6" fmla="*/ 0 w 14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" h="14">
                      <a:moveTo>
                        <a:pt x="0" y="14"/>
                      </a:moveTo>
                      <a:lnTo>
                        <a:pt x="14" y="0"/>
                      </a:lnTo>
                      <a:lnTo>
                        <a:pt x="9" y="9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2" name="Freeform 460">
                  <a:extLst>
                    <a:ext uri="{FF2B5EF4-FFF2-40B4-BE49-F238E27FC236}">
                      <a16:creationId xmlns:a16="http://schemas.microsoft.com/office/drawing/2014/main" id="{EDEACAC1-02AD-498C-8CF8-43F421A9E0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8" y="2314"/>
                  <a:ext cx="53" cy="52"/>
                </a:xfrm>
                <a:custGeom>
                  <a:avLst/>
                  <a:gdLst>
                    <a:gd name="T0" fmla="*/ 0 w 53"/>
                    <a:gd name="T1" fmla="*/ 52 h 52"/>
                    <a:gd name="T2" fmla="*/ 24 w 53"/>
                    <a:gd name="T3" fmla="*/ 33 h 52"/>
                    <a:gd name="T4" fmla="*/ 33 w 53"/>
                    <a:gd name="T5" fmla="*/ 19 h 52"/>
                    <a:gd name="T6" fmla="*/ 33 w 53"/>
                    <a:gd name="T7" fmla="*/ 19 h 52"/>
                    <a:gd name="T8" fmla="*/ 38 w 53"/>
                    <a:gd name="T9" fmla="*/ 14 h 52"/>
                    <a:gd name="T10" fmla="*/ 38 w 53"/>
                    <a:gd name="T11" fmla="*/ 9 h 52"/>
                    <a:gd name="T12" fmla="*/ 53 w 53"/>
                    <a:gd name="T13" fmla="*/ 0 h 52"/>
                    <a:gd name="T14" fmla="*/ 29 w 53"/>
                    <a:gd name="T15" fmla="*/ 28 h 52"/>
                    <a:gd name="T16" fmla="*/ 19 w 53"/>
                    <a:gd name="T17" fmla="*/ 43 h 52"/>
                    <a:gd name="T18" fmla="*/ 14 w 53"/>
                    <a:gd name="T19" fmla="*/ 48 h 52"/>
                    <a:gd name="T20" fmla="*/ 9 w 53"/>
                    <a:gd name="T21" fmla="*/ 48 h 52"/>
                    <a:gd name="T22" fmla="*/ 0 w 53"/>
                    <a:gd name="T23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3" h="52">
                      <a:moveTo>
                        <a:pt x="0" y="52"/>
                      </a:moveTo>
                      <a:lnTo>
                        <a:pt x="24" y="33"/>
                      </a:lnTo>
                      <a:lnTo>
                        <a:pt x="33" y="19"/>
                      </a:lnTo>
                      <a:lnTo>
                        <a:pt x="33" y="19"/>
                      </a:lnTo>
                      <a:lnTo>
                        <a:pt x="38" y="14"/>
                      </a:lnTo>
                      <a:lnTo>
                        <a:pt x="38" y="9"/>
                      </a:lnTo>
                      <a:lnTo>
                        <a:pt x="53" y="0"/>
                      </a:lnTo>
                      <a:lnTo>
                        <a:pt x="29" y="28"/>
                      </a:lnTo>
                      <a:lnTo>
                        <a:pt x="19" y="43"/>
                      </a:lnTo>
                      <a:lnTo>
                        <a:pt x="14" y="48"/>
                      </a:lnTo>
                      <a:lnTo>
                        <a:pt x="9" y="48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3" name="Freeform 461">
                  <a:extLst>
                    <a:ext uri="{FF2B5EF4-FFF2-40B4-BE49-F238E27FC236}">
                      <a16:creationId xmlns:a16="http://schemas.microsoft.com/office/drawing/2014/main" id="{E79F3824-8DC2-4059-9FDA-0A20AC3E1F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0" y="2318"/>
                  <a:ext cx="38" cy="34"/>
                </a:xfrm>
                <a:custGeom>
                  <a:avLst/>
                  <a:gdLst>
                    <a:gd name="T0" fmla="*/ 38 w 38"/>
                    <a:gd name="T1" fmla="*/ 29 h 34"/>
                    <a:gd name="T2" fmla="*/ 38 w 38"/>
                    <a:gd name="T3" fmla="*/ 34 h 34"/>
                    <a:gd name="T4" fmla="*/ 24 w 38"/>
                    <a:gd name="T5" fmla="*/ 15 h 34"/>
                    <a:gd name="T6" fmla="*/ 9 w 38"/>
                    <a:gd name="T7" fmla="*/ 5 h 34"/>
                    <a:gd name="T8" fmla="*/ 9 w 38"/>
                    <a:gd name="T9" fmla="*/ 0 h 34"/>
                    <a:gd name="T10" fmla="*/ 0 w 38"/>
                    <a:gd name="T11" fmla="*/ 0 h 34"/>
                    <a:gd name="T12" fmla="*/ 9 w 38"/>
                    <a:gd name="T13" fmla="*/ 0 h 34"/>
                    <a:gd name="T14" fmla="*/ 14 w 38"/>
                    <a:gd name="T15" fmla="*/ 0 h 34"/>
                    <a:gd name="T16" fmla="*/ 24 w 38"/>
                    <a:gd name="T17" fmla="*/ 10 h 34"/>
                    <a:gd name="T18" fmla="*/ 38 w 38"/>
                    <a:gd name="T19" fmla="*/ 2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8" h="34">
                      <a:moveTo>
                        <a:pt x="38" y="29"/>
                      </a:moveTo>
                      <a:lnTo>
                        <a:pt x="38" y="34"/>
                      </a:lnTo>
                      <a:lnTo>
                        <a:pt x="24" y="15"/>
                      </a:lnTo>
                      <a:lnTo>
                        <a:pt x="9" y="5"/>
                      </a:ln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24" y="10"/>
                      </a:lnTo>
                      <a:lnTo>
                        <a:pt x="38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4" name="Freeform 462">
                  <a:extLst>
                    <a:ext uri="{FF2B5EF4-FFF2-40B4-BE49-F238E27FC236}">
                      <a16:creationId xmlns:a16="http://schemas.microsoft.com/office/drawing/2014/main" id="{6C7C19B1-A110-4A17-984E-09C6F6CB64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6" y="2318"/>
                  <a:ext cx="19" cy="20"/>
                </a:xfrm>
                <a:custGeom>
                  <a:avLst/>
                  <a:gdLst>
                    <a:gd name="T0" fmla="*/ 0 w 19"/>
                    <a:gd name="T1" fmla="*/ 20 h 20"/>
                    <a:gd name="T2" fmla="*/ 0 w 19"/>
                    <a:gd name="T3" fmla="*/ 15 h 20"/>
                    <a:gd name="T4" fmla="*/ 0 w 19"/>
                    <a:gd name="T5" fmla="*/ 15 h 20"/>
                    <a:gd name="T6" fmla="*/ 4 w 19"/>
                    <a:gd name="T7" fmla="*/ 10 h 20"/>
                    <a:gd name="T8" fmla="*/ 19 w 19"/>
                    <a:gd name="T9" fmla="*/ 0 h 20"/>
                    <a:gd name="T10" fmla="*/ 9 w 19"/>
                    <a:gd name="T11" fmla="*/ 10 h 20"/>
                    <a:gd name="T12" fmla="*/ 4 w 19"/>
                    <a:gd name="T13" fmla="*/ 15 h 20"/>
                    <a:gd name="T14" fmla="*/ 0 w 19"/>
                    <a:gd name="T15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20">
                      <a:moveTo>
                        <a:pt x="0" y="20"/>
                      </a:move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4" y="10"/>
                      </a:lnTo>
                      <a:lnTo>
                        <a:pt x="19" y="0"/>
                      </a:lnTo>
                      <a:lnTo>
                        <a:pt x="9" y="10"/>
                      </a:lnTo>
                      <a:lnTo>
                        <a:pt x="4" y="15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5" name="Freeform 463">
                  <a:extLst>
                    <a:ext uri="{FF2B5EF4-FFF2-40B4-BE49-F238E27FC236}">
                      <a16:creationId xmlns:a16="http://schemas.microsoft.com/office/drawing/2014/main" id="{DE87482C-7D71-40EF-99B5-443BA3CD61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1" y="2318"/>
                  <a:ext cx="29" cy="48"/>
                </a:xfrm>
                <a:custGeom>
                  <a:avLst/>
                  <a:gdLst>
                    <a:gd name="T0" fmla="*/ 0 w 29"/>
                    <a:gd name="T1" fmla="*/ 48 h 48"/>
                    <a:gd name="T2" fmla="*/ 29 w 29"/>
                    <a:gd name="T3" fmla="*/ 0 h 48"/>
                    <a:gd name="T4" fmla="*/ 5 w 29"/>
                    <a:gd name="T5" fmla="*/ 44 h 48"/>
                    <a:gd name="T6" fmla="*/ 0 w 29"/>
                    <a:gd name="T7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48">
                      <a:moveTo>
                        <a:pt x="0" y="48"/>
                      </a:moveTo>
                      <a:lnTo>
                        <a:pt x="29" y="0"/>
                      </a:lnTo>
                      <a:lnTo>
                        <a:pt x="5" y="4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6" name="Freeform 464">
                  <a:extLst>
                    <a:ext uri="{FF2B5EF4-FFF2-40B4-BE49-F238E27FC236}">
                      <a16:creationId xmlns:a16="http://schemas.microsoft.com/office/drawing/2014/main" id="{13186411-D278-4660-B499-99D285AB73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9" y="2323"/>
                  <a:ext cx="58" cy="159"/>
                </a:xfrm>
                <a:custGeom>
                  <a:avLst/>
                  <a:gdLst>
                    <a:gd name="T0" fmla="*/ 44 w 58"/>
                    <a:gd name="T1" fmla="*/ 82 h 159"/>
                    <a:gd name="T2" fmla="*/ 48 w 58"/>
                    <a:gd name="T3" fmla="*/ 92 h 159"/>
                    <a:gd name="T4" fmla="*/ 48 w 58"/>
                    <a:gd name="T5" fmla="*/ 87 h 159"/>
                    <a:gd name="T6" fmla="*/ 48 w 58"/>
                    <a:gd name="T7" fmla="*/ 82 h 159"/>
                    <a:gd name="T8" fmla="*/ 53 w 58"/>
                    <a:gd name="T9" fmla="*/ 72 h 159"/>
                    <a:gd name="T10" fmla="*/ 53 w 58"/>
                    <a:gd name="T11" fmla="*/ 87 h 159"/>
                    <a:gd name="T12" fmla="*/ 48 w 58"/>
                    <a:gd name="T13" fmla="*/ 101 h 159"/>
                    <a:gd name="T14" fmla="*/ 44 w 58"/>
                    <a:gd name="T15" fmla="*/ 120 h 159"/>
                    <a:gd name="T16" fmla="*/ 44 w 58"/>
                    <a:gd name="T17" fmla="*/ 130 h 159"/>
                    <a:gd name="T18" fmla="*/ 48 w 58"/>
                    <a:gd name="T19" fmla="*/ 135 h 159"/>
                    <a:gd name="T20" fmla="*/ 39 w 58"/>
                    <a:gd name="T21" fmla="*/ 135 h 159"/>
                    <a:gd name="T22" fmla="*/ 34 w 58"/>
                    <a:gd name="T23" fmla="*/ 135 h 159"/>
                    <a:gd name="T24" fmla="*/ 29 w 58"/>
                    <a:gd name="T25" fmla="*/ 140 h 159"/>
                    <a:gd name="T26" fmla="*/ 29 w 58"/>
                    <a:gd name="T27" fmla="*/ 144 h 159"/>
                    <a:gd name="T28" fmla="*/ 24 w 58"/>
                    <a:gd name="T29" fmla="*/ 154 h 159"/>
                    <a:gd name="T30" fmla="*/ 24 w 58"/>
                    <a:gd name="T31" fmla="*/ 159 h 159"/>
                    <a:gd name="T32" fmla="*/ 24 w 58"/>
                    <a:gd name="T33" fmla="*/ 159 h 159"/>
                    <a:gd name="T34" fmla="*/ 20 w 58"/>
                    <a:gd name="T35" fmla="*/ 159 h 159"/>
                    <a:gd name="T36" fmla="*/ 20 w 58"/>
                    <a:gd name="T37" fmla="*/ 154 h 159"/>
                    <a:gd name="T38" fmla="*/ 24 w 58"/>
                    <a:gd name="T39" fmla="*/ 149 h 159"/>
                    <a:gd name="T40" fmla="*/ 15 w 58"/>
                    <a:gd name="T41" fmla="*/ 144 h 159"/>
                    <a:gd name="T42" fmla="*/ 10 w 58"/>
                    <a:gd name="T43" fmla="*/ 135 h 159"/>
                    <a:gd name="T44" fmla="*/ 5 w 58"/>
                    <a:gd name="T45" fmla="*/ 130 h 159"/>
                    <a:gd name="T46" fmla="*/ 0 w 58"/>
                    <a:gd name="T47" fmla="*/ 120 h 159"/>
                    <a:gd name="T48" fmla="*/ 5 w 58"/>
                    <a:gd name="T49" fmla="*/ 111 h 159"/>
                    <a:gd name="T50" fmla="*/ 10 w 58"/>
                    <a:gd name="T51" fmla="*/ 101 h 159"/>
                    <a:gd name="T52" fmla="*/ 15 w 58"/>
                    <a:gd name="T53" fmla="*/ 82 h 159"/>
                    <a:gd name="T54" fmla="*/ 15 w 58"/>
                    <a:gd name="T55" fmla="*/ 58 h 159"/>
                    <a:gd name="T56" fmla="*/ 20 w 58"/>
                    <a:gd name="T57" fmla="*/ 48 h 159"/>
                    <a:gd name="T58" fmla="*/ 24 w 58"/>
                    <a:gd name="T59" fmla="*/ 39 h 159"/>
                    <a:gd name="T60" fmla="*/ 24 w 58"/>
                    <a:gd name="T61" fmla="*/ 63 h 159"/>
                    <a:gd name="T62" fmla="*/ 20 w 58"/>
                    <a:gd name="T63" fmla="*/ 77 h 159"/>
                    <a:gd name="T64" fmla="*/ 20 w 58"/>
                    <a:gd name="T65" fmla="*/ 87 h 159"/>
                    <a:gd name="T66" fmla="*/ 20 w 58"/>
                    <a:gd name="T67" fmla="*/ 101 h 159"/>
                    <a:gd name="T68" fmla="*/ 20 w 58"/>
                    <a:gd name="T69" fmla="*/ 116 h 159"/>
                    <a:gd name="T70" fmla="*/ 20 w 58"/>
                    <a:gd name="T71" fmla="*/ 125 h 159"/>
                    <a:gd name="T72" fmla="*/ 20 w 58"/>
                    <a:gd name="T73" fmla="*/ 135 h 159"/>
                    <a:gd name="T74" fmla="*/ 24 w 58"/>
                    <a:gd name="T75" fmla="*/ 140 h 159"/>
                    <a:gd name="T76" fmla="*/ 34 w 58"/>
                    <a:gd name="T77" fmla="*/ 130 h 159"/>
                    <a:gd name="T78" fmla="*/ 34 w 58"/>
                    <a:gd name="T79" fmla="*/ 96 h 159"/>
                    <a:gd name="T80" fmla="*/ 39 w 58"/>
                    <a:gd name="T81" fmla="*/ 63 h 159"/>
                    <a:gd name="T82" fmla="*/ 44 w 58"/>
                    <a:gd name="T83" fmla="*/ 29 h 159"/>
                    <a:gd name="T84" fmla="*/ 48 w 58"/>
                    <a:gd name="T85" fmla="*/ 15 h 159"/>
                    <a:gd name="T86" fmla="*/ 58 w 58"/>
                    <a:gd name="T87" fmla="*/ 0 h 159"/>
                    <a:gd name="T88" fmla="*/ 58 w 58"/>
                    <a:gd name="T89" fmla="*/ 10 h 159"/>
                    <a:gd name="T90" fmla="*/ 58 w 58"/>
                    <a:gd name="T91" fmla="*/ 19 h 159"/>
                    <a:gd name="T92" fmla="*/ 48 w 58"/>
                    <a:gd name="T93" fmla="*/ 39 h 159"/>
                    <a:gd name="T94" fmla="*/ 44 w 58"/>
                    <a:gd name="T95" fmla="*/ 58 h 159"/>
                    <a:gd name="T96" fmla="*/ 44 w 58"/>
                    <a:gd name="T97" fmla="*/ 68 h 159"/>
                    <a:gd name="T98" fmla="*/ 44 w 58"/>
                    <a:gd name="T99" fmla="*/ 82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58" h="159">
                      <a:moveTo>
                        <a:pt x="44" y="82"/>
                      </a:moveTo>
                      <a:lnTo>
                        <a:pt x="48" y="92"/>
                      </a:lnTo>
                      <a:lnTo>
                        <a:pt x="48" y="87"/>
                      </a:lnTo>
                      <a:lnTo>
                        <a:pt x="48" y="82"/>
                      </a:lnTo>
                      <a:lnTo>
                        <a:pt x="53" y="72"/>
                      </a:lnTo>
                      <a:lnTo>
                        <a:pt x="53" y="87"/>
                      </a:lnTo>
                      <a:lnTo>
                        <a:pt x="48" y="101"/>
                      </a:lnTo>
                      <a:lnTo>
                        <a:pt x="44" y="120"/>
                      </a:lnTo>
                      <a:lnTo>
                        <a:pt x="44" y="130"/>
                      </a:lnTo>
                      <a:lnTo>
                        <a:pt x="48" y="135"/>
                      </a:lnTo>
                      <a:lnTo>
                        <a:pt x="39" y="135"/>
                      </a:lnTo>
                      <a:lnTo>
                        <a:pt x="34" y="135"/>
                      </a:lnTo>
                      <a:lnTo>
                        <a:pt x="29" y="140"/>
                      </a:lnTo>
                      <a:lnTo>
                        <a:pt x="29" y="144"/>
                      </a:lnTo>
                      <a:lnTo>
                        <a:pt x="24" y="154"/>
                      </a:lnTo>
                      <a:lnTo>
                        <a:pt x="24" y="159"/>
                      </a:lnTo>
                      <a:lnTo>
                        <a:pt x="24" y="159"/>
                      </a:lnTo>
                      <a:lnTo>
                        <a:pt x="20" y="159"/>
                      </a:lnTo>
                      <a:lnTo>
                        <a:pt x="20" y="154"/>
                      </a:lnTo>
                      <a:lnTo>
                        <a:pt x="24" y="149"/>
                      </a:lnTo>
                      <a:lnTo>
                        <a:pt x="15" y="144"/>
                      </a:lnTo>
                      <a:lnTo>
                        <a:pt x="10" y="135"/>
                      </a:lnTo>
                      <a:lnTo>
                        <a:pt x="5" y="130"/>
                      </a:lnTo>
                      <a:lnTo>
                        <a:pt x="0" y="120"/>
                      </a:lnTo>
                      <a:lnTo>
                        <a:pt x="5" y="111"/>
                      </a:lnTo>
                      <a:lnTo>
                        <a:pt x="10" y="101"/>
                      </a:lnTo>
                      <a:lnTo>
                        <a:pt x="15" y="82"/>
                      </a:lnTo>
                      <a:lnTo>
                        <a:pt x="15" y="58"/>
                      </a:lnTo>
                      <a:lnTo>
                        <a:pt x="20" y="48"/>
                      </a:lnTo>
                      <a:lnTo>
                        <a:pt x="24" y="39"/>
                      </a:lnTo>
                      <a:lnTo>
                        <a:pt x="24" y="63"/>
                      </a:lnTo>
                      <a:lnTo>
                        <a:pt x="20" y="77"/>
                      </a:lnTo>
                      <a:lnTo>
                        <a:pt x="20" y="87"/>
                      </a:lnTo>
                      <a:lnTo>
                        <a:pt x="20" y="101"/>
                      </a:lnTo>
                      <a:lnTo>
                        <a:pt x="20" y="116"/>
                      </a:lnTo>
                      <a:lnTo>
                        <a:pt x="20" y="125"/>
                      </a:lnTo>
                      <a:lnTo>
                        <a:pt x="20" y="135"/>
                      </a:lnTo>
                      <a:lnTo>
                        <a:pt x="24" y="140"/>
                      </a:lnTo>
                      <a:lnTo>
                        <a:pt x="34" y="130"/>
                      </a:lnTo>
                      <a:lnTo>
                        <a:pt x="34" y="96"/>
                      </a:lnTo>
                      <a:lnTo>
                        <a:pt x="39" y="63"/>
                      </a:lnTo>
                      <a:lnTo>
                        <a:pt x="44" y="29"/>
                      </a:lnTo>
                      <a:lnTo>
                        <a:pt x="48" y="15"/>
                      </a:lnTo>
                      <a:lnTo>
                        <a:pt x="58" y="0"/>
                      </a:lnTo>
                      <a:lnTo>
                        <a:pt x="58" y="10"/>
                      </a:lnTo>
                      <a:lnTo>
                        <a:pt x="58" y="19"/>
                      </a:lnTo>
                      <a:lnTo>
                        <a:pt x="48" y="39"/>
                      </a:lnTo>
                      <a:lnTo>
                        <a:pt x="44" y="58"/>
                      </a:lnTo>
                      <a:lnTo>
                        <a:pt x="44" y="68"/>
                      </a:lnTo>
                      <a:lnTo>
                        <a:pt x="44" y="8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grpSp>
            <p:nvGrpSpPr>
              <p:cNvPr id="448977" name="Group 465">
                <a:extLst>
                  <a:ext uri="{FF2B5EF4-FFF2-40B4-BE49-F238E27FC236}">
                    <a16:creationId xmlns:a16="http://schemas.microsoft.com/office/drawing/2014/main" id="{6C291661-4E96-4C6E-B724-7BB38560AD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78" y="2328"/>
                <a:ext cx="3582" cy="970"/>
                <a:chOff x="1178" y="2328"/>
                <a:chExt cx="3582" cy="970"/>
              </a:xfrm>
            </p:grpSpPr>
            <p:sp>
              <p:nvSpPr>
                <p:cNvPr id="448978" name="Freeform 466">
                  <a:extLst>
                    <a:ext uri="{FF2B5EF4-FFF2-40B4-BE49-F238E27FC236}">
                      <a16:creationId xmlns:a16="http://schemas.microsoft.com/office/drawing/2014/main" id="{8A592EB6-B3FA-4668-948F-92E2D54E98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1" y="2328"/>
                  <a:ext cx="19" cy="24"/>
                </a:xfrm>
                <a:custGeom>
                  <a:avLst/>
                  <a:gdLst>
                    <a:gd name="T0" fmla="*/ 19 w 19"/>
                    <a:gd name="T1" fmla="*/ 10 h 24"/>
                    <a:gd name="T2" fmla="*/ 19 w 19"/>
                    <a:gd name="T3" fmla="*/ 14 h 24"/>
                    <a:gd name="T4" fmla="*/ 14 w 19"/>
                    <a:gd name="T5" fmla="*/ 10 h 24"/>
                    <a:gd name="T6" fmla="*/ 10 w 19"/>
                    <a:gd name="T7" fmla="*/ 10 h 24"/>
                    <a:gd name="T8" fmla="*/ 10 w 19"/>
                    <a:gd name="T9" fmla="*/ 10 h 24"/>
                    <a:gd name="T10" fmla="*/ 10 w 19"/>
                    <a:gd name="T11" fmla="*/ 14 h 24"/>
                    <a:gd name="T12" fmla="*/ 5 w 19"/>
                    <a:gd name="T13" fmla="*/ 24 h 24"/>
                    <a:gd name="T14" fmla="*/ 0 w 19"/>
                    <a:gd name="T15" fmla="*/ 24 h 24"/>
                    <a:gd name="T16" fmla="*/ 0 w 19"/>
                    <a:gd name="T17" fmla="*/ 19 h 24"/>
                    <a:gd name="T18" fmla="*/ 0 w 19"/>
                    <a:gd name="T19" fmla="*/ 14 h 24"/>
                    <a:gd name="T20" fmla="*/ 5 w 19"/>
                    <a:gd name="T21" fmla="*/ 10 h 24"/>
                    <a:gd name="T22" fmla="*/ 5 w 19"/>
                    <a:gd name="T23" fmla="*/ 5 h 24"/>
                    <a:gd name="T24" fmla="*/ 5 w 19"/>
                    <a:gd name="T25" fmla="*/ 0 h 24"/>
                    <a:gd name="T26" fmla="*/ 10 w 19"/>
                    <a:gd name="T27" fmla="*/ 0 h 24"/>
                    <a:gd name="T28" fmla="*/ 14 w 19"/>
                    <a:gd name="T29" fmla="*/ 5 h 24"/>
                    <a:gd name="T30" fmla="*/ 19 w 19"/>
                    <a:gd name="T31" fmla="*/ 5 h 24"/>
                    <a:gd name="T32" fmla="*/ 19 w 19"/>
                    <a:gd name="T33" fmla="*/ 1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9" h="24">
                      <a:moveTo>
                        <a:pt x="19" y="10"/>
                      </a:moveTo>
                      <a:lnTo>
                        <a:pt x="19" y="14"/>
                      </a:lnTo>
                      <a:lnTo>
                        <a:pt x="14" y="1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0" y="14"/>
                      </a:lnTo>
                      <a:lnTo>
                        <a:pt x="5" y="24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5" y="10"/>
                      </a:lnTo>
                      <a:lnTo>
                        <a:pt x="5" y="5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5"/>
                      </a:lnTo>
                      <a:lnTo>
                        <a:pt x="19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79" name="Freeform 467">
                  <a:extLst>
                    <a:ext uri="{FF2B5EF4-FFF2-40B4-BE49-F238E27FC236}">
                      <a16:creationId xmlns:a16="http://schemas.microsoft.com/office/drawing/2014/main" id="{1ADAC442-930D-4BA1-BE7E-D6A6B2667B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6" y="2333"/>
                  <a:ext cx="5" cy="130"/>
                </a:xfrm>
                <a:custGeom>
                  <a:avLst/>
                  <a:gdLst>
                    <a:gd name="T0" fmla="*/ 5 w 5"/>
                    <a:gd name="T1" fmla="*/ 130 h 130"/>
                    <a:gd name="T2" fmla="*/ 5 w 5"/>
                    <a:gd name="T3" fmla="*/ 115 h 130"/>
                    <a:gd name="T4" fmla="*/ 0 w 5"/>
                    <a:gd name="T5" fmla="*/ 96 h 130"/>
                    <a:gd name="T6" fmla="*/ 0 w 5"/>
                    <a:gd name="T7" fmla="*/ 67 h 130"/>
                    <a:gd name="T8" fmla="*/ 5 w 5"/>
                    <a:gd name="T9" fmla="*/ 0 h 130"/>
                    <a:gd name="T10" fmla="*/ 5 w 5"/>
                    <a:gd name="T11" fmla="*/ 13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130">
                      <a:moveTo>
                        <a:pt x="5" y="130"/>
                      </a:moveTo>
                      <a:lnTo>
                        <a:pt x="5" y="115"/>
                      </a:lnTo>
                      <a:lnTo>
                        <a:pt x="0" y="96"/>
                      </a:lnTo>
                      <a:lnTo>
                        <a:pt x="0" y="67"/>
                      </a:lnTo>
                      <a:lnTo>
                        <a:pt x="5" y="0"/>
                      </a:lnTo>
                      <a:lnTo>
                        <a:pt x="5" y="13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0" name="Freeform 468">
                  <a:extLst>
                    <a:ext uri="{FF2B5EF4-FFF2-40B4-BE49-F238E27FC236}">
                      <a16:creationId xmlns:a16="http://schemas.microsoft.com/office/drawing/2014/main" id="{44455660-3C59-440B-99B7-B4000842A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5" y="2333"/>
                  <a:ext cx="43" cy="43"/>
                </a:xfrm>
                <a:custGeom>
                  <a:avLst/>
                  <a:gdLst>
                    <a:gd name="T0" fmla="*/ 43 w 43"/>
                    <a:gd name="T1" fmla="*/ 5 h 43"/>
                    <a:gd name="T2" fmla="*/ 24 w 43"/>
                    <a:gd name="T3" fmla="*/ 19 h 43"/>
                    <a:gd name="T4" fmla="*/ 14 w 43"/>
                    <a:gd name="T5" fmla="*/ 29 h 43"/>
                    <a:gd name="T6" fmla="*/ 9 w 43"/>
                    <a:gd name="T7" fmla="*/ 29 h 43"/>
                    <a:gd name="T8" fmla="*/ 4 w 43"/>
                    <a:gd name="T9" fmla="*/ 38 h 43"/>
                    <a:gd name="T10" fmla="*/ 0 w 43"/>
                    <a:gd name="T11" fmla="*/ 43 h 43"/>
                    <a:gd name="T12" fmla="*/ 4 w 43"/>
                    <a:gd name="T13" fmla="*/ 33 h 43"/>
                    <a:gd name="T14" fmla="*/ 14 w 43"/>
                    <a:gd name="T15" fmla="*/ 24 h 43"/>
                    <a:gd name="T16" fmla="*/ 38 w 43"/>
                    <a:gd name="T17" fmla="*/ 0 h 43"/>
                    <a:gd name="T18" fmla="*/ 43 w 43"/>
                    <a:gd name="T19" fmla="*/ 5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3" h="43">
                      <a:moveTo>
                        <a:pt x="43" y="5"/>
                      </a:moveTo>
                      <a:lnTo>
                        <a:pt x="24" y="19"/>
                      </a:lnTo>
                      <a:lnTo>
                        <a:pt x="14" y="29"/>
                      </a:lnTo>
                      <a:lnTo>
                        <a:pt x="9" y="29"/>
                      </a:lnTo>
                      <a:lnTo>
                        <a:pt x="4" y="38"/>
                      </a:lnTo>
                      <a:lnTo>
                        <a:pt x="0" y="43"/>
                      </a:lnTo>
                      <a:lnTo>
                        <a:pt x="4" y="33"/>
                      </a:lnTo>
                      <a:lnTo>
                        <a:pt x="14" y="24"/>
                      </a:lnTo>
                      <a:lnTo>
                        <a:pt x="38" y="0"/>
                      </a:ln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1" name="Freeform 469">
                  <a:extLst>
                    <a:ext uri="{FF2B5EF4-FFF2-40B4-BE49-F238E27FC236}">
                      <a16:creationId xmlns:a16="http://schemas.microsoft.com/office/drawing/2014/main" id="{9BCDE733-17BC-40D7-9BCC-B7BE3B1052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9" y="2333"/>
                  <a:ext cx="192" cy="106"/>
                </a:xfrm>
                <a:custGeom>
                  <a:avLst/>
                  <a:gdLst>
                    <a:gd name="T0" fmla="*/ 149 w 192"/>
                    <a:gd name="T1" fmla="*/ 33 h 106"/>
                    <a:gd name="T2" fmla="*/ 144 w 192"/>
                    <a:gd name="T3" fmla="*/ 43 h 106"/>
                    <a:gd name="T4" fmla="*/ 135 w 192"/>
                    <a:gd name="T5" fmla="*/ 48 h 106"/>
                    <a:gd name="T6" fmla="*/ 120 w 192"/>
                    <a:gd name="T7" fmla="*/ 62 h 106"/>
                    <a:gd name="T8" fmla="*/ 82 w 192"/>
                    <a:gd name="T9" fmla="*/ 77 h 106"/>
                    <a:gd name="T10" fmla="*/ 43 w 192"/>
                    <a:gd name="T11" fmla="*/ 96 h 106"/>
                    <a:gd name="T12" fmla="*/ 24 w 192"/>
                    <a:gd name="T13" fmla="*/ 101 h 106"/>
                    <a:gd name="T14" fmla="*/ 0 w 192"/>
                    <a:gd name="T15" fmla="*/ 106 h 106"/>
                    <a:gd name="T16" fmla="*/ 10 w 192"/>
                    <a:gd name="T17" fmla="*/ 106 h 106"/>
                    <a:gd name="T18" fmla="*/ 19 w 192"/>
                    <a:gd name="T19" fmla="*/ 101 h 106"/>
                    <a:gd name="T20" fmla="*/ 39 w 192"/>
                    <a:gd name="T21" fmla="*/ 91 h 106"/>
                    <a:gd name="T22" fmla="*/ 58 w 192"/>
                    <a:gd name="T23" fmla="*/ 86 h 106"/>
                    <a:gd name="T24" fmla="*/ 68 w 192"/>
                    <a:gd name="T25" fmla="*/ 82 h 106"/>
                    <a:gd name="T26" fmla="*/ 77 w 192"/>
                    <a:gd name="T27" fmla="*/ 82 h 106"/>
                    <a:gd name="T28" fmla="*/ 101 w 192"/>
                    <a:gd name="T29" fmla="*/ 62 h 106"/>
                    <a:gd name="T30" fmla="*/ 130 w 192"/>
                    <a:gd name="T31" fmla="*/ 48 h 106"/>
                    <a:gd name="T32" fmla="*/ 154 w 192"/>
                    <a:gd name="T33" fmla="*/ 29 h 106"/>
                    <a:gd name="T34" fmla="*/ 178 w 192"/>
                    <a:gd name="T35" fmla="*/ 5 h 106"/>
                    <a:gd name="T36" fmla="*/ 192 w 192"/>
                    <a:gd name="T37" fmla="*/ 0 h 106"/>
                    <a:gd name="T38" fmla="*/ 178 w 192"/>
                    <a:gd name="T39" fmla="*/ 9 h 106"/>
                    <a:gd name="T40" fmla="*/ 168 w 192"/>
                    <a:gd name="T41" fmla="*/ 19 h 106"/>
                    <a:gd name="T42" fmla="*/ 159 w 192"/>
                    <a:gd name="T43" fmla="*/ 29 h 106"/>
                    <a:gd name="T44" fmla="*/ 149 w 192"/>
                    <a:gd name="T45" fmla="*/ 33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92" h="106">
                      <a:moveTo>
                        <a:pt x="149" y="33"/>
                      </a:moveTo>
                      <a:lnTo>
                        <a:pt x="144" y="43"/>
                      </a:lnTo>
                      <a:lnTo>
                        <a:pt x="135" y="48"/>
                      </a:lnTo>
                      <a:lnTo>
                        <a:pt x="120" y="62"/>
                      </a:lnTo>
                      <a:lnTo>
                        <a:pt x="82" y="77"/>
                      </a:lnTo>
                      <a:lnTo>
                        <a:pt x="43" y="96"/>
                      </a:lnTo>
                      <a:lnTo>
                        <a:pt x="24" y="101"/>
                      </a:lnTo>
                      <a:lnTo>
                        <a:pt x="0" y="106"/>
                      </a:lnTo>
                      <a:lnTo>
                        <a:pt x="10" y="106"/>
                      </a:lnTo>
                      <a:lnTo>
                        <a:pt x="19" y="101"/>
                      </a:lnTo>
                      <a:lnTo>
                        <a:pt x="39" y="91"/>
                      </a:lnTo>
                      <a:lnTo>
                        <a:pt x="58" y="86"/>
                      </a:lnTo>
                      <a:lnTo>
                        <a:pt x="68" y="82"/>
                      </a:lnTo>
                      <a:lnTo>
                        <a:pt x="77" y="82"/>
                      </a:lnTo>
                      <a:lnTo>
                        <a:pt x="101" y="62"/>
                      </a:lnTo>
                      <a:lnTo>
                        <a:pt x="130" y="48"/>
                      </a:lnTo>
                      <a:lnTo>
                        <a:pt x="154" y="29"/>
                      </a:lnTo>
                      <a:lnTo>
                        <a:pt x="178" y="5"/>
                      </a:lnTo>
                      <a:lnTo>
                        <a:pt x="192" y="0"/>
                      </a:lnTo>
                      <a:lnTo>
                        <a:pt x="178" y="9"/>
                      </a:lnTo>
                      <a:lnTo>
                        <a:pt x="168" y="19"/>
                      </a:lnTo>
                      <a:lnTo>
                        <a:pt x="159" y="29"/>
                      </a:lnTo>
                      <a:lnTo>
                        <a:pt x="149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2" name="Freeform 470">
                  <a:extLst>
                    <a:ext uri="{FF2B5EF4-FFF2-40B4-BE49-F238E27FC236}">
                      <a16:creationId xmlns:a16="http://schemas.microsoft.com/office/drawing/2014/main" id="{FA287FC5-60FD-4DA9-ACAD-0EC96AF6FD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3" y="2342"/>
                  <a:ext cx="87" cy="73"/>
                </a:xfrm>
                <a:custGeom>
                  <a:avLst/>
                  <a:gdLst>
                    <a:gd name="T0" fmla="*/ 82 w 87"/>
                    <a:gd name="T1" fmla="*/ 39 h 73"/>
                    <a:gd name="T2" fmla="*/ 87 w 87"/>
                    <a:gd name="T3" fmla="*/ 44 h 73"/>
                    <a:gd name="T4" fmla="*/ 87 w 87"/>
                    <a:gd name="T5" fmla="*/ 49 h 73"/>
                    <a:gd name="T6" fmla="*/ 87 w 87"/>
                    <a:gd name="T7" fmla="*/ 53 h 73"/>
                    <a:gd name="T8" fmla="*/ 82 w 87"/>
                    <a:gd name="T9" fmla="*/ 53 h 73"/>
                    <a:gd name="T10" fmla="*/ 77 w 87"/>
                    <a:gd name="T11" fmla="*/ 58 h 73"/>
                    <a:gd name="T12" fmla="*/ 72 w 87"/>
                    <a:gd name="T13" fmla="*/ 58 h 73"/>
                    <a:gd name="T14" fmla="*/ 67 w 87"/>
                    <a:gd name="T15" fmla="*/ 58 h 73"/>
                    <a:gd name="T16" fmla="*/ 67 w 87"/>
                    <a:gd name="T17" fmla="*/ 58 h 73"/>
                    <a:gd name="T18" fmla="*/ 63 w 87"/>
                    <a:gd name="T19" fmla="*/ 53 h 73"/>
                    <a:gd name="T20" fmla="*/ 63 w 87"/>
                    <a:gd name="T21" fmla="*/ 73 h 73"/>
                    <a:gd name="T22" fmla="*/ 53 w 87"/>
                    <a:gd name="T23" fmla="*/ 73 h 73"/>
                    <a:gd name="T24" fmla="*/ 43 w 87"/>
                    <a:gd name="T25" fmla="*/ 68 h 73"/>
                    <a:gd name="T26" fmla="*/ 39 w 87"/>
                    <a:gd name="T27" fmla="*/ 63 h 73"/>
                    <a:gd name="T28" fmla="*/ 39 w 87"/>
                    <a:gd name="T29" fmla="*/ 53 h 73"/>
                    <a:gd name="T30" fmla="*/ 34 w 87"/>
                    <a:gd name="T31" fmla="*/ 44 h 73"/>
                    <a:gd name="T32" fmla="*/ 29 w 87"/>
                    <a:gd name="T33" fmla="*/ 39 h 73"/>
                    <a:gd name="T34" fmla="*/ 24 w 87"/>
                    <a:gd name="T35" fmla="*/ 34 h 73"/>
                    <a:gd name="T36" fmla="*/ 19 w 87"/>
                    <a:gd name="T37" fmla="*/ 34 h 73"/>
                    <a:gd name="T38" fmla="*/ 15 w 87"/>
                    <a:gd name="T39" fmla="*/ 34 h 73"/>
                    <a:gd name="T40" fmla="*/ 34 w 87"/>
                    <a:gd name="T41" fmla="*/ 34 h 73"/>
                    <a:gd name="T42" fmla="*/ 29 w 87"/>
                    <a:gd name="T43" fmla="*/ 29 h 73"/>
                    <a:gd name="T44" fmla="*/ 19 w 87"/>
                    <a:gd name="T45" fmla="*/ 20 h 73"/>
                    <a:gd name="T46" fmla="*/ 10 w 87"/>
                    <a:gd name="T47" fmla="*/ 15 h 73"/>
                    <a:gd name="T48" fmla="*/ 5 w 87"/>
                    <a:gd name="T49" fmla="*/ 15 h 73"/>
                    <a:gd name="T50" fmla="*/ 0 w 87"/>
                    <a:gd name="T51" fmla="*/ 15 h 73"/>
                    <a:gd name="T52" fmla="*/ 10 w 87"/>
                    <a:gd name="T53" fmla="*/ 15 h 73"/>
                    <a:gd name="T54" fmla="*/ 19 w 87"/>
                    <a:gd name="T55" fmla="*/ 15 h 73"/>
                    <a:gd name="T56" fmla="*/ 24 w 87"/>
                    <a:gd name="T57" fmla="*/ 20 h 73"/>
                    <a:gd name="T58" fmla="*/ 34 w 87"/>
                    <a:gd name="T59" fmla="*/ 24 h 73"/>
                    <a:gd name="T60" fmla="*/ 43 w 87"/>
                    <a:gd name="T61" fmla="*/ 39 h 73"/>
                    <a:gd name="T62" fmla="*/ 53 w 87"/>
                    <a:gd name="T63" fmla="*/ 53 h 73"/>
                    <a:gd name="T64" fmla="*/ 58 w 87"/>
                    <a:gd name="T65" fmla="*/ 53 h 73"/>
                    <a:gd name="T66" fmla="*/ 63 w 87"/>
                    <a:gd name="T67" fmla="*/ 53 h 73"/>
                    <a:gd name="T68" fmla="*/ 67 w 87"/>
                    <a:gd name="T69" fmla="*/ 53 h 73"/>
                    <a:gd name="T70" fmla="*/ 63 w 87"/>
                    <a:gd name="T71" fmla="*/ 34 h 73"/>
                    <a:gd name="T72" fmla="*/ 48 w 87"/>
                    <a:gd name="T73" fmla="*/ 20 h 73"/>
                    <a:gd name="T74" fmla="*/ 34 w 87"/>
                    <a:gd name="T75" fmla="*/ 10 h 73"/>
                    <a:gd name="T76" fmla="*/ 19 w 87"/>
                    <a:gd name="T77" fmla="*/ 0 h 73"/>
                    <a:gd name="T78" fmla="*/ 29 w 87"/>
                    <a:gd name="T79" fmla="*/ 0 h 73"/>
                    <a:gd name="T80" fmla="*/ 39 w 87"/>
                    <a:gd name="T81" fmla="*/ 5 h 73"/>
                    <a:gd name="T82" fmla="*/ 53 w 87"/>
                    <a:gd name="T83" fmla="*/ 20 h 73"/>
                    <a:gd name="T84" fmla="*/ 67 w 87"/>
                    <a:gd name="T85" fmla="*/ 29 h 73"/>
                    <a:gd name="T86" fmla="*/ 72 w 87"/>
                    <a:gd name="T87" fmla="*/ 34 h 73"/>
                    <a:gd name="T88" fmla="*/ 82 w 87"/>
                    <a:gd name="T89" fmla="*/ 39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7" h="73">
                      <a:moveTo>
                        <a:pt x="82" y="39"/>
                      </a:moveTo>
                      <a:lnTo>
                        <a:pt x="87" y="44"/>
                      </a:lnTo>
                      <a:lnTo>
                        <a:pt x="87" y="49"/>
                      </a:lnTo>
                      <a:lnTo>
                        <a:pt x="87" y="53"/>
                      </a:lnTo>
                      <a:lnTo>
                        <a:pt x="82" y="53"/>
                      </a:lnTo>
                      <a:lnTo>
                        <a:pt x="77" y="58"/>
                      </a:lnTo>
                      <a:lnTo>
                        <a:pt x="72" y="58"/>
                      </a:lnTo>
                      <a:lnTo>
                        <a:pt x="67" y="58"/>
                      </a:lnTo>
                      <a:lnTo>
                        <a:pt x="67" y="58"/>
                      </a:lnTo>
                      <a:lnTo>
                        <a:pt x="63" y="53"/>
                      </a:lnTo>
                      <a:lnTo>
                        <a:pt x="63" y="73"/>
                      </a:lnTo>
                      <a:lnTo>
                        <a:pt x="53" y="73"/>
                      </a:lnTo>
                      <a:lnTo>
                        <a:pt x="43" y="68"/>
                      </a:lnTo>
                      <a:lnTo>
                        <a:pt x="39" y="63"/>
                      </a:lnTo>
                      <a:lnTo>
                        <a:pt x="39" y="53"/>
                      </a:lnTo>
                      <a:lnTo>
                        <a:pt x="34" y="44"/>
                      </a:lnTo>
                      <a:lnTo>
                        <a:pt x="29" y="39"/>
                      </a:lnTo>
                      <a:lnTo>
                        <a:pt x="24" y="34"/>
                      </a:lnTo>
                      <a:lnTo>
                        <a:pt x="19" y="34"/>
                      </a:lnTo>
                      <a:lnTo>
                        <a:pt x="15" y="34"/>
                      </a:lnTo>
                      <a:lnTo>
                        <a:pt x="34" y="34"/>
                      </a:lnTo>
                      <a:lnTo>
                        <a:pt x="29" y="29"/>
                      </a:lnTo>
                      <a:lnTo>
                        <a:pt x="19" y="20"/>
                      </a:lnTo>
                      <a:lnTo>
                        <a:pt x="10" y="15"/>
                      </a:lnTo>
                      <a:lnTo>
                        <a:pt x="5" y="15"/>
                      </a:lnTo>
                      <a:lnTo>
                        <a:pt x="0" y="15"/>
                      </a:lnTo>
                      <a:lnTo>
                        <a:pt x="10" y="15"/>
                      </a:lnTo>
                      <a:lnTo>
                        <a:pt x="19" y="15"/>
                      </a:lnTo>
                      <a:lnTo>
                        <a:pt x="24" y="20"/>
                      </a:lnTo>
                      <a:lnTo>
                        <a:pt x="34" y="24"/>
                      </a:lnTo>
                      <a:lnTo>
                        <a:pt x="43" y="39"/>
                      </a:lnTo>
                      <a:lnTo>
                        <a:pt x="53" y="53"/>
                      </a:lnTo>
                      <a:lnTo>
                        <a:pt x="58" y="53"/>
                      </a:lnTo>
                      <a:lnTo>
                        <a:pt x="63" y="53"/>
                      </a:lnTo>
                      <a:lnTo>
                        <a:pt x="67" y="53"/>
                      </a:lnTo>
                      <a:lnTo>
                        <a:pt x="63" y="34"/>
                      </a:lnTo>
                      <a:lnTo>
                        <a:pt x="48" y="20"/>
                      </a:lnTo>
                      <a:lnTo>
                        <a:pt x="34" y="10"/>
                      </a:lnTo>
                      <a:lnTo>
                        <a:pt x="19" y="0"/>
                      </a:lnTo>
                      <a:lnTo>
                        <a:pt x="29" y="0"/>
                      </a:lnTo>
                      <a:lnTo>
                        <a:pt x="39" y="5"/>
                      </a:lnTo>
                      <a:lnTo>
                        <a:pt x="53" y="20"/>
                      </a:lnTo>
                      <a:lnTo>
                        <a:pt x="67" y="29"/>
                      </a:lnTo>
                      <a:lnTo>
                        <a:pt x="72" y="34"/>
                      </a:lnTo>
                      <a:lnTo>
                        <a:pt x="82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3" name="Freeform 471">
                  <a:extLst>
                    <a:ext uri="{FF2B5EF4-FFF2-40B4-BE49-F238E27FC236}">
                      <a16:creationId xmlns:a16="http://schemas.microsoft.com/office/drawing/2014/main" id="{82021EA2-1449-4BF9-A309-2B9DDAAB0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5" y="2342"/>
                  <a:ext cx="24" cy="15"/>
                </a:xfrm>
                <a:custGeom>
                  <a:avLst/>
                  <a:gdLst>
                    <a:gd name="T0" fmla="*/ 0 w 24"/>
                    <a:gd name="T1" fmla="*/ 15 h 15"/>
                    <a:gd name="T2" fmla="*/ 24 w 24"/>
                    <a:gd name="T3" fmla="*/ 0 h 15"/>
                    <a:gd name="T4" fmla="*/ 5 w 24"/>
                    <a:gd name="T5" fmla="*/ 15 h 15"/>
                    <a:gd name="T6" fmla="*/ 0 w 24"/>
                    <a:gd name="T7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15">
                      <a:moveTo>
                        <a:pt x="0" y="15"/>
                      </a:moveTo>
                      <a:lnTo>
                        <a:pt x="24" y="0"/>
                      </a:lnTo>
                      <a:lnTo>
                        <a:pt x="5" y="15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4" name="Freeform 472">
                  <a:extLst>
                    <a:ext uri="{FF2B5EF4-FFF2-40B4-BE49-F238E27FC236}">
                      <a16:creationId xmlns:a16="http://schemas.microsoft.com/office/drawing/2014/main" id="{0F1CEA3C-5F33-4982-8E02-F8700CEDC1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8" y="2342"/>
                  <a:ext cx="149" cy="68"/>
                </a:xfrm>
                <a:custGeom>
                  <a:avLst/>
                  <a:gdLst>
                    <a:gd name="T0" fmla="*/ 140 w 149"/>
                    <a:gd name="T1" fmla="*/ 0 h 68"/>
                    <a:gd name="T2" fmla="*/ 116 w 149"/>
                    <a:gd name="T3" fmla="*/ 15 h 68"/>
                    <a:gd name="T4" fmla="*/ 106 w 149"/>
                    <a:gd name="T5" fmla="*/ 20 h 68"/>
                    <a:gd name="T6" fmla="*/ 101 w 149"/>
                    <a:gd name="T7" fmla="*/ 24 h 68"/>
                    <a:gd name="T8" fmla="*/ 96 w 149"/>
                    <a:gd name="T9" fmla="*/ 29 h 68"/>
                    <a:gd name="T10" fmla="*/ 24 w 149"/>
                    <a:gd name="T11" fmla="*/ 44 h 68"/>
                    <a:gd name="T12" fmla="*/ 24 w 149"/>
                    <a:gd name="T13" fmla="*/ 49 h 68"/>
                    <a:gd name="T14" fmla="*/ 24 w 149"/>
                    <a:gd name="T15" fmla="*/ 53 h 68"/>
                    <a:gd name="T16" fmla="*/ 24 w 149"/>
                    <a:gd name="T17" fmla="*/ 53 h 68"/>
                    <a:gd name="T18" fmla="*/ 29 w 149"/>
                    <a:gd name="T19" fmla="*/ 53 h 68"/>
                    <a:gd name="T20" fmla="*/ 48 w 149"/>
                    <a:gd name="T21" fmla="*/ 49 h 68"/>
                    <a:gd name="T22" fmla="*/ 68 w 149"/>
                    <a:gd name="T23" fmla="*/ 44 h 68"/>
                    <a:gd name="T24" fmla="*/ 92 w 149"/>
                    <a:gd name="T25" fmla="*/ 39 h 68"/>
                    <a:gd name="T26" fmla="*/ 101 w 149"/>
                    <a:gd name="T27" fmla="*/ 39 h 68"/>
                    <a:gd name="T28" fmla="*/ 111 w 149"/>
                    <a:gd name="T29" fmla="*/ 39 h 68"/>
                    <a:gd name="T30" fmla="*/ 82 w 149"/>
                    <a:gd name="T31" fmla="*/ 49 h 68"/>
                    <a:gd name="T32" fmla="*/ 63 w 149"/>
                    <a:gd name="T33" fmla="*/ 53 h 68"/>
                    <a:gd name="T34" fmla="*/ 58 w 149"/>
                    <a:gd name="T35" fmla="*/ 58 h 68"/>
                    <a:gd name="T36" fmla="*/ 48 w 149"/>
                    <a:gd name="T37" fmla="*/ 63 h 68"/>
                    <a:gd name="T38" fmla="*/ 72 w 149"/>
                    <a:gd name="T39" fmla="*/ 58 h 68"/>
                    <a:gd name="T40" fmla="*/ 101 w 149"/>
                    <a:gd name="T41" fmla="*/ 53 h 68"/>
                    <a:gd name="T42" fmla="*/ 125 w 149"/>
                    <a:gd name="T43" fmla="*/ 44 h 68"/>
                    <a:gd name="T44" fmla="*/ 149 w 149"/>
                    <a:gd name="T45" fmla="*/ 39 h 68"/>
                    <a:gd name="T46" fmla="*/ 140 w 149"/>
                    <a:gd name="T47" fmla="*/ 44 h 68"/>
                    <a:gd name="T48" fmla="*/ 130 w 149"/>
                    <a:gd name="T49" fmla="*/ 49 h 68"/>
                    <a:gd name="T50" fmla="*/ 106 w 149"/>
                    <a:gd name="T51" fmla="*/ 53 h 68"/>
                    <a:gd name="T52" fmla="*/ 82 w 149"/>
                    <a:gd name="T53" fmla="*/ 58 h 68"/>
                    <a:gd name="T54" fmla="*/ 68 w 149"/>
                    <a:gd name="T55" fmla="*/ 63 h 68"/>
                    <a:gd name="T56" fmla="*/ 58 w 149"/>
                    <a:gd name="T57" fmla="*/ 68 h 68"/>
                    <a:gd name="T58" fmla="*/ 0 w 149"/>
                    <a:gd name="T59" fmla="*/ 53 h 68"/>
                    <a:gd name="T60" fmla="*/ 20 w 149"/>
                    <a:gd name="T61" fmla="*/ 44 h 68"/>
                    <a:gd name="T62" fmla="*/ 39 w 149"/>
                    <a:gd name="T63" fmla="*/ 39 h 68"/>
                    <a:gd name="T64" fmla="*/ 72 w 149"/>
                    <a:gd name="T65" fmla="*/ 29 h 68"/>
                    <a:gd name="T66" fmla="*/ 92 w 149"/>
                    <a:gd name="T67" fmla="*/ 24 h 68"/>
                    <a:gd name="T68" fmla="*/ 106 w 149"/>
                    <a:gd name="T69" fmla="*/ 20 h 68"/>
                    <a:gd name="T70" fmla="*/ 120 w 149"/>
                    <a:gd name="T71" fmla="*/ 10 h 68"/>
                    <a:gd name="T72" fmla="*/ 135 w 149"/>
                    <a:gd name="T73" fmla="*/ 0 h 68"/>
                    <a:gd name="T74" fmla="*/ 140 w 149"/>
                    <a:gd name="T75" fmla="*/ 0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49" h="68">
                      <a:moveTo>
                        <a:pt x="140" y="0"/>
                      </a:moveTo>
                      <a:lnTo>
                        <a:pt x="116" y="15"/>
                      </a:lnTo>
                      <a:lnTo>
                        <a:pt x="106" y="20"/>
                      </a:lnTo>
                      <a:lnTo>
                        <a:pt x="101" y="24"/>
                      </a:lnTo>
                      <a:lnTo>
                        <a:pt x="96" y="29"/>
                      </a:lnTo>
                      <a:lnTo>
                        <a:pt x="24" y="44"/>
                      </a:lnTo>
                      <a:lnTo>
                        <a:pt x="24" y="49"/>
                      </a:lnTo>
                      <a:lnTo>
                        <a:pt x="24" y="53"/>
                      </a:lnTo>
                      <a:lnTo>
                        <a:pt x="24" y="53"/>
                      </a:lnTo>
                      <a:lnTo>
                        <a:pt x="29" y="53"/>
                      </a:lnTo>
                      <a:lnTo>
                        <a:pt x="48" y="49"/>
                      </a:lnTo>
                      <a:lnTo>
                        <a:pt x="68" y="44"/>
                      </a:lnTo>
                      <a:lnTo>
                        <a:pt x="92" y="39"/>
                      </a:lnTo>
                      <a:lnTo>
                        <a:pt x="101" y="39"/>
                      </a:lnTo>
                      <a:lnTo>
                        <a:pt x="111" y="39"/>
                      </a:lnTo>
                      <a:lnTo>
                        <a:pt x="82" y="49"/>
                      </a:lnTo>
                      <a:lnTo>
                        <a:pt x="63" y="53"/>
                      </a:lnTo>
                      <a:lnTo>
                        <a:pt x="58" y="58"/>
                      </a:lnTo>
                      <a:lnTo>
                        <a:pt x="48" y="63"/>
                      </a:lnTo>
                      <a:lnTo>
                        <a:pt x="72" y="58"/>
                      </a:lnTo>
                      <a:lnTo>
                        <a:pt x="101" y="53"/>
                      </a:lnTo>
                      <a:lnTo>
                        <a:pt x="125" y="44"/>
                      </a:lnTo>
                      <a:lnTo>
                        <a:pt x="149" y="39"/>
                      </a:lnTo>
                      <a:lnTo>
                        <a:pt x="140" y="44"/>
                      </a:lnTo>
                      <a:lnTo>
                        <a:pt x="130" y="49"/>
                      </a:lnTo>
                      <a:lnTo>
                        <a:pt x="106" y="53"/>
                      </a:lnTo>
                      <a:lnTo>
                        <a:pt x="82" y="58"/>
                      </a:lnTo>
                      <a:lnTo>
                        <a:pt x="68" y="63"/>
                      </a:lnTo>
                      <a:lnTo>
                        <a:pt x="58" y="68"/>
                      </a:lnTo>
                      <a:lnTo>
                        <a:pt x="0" y="53"/>
                      </a:lnTo>
                      <a:lnTo>
                        <a:pt x="20" y="44"/>
                      </a:lnTo>
                      <a:lnTo>
                        <a:pt x="39" y="39"/>
                      </a:lnTo>
                      <a:lnTo>
                        <a:pt x="72" y="29"/>
                      </a:lnTo>
                      <a:lnTo>
                        <a:pt x="92" y="24"/>
                      </a:lnTo>
                      <a:lnTo>
                        <a:pt x="106" y="20"/>
                      </a:lnTo>
                      <a:lnTo>
                        <a:pt x="120" y="10"/>
                      </a:lnTo>
                      <a:lnTo>
                        <a:pt x="135" y="0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5" name="Freeform 473">
                  <a:extLst>
                    <a:ext uri="{FF2B5EF4-FFF2-40B4-BE49-F238E27FC236}">
                      <a16:creationId xmlns:a16="http://schemas.microsoft.com/office/drawing/2014/main" id="{71206AC2-9AD9-4185-B083-B7169259BB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72" y="2342"/>
                  <a:ext cx="29" cy="20"/>
                </a:xfrm>
                <a:custGeom>
                  <a:avLst/>
                  <a:gdLst>
                    <a:gd name="T0" fmla="*/ 0 w 29"/>
                    <a:gd name="T1" fmla="*/ 20 h 20"/>
                    <a:gd name="T2" fmla="*/ 24 w 29"/>
                    <a:gd name="T3" fmla="*/ 0 h 20"/>
                    <a:gd name="T4" fmla="*/ 29 w 29"/>
                    <a:gd name="T5" fmla="*/ 0 h 20"/>
                    <a:gd name="T6" fmla="*/ 0 w 29"/>
                    <a:gd name="T7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20">
                      <a:moveTo>
                        <a:pt x="0" y="20"/>
                      </a:move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6" name="Freeform 474">
                  <a:extLst>
                    <a:ext uri="{FF2B5EF4-FFF2-40B4-BE49-F238E27FC236}">
                      <a16:creationId xmlns:a16="http://schemas.microsoft.com/office/drawing/2014/main" id="{9011E246-0B6F-4A2A-A7D9-CC819367D7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1" y="2342"/>
                  <a:ext cx="19" cy="34"/>
                </a:xfrm>
                <a:custGeom>
                  <a:avLst/>
                  <a:gdLst>
                    <a:gd name="T0" fmla="*/ 15 w 19"/>
                    <a:gd name="T1" fmla="*/ 15 h 34"/>
                    <a:gd name="T2" fmla="*/ 15 w 19"/>
                    <a:gd name="T3" fmla="*/ 20 h 34"/>
                    <a:gd name="T4" fmla="*/ 10 w 19"/>
                    <a:gd name="T5" fmla="*/ 20 h 34"/>
                    <a:gd name="T6" fmla="*/ 10 w 19"/>
                    <a:gd name="T7" fmla="*/ 29 h 34"/>
                    <a:gd name="T8" fmla="*/ 5 w 19"/>
                    <a:gd name="T9" fmla="*/ 34 h 34"/>
                    <a:gd name="T10" fmla="*/ 5 w 19"/>
                    <a:gd name="T11" fmla="*/ 34 h 34"/>
                    <a:gd name="T12" fmla="*/ 0 w 19"/>
                    <a:gd name="T13" fmla="*/ 34 h 34"/>
                    <a:gd name="T14" fmla="*/ 0 w 19"/>
                    <a:gd name="T15" fmla="*/ 29 h 34"/>
                    <a:gd name="T16" fmla="*/ 0 w 19"/>
                    <a:gd name="T17" fmla="*/ 24 h 34"/>
                    <a:gd name="T18" fmla="*/ 5 w 19"/>
                    <a:gd name="T19" fmla="*/ 15 h 34"/>
                    <a:gd name="T20" fmla="*/ 10 w 19"/>
                    <a:gd name="T21" fmla="*/ 10 h 34"/>
                    <a:gd name="T22" fmla="*/ 15 w 19"/>
                    <a:gd name="T23" fmla="*/ 5 h 34"/>
                    <a:gd name="T24" fmla="*/ 15 w 19"/>
                    <a:gd name="T25" fmla="*/ 0 h 34"/>
                    <a:gd name="T26" fmla="*/ 19 w 19"/>
                    <a:gd name="T27" fmla="*/ 0 h 34"/>
                    <a:gd name="T28" fmla="*/ 19 w 19"/>
                    <a:gd name="T29" fmla="*/ 5 h 34"/>
                    <a:gd name="T30" fmla="*/ 15 w 19"/>
                    <a:gd name="T31" fmla="*/ 1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34">
                      <a:moveTo>
                        <a:pt x="15" y="15"/>
                      </a:moveTo>
                      <a:lnTo>
                        <a:pt x="15" y="20"/>
                      </a:lnTo>
                      <a:lnTo>
                        <a:pt x="10" y="20"/>
                      </a:lnTo>
                      <a:lnTo>
                        <a:pt x="10" y="29"/>
                      </a:lnTo>
                      <a:lnTo>
                        <a:pt x="5" y="34"/>
                      </a:lnTo>
                      <a:lnTo>
                        <a:pt x="5" y="34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15" y="5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19" y="5"/>
                      </a:lnTo>
                      <a:lnTo>
                        <a:pt x="15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7" name="Freeform 475">
                  <a:extLst>
                    <a:ext uri="{FF2B5EF4-FFF2-40B4-BE49-F238E27FC236}">
                      <a16:creationId xmlns:a16="http://schemas.microsoft.com/office/drawing/2014/main" id="{AD9808C6-1EB1-4ECE-8868-4FD03E9EB1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09" y="2342"/>
                  <a:ext cx="29" cy="15"/>
                </a:xfrm>
                <a:custGeom>
                  <a:avLst/>
                  <a:gdLst>
                    <a:gd name="T0" fmla="*/ 29 w 29"/>
                    <a:gd name="T1" fmla="*/ 0 h 15"/>
                    <a:gd name="T2" fmla="*/ 24 w 29"/>
                    <a:gd name="T3" fmla="*/ 5 h 15"/>
                    <a:gd name="T4" fmla="*/ 14 w 29"/>
                    <a:gd name="T5" fmla="*/ 10 h 15"/>
                    <a:gd name="T6" fmla="*/ 9 w 29"/>
                    <a:gd name="T7" fmla="*/ 10 h 15"/>
                    <a:gd name="T8" fmla="*/ 0 w 29"/>
                    <a:gd name="T9" fmla="*/ 15 h 15"/>
                    <a:gd name="T10" fmla="*/ 5 w 29"/>
                    <a:gd name="T11" fmla="*/ 10 h 15"/>
                    <a:gd name="T12" fmla="*/ 14 w 29"/>
                    <a:gd name="T13" fmla="*/ 5 h 15"/>
                    <a:gd name="T14" fmla="*/ 19 w 29"/>
                    <a:gd name="T15" fmla="*/ 0 h 15"/>
                    <a:gd name="T16" fmla="*/ 29 w 29"/>
                    <a:gd name="T17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" h="15">
                      <a:moveTo>
                        <a:pt x="29" y="0"/>
                      </a:moveTo>
                      <a:lnTo>
                        <a:pt x="24" y="5"/>
                      </a:lnTo>
                      <a:lnTo>
                        <a:pt x="14" y="10"/>
                      </a:lnTo>
                      <a:lnTo>
                        <a:pt x="9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14" y="5"/>
                      </a:lnTo>
                      <a:lnTo>
                        <a:pt x="19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8" name="Freeform 476">
                  <a:extLst>
                    <a:ext uri="{FF2B5EF4-FFF2-40B4-BE49-F238E27FC236}">
                      <a16:creationId xmlns:a16="http://schemas.microsoft.com/office/drawing/2014/main" id="{C53201E8-3091-4E45-8302-0D76B47409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5" y="2342"/>
                  <a:ext cx="19" cy="29"/>
                </a:xfrm>
                <a:custGeom>
                  <a:avLst/>
                  <a:gdLst>
                    <a:gd name="T0" fmla="*/ 19 w 19"/>
                    <a:gd name="T1" fmla="*/ 10 h 29"/>
                    <a:gd name="T2" fmla="*/ 19 w 19"/>
                    <a:gd name="T3" fmla="*/ 15 h 29"/>
                    <a:gd name="T4" fmla="*/ 14 w 19"/>
                    <a:gd name="T5" fmla="*/ 20 h 29"/>
                    <a:gd name="T6" fmla="*/ 9 w 19"/>
                    <a:gd name="T7" fmla="*/ 20 h 29"/>
                    <a:gd name="T8" fmla="*/ 9 w 19"/>
                    <a:gd name="T9" fmla="*/ 24 h 29"/>
                    <a:gd name="T10" fmla="*/ 9 w 19"/>
                    <a:gd name="T11" fmla="*/ 29 h 29"/>
                    <a:gd name="T12" fmla="*/ 0 w 19"/>
                    <a:gd name="T13" fmla="*/ 24 h 29"/>
                    <a:gd name="T14" fmla="*/ 4 w 19"/>
                    <a:gd name="T15" fmla="*/ 20 h 29"/>
                    <a:gd name="T16" fmla="*/ 9 w 19"/>
                    <a:gd name="T17" fmla="*/ 15 h 29"/>
                    <a:gd name="T18" fmla="*/ 9 w 19"/>
                    <a:gd name="T19" fmla="*/ 10 h 29"/>
                    <a:gd name="T20" fmla="*/ 9 w 19"/>
                    <a:gd name="T21" fmla="*/ 0 h 29"/>
                    <a:gd name="T22" fmla="*/ 14 w 19"/>
                    <a:gd name="T23" fmla="*/ 0 h 29"/>
                    <a:gd name="T24" fmla="*/ 14 w 19"/>
                    <a:gd name="T25" fmla="*/ 5 h 29"/>
                    <a:gd name="T26" fmla="*/ 19 w 19"/>
                    <a:gd name="T27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9" h="29">
                      <a:moveTo>
                        <a:pt x="19" y="10"/>
                      </a:moveTo>
                      <a:lnTo>
                        <a:pt x="19" y="15"/>
                      </a:lnTo>
                      <a:lnTo>
                        <a:pt x="14" y="20"/>
                      </a:lnTo>
                      <a:lnTo>
                        <a:pt x="9" y="20"/>
                      </a:lnTo>
                      <a:lnTo>
                        <a:pt x="9" y="24"/>
                      </a:lnTo>
                      <a:lnTo>
                        <a:pt x="9" y="29"/>
                      </a:lnTo>
                      <a:lnTo>
                        <a:pt x="0" y="24"/>
                      </a:lnTo>
                      <a:lnTo>
                        <a:pt x="4" y="20"/>
                      </a:lnTo>
                      <a:lnTo>
                        <a:pt x="9" y="15"/>
                      </a:lnTo>
                      <a:lnTo>
                        <a:pt x="9" y="1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4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89" name="Freeform 477">
                  <a:extLst>
                    <a:ext uri="{FF2B5EF4-FFF2-40B4-BE49-F238E27FC236}">
                      <a16:creationId xmlns:a16="http://schemas.microsoft.com/office/drawing/2014/main" id="{B842F991-AEA8-432C-ADB2-ED2E060323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4" y="2347"/>
                  <a:ext cx="44" cy="34"/>
                </a:xfrm>
                <a:custGeom>
                  <a:avLst/>
                  <a:gdLst>
                    <a:gd name="T0" fmla="*/ 44 w 44"/>
                    <a:gd name="T1" fmla="*/ 0 h 34"/>
                    <a:gd name="T2" fmla="*/ 34 w 44"/>
                    <a:gd name="T3" fmla="*/ 0 h 34"/>
                    <a:gd name="T4" fmla="*/ 29 w 44"/>
                    <a:gd name="T5" fmla="*/ 5 h 34"/>
                    <a:gd name="T6" fmla="*/ 24 w 44"/>
                    <a:gd name="T7" fmla="*/ 19 h 34"/>
                    <a:gd name="T8" fmla="*/ 20 w 44"/>
                    <a:gd name="T9" fmla="*/ 24 h 34"/>
                    <a:gd name="T10" fmla="*/ 15 w 44"/>
                    <a:gd name="T11" fmla="*/ 29 h 34"/>
                    <a:gd name="T12" fmla="*/ 10 w 44"/>
                    <a:gd name="T13" fmla="*/ 34 h 34"/>
                    <a:gd name="T14" fmla="*/ 0 w 44"/>
                    <a:gd name="T15" fmla="*/ 34 h 34"/>
                    <a:gd name="T16" fmla="*/ 20 w 44"/>
                    <a:gd name="T17" fmla="*/ 19 h 34"/>
                    <a:gd name="T18" fmla="*/ 29 w 44"/>
                    <a:gd name="T19" fmla="*/ 10 h 34"/>
                    <a:gd name="T20" fmla="*/ 29 w 44"/>
                    <a:gd name="T21" fmla="*/ 5 h 34"/>
                    <a:gd name="T22" fmla="*/ 29 w 44"/>
                    <a:gd name="T23" fmla="*/ 5 h 34"/>
                    <a:gd name="T24" fmla="*/ 34 w 44"/>
                    <a:gd name="T25" fmla="*/ 0 h 34"/>
                    <a:gd name="T26" fmla="*/ 44 w 44"/>
                    <a:gd name="T27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4" h="34">
                      <a:moveTo>
                        <a:pt x="44" y="0"/>
                      </a:moveTo>
                      <a:lnTo>
                        <a:pt x="34" y="0"/>
                      </a:lnTo>
                      <a:lnTo>
                        <a:pt x="29" y="5"/>
                      </a:lnTo>
                      <a:lnTo>
                        <a:pt x="24" y="19"/>
                      </a:lnTo>
                      <a:lnTo>
                        <a:pt x="20" y="24"/>
                      </a:lnTo>
                      <a:lnTo>
                        <a:pt x="15" y="29"/>
                      </a:lnTo>
                      <a:lnTo>
                        <a:pt x="10" y="34"/>
                      </a:lnTo>
                      <a:lnTo>
                        <a:pt x="0" y="34"/>
                      </a:lnTo>
                      <a:lnTo>
                        <a:pt x="20" y="19"/>
                      </a:lnTo>
                      <a:lnTo>
                        <a:pt x="29" y="10"/>
                      </a:lnTo>
                      <a:lnTo>
                        <a:pt x="29" y="5"/>
                      </a:lnTo>
                      <a:lnTo>
                        <a:pt x="29" y="5"/>
                      </a:lnTo>
                      <a:lnTo>
                        <a:pt x="34" y="0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0" name="Freeform 478">
                  <a:extLst>
                    <a:ext uri="{FF2B5EF4-FFF2-40B4-BE49-F238E27FC236}">
                      <a16:creationId xmlns:a16="http://schemas.microsoft.com/office/drawing/2014/main" id="{1DEEACA2-C6B8-487C-AF3B-710EBF3B28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8" y="2347"/>
                  <a:ext cx="19" cy="15"/>
                </a:xfrm>
                <a:custGeom>
                  <a:avLst/>
                  <a:gdLst>
                    <a:gd name="T0" fmla="*/ 19 w 19"/>
                    <a:gd name="T1" fmla="*/ 10 h 15"/>
                    <a:gd name="T2" fmla="*/ 9 w 19"/>
                    <a:gd name="T3" fmla="*/ 15 h 15"/>
                    <a:gd name="T4" fmla="*/ 4 w 19"/>
                    <a:gd name="T5" fmla="*/ 15 h 15"/>
                    <a:gd name="T6" fmla="*/ 0 w 19"/>
                    <a:gd name="T7" fmla="*/ 15 h 15"/>
                    <a:gd name="T8" fmla="*/ 14 w 19"/>
                    <a:gd name="T9" fmla="*/ 0 h 15"/>
                    <a:gd name="T10" fmla="*/ 19 w 19"/>
                    <a:gd name="T11" fmla="*/ 0 h 15"/>
                    <a:gd name="T12" fmla="*/ 19 w 19"/>
                    <a:gd name="T13" fmla="*/ 5 h 15"/>
                    <a:gd name="T14" fmla="*/ 19 w 19"/>
                    <a:gd name="T15" fmla="*/ 5 h 15"/>
                    <a:gd name="T16" fmla="*/ 19 w 19"/>
                    <a:gd name="T17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15">
                      <a:moveTo>
                        <a:pt x="19" y="10"/>
                      </a:moveTo>
                      <a:lnTo>
                        <a:pt x="9" y="15"/>
                      </a:lnTo>
                      <a:lnTo>
                        <a:pt x="4" y="15"/>
                      </a:lnTo>
                      <a:lnTo>
                        <a:pt x="0" y="15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19" y="5"/>
                      </a:lnTo>
                      <a:lnTo>
                        <a:pt x="19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1" name="Freeform 479">
                  <a:extLst>
                    <a:ext uri="{FF2B5EF4-FFF2-40B4-BE49-F238E27FC236}">
                      <a16:creationId xmlns:a16="http://schemas.microsoft.com/office/drawing/2014/main" id="{B046332F-1EAD-4992-AE14-94B8A8FD4B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76" y="2352"/>
                  <a:ext cx="139" cy="216"/>
                </a:xfrm>
                <a:custGeom>
                  <a:avLst/>
                  <a:gdLst>
                    <a:gd name="T0" fmla="*/ 120 w 139"/>
                    <a:gd name="T1" fmla="*/ 19 h 216"/>
                    <a:gd name="T2" fmla="*/ 115 w 139"/>
                    <a:gd name="T3" fmla="*/ 48 h 216"/>
                    <a:gd name="T4" fmla="*/ 120 w 139"/>
                    <a:gd name="T5" fmla="*/ 67 h 216"/>
                    <a:gd name="T6" fmla="*/ 125 w 139"/>
                    <a:gd name="T7" fmla="*/ 77 h 216"/>
                    <a:gd name="T8" fmla="*/ 120 w 139"/>
                    <a:gd name="T9" fmla="*/ 106 h 216"/>
                    <a:gd name="T10" fmla="*/ 125 w 139"/>
                    <a:gd name="T11" fmla="*/ 111 h 216"/>
                    <a:gd name="T12" fmla="*/ 135 w 139"/>
                    <a:gd name="T13" fmla="*/ 101 h 216"/>
                    <a:gd name="T14" fmla="*/ 130 w 139"/>
                    <a:gd name="T15" fmla="*/ 115 h 216"/>
                    <a:gd name="T16" fmla="*/ 135 w 139"/>
                    <a:gd name="T17" fmla="*/ 135 h 216"/>
                    <a:gd name="T18" fmla="*/ 139 w 139"/>
                    <a:gd name="T19" fmla="*/ 144 h 216"/>
                    <a:gd name="T20" fmla="*/ 135 w 139"/>
                    <a:gd name="T21" fmla="*/ 168 h 216"/>
                    <a:gd name="T22" fmla="*/ 120 w 139"/>
                    <a:gd name="T23" fmla="*/ 197 h 216"/>
                    <a:gd name="T24" fmla="*/ 115 w 139"/>
                    <a:gd name="T25" fmla="*/ 187 h 216"/>
                    <a:gd name="T26" fmla="*/ 111 w 139"/>
                    <a:gd name="T27" fmla="*/ 183 h 216"/>
                    <a:gd name="T28" fmla="*/ 120 w 139"/>
                    <a:gd name="T29" fmla="*/ 168 h 216"/>
                    <a:gd name="T30" fmla="*/ 125 w 139"/>
                    <a:gd name="T31" fmla="*/ 154 h 216"/>
                    <a:gd name="T32" fmla="*/ 125 w 139"/>
                    <a:gd name="T33" fmla="*/ 149 h 216"/>
                    <a:gd name="T34" fmla="*/ 115 w 139"/>
                    <a:gd name="T35" fmla="*/ 149 h 216"/>
                    <a:gd name="T36" fmla="*/ 111 w 139"/>
                    <a:gd name="T37" fmla="*/ 168 h 216"/>
                    <a:gd name="T38" fmla="*/ 101 w 139"/>
                    <a:gd name="T39" fmla="*/ 178 h 216"/>
                    <a:gd name="T40" fmla="*/ 96 w 139"/>
                    <a:gd name="T41" fmla="*/ 178 h 216"/>
                    <a:gd name="T42" fmla="*/ 91 w 139"/>
                    <a:gd name="T43" fmla="*/ 173 h 216"/>
                    <a:gd name="T44" fmla="*/ 87 w 139"/>
                    <a:gd name="T45" fmla="*/ 168 h 216"/>
                    <a:gd name="T46" fmla="*/ 91 w 139"/>
                    <a:gd name="T47" fmla="*/ 144 h 216"/>
                    <a:gd name="T48" fmla="*/ 91 w 139"/>
                    <a:gd name="T49" fmla="*/ 120 h 216"/>
                    <a:gd name="T50" fmla="*/ 87 w 139"/>
                    <a:gd name="T51" fmla="*/ 125 h 216"/>
                    <a:gd name="T52" fmla="*/ 87 w 139"/>
                    <a:gd name="T53" fmla="*/ 149 h 216"/>
                    <a:gd name="T54" fmla="*/ 82 w 139"/>
                    <a:gd name="T55" fmla="*/ 159 h 216"/>
                    <a:gd name="T56" fmla="*/ 67 w 139"/>
                    <a:gd name="T57" fmla="*/ 163 h 216"/>
                    <a:gd name="T58" fmla="*/ 63 w 139"/>
                    <a:gd name="T59" fmla="*/ 192 h 216"/>
                    <a:gd name="T60" fmla="*/ 58 w 139"/>
                    <a:gd name="T61" fmla="*/ 202 h 216"/>
                    <a:gd name="T62" fmla="*/ 39 w 139"/>
                    <a:gd name="T63" fmla="*/ 202 h 216"/>
                    <a:gd name="T64" fmla="*/ 29 w 139"/>
                    <a:gd name="T65" fmla="*/ 216 h 216"/>
                    <a:gd name="T66" fmla="*/ 19 w 139"/>
                    <a:gd name="T67" fmla="*/ 216 h 216"/>
                    <a:gd name="T68" fmla="*/ 34 w 139"/>
                    <a:gd name="T69" fmla="*/ 192 h 216"/>
                    <a:gd name="T70" fmla="*/ 48 w 139"/>
                    <a:gd name="T71" fmla="*/ 168 h 216"/>
                    <a:gd name="T72" fmla="*/ 5 w 139"/>
                    <a:gd name="T73" fmla="*/ 216 h 216"/>
                    <a:gd name="T74" fmla="*/ 0 w 139"/>
                    <a:gd name="T75" fmla="*/ 202 h 216"/>
                    <a:gd name="T76" fmla="*/ 0 w 139"/>
                    <a:gd name="T77" fmla="*/ 187 h 216"/>
                    <a:gd name="T78" fmla="*/ 19 w 139"/>
                    <a:gd name="T79" fmla="*/ 168 h 216"/>
                    <a:gd name="T80" fmla="*/ 24 w 139"/>
                    <a:gd name="T81" fmla="*/ 173 h 216"/>
                    <a:gd name="T82" fmla="*/ 29 w 139"/>
                    <a:gd name="T83" fmla="*/ 163 h 216"/>
                    <a:gd name="T84" fmla="*/ 39 w 139"/>
                    <a:gd name="T85" fmla="*/ 144 h 216"/>
                    <a:gd name="T86" fmla="*/ 48 w 139"/>
                    <a:gd name="T87" fmla="*/ 139 h 216"/>
                    <a:gd name="T88" fmla="*/ 53 w 139"/>
                    <a:gd name="T89" fmla="*/ 149 h 216"/>
                    <a:gd name="T90" fmla="*/ 53 w 139"/>
                    <a:gd name="T91" fmla="*/ 125 h 216"/>
                    <a:gd name="T92" fmla="*/ 53 w 139"/>
                    <a:gd name="T93" fmla="*/ 111 h 216"/>
                    <a:gd name="T94" fmla="*/ 63 w 139"/>
                    <a:gd name="T95" fmla="*/ 96 h 216"/>
                    <a:gd name="T96" fmla="*/ 63 w 139"/>
                    <a:gd name="T97" fmla="*/ 111 h 216"/>
                    <a:gd name="T98" fmla="*/ 67 w 139"/>
                    <a:gd name="T99" fmla="*/ 120 h 216"/>
                    <a:gd name="T100" fmla="*/ 87 w 139"/>
                    <a:gd name="T101" fmla="*/ 72 h 216"/>
                    <a:gd name="T102" fmla="*/ 91 w 139"/>
                    <a:gd name="T103" fmla="*/ 43 h 216"/>
                    <a:gd name="T104" fmla="*/ 91 w 139"/>
                    <a:gd name="T105" fmla="*/ 14 h 216"/>
                    <a:gd name="T106" fmla="*/ 91 w 139"/>
                    <a:gd name="T107" fmla="*/ 67 h 216"/>
                    <a:gd name="T108" fmla="*/ 111 w 139"/>
                    <a:gd name="T109" fmla="*/ 34 h 216"/>
                    <a:gd name="T110" fmla="*/ 115 w 139"/>
                    <a:gd name="T111" fmla="*/ 0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39" h="216">
                      <a:moveTo>
                        <a:pt x="120" y="0"/>
                      </a:moveTo>
                      <a:lnTo>
                        <a:pt x="120" y="19"/>
                      </a:lnTo>
                      <a:lnTo>
                        <a:pt x="115" y="34"/>
                      </a:lnTo>
                      <a:lnTo>
                        <a:pt x="115" y="48"/>
                      </a:lnTo>
                      <a:lnTo>
                        <a:pt x="115" y="58"/>
                      </a:lnTo>
                      <a:lnTo>
                        <a:pt x="120" y="67"/>
                      </a:lnTo>
                      <a:lnTo>
                        <a:pt x="125" y="63"/>
                      </a:lnTo>
                      <a:lnTo>
                        <a:pt x="125" y="77"/>
                      </a:lnTo>
                      <a:lnTo>
                        <a:pt x="120" y="91"/>
                      </a:lnTo>
                      <a:lnTo>
                        <a:pt x="120" y="106"/>
                      </a:lnTo>
                      <a:lnTo>
                        <a:pt x="125" y="125"/>
                      </a:lnTo>
                      <a:lnTo>
                        <a:pt x="125" y="111"/>
                      </a:lnTo>
                      <a:lnTo>
                        <a:pt x="130" y="96"/>
                      </a:lnTo>
                      <a:lnTo>
                        <a:pt x="135" y="101"/>
                      </a:lnTo>
                      <a:lnTo>
                        <a:pt x="135" y="106"/>
                      </a:lnTo>
                      <a:lnTo>
                        <a:pt x="130" y="115"/>
                      </a:lnTo>
                      <a:lnTo>
                        <a:pt x="130" y="125"/>
                      </a:lnTo>
                      <a:lnTo>
                        <a:pt x="135" y="135"/>
                      </a:lnTo>
                      <a:lnTo>
                        <a:pt x="139" y="139"/>
                      </a:lnTo>
                      <a:lnTo>
                        <a:pt x="139" y="144"/>
                      </a:lnTo>
                      <a:lnTo>
                        <a:pt x="139" y="154"/>
                      </a:lnTo>
                      <a:lnTo>
                        <a:pt x="135" y="168"/>
                      </a:lnTo>
                      <a:lnTo>
                        <a:pt x="125" y="183"/>
                      </a:lnTo>
                      <a:lnTo>
                        <a:pt x="120" y="197"/>
                      </a:lnTo>
                      <a:lnTo>
                        <a:pt x="115" y="192"/>
                      </a:lnTo>
                      <a:lnTo>
                        <a:pt x="115" y="187"/>
                      </a:lnTo>
                      <a:lnTo>
                        <a:pt x="111" y="187"/>
                      </a:lnTo>
                      <a:lnTo>
                        <a:pt x="111" y="183"/>
                      </a:lnTo>
                      <a:lnTo>
                        <a:pt x="115" y="178"/>
                      </a:lnTo>
                      <a:lnTo>
                        <a:pt x="120" y="168"/>
                      </a:lnTo>
                      <a:lnTo>
                        <a:pt x="125" y="163"/>
                      </a:lnTo>
                      <a:lnTo>
                        <a:pt x="125" y="154"/>
                      </a:lnTo>
                      <a:lnTo>
                        <a:pt x="125" y="149"/>
                      </a:lnTo>
                      <a:lnTo>
                        <a:pt x="125" y="149"/>
                      </a:lnTo>
                      <a:lnTo>
                        <a:pt x="120" y="149"/>
                      </a:lnTo>
                      <a:lnTo>
                        <a:pt x="115" y="149"/>
                      </a:lnTo>
                      <a:lnTo>
                        <a:pt x="115" y="159"/>
                      </a:lnTo>
                      <a:lnTo>
                        <a:pt x="111" y="168"/>
                      </a:lnTo>
                      <a:lnTo>
                        <a:pt x="106" y="178"/>
                      </a:lnTo>
                      <a:lnTo>
                        <a:pt x="101" y="178"/>
                      </a:lnTo>
                      <a:lnTo>
                        <a:pt x="96" y="183"/>
                      </a:lnTo>
                      <a:lnTo>
                        <a:pt x="96" y="178"/>
                      </a:lnTo>
                      <a:lnTo>
                        <a:pt x="96" y="178"/>
                      </a:lnTo>
                      <a:lnTo>
                        <a:pt x="91" y="173"/>
                      </a:lnTo>
                      <a:lnTo>
                        <a:pt x="87" y="168"/>
                      </a:lnTo>
                      <a:lnTo>
                        <a:pt x="87" y="168"/>
                      </a:lnTo>
                      <a:lnTo>
                        <a:pt x="87" y="163"/>
                      </a:lnTo>
                      <a:lnTo>
                        <a:pt x="91" y="144"/>
                      </a:lnTo>
                      <a:lnTo>
                        <a:pt x="91" y="135"/>
                      </a:lnTo>
                      <a:lnTo>
                        <a:pt x="91" y="120"/>
                      </a:lnTo>
                      <a:lnTo>
                        <a:pt x="91" y="125"/>
                      </a:lnTo>
                      <a:lnTo>
                        <a:pt x="87" y="125"/>
                      </a:lnTo>
                      <a:lnTo>
                        <a:pt x="87" y="130"/>
                      </a:lnTo>
                      <a:lnTo>
                        <a:pt x="87" y="149"/>
                      </a:lnTo>
                      <a:lnTo>
                        <a:pt x="87" y="154"/>
                      </a:lnTo>
                      <a:lnTo>
                        <a:pt x="82" y="159"/>
                      </a:lnTo>
                      <a:lnTo>
                        <a:pt x="77" y="163"/>
                      </a:lnTo>
                      <a:lnTo>
                        <a:pt x="67" y="163"/>
                      </a:lnTo>
                      <a:lnTo>
                        <a:pt x="67" y="183"/>
                      </a:lnTo>
                      <a:lnTo>
                        <a:pt x="63" y="192"/>
                      </a:lnTo>
                      <a:lnTo>
                        <a:pt x="63" y="197"/>
                      </a:lnTo>
                      <a:lnTo>
                        <a:pt x="58" y="202"/>
                      </a:lnTo>
                      <a:lnTo>
                        <a:pt x="48" y="197"/>
                      </a:lnTo>
                      <a:lnTo>
                        <a:pt x="39" y="202"/>
                      </a:lnTo>
                      <a:lnTo>
                        <a:pt x="34" y="211"/>
                      </a:lnTo>
                      <a:lnTo>
                        <a:pt x="29" y="216"/>
                      </a:lnTo>
                      <a:lnTo>
                        <a:pt x="24" y="216"/>
                      </a:lnTo>
                      <a:lnTo>
                        <a:pt x="19" y="216"/>
                      </a:lnTo>
                      <a:lnTo>
                        <a:pt x="29" y="202"/>
                      </a:lnTo>
                      <a:lnTo>
                        <a:pt x="34" y="192"/>
                      </a:lnTo>
                      <a:lnTo>
                        <a:pt x="43" y="178"/>
                      </a:lnTo>
                      <a:lnTo>
                        <a:pt x="48" y="168"/>
                      </a:lnTo>
                      <a:lnTo>
                        <a:pt x="24" y="192"/>
                      </a:lnTo>
                      <a:lnTo>
                        <a:pt x="5" y="216"/>
                      </a:lnTo>
                      <a:lnTo>
                        <a:pt x="0" y="207"/>
                      </a:lnTo>
                      <a:lnTo>
                        <a:pt x="0" y="202"/>
                      </a:lnTo>
                      <a:lnTo>
                        <a:pt x="0" y="197"/>
                      </a:lnTo>
                      <a:lnTo>
                        <a:pt x="0" y="187"/>
                      </a:lnTo>
                      <a:lnTo>
                        <a:pt x="10" y="178"/>
                      </a:lnTo>
                      <a:lnTo>
                        <a:pt x="19" y="168"/>
                      </a:lnTo>
                      <a:lnTo>
                        <a:pt x="24" y="168"/>
                      </a:lnTo>
                      <a:lnTo>
                        <a:pt x="24" y="173"/>
                      </a:lnTo>
                      <a:lnTo>
                        <a:pt x="29" y="168"/>
                      </a:lnTo>
                      <a:lnTo>
                        <a:pt x="29" y="163"/>
                      </a:lnTo>
                      <a:lnTo>
                        <a:pt x="34" y="154"/>
                      </a:lnTo>
                      <a:lnTo>
                        <a:pt x="39" y="144"/>
                      </a:lnTo>
                      <a:lnTo>
                        <a:pt x="43" y="139"/>
                      </a:lnTo>
                      <a:lnTo>
                        <a:pt x="48" y="139"/>
                      </a:lnTo>
                      <a:lnTo>
                        <a:pt x="48" y="154"/>
                      </a:lnTo>
                      <a:lnTo>
                        <a:pt x="53" y="149"/>
                      </a:lnTo>
                      <a:lnTo>
                        <a:pt x="53" y="139"/>
                      </a:lnTo>
                      <a:lnTo>
                        <a:pt x="53" y="125"/>
                      </a:lnTo>
                      <a:lnTo>
                        <a:pt x="53" y="120"/>
                      </a:lnTo>
                      <a:lnTo>
                        <a:pt x="53" y="111"/>
                      </a:lnTo>
                      <a:lnTo>
                        <a:pt x="58" y="101"/>
                      </a:lnTo>
                      <a:lnTo>
                        <a:pt x="63" y="96"/>
                      </a:lnTo>
                      <a:lnTo>
                        <a:pt x="63" y="101"/>
                      </a:lnTo>
                      <a:lnTo>
                        <a:pt x="63" y="111"/>
                      </a:lnTo>
                      <a:lnTo>
                        <a:pt x="63" y="115"/>
                      </a:lnTo>
                      <a:lnTo>
                        <a:pt x="67" y="120"/>
                      </a:lnTo>
                      <a:lnTo>
                        <a:pt x="77" y="96"/>
                      </a:lnTo>
                      <a:lnTo>
                        <a:pt x="87" y="72"/>
                      </a:lnTo>
                      <a:lnTo>
                        <a:pt x="91" y="58"/>
                      </a:lnTo>
                      <a:lnTo>
                        <a:pt x="91" y="43"/>
                      </a:lnTo>
                      <a:lnTo>
                        <a:pt x="91" y="29"/>
                      </a:lnTo>
                      <a:lnTo>
                        <a:pt x="91" y="14"/>
                      </a:lnTo>
                      <a:lnTo>
                        <a:pt x="96" y="14"/>
                      </a:lnTo>
                      <a:lnTo>
                        <a:pt x="91" y="67"/>
                      </a:lnTo>
                      <a:lnTo>
                        <a:pt x="101" y="67"/>
                      </a:lnTo>
                      <a:lnTo>
                        <a:pt x="111" y="34"/>
                      </a:lnTo>
                      <a:lnTo>
                        <a:pt x="115" y="19"/>
                      </a:lnTo>
                      <a:lnTo>
                        <a:pt x="115" y="0"/>
                      </a:lnTo>
                      <a:lnTo>
                        <a:pt x="1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2" name="Freeform 480">
                  <a:extLst>
                    <a:ext uri="{FF2B5EF4-FFF2-40B4-BE49-F238E27FC236}">
                      <a16:creationId xmlns:a16="http://schemas.microsoft.com/office/drawing/2014/main" id="{98EB76F4-B2DF-4F64-8E48-3EB4968475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" y="2357"/>
                  <a:ext cx="24" cy="14"/>
                </a:xfrm>
                <a:custGeom>
                  <a:avLst/>
                  <a:gdLst>
                    <a:gd name="T0" fmla="*/ 0 w 24"/>
                    <a:gd name="T1" fmla="*/ 14 h 14"/>
                    <a:gd name="T2" fmla="*/ 0 w 24"/>
                    <a:gd name="T3" fmla="*/ 9 h 14"/>
                    <a:gd name="T4" fmla="*/ 9 w 24"/>
                    <a:gd name="T5" fmla="*/ 5 h 14"/>
                    <a:gd name="T6" fmla="*/ 9 w 24"/>
                    <a:gd name="T7" fmla="*/ 5 h 14"/>
                    <a:gd name="T8" fmla="*/ 14 w 24"/>
                    <a:gd name="T9" fmla="*/ 5 h 14"/>
                    <a:gd name="T10" fmla="*/ 14 w 24"/>
                    <a:gd name="T11" fmla="*/ 5 h 14"/>
                    <a:gd name="T12" fmla="*/ 19 w 24"/>
                    <a:gd name="T13" fmla="*/ 0 h 14"/>
                    <a:gd name="T14" fmla="*/ 24 w 24"/>
                    <a:gd name="T15" fmla="*/ 0 h 14"/>
                    <a:gd name="T16" fmla="*/ 19 w 24"/>
                    <a:gd name="T17" fmla="*/ 5 h 14"/>
                    <a:gd name="T18" fmla="*/ 9 w 24"/>
                    <a:gd name="T19" fmla="*/ 9 h 14"/>
                    <a:gd name="T20" fmla="*/ 5 w 24"/>
                    <a:gd name="T21" fmla="*/ 14 h 14"/>
                    <a:gd name="T22" fmla="*/ 5 w 24"/>
                    <a:gd name="T23" fmla="*/ 14 h 14"/>
                    <a:gd name="T24" fmla="*/ 0 w 24"/>
                    <a:gd name="T25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14">
                      <a:moveTo>
                        <a:pt x="0" y="14"/>
                      </a:moveTo>
                      <a:lnTo>
                        <a:pt x="0" y="9"/>
                      </a:lnTo>
                      <a:lnTo>
                        <a:pt x="9" y="5"/>
                      </a:lnTo>
                      <a:lnTo>
                        <a:pt x="9" y="5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9" y="9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3" name="Freeform 481">
                  <a:extLst>
                    <a:ext uri="{FF2B5EF4-FFF2-40B4-BE49-F238E27FC236}">
                      <a16:creationId xmlns:a16="http://schemas.microsoft.com/office/drawing/2014/main" id="{47997276-1CC2-40AE-ABC7-C184C2F210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0" y="2357"/>
                  <a:ext cx="24" cy="19"/>
                </a:xfrm>
                <a:custGeom>
                  <a:avLst/>
                  <a:gdLst>
                    <a:gd name="T0" fmla="*/ 24 w 24"/>
                    <a:gd name="T1" fmla="*/ 0 h 19"/>
                    <a:gd name="T2" fmla="*/ 0 w 24"/>
                    <a:gd name="T3" fmla="*/ 19 h 19"/>
                    <a:gd name="T4" fmla="*/ 24 w 24"/>
                    <a:gd name="T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19">
                      <a:moveTo>
                        <a:pt x="24" y="0"/>
                      </a:moveTo>
                      <a:lnTo>
                        <a:pt x="0" y="19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4" name="Freeform 482">
                  <a:extLst>
                    <a:ext uri="{FF2B5EF4-FFF2-40B4-BE49-F238E27FC236}">
                      <a16:creationId xmlns:a16="http://schemas.microsoft.com/office/drawing/2014/main" id="{35C5817E-0F08-4337-9B84-3F2FF601BB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3" y="2357"/>
                  <a:ext cx="134" cy="101"/>
                </a:xfrm>
                <a:custGeom>
                  <a:avLst/>
                  <a:gdLst>
                    <a:gd name="T0" fmla="*/ 82 w 134"/>
                    <a:gd name="T1" fmla="*/ 43 h 101"/>
                    <a:gd name="T2" fmla="*/ 77 w 134"/>
                    <a:gd name="T3" fmla="*/ 58 h 101"/>
                    <a:gd name="T4" fmla="*/ 58 w 134"/>
                    <a:gd name="T5" fmla="*/ 72 h 101"/>
                    <a:gd name="T6" fmla="*/ 38 w 134"/>
                    <a:gd name="T7" fmla="*/ 82 h 101"/>
                    <a:gd name="T8" fmla="*/ 0 w 134"/>
                    <a:gd name="T9" fmla="*/ 101 h 101"/>
                    <a:gd name="T10" fmla="*/ 19 w 134"/>
                    <a:gd name="T11" fmla="*/ 91 h 101"/>
                    <a:gd name="T12" fmla="*/ 34 w 134"/>
                    <a:gd name="T13" fmla="*/ 82 h 101"/>
                    <a:gd name="T14" fmla="*/ 72 w 134"/>
                    <a:gd name="T15" fmla="*/ 53 h 101"/>
                    <a:gd name="T16" fmla="*/ 134 w 134"/>
                    <a:gd name="T17" fmla="*/ 0 h 101"/>
                    <a:gd name="T18" fmla="*/ 125 w 134"/>
                    <a:gd name="T19" fmla="*/ 14 h 101"/>
                    <a:gd name="T20" fmla="*/ 115 w 134"/>
                    <a:gd name="T21" fmla="*/ 29 h 101"/>
                    <a:gd name="T22" fmla="*/ 96 w 134"/>
                    <a:gd name="T23" fmla="*/ 38 h 101"/>
                    <a:gd name="T24" fmla="*/ 91 w 134"/>
                    <a:gd name="T25" fmla="*/ 43 h 101"/>
                    <a:gd name="T26" fmla="*/ 82 w 134"/>
                    <a:gd name="T27" fmla="*/ 43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34" h="101">
                      <a:moveTo>
                        <a:pt x="82" y="43"/>
                      </a:moveTo>
                      <a:lnTo>
                        <a:pt x="77" y="58"/>
                      </a:lnTo>
                      <a:lnTo>
                        <a:pt x="58" y="72"/>
                      </a:lnTo>
                      <a:lnTo>
                        <a:pt x="38" y="82"/>
                      </a:lnTo>
                      <a:lnTo>
                        <a:pt x="0" y="101"/>
                      </a:lnTo>
                      <a:lnTo>
                        <a:pt x="19" y="91"/>
                      </a:lnTo>
                      <a:lnTo>
                        <a:pt x="34" y="82"/>
                      </a:lnTo>
                      <a:lnTo>
                        <a:pt x="72" y="53"/>
                      </a:lnTo>
                      <a:lnTo>
                        <a:pt x="134" y="0"/>
                      </a:lnTo>
                      <a:lnTo>
                        <a:pt x="125" y="14"/>
                      </a:lnTo>
                      <a:lnTo>
                        <a:pt x="115" y="29"/>
                      </a:lnTo>
                      <a:lnTo>
                        <a:pt x="96" y="38"/>
                      </a:lnTo>
                      <a:lnTo>
                        <a:pt x="91" y="43"/>
                      </a:lnTo>
                      <a:lnTo>
                        <a:pt x="82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5" name="Freeform 483">
                  <a:extLst>
                    <a:ext uri="{FF2B5EF4-FFF2-40B4-BE49-F238E27FC236}">
                      <a16:creationId xmlns:a16="http://schemas.microsoft.com/office/drawing/2014/main" id="{7566526D-AE84-4C5D-9F66-46699C3B12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4" y="2357"/>
                  <a:ext cx="1" cy="24"/>
                </a:xfrm>
                <a:custGeom>
                  <a:avLst/>
                  <a:gdLst>
                    <a:gd name="T0" fmla="*/ 0 h 24"/>
                    <a:gd name="T1" fmla="*/ 24 h 24"/>
                    <a:gd name="T2" fmla="*/ 0 h 24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4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6" name="Freeform 484">
                  <a:extLst>
                    <a:ext uri="{FF2B5EF4-FFF2-40B4-BE49-F238E27FC236}">
                      <a16:creationId xmlns:a16="http://schemas.microsoft.com/office/drawing/2014/main" id="{40F61D37-84C1-4152-84F6-A5B9AA0037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80" y="2362"/>
                  <a:ext cx="115" cy="33"/>
                </a:xfrm>
                <a:custGeom>
                  <a:avLst/>
                  <a:gdLst>
                    <a:gd name="T0" fmla="*/ 115 w 115"/>
                    <a:gd name="T1" fmla="*/ 0 h 33"/>
                    <a:gd name="T2" fmla="*/ 106 w 115"/>
                    <a:gd name="T3" fmla="*/ 4 h 33"/>
                    <a:gd name="T4" fmla="*/ 91 w 115"/>
                    <a:gd name="T5" fmla="*/ 9 h 33"/>
                    <a:gd name="T6" fmla="*/ 72 w 115"/>
                    <a:gd name="T7" fmla="*/ 14 h 33"/>
                    <a:gd name="T8" fmla="*/ 48 w 115"/>
                    <a:gd name="T9" fmla="*/ 19 h 33"/>
                    <a:gd name="T10" fmla="*/ 38 w 115"/>
                    <a:gd name="T11" fmla="*/ 24 h 33"/>
                    <a:gd name="T12" fmla="*/ 34 w 115"/>
                    <a:gd name="T13" fmla="*/ 29 h 33"/>
                    <a:gd name="T14" fmla="*/ 34 w 115"/>
                    <a:gd name="T15" fmla="*/ 33 h 33"/>
                    <a:gd name="T16" fmla="*/ 29 w 115"/>
                    <a:gd name="T17" fmla="*/ 29 h 33"/>
                    <a:gd name="T18" fmla="*/ 29 w 115"/>
                    <a:gd name="T19" fmla="*/ 29 h 33"/>
                    <a:gd name="T20" fmla="*/ 19 w 115"/>
                    <a:gd name="T21" fmla="*/ 29 h 33"/>
                    <a:gd name="T22" fmla="*/ 10 w 115"/>
                    <a:gd name="T23" fmla="*/ 29 h 33"/>
                    <a:gd name="T24" fmla="*/ 0 w 115"/>
                    <a:gd name="T25" fmla="*/ 29 h 33"/>
                    <a:gd name="T26" fmla="*/ 5 w 115"/>
                    <a:gd name="T27" fmla="*/ 24 h 33"/>
                    <a:gd name="T28" fmla="*/ 10 w 115"/>
                    <a:gd name="T29" fmla="*/ 19 h 33"/>
                    <a:gd name="T30" fmla="*/ 14 w 115"/>
                    <a:gd name="T31" fmla="*/ 19 h 33"/>
                    <a:gd name="T32" fmla="*/ 19 w 115"/>
                    <a:gd name="T33" fmla="*/ 19 h 33"/>
                    <a:gd name="T34" fmla="*/ 43 w 115"/>
                    <a:gd name="T35" fmla="*/ 14 h 33"/>
                    <a:gd name="T36" fmla="*/ 67 w 115"/>
                    <a:gd name="T37" fmla="*/ 9 h 33"/>
                    <a:gd name="T38" fmla="*/ 91 w 115"/>
                    <a:gd name="T39" fmla="*/ 0 h 33"/>
                    <a:gd name="T40" fmla="*/ 101 w 115"/>
                    <a:gd name="T41" fmla="*/ 0 h 33"/>
                    <a:gd name="T42" fmla="*/ 115 w 115"/>
                    <a:gd name="T43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15" h="33">
                      <a:moveTo>
                        <a:pt x="115" y="0"/>
                      </a:moveTo>
                      <a:lnTo>
                        <a:pt x="106" y="4"/>
                      </a:lnTo>
                      <a:lnTo>
                        <a:pt x="91" y="9"/>
                      </a:lnTo>
                      <a:lnTo>
                        <a:pt x="72" y="14"/>
                      </a:lnTo>
                      <a:lnTo>
                        <a:pt x="48" y="19"/>
                      </a:lnTo>
                      <a:lnTo>
                        <a:pt x="38" y="24"/>
                      </a:lnTo>
                      <a:lnTo>
                        <a:pt x="34" y="29"/>
                      </a:lnTo>
                      <a:lnTo>
                        <a:pt x="34" y="33"/>
                      </a:lnTo>
                      <a:lnTo>
                        <a:pt x="29" y="29"/>
                      </a:lnTo>
                      <a:lnTo>
                        <a:pt x="29" y="29"/>
                      </a:lnTo>
                      <a:lnTo>
                        <a:pt x="19" y="29"/>
                      </a:lnTo>
                      <a:lnTo>
                        <a:pt x="10" y="29"/>
                      </a:lnTo>
                      <a:lnTo>
                        <a:pt x="0" y="29"/>
                      </a:lnTo>
                      <a:lnTo>
                        <a:pt x="5" y="24"/>
                      </a:lnTo>
                      <a:lnTo>
                        <a:pt x="10" y="19"/>
                      </a:lnTo>
                      <a:lnTo>
                        <a:pt x="14" y="19"/>
                      </a:lnTo>
                      <a:lnTo>
                        <a:pt x="19" y="19"/>
                      </a:lnTo>
                      <a:lnTo>
                        <a:pt x="43" y="14"/>
                      </a:lnTo>
                      <a:lnTo>
                        <a:pt x="67" y="9"/>
                      </a:lnTo>
                      <a:lnTo>
                        <a:pt x="91" y="0"/>
                      </a:lnTo>
                      <a:lnTo>
                        <a:pt x="101" y="0"/>
                      </a:lnTo>
                      <a:lnTo>
                        <a:pt x="1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7" name="Freeform 485">
                  <a:extLst>
                    <a:ext uri="{FF2B5EF4-FFF2-40B4-BE49-F238E27FC236}">
                      <a16:creationId xmlns:a16="http://schemas.microsoft.com/office/drawing/2014/main" id="{07EEA101-17DA-462B-8C8F-619C6DCDD5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9" y="2362"/>
                  <a:ext cx="29" cy="14"/>
                </a:xfrm>
                <a:custGeom>
                  <a:avLst/>
                  <a:gdLst>
                    <a:gd name="T0" fmla="*/ 0 w 29"/>
                    <a:gd name="T1" fmla="*/ 14 h 14"/>
                    <a:gd name="T2" fmla="*/ 0 w 29"/>
                    <a:gd name="T3" fmla="*/ 9 h 14"/>
                    <a:gd name="T4" fmla="*/ 0 w 29"/>
                    <a:gd name="T5" fmla="*/ 4 h 14"/>
                    <a:gd name="T6" fmla="*/ 10 w 29"/>
                    <a:gd name="T7" fmla="*/ 4 h 14"/>
                    <a:gd name="T8" fmla="*/ 19 w 29"/>
                    <a:gd name="T9" fmla="*/ 4 h 14"/>
                    <a:gd name="T10" fmla="*/ 24 w 29"/>
                    <a:gd name="T11" fmla="*/ 0 h 14"/>
                    <a:gd name="T12" fmla="*/ 29 w 29"/>
                    <a:gd name="T13" fmla="*/ 0 h 14"/>
                    <a:gd name="T14" fmla="*/ 29 w 29"/>
                    <a:gd name="T15" fmla="*/ 0 h 14"/>
                    <a:gd name="T16" fmla="*/ 0 w 29"/>
                    <a:gd name="T1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" h="14">
                      <a:moveTo>
                        <a:pt x="0" y="14"/>
                      </a:move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10" y="4"/>
                      </a:lnTo>
                      <a:lnTo>
                        <a:pt x="19" y="4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8" name="Freeform 486">
                  <a:extLst>
                    <a:ext uri="{FF2B5EF4-FFF2-40B4-BE49-F238E27FC236}">
                      <a16:creationId xmlns:a16="http://schemas.microsoft.com/office/drawing/2014/main" id="{9D95EDFA-83DC-4A4A-8A32-5B2D9BD823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77" y="2362"/>
                  <a:ext cx="163" cy="77"/>
                </a:xfrm>
                <a:custGeom>
                  <a:avLst/>
                  <a:gdLst>
                    <a:gd name="T0" fmla="*/ 101 w 163"/>
                    <a:gd name="T1" fmla="*/ 38 h 77"/>
                    <a:gd name="T2" fmla="*/ 110 w 163"/>
                    <a:gd name="T3" fmla="*/ 48 h 77"/>
                    <a:gd name="T4" fmla="*/ 81 w 163"/>
                    <a:gd name="T5" fmla="*/ 62 h 77"/>
                    <a:gd name="T6" fmla="*/ 67 w 163"/>
                    <a:gd name="T7" fmla="*/ 67 h 77"/>
                    <a:gd name="T8" fmla="*/ 53 w 163"/>
                    <a:gd name="T9" fmla="*/ 72 h 77"/>
                    <a:gd name="T10" fmla="*/ 24 w 163"/>
                    <a:gd name="T11" fmla="*/ 77 h 77"/>
                    <a:gd name="T12" fmla="*/ 0 w 163"/>
                    <a:gd name="T13" fmla="*/ 77 h 77"/>
                    <a:gd name="T14" fmla="*/ 19 w 163"/>
                    <a:gd name="T15" fmla="*/ 72 h 77"/>
                    <a:gd name="T16" fmla="*/ 43 w 163"/>
                    <a:gd name="T17" fmla="*/ 67 h 77"/>
                    <a:gd name="T18" fmla="*/ 57 w 163"/>
                    <a:gd name="T19" fmla="*/ 57 h 77"/>
                    <a:gd name="T20" fmla="*/ 77 w 163"/>
                    <a:gd name="T21" fmla="*/ 48 h 77"/>
                    <a:gd name="T22" fmla="*/ 110 w 163"/>
                    <a:gd name="T23" fmla="*/ 29 h 77"/>
                    <a:gd name="T24" fmla="*/ 130 w 163"/>
                    <a:gd name="T25" fmla="*/ 19 h 77"/>
                    <a:gd name="T26" fmla="*/ 139 w 163"/>
                    <a:gd name="T27" fmla="*/ 14 h 77"/>
                    <a:gd name="T28" fmla="*/ 149 w 163"/>
                    <a:gd name="T29" fmla="*/ 9 h 77"/>
                    <a:gd name="T30" fmla="*/ 163 w 163"/>
                    <a:gd name="T31" fmla="*/ 0 h 77"/>
                    <a:gd name="T32" fmla="*/ 149 w 163"/>
                    <a:gd name="T33" fmla="*/ 9 h 77"/>
                    <a:gd name="T34" fmla="*/ 134 w 163"/>
                    <a:gd name="T35" fmla="*/ 19 h 77"/>
                    <a:gd name="T36" fmla="*/ 120 w 163"/>
                    <a:gd name="T37" fmla="*/ 29 h 77"/>
                    <a:gd name="T38" fmla="*/ 101 w 163"/>
                    <a:gd name="T39" fmla="*/ 38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63" h="77">
                      <a:moveTo>
                        <a:pt x="101" y="38"/>
                      </a:moveTo>
                      <a:lnTo>
                        <a:pt x="110" y="48"/>
                      </a:lnTo>
                      <a:lnTo>
                        <a:pt x="81" y="62"/>
                      </a:lnTo>
                      <a:lnTo>
                        <a:pt x="67" y="67"/>
                      </a:lnTo>
                      <a:lnTo>
                        <a:pt x="53" y="72"/>
                      </a:lnTo>
                      <a:lnTo>
                        <a:pt x="24" y="77"/>
                      </a:lnTo>
                      <a:lnTo>
                        <a:pt x="0" y="77"/>
                      </a:lnTo>
                      <a:lnTo>
                        <a:pt x="19" y="72"/>
                      </a:lnTo>
                      <a:lnTo>
                        <a:pt x="43" y="67"/>
                      </a:lnTo>
                      <a:lnTo>
                        <a:pt x="57" y="57"/>
                      </a:lnTo>
                      <a:lnTo>
                        <a:pt x="77" y="48"/>
                      </a:lnTo>
                      <a:lnTo>
                        <a:pt x="110" y="29"/>
                      </a:lnTo>
                      <a:lnTo>
                        <a:pt x="130" y="19"/>
                      </a:lnTo>
                      <a:lnTo>
                        <a:pt x="139" y="14"/>
                      </a:lnTo>
                      <a:lnTo>
                        <a:pt x="149" y="9"/>
                      </a:lnTo>
                      <a:lnTo>
                        <a:pt x="163" y="0"/>
                      </a:lnTo>
                      <a:lnTo>
                        <a:pt x="149" y="9"/>
                      </a:lnTo>
                      <a:lnTo>
                        <a:pt x="134" y="19"/>
                      </a:lnTo>
                      <a:lnTo>
                        <a:pt x="120" y="29"/>
                      </a:lnTo>
                      <a:lnTo>
                        <a:pt x="101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8999" name="Freeform 487">
                  <a:extLst>
                    <a:ext uri="{FF2B5EF4-FFF2-40B4-BE49-F238E27FC236}">
                      <a16:creationId xmlns:a16="http://schemas.microsoft.com/office/drawing/2014/main" id="{5D9EB46B-A9FF-41AD-BDF7-0D0B2786B7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2" y="2366"/>
                  <a:ext cx="29" cy="29"/>
                </a:xfrm>
                <a:custGeom>
                  <a:avLst/>
                  <a:gdLst>
                    <a:gd name="T0" fmla="*/ 0 w 29"/>
                    <a:gd name="T1" fmla="*/ 29 h 29"/>
                    <a:gd name="T2" fmla="*/ 5 w 29"/>
                    <a:gd name="T3" fmla="*/ 20 h 29"/>
                    <a:gd name="T4" fmla="*/ 9 w 29"/>
                    <a:gd name="T5" fmla="*/ 15 h 29"/>
                    <a:gd name="T6" fmla="*/ 19 w 29"/>
                    <a:gd name="T7" fmla="*/ 10 h 29"/>
                    <a:gd name="T8" fmla="*/ 29 w 29"/>
                    <a:gd name="T9" fmla="*/ 5 h 29"/>
                    <a:gd name="T10" fmla="*/ 29 w 29"/>
                    <a:gd name="T11" fmla="*/ 5 h 29"/>
                    <a:gd name="T12" fmla="*/ 29 w 29"/>
                    <a:gd name="T13" fmla="*/ 0 h 29"/>
                    <a:gd name="T14" fmla="*/ 29 w 29"/>
                    <a:gd name="T15" fmla="*/ 0 h 29"/>
                    <a:gd name="T16" fmla="*/ 29 w 29"/>
                    <a:gd name="T17" fmla="*/ 5 h 29"/>
                    <a:gd name="T18" fmla="*/ 24 w 29"/>
                    <a:gd name="T19" fmla="*/ 10 h 29"/>
                    <a:gd name="T20" fmla="*/ 19 w 29"/>
                    <a:gd name="T21" fmla="*/ 15 h 29"/>
                    <a:gd name="T22" fmla="*/ 5 w 29"/>
                    <a:gd name="T23" fmla="*/ 20 h 29"/>
                    <a:gd name="T24" fmla="*/ 0 w 29"/>
                    <a:gd name="T25" fmla="*/ 25 h 29"/>
                    <a:gd name="T26" fmla="*/ 0 w 29"/>
                    <a:gd name="T2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9" h="29">
                      <a:moveTo>
                        <a:pt x="0" y="29"/>
                      </a:moveTo>
                      <a:lnTo>
                        <a:pt x="5" y="20"/>
                      </a:lnTo>
                      <a:lnTo>
                        <a:pt x="9" y="15"/>
                      </a:lnTo>
                      <a:lnTo>
                        <a:pt x="19" y="10"/>
                      </a:lnTo>
                      <a:lnTo>
                        <a:pt x="29" y="5"/>
                      </a:lnTo>
                      <a:lnTo>
                        <a:pt x="29" y="5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9" y="5"/>
                      </a:lnTo>
                      <a:lnTo>
                        <a:pt x="24" y="10"/>
                      </a:lnTo>
                      <a:lnTo>
                        <a:pt x="19" y="15"/>
                      </a:lnTo>
                      <a:lnTo>
                        <a:pt x="5" y="20"/>
                      </a:lnTo>
                      <a:lnTo>
                        <a:pt x="0" y="25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0" name="Freeform 488">
                  <a:extLst>
                    <a:ext uri="{FF2B5EF4-FFF2-40B4-BE49-F238E27FC236}">
                      <a16:creationId xmlns:a16="http://schemas.microsoft.com/office/drawing/2014/main" id="{C4E6029E-8E87-4773-890B-75FAED919B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0" y="2366"/>
                  <a:ext cx="19" cy="29"/>
                </a:xfrm>
                <a:custGeom>
                  <a:avLst/>
                  <a:gdLst>
                    <a:gd name="T0" fmla="*/ 19 w 19"/>
                    <a:gd name="T1" fmla="*/ 29 h 29"/>
                    <a:gd name="T2" fmla="*/ 14 w 19"/>
                    <a:gd name="T3" fmla="*/ 25 h 29"/>
                    <a:gd name="T4" fmla="*/ 9 w 19"/>
                    <a:gd name="T5" fmla="*/ 20 h 29"/>
                    <a:gd name="T6" fmla="*/ 0 w 19"/>
                    <a:gd name="T7" fmla="*/ 10 h 29"/>
                    <a:gd name="T8" fmla="*/ 0 w 19"/>
                    <a:gd name="T9" fmla="*/ 0 h 29"/>
                    <a:gd name="T10" fmla="*/ 5 w 19"/>
                    <a:gd name="T11" fmla="*/ 5 h 29"/>
                    <a:gd name="T12" fmla="*/ 5 w 19"/>
                    <a:gd name="T13" fmla="*/ 5 h 29"/>
                    <a:gd name="T14" fmla="*/ 9 w 19"/>
                    <a:gd name="T15" fmla="*/ 15 h 29"/>
                    <a:gd name="T16" fmla="*/ 14 w 19"/>
                    <a:gd name="T17" fmla="*/ 20 h 29"/>
                    <a:gd name="T18" fmla="*/ 19 w 19"/>
                    <a:gd name="T19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29">
                      <a:moveTo>
                        <a:pt x="19" y="29"/>
                      </a:moveTo>
                      <a:lnTo>
                        <a:pt x="14" y="25"/>
                      </a:lnTo>
                      <a:lnTo>
                        <a:pt x="9" y="20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9" y="15"/>
                      </a:lnTo>
                      <a:lnTo>
                        <a:pt x="14" y="20"/>
                      </a:lnTo>
                      <a:lnTo>
                        <a:pt x="19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1" name="Freeform 489">
                  <a:extLst>
                    <a:ext uri="{FF2B5EF4-FFF2-40B4-BE49-F238E27FC236}">
                      <a16:creationId xmlns:a16="http://schemas.microsoft.com/office/drawing/2014/main" id="{A405607C-1BAF-4666-A3CF-922A494639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8" y="2371"/>
                  <a:ext cx="29" cy="15"/>
                </a:xfrm>
                <a:custGeom>
                  <a:avLst/>
                  <a:gdLst>
                    <a:gd name="T0" fmla="*/ 29 w 29"/>
                    <a:gd name="T1" fmla="*/ 0 h 15"/>
                    <a:gd name="T2" fmla="*/ 0 w 29"/>
                    <a:gd name="T3" fmla="*/ 15 h 15"/>
                    <a:gd name="T4" fmla="*/ 5 w 29"/>
                    <a:gd name="T5" fmla="*/ 10 h 15"/>
                    <a:gd name="T6" fmla="*/ 14 w 29"/>
                    <a:gd name="T7" fmla="*/ 5 h 15"/>
                    <a:gd name="T8" fmla="*/ 29 w 29"/>
                    <a:gd name="T9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15">
                      <a:moveTo>
                        <a:pt x="29" y="0"/>
                      </a:move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14" y="5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2" name="Freeform 490">
                  <a:extLst>
                    <a:ext uri="{FF2B5EF4-FFF2-40B4-BE49-F238E27FC236}">
                      <a16:creationId xmlns:a16="http://schemas.microsoft.com/office/drawing/2014/main" id="{DA8C3DEA-CB1C-48DB-B8C6-369D70AA7D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6" y="2376"/>
                  <a:ext cx="29" cy="19"/>
                </a:xfrm>
                <a:custGeom>
                  <a:avLst/>
                  <a:gdLst>
                    <a:gd name="T0" fmla="*/ 0 w 29"/>
                    <a:gd name="T1" fmla="*/ 19 h 19"/>
                    <a:gd name="T2" fmla="*/ 29 w 29"/>
                    <a:gd name="T3" fmla="*/ 0 h 19"/>
                    <a:gd name="T4" fmla="*/ 19 w 29"/>
                    <a:gd name="T5" fmla="*/ 5 h 19"/>
                    <a:gd name="T6" fmla="*/ 15 w 29"/>
                    <a:gd name="T7" fmla="*/ 10 h 19"/>
                    <a:gd name="T8" fmla="*/ 10 w 29"/>
                    <a:gd name="T9" fmla="*/ 19 h 19"/>
                    <a:gd name="T10" fmla="*/ 5 w 29"/>
                    <a:gd name="T11" fmla="*/ 19 h 19"/>
                    <a:gd name="T12" fmla="*/ 0 w 29"/>
                    <a:gd name="T13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19">
                      <a:moveTo>
                        <a:pt x="0" y="19"/>
                      </a:moveTo>
                      <a:lnTo>
                        <a:pt x="29" y="0"/>
                      </a:lnTo>
                      <a:lnTo>
                        <a:pt x="19" y="5"/>
                      </a:lnTo>
                      <a:lnTo>
                        <a:pt x="15" y="10"/>
                      </a:lnTo>
                      <a:lnTo>
                        <a:pt x="10" y="19"/>
                      </a:lnTo>
                      <a:lnTo>
                        <a:pt x="5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3" name="Freeform 491">
                  <a:extLst>
                    <a:ext uri="{FF2B5EF4-FFF2-40B4-BE49-F238E27FC236}">
                      <a16:creationId xmlns:a16="http://schemas.microsoft.com/office/drawing/2014/main" id="{0D3F1E89-BBE7-40FC-B260-BA6FBC889C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72" y="2381"/>
                  <a:ext cx="14" cy="24"/>
                </a:xfrm>
                <a:custGeom>
                  <a:avLst/>
                  <a:gdLst>
                    <a:gd name="T0" fmla="*/ 14 w 14"/>
                    <a:gd name="T1" fmla="*/ 24 h 24"/>
                    <a:gd name="T2" fmla="*/ 0 w 14"/>
                    <a:gd name="T3" fmla="*/ 0 h 24"/>
                    <a:gd name="T4" fmla="*/ 14 w 14"/>
                    <a:gd name="T5" fmla="*/ 19 h 24"/>
                    <a:gd name="T6" fmla="*/ 14 w 14"/>
                    <a:gd name="T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" h="24">
                      <a:moveTo>
                        <a:pt x="14" y="24"/>
                      </a:moveTo>
                      <a:lnTo>
                        <a:pt x="0" y="0"/>
                      </a:lnTo>
                      <a:lnTo>
                        <a:pt x="14" y="19"/>
                      </a:lnTo>
                      <a:lnTo>
                        <a:pt x="1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4" name="Freeform 492">
                  <a:extLst>
                    <a:ext uri="{FF2B5EF4-FFF2-40B4-BE49-F238E27FC236}">
                      <a16:creationId xmlns:a16="http://schemas.microsoft.com/office/drawing/2014/main" id="{BBB4EF1B-2119-4758-A5EB-73E7E8313C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97" y="2381"/>
                  <a:ext cx="43" cy="24"/>
                </a:xfrm>
                <a:custGeom>
                  <a:avLst/>
                  <a:gdLst>
                    <a:gd name="T0" fmla="*/ 43 w 43"/>
                    <a:gd name="T1" fmla="*/ 0 h 24"/>
                    <a:gd name="T2" fmla="*/ 34 w 43"/>
                    <a:gd name="T3" fmla="*/ 10 h 24"/>
                    <a:gd name="T4" fmla="*/ 24 w 43"/>
                    <a:gd name="T5" fmla="*/ 14 h 24"/>
                    <a:gd name="T6" fmla="*/ 10 w 43"/>
                    <a:gd name="T7" fmla="*/ 19 h 24"/>
                    <a:gd name="T8" fmla="*/ 0 w 43"/>
                    <a:gd name="T9" fmla="*/ 24 h 24"/>
                    <a:gd name="T10" fmla="*/ 10 w 43"/>
                    <a:gd name="T11" fmla="*/ 19 h 24"/>
                    <a:gd name="T12" fmla="*/ 19 w 43"/>
                    <a:gd name="T13" fmla="*/ 10 h 24"/>
                    <a:gd name="T14" fmla="*/ 34 w 43"/>
                    <a:gd name="T15" fmla="*/ 5 h 24"/>
                    <a:gd name="T16" fmla="*/ 38 w 43"/>
                    <a:gd name="T17" fmla="*/ 0 h 24"/>
                    <a:gd name="T18" fmla="*/ 43 w 43"/>
                    <a:gd name="T19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3" h="24">
                      <a:moveTo>
                        <a:pt x="43" y="0"/>
                      </a:moveTo>
                      <a:lnTo>
                        <a:pt x="34" y="10"/>
                      </a:lnTo>
                      <a:lnTo>
                        <a:pt x="24" y="14"/>
                      </a:lnTo>
                      <a:lnTo>
                        <a:pt x="10" y="19"/>
                      </a:lnTo>
                      <a:lnTo>
                        <a:pt x="0" y="24"/>
                      </a:lnTo>
                      <a:lnTo>
                        <a:pt x="10" y="19"/>
                      </a:lnTo>
                      <a:lnTo>
                        <a:pt x="19" y="10"/>
                      </a:lnTo>
                      <a:lnTo>
                        <a:pt x="34" y="5"/>
                      </a:lnTo>
                      <a:lnTo>
                        <a:pt x="38" y="0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5" name="Freeform 493">
                  <a:extLst>
                    <a:ext uri="{FF2B5EF4-FFF2-40B4-BE49-F238E27FC236}">
                      <a16:creationId xmlns:a16="http://schemas.microsoft.com/office/drawing/2014/main" id="{41D40FE0-BB53-4D1D-A75E-01A33F72D2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9" y="2386"/>
                  <a:ext cx="14" cy="57"/>
                </a:xfrm>
                <a:custGeom>
                  <a:avLst/>
                  <a:gdLst>
                    <a:gd name="T0" fmla="*/ 14 w 14"/>
                    <a:gd name="T1" fmla="*/ 0 h 57"/>
                    <a:gd name="T2" fmla="*/ 14 w 14"/>
                    <a:gd name="T3" fmla="*/ 14 h 57"/>
                    <a:gd name="T4" fmla="*/ 9 w 14"/>
                    <a:gd name="T5" fmla="*/ 33 h 57"/>
                    <a:gd name="T6" fmla="*/ 4 w 14"/>
                    <a:gd name="T7" fmla="*/ 43 h 57"/>
                    <a:gd name="T8" fmla="*/ 0 w 14"/>
                    <a:gd name="T9" fmla="*/ 57 h 57"/>
                    <a:gd name="T10" fmla="*/ 0 w 14"/>
                    <a:gd name="T11" fmla="*/ 43 h 57"/>
                    <a:gd name="T12" fmla="*/ 4 w 14"/>
                    <a:gd name="T13" fmla="*/ 29 h 57"/>
                    <a:gd name="T14" fmla="*/ 4 w 14"/>
                    <a:gd name="T15" fmla="*/ 14 h 57"/>
                    <a:gd name="T16" fmla="*/ 9 w 14"/>
                    <a:gd name="T17" fmla="*/ 9 h 57"/>
                    <a:gd name="T18" fmla="*/ 14 w 14"/>
                    <a:gd name="T19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57">
                      <a:moveTo>
                        <a:pt x="14" y="0"/>
                      </a:moveTo>
                      <a:lnTo>
                        <a:pt x="14" y="14"/>
                      </a:lnTo>
                      <a:lnTo>
                        <a:pt x="9" y="33"/>
                      </a:lnTo>
                      <a:lnTo>
                        <a:pt x="4" y="43"/>
                      </a:lnTo>
                      <a:lnTo>
                        <a:pt x="0" y="57"/>
                      </a:lnTo>
                      <a:lnTo>
                        <a:pt x="0" y="43"/>
                      </a:lnTo>
                      <a:lnTo>
                        <a:pt x="4" y="29"/>
                      </a:lnTo>
                      <a:lnTo>
                        <a:pt x="4" y="14"/>
                      </a:lnTo>
                      <a:lnTo>
                        <a:pt x="9" y="9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6" name="Freeform 494">
                  <a:extLst>
                    <a:ext uri="{FF2B5EF4-FFF2-40B4-BE49-F238E27FC236}">
                      <a16:creationId xmlns:a16="http://schemas.microsoft.com/office/drawing/2014/main" id="{F0E9951D-CFB3-4069-B347-4ECA274443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0" y="2391"/>
                  <a:ext cx="20" cy="206"/>
                </a:xfrm>
                <a:custGeom>
                  <a:avLst/>
                  <a:gdLst>
                    <a:gd name="T0" fmla="*/ 20 w 20"/>
                    <a:gd name="T1" fmla="*/ 206 h 206"/>
                    <a:gd name="T2" fmla="*/ 15 w 20"/>
                    <a:gd name="T3" fmla="*/ 158 h 206"/>
                    <a:gd name="T4" fmla="*/ 5 w 20"/>
                    <a:gd name="T5" fmla="*/ 105 h 206"/>
                    <a:gd name="T6" fmla="*/ 5 w 20"/>
                    <a:gd name="T7" fmla="*/ 57 h 206"/>
                    <a:gd name="T8" fmla="*/ 0 w 20"/>
                    <a:gd name="T9" fmla="*/ 9 h 206"/>
                    <a:gd name="T10" fmla="*/ 5 w 20"/>
                    <a:gd name="T11" fmla="*/ 0 h 206"/>
                    <a:gd name="T12" fmla="*/ 10 w 20"/>
                    <a:gd name="T13" fmla="*/ 52 h 206"/>
                    <a:gd name="T14" fmla="*/ 15 w 20"/>
                    <a:gd name="T15" fmla="*/ 105 h 206"/>
                    <a:gd name="T16" fmla="*/ 20 w 20"/>
                    <a:gd name="T17" fmla="*/ 153 h 206"/>
                    <a:gd name="T18" fmla="*/ 20 w 20"/>
                    <a:gd name="T19" fmla="*/ 206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206">
                      <a:moveTo>
                        <a:pt x="20" y="206"/>
                      </a:moveTo>
                      <a:lnTo>
                        <a:pt x="15" y="158"/>
                      </a:lnTo>
                      <a:lnTo>
                        <a:pt x="5" y="105"/>
                      </a:lnTo>
                      <a:lnTo>
                        <a:pt x="5" y="57"/>
                      </a:lnTo>
                      <a:lnTo>
                        <a:pt x="0" y="9"/>
                      </a:lnTo>
                      <a:lnTo>
                        <a:pt x="5" y="0"/>
                      </a:lnTo>
                      <a:lnTo>
                        <a:pt x="10" y="52"/>
                      </a:lnTo>
                      <a:lnTo>
                        <a:pt x="15" y="105"/>
                      </a:lnTo>
                      <a:lnTo>
                        <a:pt x="20" y="153"/>
                      </a:lnTo>
                      <a:lnTo>
                        <a:pt x="20" y="20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7" name="Freeform 495">
                  <a:extLst>
                    <a:ext uri="{FF2B5EF4-FFF2-40B4-BE49-F238E27FC236}">
                      <a16:creationId xmlns:a16="http://schemas.microsoft.com/office/drawing/2014/main" id="{C299F00C-78E1-4D1E-AEAF-8AC62EDA3B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4" y="2391"/>
                  <a:ext cx="72" cy="19"/>
                </a:xfrm>
                <a:custGeom>
                  <a:avLst/>
                  <a:gdLst>
                    <a:gd name="T0" fmla="*/ 72 w 72"/>
                    <a:gd name="T1" fmla="*/ 0 h 19"/>
                    <a:gd name="T2" fmla="*/ 58 w 72"/>
                    <a:gd name="T3" fmla="*/ 9 h 19"/>
                    <a:gd name="T4" fmla="*/ 38 w 72"/>
                    <a:gd name="T5" fmla="*/ 14 h 19"/>
                    <a:gd name="T6" fmla="*/ 0 w 72"/>
                    <a:gd name="T7" fmla="*/ 19 h 19"/>
                    <a:gd name="T8" fmla="*/ 34 w 72"/>
                    <a:gd name="T9" fmla="*/ 9 h 19"/>
                    <a:gd name="T10" fmla="*/ 53 w 72"/>
                    <a:gd name="T11" fmla="*/ 4 h 19"/>
                    <a:gd name="T12" fmla="*/ 58 w 72"/>
                    <a:gd name="T13" fmla="*/ 0 h 19"/>
                    <a:gd name="T14" fmla="*/ 72 w 72"/>
                    <a:gd name="T1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2" h="19">
                      <a:moveTo>
                        <a:pt x="72" y="0"/>
                      </a:moveTo>
                      <a:lnTo>
                        <a:pt x="58" y="9"/>
                      </a:lnTo>
                      <a:lnTo>
                        <a:pt x="38" y="14"/>
                      </a:lnTo>
                      <a:lnTo>
                        <a:pt x="0" y="19"/>
                      </a:lnTo>
                      <a:lnTo>
                        <a:pt x="34" y="9"/>
                      </a:lnTo>
                      <a:lnTo>
                        <a:pt x="53" y="4"/>
                      </a:lnTo>
                      <a:lnTo>
                        <a:pt x="58" y="0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8" name="Freeform 496">
                  <a:extLst>
                    <a:ext uri="{FF2B5EF4-FFF2-40B4-BE49-F238E27FC236}">
                      <a16:creationId xmlns:a16="http://schemas.microsoft.com/office/drawing/2014/main" id="{6893375B-BDD5-4C8E-B42A-AF3C758752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6" y="2395"/>
                  <a:ext cx="39" cy="15"/>
                </a:xfrm>
                <a:custGeom>
                  <a:avLst/>
                  <a:gdLst>
                    <a:gd name="T0" fmla="*/ 39 w 39"/>
                    <a:gd name="T1" fmla="*/ 0 h 15"/>
                    <a:gd name="T2" fmla="*/ 34 w 39"/>
                    <a:gd name="T3" fmla="*/ 5 h 15"/>
                    <a:gd name="T4" fmla="*/ 24 w 39"/>
                    <a:gd name="T5" fmla="*/ 10 h 15"/>
                    <a:gd name="T6" fmla="*/ 15 w 39"/>
                    <a:gd name="T7" fmla="*/ 10 h 15"/>
                    <a:gd name="T8" fmla="*/ 0 w 39"/>
                    <a:gd name="T9" fmla="*/ 15 h 15"/>
                    <a:gd name="T10" fmla="*/ 20 w 39"/>
                    <a:gd name="T11" fmla="*/ 5 h 15"/>
                    <a:gd name="T12" fmla="*/ 29 w 39"/>
                    <a:gd name="T13" fmla="*/ 0 h 15"/>
                    <a:gd name="T14" fmla="*/ 34 w 39"/>
                    <a:gd name="T15" fmla="*/ 0 h 15"/>
                    <a:gd name="T16" fmla="*/ 39 w 39"/>
                    <a:gd name="T17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9" h="15">
                      <a:moveTo>
                        <a:pt x="39" y="0"/>
                      </a:moveTo>
                      <a:lnTo>
                        <a:pt x="34" y="5"/>
                      </a:lnTo>
                      <a:lnTo>
                        <a:pt x="24" y="10"/>
                      </a:lnTo>
                      <a:lnTo>
                        <a:pt x="15" y="10"/>
                      </a:lnTo>
                      <a:lnTo>
                        <a:pt x="0" y="15"/>
                      </a:lnTo>
                      <a:lnTo>
                        <a:pt x="20" y="5"/>
                      </a:lnTo>
                      <a:lnTo>
                        <a:pt x="29" y="0"/>
                      </a:lnTo>
                      <a:lnTo>
                        <a:pt x="34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09" name="Freeform 497">
                  <a:extLst>
                    <a:ext uri="{FF2B5EF4-FFF2-40B4-BE49-F238E27FC236}">
                      <a16:creationId xmlns:a16="http://schemas.microsoft.com/office/drawing/2014/main" id="{F1FB4303-8A45-45F0-B619-FF15945BCA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4" y="2395"/>
                  <a:ext cx="124" cy="39"/>
                </a:xfrm>
                <a:custGeom>
                  <a:avLst/>
                  <a:gdLst>
                    <a:gd name="T0" fmla="*/ 4 w 124"/>
                    <a:gd name="T1" fmla="*/ 39 h 39"/>
                    <a:gd name="T2" fmla="*/ 0 w 124"/>
                    <a:gd name="T3" fmla="*/ 39 h 39"/>
                    <a:gd name="T4" fmla="*/ 14 w 124"/>
                    <a:gd name="T5" fmla="*/ 34 h 39"/>
                    <a:gd name="T6" fmla="*/ 28 w 124"/>
                    <a:gd name="T7" fmla="*/ 29 h 39"/>
                    <a:gd name="T8" fmla="*/ 62 w 124"/>
                    <a:gd name="T9" fmla="*/ 24 h 39"/>
                    <a:gd name="T10" fmla="*/ 81 w 124"/>
                    <a:gd name="T11" fmla="*/ 20 h 39"/>
                    <a:gd name="T12" fmla="*/ 96 w 124"/>
                    <a:gd name="T13" fmla="*/ 15 h 39"/>
                    <a:gd name="T14" fmla="*/ 110 w 124"/>
                    <a:gd name="T15" fmla="*/ 10 h 39"/>
                    <a:gd name="T16" fmla="*/ 124 w 124"/>
                    <a:gd name="T17" fmla="*/ 0 h 39"/>
                    <a:gd name="T18" fmla="*/ 115 w 124"/>
                    <a:gd name="T19" fmla="*/ 10 h 39"/>
                    <a:gd name="T20" fmla="*/ 100 w 124"/>
                    <a:gd name="T21" fmla="*/ 20 h 39"/>
                    <a:gd name="T22" fmla="*/ 86 w 124"/>
                    <a:gd name="T23" fmla="*/ 24 h 39"/>
                    <a:gd name="T24" fmla="*/ 72 w 124"/>
                    <a:gd name="T25" fmla="*/ 29 h 39"/>
                    <a:gd name="T26" fmla="*/ 38 w 124"/>
                    <a:gd name="T27" fmla="*/ 34 h 39"/>
                    <a:gd name="T28" fmla="*/ 4 w 124"/>
                    <a:gd name="T29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24" h="39">
                      <a:moveTo>
                        <a:pt x="4" y="39"/>
                      </a:moveTo>
                      <a:lnTo>
                        <a:pt x="0" y="39"/>
                      </a:lnTo>
                      <a:lnTo>
                        <a:pt x="14" y="34"/>
                      </a:lnTo>
                      <a:lnTo>
                        <a:pt x="28" y="29"/>
                      </a:lnTo>
                      <a:lnTo>
                        <a:pt x="62" y="24"/>
                      </a:lnTo>
                      <a:lnTo>
                        <a:pt x="81" y="20"/>
                      </a:lnTo>
                      <a:lnTo>
                        <a:pt x="96" y="15"/>
                      </a:lnTo>
                      <a:lnTo>
                        <a:pt x="110" y="10"/>
                      </a:lnTo>
                      <a:lnTo>
                        <a:pt x="124" y="0"/>
                      </a:lnTo>
                      <a:lnTo>
                        <a:pt x="115" y="10"/>
                      </a:lnTo>
                      <a:lnTo>
                        <a:pt x="100" y="20"/>
                      </a:lnTo>
                      <a:lnTo>
                        <a:pt x="86" y="24"/>
                      </a:lnTo>
                      <a:lnTo>
                        <a:pt x="72" y="29"/>
                      </a:lnTo>
                      <a:lnTo>
                        <a:pt x="38" y="34"/>
                      </a:lnTo>
                      <a:lnTo>
                        <a:pt x="4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0" name="Freeform 498">
                  <a:extLst>
                    <a:ext uri="{FF2B5EF4-FFF2-40B4-BE49-F238E27FC236}">
                      <a16:creationId xmlns:a16="http://schemas.microsoft.com/office/drawing/2014/main" id="{39701327-5F6B-4083-99D0-7EB4896D6C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5" y="2395"/>
                  <a:ext cx="120" cy="63"/>
                </a:xfrm>
                <a:custGeom>
                  <a:avLst/>
                  <a:gdLst>
                    <a:gd name="T0" fmla="*/ 120 w 120"/>
                    <a:gd name="T1" fmla="*/ 0 h 63"/>
                    <a:gd name="T2" fmla="*/ 111 w 120"/>
                    <a:gd name="T3" fmla="*/ 15 h 63"/>
                    <a:gd name="T4" fmla="*/ 96 w 120"/>
                    <a:gd name="T5" fmla="*/ 24 h 63"/>
                    <a:gd name="T6" fmla="*/ 82 w 120"/>
                    <a:gd name="T7" fmla="*/ 39 h 63"/>
                    <a:gd name="T8" fmla="*/ 77 w 120"/>
                    <a:gd name="T9" fmla="*/ 39 h 63"/>
                    <a:gd name="T10" fmla="*/ 68 w 120"/>
                    <a:gd name="T11" fmla="*/ 44 h 63"/>
                    <a:gd name="T12" fmla="*/ 53 w 120"/>
                    <a:gd name="T13" fmla="*/ 53 h 63"/>
                    <a:gd name="T14" fmla="*/ 34 w 120"/>
                    <a:gd name="T15" fmla="*/ 58 h 63"/>
                    <a:gd name="T16" fmla="*/ 0 w 120"/>
                    <a:gd name="T17" fmla="*/ 63 h 63"/>
                    <a:gd name="T18" fmla="*/ 20 w 120"/>
                    <a:gd name="T19" fmla="*/ 58 h 63"/>
                    <a:gd name="T20" fmla="*/ 34 w 120"/>
                    <a:gd name="T21" fmla="*/ 53 h 63"/>
                    <a:gd name="T22" fmla="*/ 63 w 120"/>
                    <a:gd name="T23" fmla="*/ 39 h 63"/>
                    <a:gd name="T24" fmla="*/ 120 w 120"/>
                    <a:gd name="T25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0" h="63">
                      <a:moveTo>
                        <a:pt x="120" y="0"/>
                      </a:moveTo>
                      <a:lnTo>
                        <a:pt x="111" y="15"/>
                      </a:lnTo>
                      <a:lnTo>
                        <a:pt x="96" y="24"/>
                      </a:lnTo>
                      <a:lnTo>
                        <a:pt x="82" y="39"/>
                      </a:lnTo>
                      <a:lnTo>
                        <a:pt x="77" y="39"/>
                      </a:lnTo>
                      <a:lnTo>
                        <a:pt x="68" y="44"/>
                      </a:lnTo>
                      <a:lnTo>
                        <a:pt x="53" y="53"/>
                      </a:lnTo>
                      <a:lnTo>
                        <a:pt x="34" y="58"/>
                      </a:lnTo>
                      <a:lnTo>
                        <a:pt x="0" y="63"/>
                      </a:lnTo>
                      <a:lnTo>
                        <a:pt x="20" y="58"/>
                      </a:lnTo>
                      <a:lnTo>
                        <a:pt x="34" y="53"/>
                      </a:lnTo>
                      <a:lnTo>
                        <a:pt x="63" y="39"/>
                      </a:lnTo>
                      <a:lnTo>
                        <a:pt x="1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1" name="Freeform 499">
                  <a:extLst>
                    <a:ext uri="{FF2B5EF4-FFF2-40B4-BE49-F238E27FC236}">
                      <a16:creationId xmlns:a16="http://schemas.microsoft.com/office/drawing/2014/main" id="{F48167AF-45A4-45BB-B987-17547C3345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5" y="2395"/>
                  <a:ext cx="91" cy="58"/>
                </a:xfrm>
                <a:custGeom>
                  <a:avLst/>
                  <a:gdLst>
                    <a:gd name="T0" fmla="*/ 24 w 91"/>
                    <a:gd name="T1" fmla="*/ 48 h 58"/>
                    <a:gd name="T2" fmla="*/ 19 w 91"/>
                    <a:gd name="T3" fmla="*/ 48 h 58"/>
                    <a:gd name="T4" fmla="*/ 19 w 91"/>
                    <a:gd name="T5" fmla="*/ 53 h 58"/>
                    <a:gd name="T6" fmla="*/ 24 w 91"/>
                    <a:gd name="T7" fmla="*/ 58 h 58"/>
                    <a:gd name="T8" fmla="*/ 24 w 91"/>
                    <a:gd name="T9" fmla="*/ 58 h 58"/>
                    <a:gd name="T10" fmla="*/ 19 w 91"/>
                    <a:gd name="T11" fmla="*/ 58 h 58"/>
                    <a:gd name="T12" fmla="*/ 10 w 91"/>
                    <a:gd name="T13" fmla="*/ 58 h 58"/>
                    <a:gd name="T14" fmla="*/ 5 w 91"/>
                    <a:gd name="T15" fmla="*/ 58 h 58"/>
                    <a:gd name="T16" fmla="*/ 0 w 91"/>
                    <a:gd name="T17" fmla="*/ 58 h 58"/>
                    <a:gd name="T18" fmla="*/ 24 w 91"/>
                    <a:gd name="T19" fmla="*/ 44 h 58"/>
                    <a:gd name="T20" fmla="*/ 43 w 91"/>
                    <a:gd name="T21" fmla="*/ 29 h 58"/>
                    <a:gd name="T22" fmla="*/ 91 w 91"/>
                    <a:gd name="T23" fmla="*/ 0 h 58"/>
                    <a:gd name="T24" fmla="*/ 77 w 91"/>
                    <a:gd name="T25" fmla="*/ 15 h 58"/>
                    <a:gd name="T26" fmla="*/ 58 w 91"/>
                    <a:gd name="T27" fmla="*/ 29 h 58"/>
                    <a:gd name="T28" fmla="*/ 53 w 91"/>
                    <a:gd name="T29" fmla="*/ 34 h 58"/>
                    <a:gd name="T30" fmla="*/ 43 w 91"/>
                    <a:gd name="T31" fmla="*/ 39 h 58"/>
                    <a:gd name="T32" fmla="*/ 34 w 91"/>
                    <a:gd name="T33" fmla="*/ 44 h 58"/>
                    <a:gd name="T34" fmla="*/ 24 w 91"/>
                    <a:gd name="T35" fmla="*/ 4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91" h="58">
                      <a:moveTo>
                        <a:pt x="24" y="48"/>
                      </a:moveTo>
                      <a:lnTo>
                        <a:pt x="19" y="48"/>
                      </a:lnTo>
                      <a:lnTo>
                        <a:pt x="19" y="53"/>
                      </a:lnTo>
                      <a:lnTo>
                        <a:pt x="24" y="58"/>
                      </a:lnTo>
                      <a:lnTo>
                        <a:pt x="24" y="58"/>
                      </a:lnTo>
                      <a:lnTo>
                        <a:pt x="19" y="58"/>
                      </a:lnTo>
                      <a:lnTo>
                        <a:pt x="10" y="58"/>
                      </a:lnTo>
                      <a:lnTo>
                        <a:pt x="5" y="58"/>
                      </a:lnTo>
                      <a:lnTo>
                        <a:pt x="0" y="58"/>
                      </a:lnTo>
                      <a:lnTo>
                        <a:pt x="24" y="44"/>
                      </a:lnTo>
                      <a:lnTo>
                        <a:pt x="43" y="29"/>
                      </a:lnTo>
                      <a:lnTo>
                        <a:pt x="91" y="0"/>
                      </a:lnTo>
                      <a:lnTo>
                        <a:pt x="77" y="15"/>
                      </a:lnTo>
                      <a:lnTo>
                        <a:pt x="58" y="29"/>
                      </a:lnTo>
                      <a:lnTo>
                        <a:pt x="53" y="34"/>
                      </a:lnTo>
                      <a:lnTo>
                        <a:pt x="43" y="39"/>
                      </a:lnTo>
                      <a:lnTo>
                        <a:pt x="34" y="44"/>
                      </a:lnTo>
                      <a:lnTo>
                        <a:pt x="24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2" name="Freeform 500">
                  <a:extLst>
                    <a:ext uri="{FF2B5EF4-FFF2-40B4-BE49-F238E27FC236}">
                      <a16:creationId xmlns:a16="http://schemas.microsoft.com/office/drawing/2014/main" id="{F8C8199F-EA61-48F2-9E25-6A209F473A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4" y="2400"/>
                  <a:ext cx="5" cy="120"/>
                </a:xfrm>
                <a:custGeom>
                  <a:avLst/>
                  <a:gdLst>
                    <a:gd name="T0" fmla="*/ 5 w 5"/>
                    <a:gd name="T1" fmla="*/ 67 h 120"/>
                    <a:gd name="T2" fmla="*/ 5 w 5"/>
                    <a:gd name="T3" fmla="*/ 120 h 120"/>
                    <a:gd name="T4" fmla="*/ 0 w 5"/>
                    <a:gd name="T5" fmla="*/ 96 h 120"/>
                    <a:gd name="T6" fmla="*/ 0 w 5"/>
                    <a:gd name="T7" fmla="*/ 72 h 120"/>
                    <a:gd name="T8" fmla="*/ 0 w 5"/>
                    <a:gd name="T9" fmla="*/ 29 h 120"/>
                    <a:gd name="T10" fmla="*/ 0 w 5"/>
                    <a:gd name="T11" fmla="*/ 19 h 120"/>
                    <a:gd name="T12" fmla="*/ 0 w 5"/>
                    <a:gd name="T13" fmla="*/ 15 h 120"/>
                    <a:gd name="T14" fmla="*/ 0 w 5"/>
                    <a:gd name="T15" fmla="*/ 5 h 120"/>
                    <a:gd name="T16" fmla="*/ 0 w 5"/>
                    <a:gd name="T17" fmla="*/ 0 h 120"/>
                    <a:gd name="T18" fmla="*/ 5 w 5"/>
                    <a:gd name="T19" fmla="*/ 5 h 120"/>
                    <a:gd name="T20" fmla="*/ 5 w 5"/>
                    <a:gd name="T21" fmla="*/ 15 h 120"/>
                    <a:gd name="T22" fmla="*/ 5 w 5"/>
                    <a:gd name="T23" fmla="*/ 29 h 120"/>
                    <a:gd name="T24" fmla="*/ 0 w 5"/>
                    <a:gd name="T25" fmla="*/ 48 h 120"/>
                    <a:gd name="T26" fmla="*/ 0 w 5"/>
                    <a:gd name="T27" fmla="*/ 58 h 120"/>
                    <a:gd name="T28" fmla="*/ 5 w 5"/>
                    <a:gd name="T29" fmla="*/ 63 h 120"/>
                    <a:gd name="T30" fmla="*/ 5 w 5"/>
                    <a:gd name="T31" fmla="*/ 67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" h="120">
                      <a:moveTo>
                        <a:pt x="5" y="67"/>
                      </a:moveTo>
                      <a:lnTo>
                        <a:pt x="5" y="120"/>
                      </a:lnTo>
                      <a:lnTo>
                        <a:pt x="0" y="96"/>
                      </a:lnTo>
                      <a:lnTo>
                        <a:pt x="0" y="72"/>
                      </a:lnTo>
                      <a:lnTo>
                        <a:pt x="0" y="29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15"/>
                      </a:lnTo>
                      <a:lnTo>
                        <a:pt x="5" y="29"/>
                      </a:lnTo>
                      <a:lnTo>
                        <a:pt x="0" y="48"/>
                      </a:lnTo>
                      <a:lnTo>
                        <a:pt x="0" y="58"/>
                      </a:lnTo>
                      <a:lnTo>
                        <a:pt x="5" y="63"/>
                      </a:lnTo>
                      <a:lnTo>
                        <a:pt x="5" y="6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3" name="Freeform 501">
                  <a:extLst>
                    <a:ext uri="{FF2B5EF4-FFF2-40B4-BE49-F238E27FC236}">
                      <a16:creationId xmlns:a16="http://schemas.microsoft.com/office/drawing/2014/main" id="{A77CBB12-E485-44F9-B75F-6BE7A74FD1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74" y="2400"/>
                  <a:ext cx="77" cy="67"/>
                </a:xfrm>
                <a:custGeom>
                  <a:avLst/>
                  <a:gdLst>
                    <a:gd name="T0" fmla="*/ 77 w 77"/>
                    <a:gd name="T1" fmla="*/ 0 h 67"/>
                    <a:gd name="T2" fmla="*/ 72 w 77"/>
                    <a:gd name="T3" fmla="*/ 10 h 67"/>
                    <a:gd name="T4" fmla="*/ 67 w 77"/>
                    <a:gd name="T5" fmla="*/ 15 h 67"/>
                    <a:gd name="T6" fmla="*/ 62 w 77"/>
                    <a:gd name="T7" fmla="*/ 24 h 67"/>
                    <a:gd name="T8" fmla="*/ 57 w 77"/>
                    <a:gd name="T9" fmla="*/ 29 h 67"/>
                    <a:gd name="T10" fmla="*/ 53 w 77"/>
                    <a:gd name="T11" fmla="*/ 34 h 67"/>
                    <a:gd name="T12" fmla="*/ 48 w 77"/>
                    <a:gd name="T13" fmla="*/ 39 h 67"/>
                    <a:gd name="T14" fmla="*/ 38 w 77"/>
                    <a:gd name="T15" fmla="*/ 39 h 67"/>
                    <a:gd name="T16" fmla="*/ 33 w 77"/>
                    <a:gd name="T17" fmla="*/ 48 h 67"/>
                    <a:gd name="T18" fmla="*/ 24 w 77"/>
                    <a:gd name="T19" fmla="*/ 53 h 67"/>
                    <a:gd name="T20" fmla="*/ 5 w 77"/>
                    <a:gd name="T21" fmla="*/ 67 h 67"/>
                    <a:gd name="T22" fmla="*/ 0 w 77"/>
                    <a:gd name="T23" fmla="*/ 63 h 67"/>
                    <a:gd name="T24" fmla="*/ 19 w 77"/>
                    <a:gd name="T25" fmla="*/ 48 h 67"/>
                    <a:gd name="T26" fmla="*/ 38 w 77"/>
                    <a:gd name="T27" fmla="*/ 29 h 67"/>
                    <a:gd name="T28" fmla="*/ 57 w 77"/>
                    <a:gd name="T29" fmla="*/ 15 h 67"/>
                    <a:gd name="T30" fmla="*/ 67 w 77"/>
                    <a:gd name="T31" fmla="*/ 10 h 67"/>
                    <a:gd name="T32" fmla="*/ 77 w 77"/>
                    <a:gd name="T33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7" h="67">
                      <a:moveTo>
                        <a:pt x="77" y="0"/>
                      </a:moveTo>
                      <a:lnTo>
                        <a:pt x="72" y="10"/>
                      </a:lnTo>
                      <a:lnTo>
                        <a:pt x="67" y="15"/>
                      </a:lnTo>
                      <a:lnTo>
                        <a:pt x="62" y="24"/>
                      </a:lnTo>
                      <a:lnTo>
                        <a:pt x="57" y="29"/>
                      </a:lnTo>
                      <a:lnTo>
                        <a:pt x="53" y="34"/>
                      </a:lnTo>
                      <a:lnTo>
                        <a:pt x="48" y="39"/>
                      </a:lnTo>
                      <a:lnTo>
                        <a:pt x="38" y="39"/>
                      </a:lnTo>
                      <a:lnTo>
                        <a:pt x="33" y="48"/>
                      </a:lnTo>
                      <a:lnTo>
                        <a:pt x="24" y="53"/>
                      </a:lnTo>
                      <a:lnTo>
                        <a:pt x="5" y="67"/>
                      </a:lnTo>
                      <a:lnTo>
                        <a:pt x="0" y="63"/>
                      </a:lnTo>
                      <a:lnTo>
                        <a:pt x="19" y="48"/>
                      </a:lnTo>
                      <a:lnTo>
                        <a:pt x="38" y="29"/>
                      </a:lnTo>
                      <a:lnTo>
                        <a:pt x="57" y="15"/>
                      </a:lnTo>
                      <a:lnTo>
                        <a:pt x="67" y="10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4" name="Freeform 502">
                  <a:extLst>
                    <a:ext uri="{FF2B5EF4-FFF2-40B4-BE49-F238E27FC236}">
                      <a16:creationId xmlns:a16="http://schemas.microsoft.com/office/drawing/2014/main" id="{C6EDB8BB-638C-47FE-BDD8-EF5C24E55E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8" y="2400"/>
                  <a:ext cx="24" cy="39"/>
                </a:xfrm>
                <a:custGeom>
                  <a:avLst/>
                  <a:gdLst>
                    <a:gd name="T0" fmla="*/ 24 w 24"/>
                    <a:gd name="T1" fmla="*/ 15 h 39"/>
                    <a:gd name="T2" fmla="*/ 19 w 24"/>
                    <a:gd name="T3" fmla="*/ 15 h 39"/>
                    <a:gd name="T4" fmla="*/ 19 w 24"/>
                    <a:gd name="T5" fmla="*/ 19 h 39"/>
                    <a:gd name="T6" fmla="*/ 14 w 24"/>
                    <a:gd name="T7" fmla="*/ 15 h 39"/>
                    <a:gd name="T8" fmla="*/ 19 w 24"/>
                    <a:gd name="T9" fmla="*/ 39 h 39"/>
                    <a:gd name="T10" fmla="*/ 14 w 24"/>
                    <a:gd name="T11" fmla="*/ 34 h 39"/>
                    <a:gd name="T12" fmla="*/ 9 w 24"/>
                    <a:gd name="T13" fmla="*/ 29 h 39"/>
                    <a:gd name="T14" fmla="*/ 0 w 24"/>
                    <a:gd name="T15" fmla="*/ 15 h 39"/>
                    <a:gd name="T16" fmla="*/ 14 w 24"/>
                    <a:gd name="T17" fmla="*/ 15 h 39"/>
                    <a:gd name="T18" fmla="*/ 9 w 24"/>
                    <a:gd name="T19" fmla="*/ 0 h 39"/>
                    <a:gd name="T20" fmla="*/ 14 w 24"/>
                    <a:gd name="T21" fmla="*/ 0 h 39"/>
                    <a:gd name="T22" fmla="*/ 19 w 24"/>
                    <a:gd name="T23" fmla="*/ 5 h 39"/>
                    <a:gd name="T24" fmla="*/ 24 w 24"/>
                    <a:gd name="T25" fmla="*/ 15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39">
                      <a:moveTo>
                        <a:pt x="24" y="15"/>
                      </a:moveTo>
                      <a:lnTo>
                        <a:pt x="19" y="15"/>
                      </a:lnTo>
                      <a:lnTo>
                        <a:pt x="19" y="19"/>
                      </a:lnTo>
                      <a:lnTo>
                        <a:pt x="14" y="15"/>
                      </a:lnTo>
                      <a:lnTo>
                        <a:pt x="19" y="39"/>
                      </a:lnTo>
                      <a:lnTo>
                        <a:pt x="14" y="34"/>
                      </a:lnTo>
                      <a:lnTo>
                        <a:pt x="9" y="29"/>
                      </a:lnTo>
                      <a:lnTo>
                        <a:pt x="0" y="15"/>
                      </a:lnTo>
                      <a:lnTo>
                        <a:pt x="14" y="15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9" y="5"/>
                      </a:lnTo>
                      <a:lnTo>
                        <a:pt x="24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5" name="Freeform 503">
                  <a:extLst>
                    <a:ext uri="{FF2B5EF4-FFF2-40B4-BE49-F238E27FC236}">
                      <a16:creationId xmlns:a16="http://schemas.microsoft.com/office/drawing/2014/main" id="{7E4BA455-59AC-4492-9E64-15B6EFEE90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97" y="2400"/>
                  <a:ext cx="101" cy="48"/>
                </a:xfrm>
                <a:custGeom>
                  <a:avLst/>
                  <a:gdLst>
                    <a:gd name="T0" fmla="*/ 0 w 101"/>
                    <a:gd name="T1" fmla="*/ 48 h 48"/>
                    <a:gd name="T2" fmla="*/ 10 w 101"/>
                    <a:gd name="T3" fmla="*/ 48 h 48"/>
                    <a:gd name="T4" fmla="*/ 19 w 101"/>
                    <a:gd name="T5" fmla="*/ 43 h 48"/>
                    <a:gd name="T6" fmla="*/ 38 w 101"/>
                    <a:gd name="T7" fmla="*/ 29 h 48"/>
                    <a:gd name="T8" fmla="*/ 48 w 101"/>
                    <a:gd name="T9" fmla="*/ 24 h 48"/>
                    <a:gd name="T10" fmla="*/ 58 w 101"/>
                    <a:gd name="T11" fmla="*/ 19 h 48"/>
                    <a:gd name="T12" fmla="*/ 67 w 101"/>
                    <a:gd name="T13" fmla="*/ 15 h 48"/>
                    <a:gd name="T14" fmla="*/ 77 w 101"/>
                    <a:gd name="T15" fmla="*/ 15 h 48"/>
                    <a:gd name="T16" fmla="*/ 101 w 101"/>
                    <a:gd name="T17" fmla="*/ 0 h 48"/>
                    <a:gd name="T18" fmla="*/ 91 w 101"/>
                    <a:gd name="T19" fmla="*/ 15 h 48"/>
                    <a:gd name="T20" fmla="*/ 77 w 101"/>
                    <a:gd name="T21" fmla="*/ 19 h 48"/>
                    <a:gd name="T22" fmla="*/ 53 w 101"/>
                    <a:gd name="T23" fmla="*/ 34 h 48"/>
                    <a:gd name="T24" fmla="*/ 29 w 101"/>
                    <a:gd name="T25" fmla="*/ 39 h 48"/>
                    <a:gd name="T26" fmla="*/ 0 w 101"/>
                    <a:gd name="T27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1" h="48">
                      <a:moveTo>
                        <a:pt x="0" y="48"/>
                      </a:moveTo>
                      <a:lnTo>
                        <a:pt x="10" y="48"/>
                      </a:lnTo>
                      <a:lnTo>
                        <a:pt x="19" y="43"/>
                      </a:lnTo>
                      <a:lnTo>
                        <a:pt x="38" y="29"/>
                      </a:lnTo>
                      <a:lnTo>
                        <a:pt x="48" y="24"/>
                      </a:lnTo>
                      <a:lnTo>
                        <a:pt x="58" y="19"/>
                      </a:lnTo>
                      <a:lnTo>
                        <a:pt x="67" y="15"/>
                      </a:lnTo>
                      <a:lnTo>
                        <a:pt x="77" y="15"/>
                      </a:lnTo>
                      <a:lnTo>
                        <a:pt x="101" y="0"/>
                      </a:lnTo>
                      <a:lnTo>
                        <a:pt x="91" y="15"/>
                      </a:lnTo>
                      <a:lnTo>
                        <a:pt x="77" y="19"/>
                      </a:lnTo>
                      <a:lnTo>
                        <a:pt x="53" y="34"/>
                      </a:lnTo>
                      <a:lnTo>
                        <a:pt x="29" y="39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6" name="Freeform 504">
                  <a:extLst>
                    <a:ext uri="{FF2B5EF4-FFF2-40B4-BE49-F238E27FC236}">
                      <a16:creationId xmlns:a16="http://schemas.microsoft.com/office/drawing/2014/main" id="{CB5737E8-0E19-4DAF-A21F-AC6A97E58E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9" y="2400"/>
                  <a:ext cx="76" cy="53"/>
                </a:xfrm>
                <a:custGeom>
                  <a:avLst/>
                  <a:gdLst>
                    <a:gd name="T0" fmla="*/ 43 w 76"/>
                    <a:gd name="T1" fmla="*/ 34 h 53"/>
                    <a:gd name="T2" fmla="*/ 48 w 76"/>
                    <a:gd name="T3" fmla="*/ 39 h 53"/>
                    <a:gd name="T4" fmla="*/ 52 w 76"/>
                    <a:gd name="T5" fmla="*/ 34 h 53"/>
                    <a:gd name="T6" fmla="*/ 57 w 76"/>
                    <a:gd name="T7" fmla="*/ 29 h 53"/>
                    <a:gd name="T8" fmla="*/ 67 w 76"/>
                    <a:gd name="T9" fmla="*/ 24 h 53"/>
                    <a:gd name="T10" fmla="*/ 67 w 76"/>
                    <a:gd name="T11" fmla="*/ 19 h 53"/>
                    <a:gd name="T12" fmla="*/ 76 w 76"/>
                    <a:gd name="T13" fmla="*/ 19 h 53"/>
                    <a:gd name="T14" fmla="*/ 67 w 76"/>
                    <a:gd name="T15" fmla="*/ 29 h 53"/>
                    <a:gd name="T16" fmla="*/ 62 w 76"/>
                    <a:gd name="T17" fmla="*/ 34 h 53"/>
                    <a:gd name="T18" fmla="*/ 48 w 76"/>
                    <a:gd name="T19" fmla="*/ 39 h 53"/>
                    <a:gd name="T20" fmla="*/ 38 w 76"/>
                    <a:gd name="T21" fmla="*/ 43 h 53"/>
                    <a:gd name="T22" fmla="*/ 14 w 76"/>
                    <a:gd name="T23" fmla="*/ 43 h 53"/>
                    <a:gd name="T24" fmla="*/ 4 w 76"/>
                    <a:gd name="T25" fmla="*/ 48 h 53"/>
                    <a:gd name="T26" fmla="*/ 4 w 76"/>
                    <a:gd name="T27" fmla="*/ 48 h 53"/>
                    <a:gd name="T28" fmla="*/ 0 w 76"/>
                    <a:gd name="T29" fmla="*/ 53 h 53"/>
                    <a:gd name="T30" fmla="*/ 38 w 76"/>
                    <a:gd name="T31" fmla="*/ 29 h 53"/>
                    <a:gd name="T32" fmla="*/ 76 w 76"/>
                    <a:gd name="T33" fmla="*/ 0 h 53"/>
                    <a:gd name="T34" fmla="*/ 72 w 76"/>
                    <a:gd name="T35" fmla="*/ 5 h 53"/>
                    <a:gd name="T36" fmla="*/ 67 w 76"/>
                    <a:gd name="T37" fmla="*/ 10 h 53"/>
                    <a:gd name="T38" fmla="*/ 57 w 76"/>
                    <a:gd name="T39" fmla="*/ 19 h 53"/>
                    <a:gd name="T40" fmla="*/ 48 w 76"/>
                    <a:gd name="T41" fmla="*/ 24 h 53"/>
                    <a:gd name="T42" fmla="*/ 43 w 76"/>
                    <a:gd name="T43" fmla="*/ 29 h 53"/>
                    <a:gd name="T44" fmla="*/ 43 w 76"/>
                    <a:gd name="T45" fmla="*/ 3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6" h="53">
                      <a:moveTo>
                        <a:pt x="43" y="34"/>
                      </a:moveTo>
                      <a:lnTo>
                        <a:pt x="48" y="39"/>
                      </a:lnTo>
                      <a:lnTo>
                        <a:pt x="52" y="34"/>
                      </a:lnTo>
                      <a:lnTo>
                        <a:pt x="57" y="29"/>
                      </a:lnTo>
                      <a:lnTo>
                        <a:pt x="67" y="24"/>
                      </a:lnTo>
                      <a:lnTo>
                        <a:pt x="67" y="19"/>
                      </a:lnTo>
                      <a:lnTo>
                        <a:pt x="76" y="19"/>
                      </a:lnTo>
                      <a:lnTo>
                        <a:pt x="67" y="29"/>
                      </a:lnTo>
                      <a:lnTo>
                        <a:pt x="62" y="34"/>
                      </a:lnTo>
                      <a:lnTo>
                        <a:pt x="48" y="39"/>
                      </a:lnTo>
                      <a:lnTo>
                        <a:pt x="38" y="43"/>
                      </a:lnTo>
                      <a:lnTo>
                        <a:pt x="14" y="43"/>
                      </a:lnTo>
                      <a:lnTo>
                        <a:pt x="4" y="48"/>
                      </a:lnTo>
                      <a:lnTo>
                        <a:pt x="4" y="48"/>
                      </a:lnTo>
                      <a:lnTo>
                        <a:pt x="0" y="53"/>
                      </a:lnTo>
                      <a:lnTo>
                        <a:pt x="38" y="29"/>
                      </a:lnTo>
                      <a:lnTo>
                        <a:pt x="76" y="0"/>
                      </a:lnTo>
                      <a:lnTo>
                        <a:pt x="72" y="5"/>
                      </a:lnTo>
                      <a:lnTo>
                        <a:pt x="67" y="10"/>
                      </a:lnTo>
                      <a:lnTo>
                        <a:pt x="57" y="19"/>
                      </a:lnTo>
                      <a:lnTo>
                        <a:pt x="48" y="24"/>
                      </a:lnTo>
                      <a:lnTo>
                        <a:pt x="43" y="29"/>
                      </a:lnTo>
                      <a:lnTo>
                        <a:pt x="43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7" name="Freeform 505">
                  <a:extLst>
                    <a:ext uri="{FF2B5EF4-FFF2-40B4-BE49-F238E27FC236}">
                      <a16:creationId xmlns:a16="http://schemas.microsoft.com/office/drawing/2014/main" id="{D8BBFD4A-9782-491E-B863-4FFA775EF0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0" y="2405"/>
                  <a:ext cx="72" cy="38"/>
                </a:xfrm>
                <a:custGeom>
                  <a:avLst/>
                  <a:gdLst>
                    <a:gd name="T0" fmla="*/ 0 w 72"/>
                    <a:gd name="T1" fmla="*/ 38 h 38"/>
                    <a:gd name="T2" fmla="*/ 19 w 72"/>
                    <a:gd name="T3" fmla="*/ 29 h 38"/>
                    <a:gd name="T4" fmla="*/ 38 w 72"/>
                    <a:gd name="T5" fmla="*/ 19 h 38"/>
                    <a:gd name="T6" fmla="*/ 53 w 72"/>
                    <a:gd name="T7" fmla="*/ 10 h 38"/>
                    <a:gd name="T8" fmla="*/ 72 w 72"/>
                    <a:gd name="T9" fmla="*/ 0 h 38"/>
                    <a:gd name="T10" fmla="*/ 57 w 72"/>
                    <a:gd name="T11" fmla="*/ 14 h 38"/>
                    <a:gd name="T12" fmla="*/ 38 w 72"/>
                    <a:gd name="T13" fmla="*/ 24 h 38"/>
                    <a:gd name="T14" fmla="*/ 19 w 72"/>
                    <a:gd name="T15" fmla="*/ 34 h 38"/>
                    <a:gd name="T16" fmla="*/ 0 w 72"/>
                    <a:gd name="T17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2" h="38">
                      <a:moveTo>
                        <a:pt x="0" y="38"/>
                      </a:moveTo>
                      <a:lnTo>
                        <a:pt x="19" y="29"/>
                      </a:lnTo>
                      <a:lnTo>
                        <a:pt x="38" y="19"/>
                      </a:lnTo>
                      <a:lnTo>
                        <a:pt x="53" y="10"/>
                      </a:lnTo>
                      <a:lnTo>
                        <a:pt x="72" y="0"/>
                      </a:lnTo>
                      <a:lnTo>
                        <a:pt x="57" y="14"/>
                      </a:lnTo>
                      <a:lnTo>
                        <a:pt x="38" y="24"/>
                      </a:lnTo>
                      <a:lnTo>
                        <a:pt x="19" y="34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8" name="Freeform 506">
                  <a:extLst>
                    <a:ext uri="{FF2B5EF4-FFF2-40B4-BE49-F238E27FC236}">
                      <a16:creationId xmlns:a16="http://schemas.microsoft.com/office/drawing/2014/main" id="{DE8CF90C-E5DF-48F3-B3EC-965144822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2" y="2405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67 w 96"/>
                    <a:gd name="T3" fmla="*/ 19 h 48"/>
                    <a:gd name="T4" fmla="*/ 48 w 96"/>
                    <a:gd name="T5" fmla="*/ 34 h 48"/>
                    <a:gd name="T6" fmla="*/ 29 w 96"/>
                    <a:gd name="T7" fmla="*/ 38 h 48"/>
                    <a:gd name="T8" fmla="*/ 29 w 96"/>
                    <a:gd name="T9" fmla="*/ 43 h 48"/>
                    <a:gd name="T10" fmla="*/ 29 w 96"/>
                    <a:gd name="T11" fmla="*/ 48 h 48"/>
                    <a:gd name="T12" fmla="*/ 24 w 96"/>
                    <a:gd name="T13" fmla="*/ 48 h 48"/>
                    <a:gd name="T14" fmla="*/ 19 w 96"/>
                    <a:gd name="T15" fmla="*/ 48 h 48"/>
                    <a:gd name="T16" fmla="*/ 9 w 96"/>
                    <a:gd name="T17" fmla="*/ 48 h 48"/>
                    <a:gd name="T18" fmla="*/ 5 w 96"/>
                    <a:gd name="T19" fmla="*/ 48 h 48"/>
                    <a:gd name="T20" fmla="*/ 0 w 96"/>
                    <a:gd name="T21" fmla="*/ 48 h 48"/>
                    <a:gd name="T22" fmla="*/ 24 w 96"/>
                    <a:gd name="T23" fmla="*/ 38 h 48"/>
                    <a:gd name="T24" fmla="*/ 48 w 96"/>
                    <a:gd name="T25" fmla="*/ 24 h 48"/>
                    <a:gd name="T26" fmla="*/ 72 w 96"/>
                    <a:gd name="T27" fmla="*/ 10 h 48"/>
                    <a:gd name="T28" fmla="*/ 86 w 96"/>
                    <a:gd name="T29" fmla="*/ 5 h 48"/>
                    <a:gd name="T30" fmla="*/ 96 w 96"/>
                    <a:gd name="T31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96" h="48">
                      <a:moveTo>
                        <a:pt x="96" y="0"/>
                      </a:moveTo>
                      <a:lnTo>
                        <a:pt x="67" y="19"/>
                      </a:lnTo>
                      <a:lnTo>
                        <a:pt x="48" y="34"/>
                      </a:lnTo>
                      <a:lnTo>
                        <a:pt x="29" y="38"/>
                      </a:lnTo>
                      <a:lnTo>
                        <a:pt x="29" y="43"/>
                      </a:lnTo>
                      <a:lnTo>
                        <a:pt x="29" y="48"/>
                      </a:lnTo>
                      <a:lnTo>
                        <a:pt x="24" y="48"/>
                      </a:lnTo>
                      <a:lnTo>
                        <a:pt x="19" y="48"/>
                      </a:lnTo>
                      <a:lnTo>
                        <a:pt x="9" y="48"/>
                      </a:lnTo>
                      <a:lnTo>
                        <a:pt x="5" y="48"/>
                      </a:lnTo>
                      <a:lnTo>
                        <a:pt x="0" y="48"/>
                      </a:lnTo>
                      <a:lnTo>
                        <a:pt x="24" y="38"/>
                      </a:lnTo>
                      <a:lnTo>
                        <a:pt x="48" y="24"/>
                      </a:lnTo>
                      <a:lnTo>
                        <a:pt x="72" y="10"/>
                      </a:lnTo>
                      <a:lnTo>
                        <a:pt x="86" y="5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19" name="Freeform 507">
                  <a:extLst>
                    <a:ext uri="{FF2B5EF4-FFF2-40B4-BE49-F238E27FC236}">
                      <a16:creationId xmlns:a16="http://schemas.microsoft.com/office/drawing/2014/main" id="{A8D15841-F1ED-4ABE-9313-6382415129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9" y="2410"/>
                  <a:ext cx="19" cy="57"/>
                </a:xfrm>
                <a:custGeom>
                  <a:avLst/>
                  <a:gdLst>
                    <a:gd name="T0" fmla="*/ 19 w 19"/>
                    <a:gd name="T1" fmla="*/ 57 h 57"/>
                    <a:gd name="T2" fmla="*/ 19 w 19"/>
                    <a:gd name="T3" fmla="*/ 53 h 57"/>
                    <a:gd name="T4" fmla="*/ 15 w 19"/>
                    <a:gd name="T5" fmla="*/ 48 h 57"/>
                    <a:gd name="T6" fmla="*/ 10 w 19"/>
                    <a:gd name="T7" fmla="*/ 38 h 57"/>
                    <a:gd name="T8" fmla="*/ 5 w 19"/>
                    <a:gd name="T9" fmla="*/ 38 h 57"/>
                    <a:gd name="T10" fmla="*/ 5 w 19"/>
                    <a:gd name="T11" fmla="*/ 33 h 57"/>
                    <a:gd name="T12" fmla="*/ 5 w 19"/>
                    <a:gd name="T13" fmla="*/ 29 h 57"/>
                    <a:gd name="T14" fmla="*/ 5 w 19"/>
                    <a:gd name="T15" fmla="*/ 24 h 57"/>
                    <a:gd name="T16" fmla="*/ 0 w 19"/>
                    <a:gd name="T17" fmla="*/ 0 h 57"/>
                    <a:gd name="T18" fmla="*/ 10 w 19"/>
                    <a:gd name="T19" fmla="*/ 14 h 57"/>
                    <a:gd name="T20" fmla="*/ 15 w 19"/>
                    <a:gd name="T21" fmla="*/ 29 h 57"/>
                    <a:gd name="T22" fmla="*/ 15 w 19"/>
                    <a:gd name="T23" fmla="*/ 43 h 57"/>
                    <a:gd name="T24" fmla="*/ 19 w 19"/>
                    <a:gd name="T25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57">
                      <a:moveTo>
                        <a:pt x="19" y="57"/>
                      </a:moveTo>
                      <a:lnTo>
                        <a:pt x="19" y="53"/>
                      </a:lnTo>
                      <a:lnTo>
                        <a:pt x="15" y="48"/>
                      </a:lnTo>
                      <a:lnTo>
                        <a:pt x="10" y="38"/>
                      </a:lnTo>
                      <a:lnTo>
                        <a:pt x="5" y="38"/>
                      </a:lnTo>
                      <a:lnTo>
                        <a:pt x="5" y="33"/>
                      </a:lnTo>
                      <a:lnTo>
                        <a:pt x="5" y="29"/>
                      </a:lnTo>
                      <a:lnTo>
                        <a:pt x="5" y="24"/>
                      </a:lnTo>
                      <a:lnTo>
                        <a:pt x="0" y="0"/>
                      </a:lnTo>
                      <a:lnTo>
                        <a:pt x="10" y="14"/>
                      </a:lnTo>
                      <a:lnTo>
                        <a:pt x="15" y="29"/>
                      </a:lnTo>
                      <a:lnTo>
                        <a:pt x="15" y="43"/>
                      </a:lnTo>
                      <a:lnTo>
                        <a:pt x="19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0" name="Freeform 508">
                  <a:extLst>
                    <a:ext uri="{FF2B5EF4-FFF2-40B4-BE49-F238E27FC236}">
                      <a16:creationId xmlns:a16="http://schemas.microsoft.com/office/drawing/2014/main" id="{FEBC3D25-7130-4E68-BDAE-E98ABAF77F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0" y="2410"/>
                  <a:ext cx="10" cy="29"/>
                </a:xfrm>
                <a:custGeom>
                  <a:avLst/>
                  <a:gdLst>
                    <a:gd name="T0" fmla="*/ 10 w 10"/>
                    <a:gd name="T1" fmla="*/ 0 h 29"/>
                    <a:gd name="T2" fmla="*/ 10 w 10"/>
                    <a:gd name="T3" fmla="*/ 19 h 29"/>
                    <a:gd name="T4" fmla="*/ 10 w 10"/>
                    <a:gd name="T5" fmla="*/ 24 h 29"/>
                    <a:gd name="T6" fmla="*/ 5 w 10"/>
                    <a:gd name="T7" fmla="*/ 29 h 29"/>
                    <a:gd name="T8" fmla="*/ 0 w 10"/>
                    <a:gd name="T9" fmla="*/ 29 h 29"/>
                    <a:gd name="T10" fmla="*/ 5 w 10"/>
                    <a:gd name="T11" fmla="*/ 24 h 29"/>
                    <a:gd name="T12" fmla="*/ 5 w 10"/>
                    <a:gd name="T13" fmla="*/ 14 h 29"/>
                    <a:gd name="T14" fmla="*/ 5 w 10"/>
                    <a:gd name="T15" fmla="*/ 5 h 29"/>
                    <a:gd name="T16" fmla="*/ 10 w 10"/>
                    <a:gd name="T17" fmla="*/ 5 h 29"/>
                    <a:gd name="T18" fmla="*/ 10 w 10"/>
                    <a:gd name="T19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29">
                      <a:moveTo>
                        <a:pt x="10" y="0"/>
                      </a:moveTo>
                      <a:lnTo>
                        <a:pt x="10" y="19"/>
                      </a:lnTo>
                      <a:lnTo>
                        <a:pt x="10" y="24"/>
                      </a:lnTo>
                      <a:lnTo>
                        <a:pt x="5" y="29"/>
                      </a:lnTo>
                      <a:lnTo>
                        <a:pt x="0" y="29"/>
                      </a:lnTo>
                      <a:lnTo>
                        <a:pt x="5" y="24"/>
                      </a:lnTo>
                      <a:lnTo>
                        <a:pt x="5" y="14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1" name="Freeform 509">
                  <a:extLst>
                    <a:ext uri="{FF2B5EF4-FFF2-40B4-BE49-F238E27FC236}">
                      <a16:creationId xmlns:a16="http://schemas.microsoft.com/office/drawing/2014/main" id="{E92B4C6C-D0A2-4EF6-A204-D0541AE2B9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6" y="2415"/>
                  <a:ext cx="43" cy="72"/>
                </a:xfrm>
                <a:custGeom>
                  <a:avLst/>
                  <a:gdLst>
                    <a:gd name="T0" fmla="*/ 43 w 43"/>
                    <a:gd name="T1" fmla="*/ 43 h 72"/>
                    <a:gd name="T2" fmla="*/ 38 w 43"/>
                    <a:gd name="T3" fmla="*/ 52 h 72"/>
                    <a:gd name="T4" fmla="*/ 29 w 43"/>
                    <a:gd name="T5" fmla="*/ 52 h 72"/>
                    <a:gd name="T6" fmla="*/ 24 w 43"/>
                    <a:gd name="T7" fmla="*/ 57 h 72"/>
                    <a:gd name="T8" fmla="*/ 24 w 43"/>
                    <a:gd name="T9" fmla="*/ 57 h 72"/>
                    <a:gd name="T10" fmla="*/ 24 w 43"/>
                    <a:gd name="T11" fmla="*/ 62 h 72"/>
                    <a:gd name="T12" fmla="*/ 24 w 43"/>
                    <a:gd name="T13" fmla="*/ 67 h 72"/>
                    <a:gd name="T14" fmla="*/ 10 w 43"/>
                    <a:gd name="T15" fmla="*/ 72 h 72"/>
                    <a:gd name="T16" fmla="*/ 5 w 43"/>
                    <a:gd name="T17" fmla="*/ 52 h 72"/>
                    <a:gd name="T18" fmla="*/ 5 w 43"/>
                    <a:gd name="T19" fmla="*/ 43 h 72"/>
                    <a:gd name="T20" fmla="*/ 5 w 43"/>
                    <a:gd name="T21" fmla="*/ 38 h 72"/>
                    <a:gd name="T22" fmla="*/ 5 w 43"/>
                    <a:gd name="T23" fmla="*/ 38 h 72"/>
                    <a:gd name="T24" fmla="*/ 5 w 43"/>
                    <a:gd name="T25" fmla="*/ 33 h 72"/>
                    <a:gd name="T26" fmla="*/ 0 w 43"/>
                    <a:gd name="T27" fmla="*/ 28 h 72"/>
                    <a:gd name="T28" fmla="*/ 10 w 43"/>
                    <a:gd name="T29" fmla="*/ 28 h 72"/>
                    <a:gd name="T30" fmla="*/ 14 w 43"/>
                    <a:gd name="T31" fmla="*/ 33 h 72"/>
                    <a:gd name="T32" fmla="*/ 19 w 43"/>
                    <a:gd name="T33" fmla="*/ 43 h 72"/>
                    <a:gd name="T34" fmla="*/ 19 w 43"/>
                    <a:gd name="T35" fmla="*/ 43 h 72"/>
                    <a:gd name="T36" fmla="*/ 19 w 43"/>
                    <a:gd name="T37" fmla="*/ 38 h 72"/>
                    <a:gd name="T38" fmla="*/ 19 w 43"/>
                    <a:gd name="T39" fmla="*/ 28 h 72"/>
                    <a:gd name="T40" fmla="*/ 14 w 43"/>
                    <a:gd name="T41" fmla="*/ 19 h 72"/>
                    <a:gd name="T42" fmla="*/ 10 w 43"/>
                    <a:gd name="T43" fmla="*/ 14 h 72"/>
                    <a:gd name="T44" fmla="*/ 14 w 43"/>
                    <a:gd name="T45" fmla="*/ 14 h 72"/>
                    <a:gd name="T46" fmla="*/ 14 w 43"/>
                    <a:gd name="T47" fmla="*/ 19 h 72"/>
                    <a:gd name="T48" fmla="*/ 19 w 43"/>
                    <a:gd name="T49" fmla="*/ 24 h 72"/>
                    <a:gd name="T50" fmla="*/ 24 w 43"/>
                    <a:gd name="T51" fmla="*/ 33 h 72"/>
                    <a:gd name="T52" fmla="*/ 29 w 43"/>
                    <a:gd name="T53" fmla="*/ 38 h 72"/>
                    <a:gd name="T54" fmla="*/ 34 w 43"/>
                    <a:gd name="T55" fmla="*/ 38 h 72"/>
                    <a:gd name="T56" fmla="*/ 34 w 43"/>
                    <a:gd name="T57" fmla="*/ 28 h 72"/>
                    <a:gd name="T58" fmla="*/ 29 w 43"/>
                    <a:gd name="T59" fmla="*/ 19 h 72"/>
                    <a:gd name="T60" fmla="*/ 19 w 43"/>
                    <a:gd name="T61" fmla="*/ 0 h 72"/>
                    <a:gd name="T62" fmla="*/ 29 w 43"/>
                    <a:gd name="T63" fmla="*/ 9 h 72"/>
                    <a:gd name="T64" fmla="*/ 38 w 43"/>
                    <a:gd name="T65" fmla="*/ 19 h 72"/>
                    <a:gd name="T66" fmla="*/ 43 w 43"/>
                    <a:gd name="T67" fmla="*/ 33 h 72"/>
                    <a:gd name="T68" fmla="*/ 43 w 43"/>
                    <a:gd name="T69" fmla="*/ 43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43" h="72">
                      <a:moveTo>
                        <a:pt x="43" y="43"/>
                      </a:moveTo>
                      <a:lnTo>
                        <a:pt x="38" y="52"/>
                      </a:lnTo>
                      <a:lnTo>
                        <a:pt x="29" y="52"/>
                      </a:lnTo>
                      <a:lnTo>
                        <a:pt x="24" y="57"/>
                      </a:lnTo>
                      <a:lnTo>
                        <a:pt x="24" y="57"/>
                      </a:lnTo>
                      <a:lnTo>
                        <a:pt x="24" y="62"/>
                      </a:lnTo>
                      <a:lnTo>
                        <a:pt x="24" y="67"/>
                      </a:lnTo>
                      <a:lnTo>
                        <a:pt x="10" y="72"/>
                      </a:lnTo>
                      <a:lnTo>
                        <a:pt x="5" y="52"/>
                      </a:lnTo>
                      <a:lnTo>
                        <a:pt x="5" y="43"/>
                      </a:lnTo>
                      <a:lnTo>
                        <a:pt x="5" y="38"/>
                      </a:lnTo>
                      <a:lnTo>
                        <a:pt x="5" y="38"/>
                      </a:lnTo>
                      <a:lnTo>
                        <a:pt x="5" y="33"/>
                      </a:lnTo>
                      <a:lnTo>
                        <a:pt x="0" y="28"/>
                      </a:lnTo>
                      <a:lnTo>
                        <a:pt x="10" y="28"/>
                      </a:lnTo>
                      <a:lnTo>
                        <a:pt x="14" y="33"/>
                      </a:lnTo>
                      <a:lnTo>
                        <a:pt x="19" y="43"/>
                      </a:lnTo>
                      <a:lnTo>
                        <a:pt x="19" y="43"/>
                      </a:lnTo>
                      <a:lnTo>
                        <a:pt x="19" y="38"/>
                      </a:lnTo>
                      <a:lnTo>
                        <a:pt x="19" y="28"/>
                      </a:lnTo>
                      <a:lnTo>
                        <a:pt x="14" y="19"/>
                      </a:lnTo>
                      <a:lnTo>
                        <a:pt x="10" y="14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9" y="24"/>
                      </a:lnTo>
                      <a:lnTo>
                        <a:pt x="24" y="33"/>
                      </a:lnTo>
                      <a:lnTo>
                        <a:pt x="29" y="38"/>
                      </a:lnTo>
                      <a:lnTo>
                        <a:pt x="34" y="38"/>
                      </a:lnTo>
                      <a:lnTo>
                        <a:pt x="34" y="28"/>
                      </a:lnTo>
                      <a:lnTo>
                        <a:pt x="29" y="19"/>
                      </a:lnTo>
                      <a:lnTo>
                        <a:pt x="19" y="0"/>
                      </a:lnTo>
                      <a:lnTo>
                        <a:pt x="29" y="9"/>
                      </a:lnTo>
                      <a:lnTo>
                        <a:pt x="38" y="19"/>
                      </a:lnTo>
                      <a:lnTo>
                        <a:pt x="43" y="33"/>
                      </a:lnTo>
                      <a:lnTo>
                        <a:pt x="43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2" name="Freeform 510">
                  <a:extLst>
                    <a:ext uri="{FF2B5EF4-FFF2-40B4-BE49-F238E27FC236}">
                      <a16:creationId xmlns:a16="http://schemas.microsoft.com/office/drawing/2014/main" id="{2D8A0846-2A66-4E7D-9F88-AA80843586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90" y="2415"/>
                  <a:ext cx="29" cy="9"/>
                </a:xfrm>
                <a:custGeom>
                  <a:avLst/>
                  <a:gdLst>
                    <a:gd name="T0" fmla="*/ 29 w 29"/>
                    <a:gd name="T1" fmla="*/ 9 h 9"/>
                    <a:gd name="T2" fmla="*/ 0 w 29"/>
                    <a:gd name="T3" fmla="*/ 0 h 9"/>
                    <a:gd name="T4" fmla="*/ 10 w 29"/>
                    <a:gd name="T5" fmla="*/ 0 h 9"/>
                    <a:gd name="T6" fmla="*/ 15 w 29"/>
                    <a:gd name="T7" fmla="*/ 0 h 9"/>
                    <a:gd name="T8" fmla="*/ 20 w 29"/>
                    <a:gd name="T9" fmla="*/ 4 h 9"/>
                    <a:gd name="T10" fmla="*/ 29 w 29"/>
                    <a:gd name="T11" fmla="*/ 4 h 9"/>
                    <a:gd name="T12" fmla="*/ 29 w 29"/>
                    <a:gd name="T1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9">
                      <a:moveTo>
                        <a:pt x="29" y="9"/>
                      </a:move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20" y="4"/>
                      </a:lnTo>
                      <a:lnTo>
                        <a:pt x="29" y="4"/>
                      </a:lnTo>
                      <a:lnTo>
                        <a:pt x="29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3" name="Freeform 511">
                  <a:extLst>
                    <a:ext uri="{FF2B5EF4-FFF2-40B4-BE49-F238E27FC236}">
                      <a16:creationId xmlns:a16="http://schemas.microsoft.com/office/drawing/2014/main" id="{B4ACB24F-5718-45CB-9BDA-F45844B4EA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2415"/>
                  <a:ext cx="24" cy="1"/>
                </a:xfrm>
                <a:custGeom>
                  <a:avLst/>
                  <a:gdLst>
                    <a:gd name="T0" fmla="*/ 0 w 24"/>
                    <a:gd name="T1" fmla="*/ 15 w 24"/>
                    <a:gd name="T2" fmla="*/ 24 w 24"/>
                    <a:gd name="T3" fmla="*/ 0 w 2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24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2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4" name="Freeform 512">
                  <a:extLst>
                    <a:ext uri="{FF2B5EF4-FFF2-40B4-BE49-F238E27FC236}">
                      <a16:creationId xmlns:a16="http://schemas.microsoft.com/office/drawing/2014/main" id="{45FAA15C-1A2B-4CD2-93E5-297CB234CA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2415"/>
                  <a:ext cx="100" cy="115"/>
                </a:xfrm>
                <a:custGeom>
                  <a:avLst/>
                  <a:gdLst>
                    <a:gd name="T0" fmla="*/ 100 w 100"/>
                    <a:gd name="T1" fmla="*/ 0 h 115"/>
                    <a:gd name="T2" fmla="*/ 100 w 100"/>
                    <a:gd name="T3" fmla="*/ 9 h 115"/>
                    <a:gd name="T4" fmla="*/ 100 w 100"/>
                    <a:gd name="T5" fmla="*/ 14 h 115"/>
                    <a:gd name="T6" fmla="*/ 96 w 100"/>
                    <a:gd name="T7" fmla="*/ 28 h 115"/>
                    <a:gd name="T8" fmla="*/ 86 w 100"/>
                    <a:gd name="T9" fmla="*/ 43 h 115"/>
                    <a:gd name="T10" fmla="*/ 81 w 100"/>
                    <a:gd name="T11" fmla="*/ 57 h 115"/>
                    <a:gd name="T12" fmla="*/ 76 w 100"/>
                    <a:gd name="T13" fmla="*/ 57 h 115"/>
                    <a:gd name="T14" fmla="*/ 72 w 100"/>
                    <a:gd name="T15" fmla="*/ 57 h 115"/>
                    <a:gd name="T16" fmla="*/ 67 w 100"/>
                    <a:gd name="T17" fmla="*/ 57 h 115"/>
                    <a:gd name="T18" fmla="*/ 57 w 100"/>
                    <a:gd name="T19" fmla="*/ 72 h 115"/>
                    <a:gd name="T20" fmla="*/ 52 w 100"/>
                    <a:gd name="T21" fmla="*/ 76 h 115"/>
                    <a:gd name="T22" fmla="*/ 48 w 100"/>
                    <a:gd name="T23" fmla="*/ 81 h 115"/>
                    <a:gd name="T24" fmla="*/ 43 w 100"/>
                    <a:gd name="T25" fmla="*/ 86 h 115"/>
                    <a:gd name="T26" fmla="*/ 38 w 100"/>
                    <a:gd name="T27" fmla="*/ 81 h 115"/>
                    <a:gd name="T28" fmla="*/ 19 w 100"/>
                    <a:gd name="T29" fmla="*/ 100 h 115"/>
                    <a:gd name="T30" fmla="*/ 0 w 100"/>
                    <a:gd name="T31" fmla="*/ 115 h 115"/>
                    <a:gd name="T32" fmla="*/ 9 w 100"/>
                    <a:gd name="T33" fmla="*/ 100 h 115"/>
                    <a:gd name="T34" fmla="*/ 19 w 100"/>
                    <a:gd name="T35" fmla="*/ 91 h 115"/>
                    <a:gd name="T36" fmla="*/ 38 w 100"/>
                    <a:gd name="T37" fmla="*/ 67 h 115"/>
                    <a:gd name="T38" fmla="*/ 43 w 100"/>
                    <a:gd name="T39" fmla="*/ 62 h 115"/>
                    <a:gd name="T40" fmla="*/ 48 w 100"/>
                    <a:gd name="T41" fmla="*/ 57 h 115"/>
                    <a:gd name="T42" fmla="*/ 62 w 100"/>
                    <a:gd name="T43" fmla="*/ 48 h 115"/>
                    <a:gd name="T44" fmla="*/ 72 w 100"/>
                    <a:gd name="T45" fmla="*/ 38 h 115"/>
                    <a:gd name="T46" fmla="*/ 76 w 100"/>
                    <a:gd name="T47" fmla="*/ 28 h 115"/>
                    <a:gd name="T48" fmla="*/ 76 w 100"/>
                    <a:gd name="T49" fmla="*/ 28 h 115"/>
                    <a:gd name="T50" fmla="*/ 76 w 100"/>
                    <a:gd name="T51" fmla="*/ 24 h 115"/>
                    <a:gd name="T52" fmla="*/ 81 w 100"/>
                    <a:gd name="T53" fmla="*/ 24 h 115"/>
                    <a:gd name="T54" fmla="*/ 86 w 100"/>
                    <a:gd name="T55" fmla="*/ 24 h 115"/>
                    <a:gd name="T56" fmla="*/ 91 w 100"/>
                    <a:gd name="T57" fmla="*/ 19 h 115"/>
                    <a:gd name="T58" fmla="*/ 91 w 100"/>
                    <a:gd name="T59" fmla="*/ 14 h 115"/>
                    <a:gd name="T60" fmla="*/ 91 w 100"/>
                    <a:gd name="T61" fmla="*/ 4 h 115"/>
                    <a:gd name="T62" fmla="*/ 96 w 100"/>
                    <a:gd name="T63" fmla="*/ 0 h 115"/>
                    <a:gd name="T64" fmla="*/ 96 w 100"/>
                    <a:gd name="T65" fmla="*/ 0 h 115"/>
                    <a:gd name="T66" fmla="*/ 100 w 100"/>
                    <a:gd name="T67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00" h="115">
                      <a:moveTo>
                        <a:pt x="100" y="0"/>
                      </a:moveTo>
                      <a:lnTo>
                        <a:pt x="100" y="9"/>
                      </a:lnTo>
                      <a:lnTo>
                        <a:pt x="100" y="14"/>
                      </a:lnTo>
                      <a:lnTo>
                        <a:pt x="96" y="28"/>
                      </a:lnTo>
                      <a:lnTo>
                        <a:pt x="86" y="43"/>
                      </a:lnTo>
                      <a:lnTo>
                        <a:pt x="81" y="57"/>
                      </a:lnTo>
                      <a:lnTo>
                        <a:pt x="76" y="57"/>
                      </a:lnTo>
                      <a:lnTo>
                        <a:pt x="72" y="57"/>
                      </a:lnTo>
                      <a:lnTo>
                        <a:pt x="67" y="57"/>
                      </a:lnTo>
                      <a:lnTo>
                        <a:pt x="57" y="72"/>
                      </a:lnTo>
                      <a:lnTo>
                        <a:pt x="52" y="76"/>
                      </a:lnTo>
                      <a:lnTo>
                        <a:pt x="48" y="81"/>
                      </a:lnTo>
                      <a:lnTo>
                        <a:pt x="43" y="86"/>
                      </a:lnTo>
                      <a:lnTo>
                        <a:pt x="38" y="81"/>
                      </a:lnTo>
                      <a:lnTo>
                        <a:pt x="19" y="100"/>
                      </a:lnTo>
                      <a:lnTo>
                        <a:pt x="0" y="115"/>
                      </a:lnTo>
                      <a:lnTo>
                        <a:pt x="9" y="100"/>
                      </a:lnTo>
                      <a:lnTo>
                        <a:pt x="19" y="91"/>
                      </a:lnTo>
                      <a:lnTo>
                        <a:pt x="38" y="67"/>
                      </a:lnTo>
                      <a:lnTo>
                        <a:pt x="43" y="62"/>
                      </a:lnTo>
                      <a:lnTo>
                        <a:pt x="48" y="57"/>
                      </a:lnTo>
                      <a:lnTo>
                        <a:pt x="62" y="48"/>
                      </a:lnTo>
                      <a:lnTo>
                        <a:pt x="72" y="38"/>
                      </a:lnTo>
                      <a:lnTo>
                        <a:pt x="76" y="28"/>
                      </a:lnTo>
                      <a:lnTo>
                        <a:pt x="76" y="28"/>
                      </a:lnTo>
                      <a:lnTo>
                        <a:pt x="76" y="24"/>
                      </a:lnTo>
                      <a:lnTo>
                        <a:pt x="81" y="24"/>
                      </a:lnTo>
                      <a:lnTo>
                        <a:pt x="86" y="24"/>
                      </a:lnTo>
                      <a:lnTo>
                        <a:pt x="91" y="19"/>
                      </a:lnTo>
                      <a:lnTo>
                        <a:pt x="91" y="14"/>
                      </a:lnTo>
                      <a:lnTo>
                        <a:pt x="91" y="4"/>
                      </a:lnTo>
                      <a:lnTo>
                        <a:pt x="96" y="0"/>
                      </a:lnTo>
                      <a:lnTo>
                        <a:pt x="96" y="0"/>
                      </a:lnTo>
                      <a:lnTo>
                        <a:pt x="10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5" name="Freeform 513">
                  <a:extLst>
                    <a:ext uri="{FF2B5EF4-FFF2-40B4-BE49-F238E27FC236}">
                      <a16:creationId xmlns:a16="http://schemas.microsoft.com/office/drawing/2014/main" id="{608A6B93-08F6-40C8-987A-6A831551E4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3" y="2415"/>
                  <a:ext cx="72" cy="28"/>
                </a:xfrm>
                <a:custGeom>
                  <a:avLst/>
                  <a:gdLst>
                    <a:gd name="T0" fmla="*/ 72 w 72"/>
                    <a:gd name="T1" fmla="*/ 0 h 28"/>
                    <a:gd name="T2" fmla="*/ 53 w 72"/>
                    <a:gd name="T3" fmla="*/ 9 h 28"/>
                    <a:gd name="T4" fmla="*/ 38 w 72"/>
                    <a:gd name="T5" fmla="*/ 19 h 28"/>
                    <a:gd name="T6" fmla="*/ 19 w 72"/>
                    <a:gd name="T7" fmla="*/ 24 h 28"/>
                    <a:gd name="T8" fmla="*/ 0 w 72"/>
                    <a:gd name="T9" fmla="*/ 28 h 28"/>
                    <a:gd name="T10" fmla="*/ 29 w 72"/>
                    <a:gd name="T11" fmla="*/ 19 h 28"/>
                    <a:gd name="T12" fmla="*/ 43 w 72"/>
                    <a:gd name="T13" fmla="*/ 9 h 28"/>
                    <a:gd name="T14" fmla="*/ 48 w 72"/>
                    <a:gd name="T15" fmla="*/ 9 h 28"/>
                    <a:gd name="T16" fmla="*/ 53 w 72"/>
                    <a:gd name="T17" fmla="*/ 4 h 28"/>
                    <a:gd name="T18" fmla="*/ 58 w 72"/>
                    <a:gd name="T19" fmla="*/ 0 h 28"/>
                    <a:gd name="T20" fmla="*/ 72 w 72"/>
                    <a:gd name="T21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2" h="28">
                      <a:moveTo>
                        <a:pt x="72" y="0"/>
                      </a:moveTo>
                      <a:lnTo>
                        <a:pt x="53" y="9"/>
                      </a:lnTo>
                      <a:lnTo>
                        <a:pt x="38" y="19"/>
                      </a:lnTo>
                      <a:lnTo>
                        <a:pt x="19" y="24"/>
                      </a:lnTo>
                      <a:lnTo>
                        <a:pt x="0" y="28"/>
                      </a:lnTo>
                      <a:lnTo>
                        <a:pt x="29" y="19"/>
                      </a:lnTo>
                      <a:lnTo>
                        <a:pt x="43" y="9"/>
                      </a:lnTo>
                      <a:lnTo>
                        <a:pt x="48" y="9"/>
                      </a:lnTo>
                      <a:lnTo>
                        <a:pt x="53" y="4"/>
                      </a:lnTo>
                      <a:lnTo>
                        <a:pt x="58" y="0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6" name="Freeform 514">
                  <a:extLst>
                    <a:ext uri="{FF2B5EF4-FFF2-40B4-BE49-F238E27FC236}">
                      <a16:creationId xmlns:a16="http://schemas.microsoft.com/office/drawing/2014/main" id="{497AF840-1DB9-421D-823B-C8758DCFA3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8" y="2424"/>
                  <a:ext cx="10" cy="15"/>
                </a:xfrm>
                <a:custGeom>
                  <a:avLst/>
                  <a:gdLst>
                    <a:gd name="T0" fmla="*/ 10 w 10"/>
                    <a:gd name="T1" fmla="*/ 10 h 15"/>
                    <a:gd name="T2" fmla="*/ 10 w 10"/>
                    <a:gd name="T3" fmla="*/ 15 h 15"/>
                    <a:gd name="T4" fmla="*/ 5 w 10"/>
                    <a:gd name="T5" fmla="*/ 15 h 15"/>
                    <a:gd name="T6" fmla="*/ 5 w 10"/>
                    <a:gd name="T7" fmla="*/ 10 h 15"/>
                    <a:gd name="T8" fmla="*/ 0 w 10"/>
                    <a:gd name="T9" fmla="*/ 0 h 15"/>
                    <a:gd name="T10" fmla="*/ 5 w 10"/>
                    <a:gd name="T11" fmla="*/ 0 h 15"/>
                    <a:gd name="T12" fmla="*/ 10 w 10"/>
                    <a:gd name="T13" fmla="*/ 0 h 15"/>
                    <a:gd name="T14" fmla="*/ 10 w 10"/>
                    <a:gd name="T15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" h="15">
                      <a:moveTo>
                        <a:pt x="10" y="10"/>
                      </a:moveTo>
                      <a:lnTo>
                        <a:pt x="10" y="15"/>
                      </a:lnTo>
                      <a:lnTo>
                        <a:pt x="5" y="15"/>
                      </a:lnTo>
                      <a:lnTo>
                        <a:pt x="5" y="1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0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7" name="Freeform 515">
                  <a:extLst>
                    <a:ext uri="{FF2B5EF4-FFF2-40B4-BE49-F238E27FC236}">
                      <a16:creationId xmlns:a16="http://schemas.microsoft.com/office/drawing/2014/main" id="{50C30BF0-8C42-497C-8C42-57118A8A35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7" y="2424"/>
                  <a:ext cx="10" cy="53"/>
                </a:xfrm>
                <a:custGeom>
                  <a:avLst/>
                  <a:gdLst>
                    <a:gd name="T0" fmla="*/ 0 w 10"/>
                    <a:gd name="T1" fmla="*/ 53 h 53"/>
                    <a:gd name="T2" fmla="*/ 0 w 10"/>
                    <a:gd name="T3" fmla="*/ 43 h 53"/>
                    <a:gd name="T4" fmla="*/ 0 w 10"/>
                    <a:gd name="T5" fmla="*/ 29 h 53"/>
                    <a:gd name="T6" fmla="*/ 5 w 10"/>
                    <a:gd name="T7" fmla="*/ 15 h 53"/>
                    <a:gd name="T8" fmla="*/ 10 w 10"/>
                    <a:gd name="T9" fmla="*/ 0 h 53"/>
                    <a:gd name="T10" fmla="*/ 10 w 10"/>
                    <a:gd name="T11" fmla="*/ 15 h 53"/>
                    <a:gd name="T12" fmla="*/ 10 w 10"/>
                    <a:gd name="T13" fmla="*/ 29 h 53"/>
                    <a:gd name="T14" fmla="*/ 5 w 10"/>
                    <a:gd name="T15" fmla="*/ 43 h 53"/>
                    <a:gd name="T16" fmla="*/ 0 w 10"/>
                    <a:gd name="T17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53">
                      <a:moveTo>
                        <a:pt x="0" y="53"/>
                      </a:moveTo>
                      <a:lnTo>
                        <a:pt x="0" y="43"/>
                      </a:lnTo>
                      <a:lnTo>
                        <a:pt x="0" y="29"/>
                      </a:lnTo>
                      <a:lnTo>
                        <a:pt x="5" y="15"/>
                      </a:lnTo>
                      <a:lnTo>
                        <a:pt x="10" y="0"/>
                      </a:lnTo>
                      <a:lnTo>
                        <a:pt x="10" y="15"/>
                      </a:lnTo>
                      <a:lnTo>
                        <a:pt x="10" y="29"/>
                      </a:lnTo>
                      <a:lnTo>
                        <a:pt x="5" y="4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8" name="Freeform 516">
                  <a:extLst>
                    <a:ext uri="{FF2B5EF4-FFF2-40B4-BE49-F238E27FC236}">
                      <a16:creationId xmlns:a16="http://schemas.microsoft.com/office/drawing/2014/main" id="{9E501C63-80F6-4789-B7AA-952869FC9E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4" y="2429"/>
                  <a:ext cx="33" cy="91"/>
                </a:xfrm>
                <a:custGeom>
                  <a:avLst/>
                  <a:gdLst>
                    <a:gd name="T0" fmla="*/ 19 w 33"/>
                    <a:gd name="T1" fmla="*/ 62 h 91"/>
                    <a:gd name="T2" fmla="*/ 14 w 33"/>
                    <a:gd name="T3" fmla="*/ 67 h 91"/>
                    <a:gd name="T4" fmla="*/ 9 w 33"/>
                    <a:gd name="T5" fmla="*/ 72 h 91"/>
                    <a:gd name="T6" fmla="*/ 9 w 33"/>
                    <a:gd name="T7" fmla="*/ 77 h 91"/>
                    <a:gd name="T8" fmla="*/ 14 w 33"/>
                    <a:gd name="T9" fmla="*/ 77 h 91"/>
                    <a:gd name="T10" fmla="*/ 5 w 33"/>
                    <a:gd name="T11" fmla="*/ 82 h 91"/>
                    <a:gd name="T12" fmla="*/ 5 w 33"/>
                    <a:gd name="T13" fmla="*/ 82 h 91"/>
                    <a:gd name="T14" fmla="*/ 0 w 33"/>
                    <a:gd name="T15" fmla="*/ 86 h 91"/>
                    <a:gd name="T16" fmla="*/ 0 w 33"/>
                    <a:gd name="T17" fmla="*/ 91 h 91"/>
                    <a:gd name="T18" fmla="*/ 5 w 33"/>
                    <a:gd name="T19" fmla="*/ 67 h 91"/>
                    <a:gd name="T20" fmla="*/ 14 w 33"/>
                    <a:gd name="T21" fmla="*/ 43 h 91"/>
                    <a:gd name="T22" fmla="*/ 33 w 33"/>
                    <a:gd name="T23" fmla="*/ 0 h 91"/>
                    <a:gd name="T24" fmla="*/ 33 w 33"/>
                    <a:gd name="T25" fmla="*/ 10 h 91"/>
                    <a:gd name="T26" fmla="*/ 33 w 33"/>
                    <a:gd name="T27" fmla="*/ 14 h 91"/>
                    <a:gd name="T28" fmla="*/ 33 w 33"/>
                    <a:gd name="T29" fmla="*/ 24 h 91"/>
                    <a:gd name="T30" fmla="*/ 29 w 33"/>
                    <a:gd name="T31" fmla="*/ 29 h 91"/>
                    <a:gd name="T32" fmla="*/ 19 w 33"/>
                    <a:gd name="T33" fmla="*/ 43 h 91"/>
                    <a:gd name="T34" fmla="*/ 14 w 33"/>
                    <a:gd name="T35" fmla="*/ 53 h 91"/>
                    <a:gd name="T36" fmla="*/ 14 w 33"/>
                    <a:gd name="T37" fmla="*/ 53 h 91"/>
                    <a:gd name="T38" fmla="*/ 19 w 33"/>
                    <a:gd name="T39" fmla="*/ 62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3" h="91">
                      <a:moveTo>
                        <a:pt x="19" y="62"/>
                      </a:moveTo>
                      <a:lnTo>
                        <a:pt x="14" y="67"/>
                      </a:lnTo>
                      <a:lnTo>
                        <a:pt x="9" y="72"/>
                      </a:lnTo>
                      <a:lnTo>
                        <a:pt x="9" y="77"/>
                      </a:lnTo>
                      <a:lnTo>
                        <a:pt x="14" y="77"/>
                      </a:lnTo>
                      <a:lnTo>
                        <a:pt x="5" y="82"/>
                      </a:lnTo>
                      <a:lnTo>
                        <a:pt x="5" y="82"/>
                      </a:lnTo>
                      <a:lnTo>
                        <a:pt x="0" y="86"/>
                      </a:lnTo>
                      <a:lnTo>
                        <a:pt x="0" y="91"/>
                      </a:lnTo>
                      <a:lnTo>
                        <a:pt x="5" y="67"/>
                      </a:lnTo>
                      <a:lnTo>
                        <a:pt x="14" y="43"/>
                      </a:lnTo>
                      <a:lnTo>
                        <a:pt x="33" y="0"/>
                      </a:lnTo>
                      <a:lnTo>
                        <a:pt x="33" y="10"/>
                      </a:lnTo>
                      <a:lnTo>
                        <a:pt x="33" y="14"/>
                      </a:lnTo>
                      <a:lnTo>
                        <a:pt x="33" y="24"/>
                      </a:lnTo>
                      <a:lnTo>
                        <a:pt x="29" y="29"/>
                      </a:lnTo>
                      <a:lnTo>
                        <a:pt x="19" y="43"/>
                      </a:lnTo>
                      <a:lnTo>
                        <a:pt x="14" y="53"/>
                      </a:lnTo>
                      <a:lnTo>
                        <a:pt x="14" y="53"/>
                      </a:lnTo>
                      <a:lnTo>
                        <a:pt x="19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29" name="Freeform 517">
                  <a:extLst>
                    <a:ext uri="{FF2B5EF4-FFF2-40B4-BE49-F238E27FC236}">
                      <a16:creationId xmlns:a16="http://schemas.microsoft.com/office/drawing/2014/main" id="{460A65C5-B35B-43F1-A5D8-08B91BC2EF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9" y="2434"/>
                  <a:ext cx="72" cy="57"/>
                </a:xfrm>
                <a:custGeom>
                  <a:avLst/>
                  <a:gdLst>
                    <a:gd name="T0" fmla="*/ 5 w 72"/>
                    <a:gd name="T1" fmla="*/ 57 h 57"/>
                    <a:gd name="T2" fmla="*/ 0 w 72"/>
                    <a:gd name="T3" fmla="*/ 53 h 57"/>
                    <a:gd name="T4" fmla="*/ 0 w 72"/>
                    <a:gd name="T5" fmla="*/ 48 h 57"/>
                    <a:gd name="T6" fmla="*/ 5 w 72"/>
                    <a:gd name="T7" fmla="*/ 43 h 57"/>
                    <a:gd name="T8" fmla="*/ 14 w 72"/>
                    <a:gd name="T9" fmla="*/ 43 h 57"/>
                    <a:gd name="T10" fmla="*/ 19 w 72"/>
                    <a:gd name="T11" fmla="*/ 38 h 57"/>
                    <a:gd name="T12" fmla="*/ 34 w 72"/>
                    <a:gd name="T13" fmla="*/ 29 h 57"/>
                    <a:gd name="T14" fmla="*/ 48 w 72"/>
                    <a:gd name="T15" fmla="*/ 19 h 57"/>
                    <a:gd name="T16" fmla="*/ 72 w 72"/>
                    <a:gd name="T17" fmla="*/ 0 h 57"/>
                    <a:gd name="T18" fmla="*/ 62 w 72"/>
                    <a:gd name="T19" fmla="*/ 19 h 57"/>
                    <a:gd name="T20" fmla="*/ 53 w 72"/>
                    <a:gd name="T21" fmla="*/ 24 h 57"/>
                    <a:gd name="T22" fmla="*/ 43 w 72"/>
                    <a:gd name="T23" fmla="*/ 33 h 57"/>
                    <a:gd name="T24" fmla="*/ 24 w 72"/>
                    <a:gd name="T25" fmla="*/ 43 h 57"/>
                    <a:gd name="T26" fmla="*/ 5 w 72"/>
                    <a:gd name="T27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57">
                      <a:moveTo>
                        <a:pt x="5" y="57"/>
                      </a:moveTo>
                      <a:lnTo>
                        <a:pt x="0" y="53"/>
                      </a:lnTo>
                      <a:lnTo>
                        <a:pt x="0" y="48"/>
                      </a:lnTo>
                      <a:lnTo>
                        <a:pt x="5" y="43"/>
                      </a:lnTo>
                      <a:lnTo>
                        <a:pt x="14" y="43"/>
                      </a:lnTo>
                      <a:lnTo>
                        <a:pt x="19" y="38"/>
                      </a:lnTo>
                      <a:lnTo>
                        <a:pt x="34" y="29"/>
                      </a:lnTo>
                      <a:lnTo>
                        <a:pt x="48" y="19"/>
                      </a:lnTo>
                      <a:lnTo>
                        <a:pt x="72" y="0"/>
                      </a:lnTo>
                      <a:lnTo>
                        <a:pt x="62" y="19"/>
                      </a:lnTo>
                      <a:lnTo>
                        <a:pt x="53" y="24"/>
                      </a:lnTo>
                      <a:lnTo>
                        <a:pt x="43" y="33"/>
                      </a:lnTo>
                      <a:lnTo>
                        <a:pt x="24" y="43"/>
                      </a:lnTo>
                      <a:lnTo>
                        <a:pt x="5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0" name="Freeform 518">
                  <a:extLst>
                    <a:ext uri="{FF2B5EF4-FFF2-40B4-BE49-F238E27FC236}">
                      <a16:creationId xmlns:a16="http://schemas.microsoft.com/office/drawing/2014/main" id="{868719A4-2B8C-43A3-9E33-61325A7C03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37" y="2463"/>
                  <a:ext cx="29" cy="33"/>
                </a:xfrm>
                <a:custGeom>
                  <a:avLst/>
                  <a:gdLst>
                    <a:gd name="T0" fmla="*/ 29 w 29"/>
                    <a:gd name="T1" fmla="*/ 19 h 33"/>
                    <a:gd name="T2" fmla="*/ 24 w 29"/>
                    <a:gd name="T3" fmla="*/ 28 h 33"/>
                    <a:gd name="T4" fmla="*/ 19 w 29"/>
                    <a:gd name="T5" fmla="*/ 33 h 33"/>
                    <a:gd name="T6" fmla="*/ 15 w 29"/>
                    <a:gd name="T7" fmla="*/ 28 h 33"/>
                    <a:gd name="T8" fmla="*/ 15 w 29"/>
                    <a:gd name="T9" fmla="*/ 28 h 33"/>
                    <a:gd name="T10" fmla="*/ 5 w 29"/>
                    <a:gd name="T11" fmla="*/ 33 h 33"/>
                    <a:gd name="T12" fmla="*/ 0 w 29"/>
                    <a:gd name="T13" fmla="*/ 19 h 33"/>
                    <a:gd name="T14" fmla="*/ 0 w 29"/>
                    <a:gd name="T15" fmla="*/ 9 h 33"/>
                    <a:gd name="T16" fmla="*/ 0 w 29"/>
                    <a:gd name="T17" fmla="*/ 4 h 33"/>
                    <a:gd name="T18" fmla="*/ 15 w 29"/>
                    <a:gd name="T19" fmla="*/ 28 h 33"/>
                    <a:gd name="T20" fmla="*/ 19 w 29"/>
                    <a:gd name="T21" fmla="*/ 19 h 33"/>
                    <a:gd name="T22" fmla="*/ 19 w 29"/>
                    <a:gd name="T23" fmla="*/ 14 h 33"/>
                    <a:gd name="T24" fmla="*/ 15 w 29"/>
                    <a:gd name="T25" fmla="*/ 4 h 33"/>
                    <a:gd name="T26" fmla="*/ 15 w 29"/>
                    <a:gd name="T27" fmla="*/ 0 h 33"/>
                    <a:gd name="T28" fmla="*/ 19 w 29"/>
                    <a:gd name="T29" fmla="*/ 0 h 33"/>
                    <a:gd name="T30" fmla="*/ 24 w 29"/>
                    <a:gd name="T31" fmla="*/ 4 h 33"/>
                    <a:gd name="T32" fmla="*/ 29 w 29"/>
                    <a:gd name="T33" fmla="*/ 1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9" h="33">
                      <a:moveTo>
                        <a:pt x="29" y="19"/>
                      </a:moveTo>
                      <a:lnTo>
                        <a:pt x="24" y="28"/>
                      </a:lnTo>
                      <a:lnTo>
                        <a:pt x="19" y="33"/>
                      </a:lnTo>
                      <a:lnTo>
                        <a:pt x="15" y="28"/>
                      </a:lnTo>
                      <a:lnTo>
                        <a:pt x="15" y="28"/>
                      </a:lnTo>
                      <a:lnTo>
                        <a:pt x="5" y="33"/>
                      </a:lnTo>
                      <a:lnTo>
                        <a:pt x="0" y="19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15" y="28"/>
                      </a:lnTo>
                      <a:lnTo>
                        <a:pt x="19" y="19"/>
                      </a:lnTo>
                      <a:lnTo>
                        <a:pt x="19" y="14"/>
                      </a:lnTo>
                      <a:lnTo>
                        <a:pt x="15" y="4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4" y="4"/>
                      </a:lnTo>
                      <a:lnTo>
                        <a:pt x="29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1" name="Freeform 519">
                  <a:extLst>
                    <a:ext uri="{FF2B5EF4-FFF2-40B4-BE49-F238E27FC236}">
                      <a16:creationId xmlns:a16="http://schemas.microsoft.com/office/drawing/2014/main" id="{B668F583-F83C-4836-A393-2FCEF57234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74" y="2463"/>
                  <a:ext cx="57" cy="48"/>
                </a:xfrm>
                <a:custGeom>
                  <a:avLst/>
                  <a:gdLst>
                    <a:gd name="T0" fmla="*/ 38 w 57"/>
                    <a:gd name="T1" fmla="*/ 28 h 48"/>
                    <a:gd name="T2" fmla="*/ 33 w 57"/>
                    <a:gd name="T3" fmla="*/ 28 h 48"/>
                    <a:gd name="T4" fmla="*/ 29 w 57"/>
                    <a:gd name="T5" fmla="*/ 28 h 48"/>
                    <a:gd name="T6" fmla="*/ 19 w 57"/>
                    <a:gd name="T7" fmla="*/ 38 h 48"/>
                    <a:gd name="T8" fmla="*/ 9 w 57"/>
                    <a:gd name="T9" fmla="*/ 43 h 48"/>
                    <a:gd name="T10" fmla="*/ 5 w 57"/>
                    <a:gd name="T11" fmla="*/ 48 h 48"/>
                    <a:gd name="T12" fmla="*/ 0 w 57"/>
                    <a:gd name="T13" fmla="*/ 48 h 48"/>
                    <a:gd name="T14" fmla="*/ 0 w 57"/>
                    <a:gd name="T15" fmla="*/ 43 h 48"/>
                    <a:gd name="T16" fmla="*/ 5 w 57"/>
                    <a:gd name="T17" fmla="*/ 38 h 48"/>
                    <a:gd name="T18" fmla="*/ 14 w 57"/>
                    <a:gd name="T19" fmla="*/ 28 h 48"/>
                    <a:gd name="T20" fmla="*/ 29 w 57"/>
                    <a:gd name="T21" fmla="*/ 24 h 48"/>
                    <a:gd name="T22" fmla="*/ 38 w 57"/>
                    <a:gd name="T23" fmla="*/ 14 h 48"/>
                    <a:gd name="T24" fmla="*/ 53 w 57"/>
                    <a:gd name="T25" fmla="*/ 0 h 48"/>
                    <a:gd name="T26" fmla="*/ 53 w 57"/>
                    <a:gd name="T27" fmla="*/ 4 h 48"/>
                    <a:gd name="T28" fmla="*/ 57 w 57"/>
                    <a:gd name="T29" fmla="*/ 4 h 48"/>
                    <a:gd name="T30" fmla="*/ 53 w 57"/>
                    <a:gd name="T31" fmla="*/ 14 h 48"/>
                    <a:gd name="T32" fmla="*/ 43 w 57"/>
                    <a:gd name="T33" fmla="*/ 19 h 48"/>
                    <a:gd name="T34" fmla="*/ 43 w 57"/>
                    <a:gd name="T35" fmla="*/ 24 h 48"/>
                    <a:gd name="T36" fmla="*/ 38 w 57"/>
                    <a:gd name="T37" fmla="*/ 2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" h="48">
                      <a:moveTo>
                        <a:pt x="38" y="28"/>
                      </a:moveTo>
                      <a:lnTo>
                        <a:pt x="33" y="28"/>
                      </a:lnTo>
                      <a:lnTo>
                        <a:pt x="29" y="28"/>
                      </a:lnTo>
                      <a:lnTo>
                        <a:pt x="19" y="38"/>
                      </a:lnTo>
                      <a:lnTo>
                        <a:pt x="9" y="43"/>
                      </a:lnTo>
                      <a:lnTo>
                        <a:pt x="5" y="48"/>
                      </a:lnTo>
                      <a:lnTo>
                        <a:pt x="0" y="48"/>
                      </a:lnTo>
                      <a:lnTo>
                        <a:pt x="0" y="43"/>
                      </a:lnTo>
                      <a:lnTo>
                        <a:pt x="5" y="38"/>
                      </a:lnTo>
                      <a:lnTo>
                        <a:pt x="14" y="28"/>
                      </a:lnTo>
                      <a:lnTo>
                        <a:pt x="29" y="24"/>
                      </a:lnTo>
                      <a:lnTo>
                        <a:pt x="38" y="14"/>
                      </a:lnTo>
                      <a:lnTo>
                        <a:pt x="53" y="0"/>
                      </a:lnTo>
                      <a:lnTo>
                        <a:pt x="53" y="4"/>
                      </a:lnTo>
                      <a:lnTo>
                        <a:pt x="57" y="4"/>
                      </a:lnTo>
                      <a:lnTo>
                        <a:pt x="53" y="14"/>
                      </a:lnTo>
                      <a:lnTo>
                        <a:pt x="43" y="19"/>
                      </a:lnTo>
                      <a:lnTo>
                        <a:pt x="43" y="24"/>
                      </a:lnTo>
                      <a:lnTo>
                        <a:pt x="38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2" name="Freeform 520">
                  <a:extLst>
                    <a:ext uri="{FF2B5EF4-FFF2-40B4-BE49-F238E27FC236}">
                      <a16:creationId xmlns:a16="http://schemas.microsoft.com/office/drawing/2014/main" id="{99B242A2-4F4B-427E-8021-50B60B6FA6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3" y="2467"/>
                  <a:ext cx="48" cy="116"/>
                </a:xfrm>
                <a:custGeom>
                  <a:avLst/>
                  <a:gdLst>
                    <a:gd name="T0" fmla="*/ 0 w 48"/>
                    <a:gd name="T1" fmla="*/ 116 h 116"/>
                    <a:gd name="T2" fmla="*/ 10 w 48"/>
                    <a:gd name="T3" fmla="*/ 82 h 116"/>
                    <a:gd name="T4" fmla="*/ 19 w 48"/>
                    <a:gd name="T5" fmla="*/ 53 h 116"/>
                    <a:gd name="T6" fmla="*/ 34 w 48"/>
                    <a:gd name="T7" fmla="*/ 24 h 116"/>
                    <a:gd name="T8" fmla="*/ 38 w 48"/>
                    <a:gd name="T9" fmla="*/ 15 h 116"/>
                    <a:gd name="T10" fmla="*/ 48 w 48"/>
                    <a:gd name="T11" fmla="*/ 0 h 116"/>
                    <a:gd name="T12" fmla="*/ 43 w 48"/>
                    <a:gd name="T13" fmla="*/ 15 h 116"/>
                    <a:gd name="T14" fmla="*/ 34 w 48"/>
                    <a:gd name="T15" fmla="*/ 29 h 116"/>
                    <a:gd name="T16" fmla="*/ 24 w 48"/>
                    <a:gd name="T17" fmla="*/ 58 h 116"/>
                    <a:gd name="T18" fmla="*/ 14 w 48"/>
                    <a:gd name="T19" fmla="*/ 87 h 116"/>
                    <a:gd name="T20" fmla="*/ 0 w 48"/>
                    <a:gd name="T21" fmla="*/ 116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8" h="116">
                      <a:moveTo>
                        <a:pt x="0" y="116"/>
                      </a:moveTo>
                      <a:lnTo>
                        <a:pt x="10" y="82"/>
                      </a:lnTo>
                      <a:lnTo>
                        <a:pt x="19" y="53"/>
                      </a:lnTo>
                      <a:lnTo>
                        <a:pt x="34" y="24"/>
                      </a:lnTo>
                      <a:lnTo>
                        <a:pt x="38" y="15"/>
                      </a:lnTo>
                      <a:lnTo>
                        <a:pt x="48" y="0"/>
                      </a:lnTo>
                      <a:lnTo>
                        <a:pt x="43" y="15"/>
                      </a:lnTo>
                      <a:lnTo>
                        <a:pt x="34" y="29"/>
                      </a:lnTo>
                      <a:lnTo>
                        <a:pt x="24" y="58"/>
                      </a:lnTo>
                      <a:lnTo>
                        <a:pt x="14" y="87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3" name="Freeform 521">
                  <a:extLst>
                    <a:ext uri="{FF2B5EF4-FFF2-40B4-BE49-F238E27FC236}">
                      <a16:creationId xmlns:a16="http://schemas.microsoft.com/office/drawing/2014/main" id="{F80AE566-737B-42A6-8A9D-46C0AF99CA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83" y="2472"/>
                  <a:ext cx="34" cy="91"/>
                </a:xfrm>
                <a:custGeom>
                  <a:avLst/>
                  <a:gdLst>
                    <a:gd name="T0" fmla="*/ 0 w 34"/>
                    <a:gd name="T1" fmla="*/ 91 h 91"/>
                    <a:gd name="T2" fmla="*/ 0 w 34"/>
                    <a:gd name="T3" fmla="*/ 77 h 91"/>
                    <a:gd name="T4" fmla="*/ 0 w 34"/>
                    <a:gd name="T5" fmla="*/ 67 h 91"/>
                    <a:gd name="T6" fmla="*/ 5 w 34"/>
                    <a:gd name="T7" fmla="*/ 53 h 91"/>
                    <a:gd name="T8" fmla="*/ 10 w 34"/>
                    <a:gd name="T9" fmla="*/ 43 h 91"/>
                    <a:gd name="T10" fmla="*/ 20 w 34"/>
                    <a:gd name="T11" fmla="*/ 19 h 91"/>
                    <a:gd name="T12" fmla="*/ 34 w 34"/>
                    <a:gd name="T13" fmla="*/ 0 h 91"/>
                    <a:gd name="T14" fmla="*/ 29 w 34"/>
                    <a:gd name="T15" fmla="*/ 10 h 91"/>
                    <a:gd name="T16" fmla="*/ 24 w 34"/>
                    <a:gd name="T17" fmla="*/ 19 h 91"/>
                    <a:gd name="T18" fmla="*/ 15 w 34"/>
                    <a:gd name="T19" fmla="*/ 43 h 91"/>
                    <a:gd name="T20" fmla="*/ 10 w 34"/>
                    <a:gd name="T21" fmla="*/ 67 h 91"/>
                    <a:gd name="T22" fmla="*/ 0 w 34"/>
                    <a:gd name="T23" fmla="*/ 91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91">
                      <a:moveTo>
                        <a:pt x="0" y="91"/>
                      </a:moveTo>
                      <a:lnTo>
                        <a:pt x="0" y="77"/>
                      </a:lnTo>
                      <a:lnTo>
                        <a:pt x="0" y="67"/>
                      </a:lnTo>
                      <a:lnTo>
                        <a:pt x="5" y="53"/>
                      </a:lnTo>
                      <a:lnTo>
                        <a:pt x="10" y="43"/>
                      </a:lnTo>
                      <a:lnTo>
                        <a:pt x="20" y="19"/>
                      </a:lnTo>
                      <a:lnTo>
                        <a:pt x="34" y="0"/>
                      </a:lnTo>
                      <a:lnTo>
                        <a:pt x="29" y="10"/>
                      </a:lnTo>
                      <a:lnTo>
                        <a:pt x="24" y="19"/>
                      </a:lnTo>
                      <a:lnTo>
                        <a:pt x="15" y="43"/>
                      </a:lnTo>
                      <a:lnTo>
                        <a:pt x="10" y="67"/>
                      </a:ln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4" name="Freeform 522">
                  <a:extLst>
                    <a:ext uri="{FF2B5EF4-FFF2-40B4-BE49-F238E27FC236}">
                      <a16:creationId xmlns:a16="http://schemas.microsoft.com/office/drawing/2014/main" id="{DE0F1ABC-D405-4DB8-B820-B972737E83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1" y="2477"/>
                  <a:ext cx="5" cy="62"/>
                </a:xfrm>
                <a:custGeom>
                  <a:avLst/>
                  <a:gdLst>
                    <a:gd name="T0" fmla="*/ 5 w 5"/>
                    <a:gd name="T1" fmla="*/ 62 h 62"/>
                    <a:gd name="T2" fmla="*/ 0 w 5"/>
                    <a:gd name="T3" fmla="*/ 34 h 62"/>
                    <a:gd name="T4" fmla="*/ 0 w 5"/>
                    <a:gd name="T5" fmla="*/ 14 h 62"/>
                    <a:gd name="T6" fmla="*/ 0 w 5"/>
                    <a:gd name="T7" fmla="*/ 10 h 62"/>
                    <a:gd name="T8" fmla="*/ 0 w 5"/>
                    <a:gd name="T9" fmla="*/ 0 h 62"/>
                    <a:gd name="T10" fmla="*/ 5 w 5"/>
                    <a:gd name="T11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62">
                      <a:moveTo>
                        <a:pt x="5" y="62"/>
                      </a:moveTo>
                      <a:lnTo>
                        <a:pt x="0" y="3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5" name="Freeform 523">
                  <a:extLst>
                    <a:ext uri="{FF2B5EF4-FFF2-40B4-BE49-F238E27FC236}">
                      <a16:creationId xmlns:a16="http://schemas.microsoft.com/office/drawing/2014/main" id="{73FC2548-A634-4E2C-A6AF-68A9AE9362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9" y="2477"/>
                  <a:ext cx="43" cy="38"/>
                </a:xfrm>
                <a:custGeom>
                  <a:avLst/>
                  <a:gdLst>
                    <a:gd name="T0" fmla="*/ 43 w 43"/>
                    <a:gd name="T1" fmla="*/ 19 h 38"/>
                    <a:gd name="T2" fmla="*/ 43 w 43"/>
                    <a:gd name="T3" fmla="*/ 24 h 38"/>
                    <a:gd name="T4" fmla="*/ 29 w 43"/>
                    <a:gd name="T5" fmla="*/ 14 h 38"/>
                    <a:gd name="T6" fmla="*/ 29 w 43"/>
                    <a:gd name="T7" fmla="*/ 19 h 38"/>
                    <a:gd name="T8" fmla="*/ 29 w 43"/>
                    <a:gd name="T9" fmla="*/ 24 h 38"/>
                    <a:gd name="T10" fmla="*/ 34 w 43"/>
                    <a:gd name="T11" fmla="*/ 24 h 38"/>
                    <a:gd name="T12" fmla="*/ 34 w 43"/>
                    <a:gd name="T13" fmla="*/ 29 h 38"/>
                    <a:gd name="T14" fmla="*/ 29 w 43"/>
                    <a:gd name="T15" fmla="*/ 29 h 38"/>
                    <a:gd name="T16" fmla="*/ 24 w 43"/>
                    <a:gd name="T17" fmla="*/ 24 h 38"/>
                    <a:gd name="T18" fmla="*/ 19 w 43"/>
                    <a:gd name="T19" fmla="*/ 19 h 38"/>
                    <a:gd name="T20" fmla="*/ 15 w 43"/>
                    <a:gd name="T21" fmla="*/ 24 h 38"/>
                    <a:gd name="T22" fmla="*/ 15 w 43"/>
                    <a:gd name="T23" fmla="*/ 24 h 38"/>
                    <a:gd name="T24" fmla="*/ 10 w 43"/>
                    <a:gd name="T25" fmla="*/ 29 h 38"/>
                    <a:gd name="T26" fmla="*/ 10 w 43"/>
                    <a:gd name="T27" fmla="*/ 29 h 38"/>
                    <a:gd name="T28" fmla="*/ 15 w 43"/>
                    <a:gd name="T29" fmla="*/ 38 h 38"/>
                    <a:gd name="T30" fmla="*/ 0 w 43"/>
                    <a:gd name="T31" fmla="*/ 34 h 38"/>
                    <a:gd name="T32" fmla="*/ 0 w 43"/>
                    <a:gd name="T33" fmla="*/ 29 h 38"/>
                    <a:gd name="T34" fmla="*/ 0 w 43"/>
                    <a:gd name="T35" fmla="*/ 24 h 38"/>
                    <a:gd name="T36" fmla="*/ 10 w 43"/>
                    <a:gd name="T37" fmla="*/ 19 h 38"/>
                    <a:gd name="T38" fmla="*/ 19 w 43"/>
                    <a:gd name="T39" fmla="*/ 14 h 38"/>
                    <a:gd name="T40" fmla="*/ 24 w 43"/>
                    <a:gd name="T41" fmla="*/ 10 h 38"/>
                    <a:gd name="T42" fmla="*/ 24 w 43"/>
                    <a:gd name="T43" fmla="*/ 5 h 38"/>
                    <a:gd name="T44" fmla="*/ 24 w 43"/>
                    <a:gd name="T45" fmla="*/ 0 h 38"/>
                    <a:gd name="T46" fmla="*/ 29 w 43"/>
                    <a:gd name="T47" fmla="*/ 5 h 38"/>
                    <a:gd name="T48" fmla="*/ 34 w 43"/>
                    <a:gd name="T49" fmla="*/ 5 h 38"/>
                    <a:gd name="T50" fmla="*/ 39 w 43"/>
                    <a:gd name="T51" fmla="*/ 10 h 38"/>
                    <a:gd name="T52" fmla="*/ 43 w 43"/>
                    <a:gd name="T53" fmla="*/ 19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" h="38">
                      <a:moveTo>
                        <a:pt x="43" y="19"/>
                      </a:moveTo>
                      <a:lnTo>
                        <a:pt x="43" y="24"/>
                      </a:lnTo>
                      <a:lnTo>
                        <a:pt x="29" y="14"/>
                      </a:lnTo>
                      <a:lnTo>
                        <a:pt x="29" y="19"/>
                      </a:lnTo>
                      <a:lnTo>
                        <a:pt x="29" y="24"/>
                      </a:lnTo>
                      <a:lnTo>
                        <a:pt x="34" y="24"/>
                      </a:lnTo>
                      <a:lnTo>
                        <a:pt x="34" y="29"/>
                      </a:lnTo>
                      <a:lnTo>
                        <a:pt x="29" y="29"/>
                      </a:lnTo>
                      <a:lnTo>
                        <a:pt x="24" y="24"/>
                      </a:lnTo>
                      <a:lnTo>
                        <a:pt x="19" y="19"/>
                      </a:lnTo>
                      <a:lnTo>
                        <a:pt x="15" y="24"/>
                      </a:lnTo>
                      <a:lnTo>
                        <a:pt x="15" y="24"/>
                      </a:lnTo>
                      <a:lnTo>
                        <a:pt x="10" y="29"/>
                      </a:lnTo>
                      <a:lnTo>
                        <a:pt x="10" y="29"/>
                      </a:lnTo>
                      <a:lnTo>
                        <a:pt x="15" y="38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10" y="19"/>
                      </a:lnTo>
                      <a:lnTo>
                        <a:pt x="19" y="14"/>
                      </a:lnTo>
                      <a:lnTo>
                        <a:pt x="24" y="10"/>
                      </a:lnTo>
                      <a:lnTo>
                        <a:pt x="24" y="5"/>
                      </a:lnTo>
                      <a:lnTo>
                        <a:pt x="24" y="0"/>
                      </a:lnTo>
                      <a:lnTo>
                        <a:pt x="29" y="5"/>
                      </a:lnTo>
                      <a:lnTo>
                        <a:pt x="34" y="5"/>
                      </a:lnTo>
                      <a:lnTo>
                        <a:pt x="39" y="10"/>
                      </a:lnTo>
                      <a:lnTo>
                        <a:pt x="43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6" name="Freeform 524">
                  <a:extLst>
                    <a:ext uri="{FF2B5EF4-FFF2-40B4-BE49-F238E27FC236}">
                      <a16:creationId xmlns:a16="http://schemas.microsoft.com/office/drawing/2014/main" id="{38ECD4FF-9A3A-489D-959A-EA331A0AFB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8" y="2482"/>
                  <a:ext cx="163" cy="331"/>
                </a:xfrm>
                <a:custGeom>
                  <a:avLst/>
                  <a:gdLst>
                    <a:gd name="T0" fmla="*/ 149 w 163"/>
                    <a:gd name="T1" fmla="*/ 38 h 331"/>
                    <a:gd name="T2" fmla="*/ 149 w 163"/>
                    <a:gd name="T3" fmla="*/ 43 h 331"/>
                    <a:gd name="T4" fmla="*/ 144 w 163"/>
                    <a:gd name="T5" fmla="*/ 53 h 331"/>
                    <a:gd name="T6" fmla="*/ 134 w 163"/>
                    <a:gd name="T7" fmla="*/ 77 h 331"/>
                    <a:gd name="T8" fmla="*/ 125 w 163"/>
                    <a:gd name="T9" fmla="*/ 86 h 331"/>
                    <a:gd name="T10" fmla="*/ 120 w 163"/>
                    <a:gd name="T11" fmla="*/ 96 h 331"/>
                    <a:gd name="T12" fmla="*/ 115 w 163"/>
                    <a:gd name="T13" fmla="*/ 105 h 331"/>
                    <a:gd name="T14" fmla="*/ 125 w 163"/>
                    <a:gd name="T15" fmla="*/ 101 h 331"/>
                    <a:gd name="T16" fmla="*/ 134 w 163"/>
                    <a:gd name="T17" fmla="*/ 81 h 331"/>
                    <a:gd name="T18" fmla="*/ 144 w 163"/>
                    <a:gd name="T19" fmla="*/ 77 h 331"/>
                    <a:gd name="T20" fmla="*/ 139 w 163"/>
                    <a:gd name="T21" fmla="*/ 91 h 331"/>
                    <a:gd name="T22" fmla="*/ 115 w 163"/>
                    <a:gd name="T23" fmla="*/ 120 h 331"/>
                    <a:gd name="T24" fmla="*/ 91 w 163"/>
                    <a:gd name="T25" fmla="*/ 144 h 331"/>
                    <a:gd name="T26" fmla="*/ 91 w 163"/>
                    <a:gd name="T27" fmla="*/ 153 h 331"/>
                    <a:gd name="T28" fmla="*/ 106 w 163"/>
                    <a:gd name="T29" fmla="*/ 139 h 331"/>
                    <a:gd name="T30" fmla="*/ 125 w 163"/>
                    <a:gd name="T31" fmla="*/ 120 h 331"/>
                    <a:gd name="T32" fmla="*/ 120 w 163"/>
                    <a:gd name="T33" fmla="*/ 134 h 331"/>
                    <a:gd name="T34" fmla="*/ 106 w 163"/>
                    <a:gd name="T35" fmla="*/ 149 h 331"/>
                    <a:gd name="T36" fmla="*/ 106 w 163"/>
                    <a:gd name="T37" fmla="*/ 163 h 331"/>
                    <a:gd name="T38" fmla="*/ 106 w 163"/>
                    <a:gd name="T39" fmla="*/ 173 h 331"/>
                    <a:gd name="T40" fmla="*/ 91 w 163"/>
                    <a:gd name="T41" fmla="*/ 187 h 331"/>
                    <a:gd name="T42" fmla="*/ 91 w 163"/>
                    <a:gd name="T43" fmla="*/ 197 h 331"/>
                    <a:gd name="T44" fmla="*/ 38 w 163"/>
                    <a:gd name="T45" fmla="*/ 259 h 331"/>
                    <a:gd name="T46" fmla="*/ 58 w 163"/>
                    <a:gd name="T47" fmla="*/ 245 h 331"/>
                    <a:gd name="T48" fmla="*/ 72 w 163"/>
                    <a:gd name="T49" fmla="*/ 225 h 331"/>
                    <a:gd name="T50" fmla="*/ 72 w 163"/>
                    <a:gd name="T51" fmla="*/ 235 h 331"/>
                    <a:gd name="T52" fmla="*/ 48 w 163"/>
                    <a:gd name="T53" fmla="*/ 264 h 331"/>
                    <a:gd name="T54" fmla="*/ 43 w 163"/>
                    <a:gd name="T55" fmla="*/ 278 h 331"/>
                    <a:gd name="T56" fmla="*/ 58 w 163"/>
                    <a:gd name="T57" fmla="*/ 264 h 331"/>
                    <a:gd name="T58" fmla="*/ 77 w 163"/>
                    <a:gd name="T59" fmla="*/ 249 h 331"/>
                    <a:gd name="T60" fmla="*/ 77 w 163"/>
                    <a:gd name="T61" fmla="*/ 254 h 331"/>
                    <a:gd name="T62" fmla="*/ 67 w 163"/>
                    <a:gd name="T63" fmla="*/ 264 h 331"/>
                    <a:gd name="T64" fmla="*/ 62 w 163"/>
                    <a:gd name="T65" fmla="*/ 269 h 331"/>
                    <a:gd name="T66" fmla="*/ 53 w 163"/>
                    <a:gd name="T67" fmla="*/ 293 h 331"/>
                    <a:gd name="T68" fmla="*/ 53 w 163"/>
                    <a:gd name="T69" fmla="*/ 312 h 331"/>
                    <a:gd name="T70" fmla="*/ 48 w 163"/>
                    <a:gd name="T71" fmla="*/ 317 h 331"/>
                    <a:gd name="T72" fmla="*/ 43 w 163"/>
                    <a:gd name="T73" fmla="*/ 326 h 331"/>
                    <a:gd name="T74" fmla="*/ 38 w 163"/>
                    <a:gd name="T75" fmla="*/ 326 h 331"/>
                    <a:gd name="T76" fmla="*/ 34 w 163"/>
                    <a:gd name="T77" fmla="*/ 322 h 331"/>
                    <a:gd name="T78" fmla="*/ 38 w 163"/>
                    <a:gd name="T79" fmla="*/ 317 h 331"/>
                    <a:gd name="T80" fmla="*/ 43 w 163"/>
                    <a:gd name="T81" fmla="*/ 307 h 331"/>
                    <a:gd name="T82" fmla="*/ 43 w 163"/>
                    <a:gd name="T83" fmla="*/ 302 h 331"/>
                    <a:gd name="T84" fmla="*/ 43 w 163"/>
                    <a:gd name="T85" fmla="*/ 293 h 331"/>
                    <a:gd name="T86" fmla="*/ 38 w 163"/>
                    <a:gd name="T87" fmla="*/ 283 h 331"/>
                    <a:gd name="T88" fmla="*/ 29 w 163"/>
                    <a:gd name="T89" fmla="*/ 283 h 331"/>
                    <a:gd name="T90" fmla="*/ 29 w 163"/>
                    <a:gd name="T91" fmla="*/ 264 h 331"/>
                    <a:gd name="T92" fmla="*/ 29 w 163"/>
                    <a:gd name="T93" fmla="*/ 259 h 331"/>
                    <a:gd name="T94" fmla="*/ 34 w 163"/>
                    <a:gd name="T95" fmla="*/ 249 h 331"/>
                    <a:gd name="T96" fmla="*/ 29 w 163"/>
                    <a:gd name="T97" fmla="*/ 240 h 331"/>
                    <a:gd name="T98" fmla="*/ 0 w 163"/>
                    <a:gd name="T99" fmla="*/ 254 h 331"/>
                    <a:gd name="T100" fmla="*/ 0 w 163"/>
                    <a:gd name="T101" fmla="*/ 249 h 331"/>
                    <a:gd name="T102" fmla="*/ 10 w 163"/>
                    <a:gd name="T103" fmla="*/ 235 h 331"/>
                    <a:gd name="T104" fmla="*/ 29 w 163"/>
                    <a:gd name="T105" fmla="*/ 201 h 331"/>
                    <a:gd name="T106" fmla="*/ 38 w 163"/>
                    <a:gd name="T107" fmla="*/ 182 h 331"/>
                    <a:gd name="T108" fmla="*/ 77 w 163"/>
                    <a:gd name="T109" fmla="*/ 125 h 331"/>
                    <a:gd name="T110" fmla="*/ 106 w 163"/>
                    <a:gd name="T111" fmla="*/ 67 h 331"/>
                    <a:gd name="T112" fmla="*/ 120 w 163"/>
                    <a:gd name="T113" fmla="*/ 53 h 331"/>
                    <a:gd name="T114" fmla="*/ 149 w 163"/>
                    <a:gd name="T115" fmla="*/ 19 h 331"/>
                    <a:gd name="T116" fmla="*/ 163 w 163"/>
                    <a:gd name="T117" fmla="*/ 0 h 3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63" h="331">
                      <a:moveTo>
                        <a:pt x="144" y="33"/>
                      </a:moveTo>
                      <a:lnTo>
                        <a:pt x="149" y="38"/>
                      </a:lnTo>
                      <a:lnTo>
                        <a:pt x="149" y="38"/>
                      </a:lnTo>
                      <a:lnTo>
                        <a:pt x="149" y="43"/>
                      </a:lnTo>
                      <a:lnTo>
                        <a:pt x="149" y="48"/>
                      </a:lnTo>
                      <a:lnTo>
                        <a:pt x="144" y="53"/>
                      </a:lnTo>
                      <a:lnTo>
                        <a:pt x="139" y="67"/>
                      </a:lnTo>
                      <a:lnTo>
                        <a:pt x="134" y="77"/>
                      </a:lnTo>
                      <a:lnTo>
                        <a:pt x="130" y="86"/>
                      </a:lnTo>
                      <a:lnTo>
                        <a:pt x="125" y="86"/>
                      </a:lnTo>
                      <a:lnTo>
                        <a:pt x="120" y="91"/>
                      </a:lnTo>
                      <a:lnTo>
                        <a:pt x="120" y="96"/>
                      </a:lnTo>
                      <a:lnTo>
                        <a:pt x="115" y="96"/>
                      </a:lnTo>
                      <a:lnTo>
                        <a:pt x="115" y="105"/>
                      </a:lnTo>
                      <a:lnTo>
                        <a:pt x="120" y="105"/>
                      </a:lnTo>
                      <a:lnTo>
                        <a:pt x="125" y="101"/>
                      </a:lnTo>
                      <a:lnTo>
                        <a:pt x="130" y="91"/>
                      </a:lnTo>
                      <a:lnTo>
                        <a:pt x="134" y="81"/>
                      </a:lnTo>
                      <a:lnTo>
                        <a:pt x="144" y="77"/>
                      </a:lnTo>
                      <a:lnTo>
                        <a:pt x="144" y="77"/>
                      </a:lnTo>
                      <a:lnTo>
                        <a:pt x="144" y="81"/>
                      </a:lnTo>
                      <a:lnTo>
                        <a:pt x="139" y="91"/>
                      </a:lnTo>
                      <a:lnTo>
                        <a:pt x="130" y="110"/>
                      </a:lnTo>
                      <a:lnTo>
                        <a:pt x="115" y="120"/>
                      </a:lnTo>
                      <a:lnTo>
                        <a:pt x="106" y="134"/>
                      </a:lnTo>
                      <a:lnTo>
                        <a:pt x="91" y="144"/>
                      </a:lnTo>
                      <a:lnTo>
                        <a:pt x="91" y="153"/>
                      </a:lnTo>
                      <a:lnTo>
                        <a:pt x="91" y="153"/>
                      </a:lnTo>
                      <a:lnTo>
                        <a:pt x="91" y="158"/>
                      </a:lnTo>
                      <a:lnTo>
                        <a:pt x="106" y="139"/>
                      </a:lnTo>
                      <a:lnTo>
                        <a:pt x="115" y="129"/>
                      </a:lnTo>
                      <a:lnTo>
                        <a:pt x="125" y="120"/>
                      </a:lnTo>
                      <a:lnTo>
                        <a:pt x="125" y="129"/>
                      </a:lnTo>
                      <a:lnTo>
                        <a:pt x="120" y="134"/>
                      </a:lnTo>
                      <a:lnTo>
                        <a:pt x="115" y="144"/>
                      </a:lnTo>
                      <a:lnTo>
                        <a:pt x="106" y="149"/>
                      </a:lnTo>
                      <a:lnTo>
                        <a:pt x="106" y="158"/>
                      </a:lnTo>
                      <a:lnTo>
                        <a:pt x="106" y="163"/>
                      </a:lnTo>
                      <a:lnTo>
                        <a:pt x="110" y="163"/>
                      </a:lnTo>
                      <a:lnTo>
                        <a:pt x="106" y="173"/>
                      </a:lnTo>
                      <a:lnTo>
                        <a:pt x="101" y="177"/>
                      </a:lnTo>
                      <a:lnTo>
                        <a:pt x="91" y="187"/>
                      </a:lnTo>
                      <a:lnTo>
                        <a:pt x="86" y="192"/>
                      </a:lnTo>
                      <a:lnTo>
                        <a:pt x="91" y="197"/>
                      </a:lnTo>
                      <a:lnTo>
                        <a:pt x="62" y="225"/>
                      </a:lnTo>
                      <a:lnTo>
                        <a:pt x="38" y="259"/>
                      </a:lnTo>
                      <a:lnTo>
                        <a:pt x="48" y="254"/>
                      </a:lnTo>
                      <a:lnTo>
                        <a:pt x="58" y="245"/>
                      </a:lnTo>
                      <a:lnTo>
                        <a:pt x="62" y="235"/>
                      </a:lnTo>
                      <a:lnTo>
                        <a:pt x="72" y="225"/>
                      </a:lnTo>
                      <a:lnTo>
                        <a:pt x="82" y="225"/>
                      </a:lnTo>
                      <a:lnTo>
                        <a:pt x="72" y="235"/>
                      </a:lnTo>
                      <a:lnTo>
                        <a:pt x="58" y="249"/>
                      </a:lnTo>
                      <a:lnTo>
                        <a:pt x="48" y="264"/>
                      </a:lnTo>
                      <a:lnTo>
                        <a:pt x="48" y="269"/>
                      </a:lnTo>
                      <a:lnTo>
                        <a:pt x="43" y="278"/>
                      </a:lnTo>
                      <a:lnTo>
                        <a:pt x="53" y="273"/>
                      </a:lnTo>
                      <a:lnTo>
                        <a:pt x="58" y="264"/>
                      </a:lnTo>
                      <a:lnTo>
                        <a:pt x="67" y="254"/>
                      </a:lnTo>
                      <a:lnTo>
                        <a:pt x="77" y="249"/>
                      </a:lnTo>
                      <a:lnTo>
                        <a:pt x="77" y="249"/>
                      </a:lnTo>
                      <a:lnTo>
                        <a:pt x="77" y="254"/>
                      </a:lnTo>
                      <a:lnTo>
                        <a:pt x="72" y="259"/>
                      </a:lnTo>
                      <a:lnTo>
                        <a:pt x="67" y="264"/>
                      </a:lnTo>
                      <a:lnTo>
                        <a:pt x="62" y="269"/>
                      </a:lnTo>
                      <a:lnTo>
                        <a:pt x="62" y="269"/>
                      </a:lnTo>
                      <a:lnTo>
                        <a:pt x="58" y="278"/>
                      </a:lnTo>
                      <a:lnTo>
                        <a:pt x="53" y="293"/>
                      </a:lnTo>
                      <a:lnTo>
                        <a:pt x="53" y="302"/>
                      </a:lnTo>
                      <a:lnTo>
                        <a:pt x="53" y="312"/>
                      </a:lnTo>
                      <a:lnTo>
                        <a:pt x="48" y="312"/>
                      </a:lnTo>
                      <a:lnTo>
                        <a:pt x="48" y="317"/>
                      </a:lnTo>
                      <a:lnTo>
                        <a:pt x="48" y="322"/>
                      </a:lnTo>
                      <a:lnTo>
                        <a:pt x="43" y="326"/>
                      </a:lnTo>
                      <a:lnTo>
                        <a:pt x="43" y="331"/>
                      </a:lnTo>
                      <a:lnTo>
                        <a:pt x="38" y="326"/>
                      </a:lnTo>
                      <a:lnTo>
                        <a:pt x="34" y="322"/>
                      </a:lnTo>
                      <a:lnTo>
                        <a:pt x="34" y="322"/>
                      </a:lnTo>
                      <a:lnTo>
                        <a:pt x="34" y="317"/>
                      </a:lnTo>
                      <a:lnTo>
                        <a:pt x="38" y="317"/>
                      </a:lnTo>
                      <a:lnTo>
                        <a:pt x="43" y="312"/>
                      </a:lnTo>
                      <a:lnTo>
                        <a:pt x="43" y="307"/>
                      </a:lnTo>
                      <a:lnTo>
                        <a:pt x="43" y="307"/>
                      </a:lnTo>
                      <a:lnTo>
                        <a:pt x="43" y="302"/>
                      </a:lnTo>
                      <a:lnTo>
                        <a:pt x="43" y="293"/>
                      </a:lnTo>
                      <a:lnTo>
                        <a:pt x="43" y="293"/>
                      </a:lnTo>
                      <a:lnTo>
                        <a:pt x="43" y="288"/>
                      </a:lnTo>
                      <a:lnTo>
                        <a:pt x="38" y="283"/>
                      </a:lnTo>
                      <a:lnTo>
                        <a:pt x="34" y="283"/>
                      </a:lnTo>
                      <a:lnTo>
                        <a:pt x="29" y="283"/>
                      </a:lnTo>
                      <a:lnTo>
                        <a:pt x="38" y="269"/>
                      </a:lnTo>
                      <a:lnTo>
                        <a:pt x="29" y="264"/>
                      </a:lnTo>
                      <a:lnTo>
                        <a:pt x="29" y="264"/>
                      </a:lnTo>
                      <a:lnTo>
                        <a:pt x="29" y="259"/>
                      </a:lnTo>
                      <a:lnTo>
                        <a:pt x="29" y="254"/>
                      </a:lnTo>
                      <a:lnTo>
                        <a:pt x="34" y="249"/>
                      </a:lnTo>
                      <a:lnTo>
                        <a:pt x="34" y="245"/>
                      </a:lnTo>
                      <a:lnTo>
                        <a:pt x="29" y="240"/>
                      </a:lnTo>
                      <a:lnTo>
                        <a:pt x="24" y="240"/>
                      </a:lnTo>
                      <a:lnTo>
                        <a:pt x="0" y="254"/>
                      </a:lnTo>
                      <a:lnTo>
                        <a:pt x="0" y="249"/>
                      </a:lnTo>
                      <a:lnTo>
                        <a:pt x="0" y="249"/>
                      </a:lnTo>
                      <a:lnTo>
                        <a:pt x="5" y="240"/>
                      </a:lnTo>
                      <a:lnTo>
                        <a:pt x="10" y="235"/>
                      </a:lnTo>
                      <a:lnTo>
                        <a:pt x="14" y="230"/>
                      </a:lnTo>
                      <a:lnTo>
                        <a:pt x="29" y="201"/>
                      </a:lnTo>
                      <a:lnTo>
                        <a:pt x="38" y="187"/>
                      </a:lnTo>
                      <a:lnTo>
                        <a:pt x="38" y="182"/>
                      </a:lnTo>
                      <a:lnTo>
                        <a:pt x="48" y="177"/>
                      </a:lnTo>
                      <a:lnTo>
                        <a:pt x="77" y="125"/>
                      </a:lnTo>
                      <a:lnTo>
                        <a:pt x="91" y="96"/>
                      </a:lnTo>
                      <a:lnTo>
                        <a:pt x="106" y="67"/>
                      </a:lnTo>
                      <a:lnTo>
                        <a:pt x="115" y="62"/>
                      </a:lnTo>
                      <a:lnTo>
                        <a:pt x="120" y="53"/>
                      </a:lnTo>
                      <a:lnTo>
                        <a:pt x="134" y="38"/>
                      </a:lnTo>
                      <a:lnTo>
                        <a:pt x="149" y="19"/>
                      </a:lnTo>
                      <a:lnTo>
                        <a:pt x="154" y="9"/>
                      </a:lnTo>
                      <a:lnTo>
                        <a:pt x="163" y="0"/>
                      </a:lnTo>
                      <a:lnTo>
                        <a:pt x="144" y="3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7" name="Freeform 525">
                  <a:extLst>
                    <a:ext uri="{FF2B5EF4-FFF2-40B4-BE49-F238E27FC236}">
                      <a16:creationId xmlns:a16="http://schemas.microsoft.com/office/drawing/2014/main" id="{9C57FE1F-EC0D-4E71-A8A2-D39B7E4FA7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2" y="2482"/>
                  <a:ext cx="48" cy="120"/>
                </a:xfrm>
                <a:custGeom>
                  <a:avLst/>
                  <a:gdLst>
                    <a:gd name="T0" fmla="*/ 0 w 48"/>
                    <a:gd name="T1" fmla="*/ 120 h 120"/>
                    <a:gd name="T2" fmla="*/ 0 w 48"/>
                    <a:gd name="T3" fmla="*/ 105 h 120"/>
                    <a:gd name="T4" fmla="*/ 5 w 48"/>
                    <a:gd name="T5" fmla="*/ 91 h 120"/>
                    <a:gd name="T6" fmla="*/ 14 w 48"/>
                    <a:gd name="T7" fmla="*/ 62 h 120"/>
                    <a:gd name="T8" fmla="*/ 48 w 48"/>
                    <a:gd name="T9" fmla="*/ 0 h 120"/>
                    <a:gd name="T10" fmla="*/ 0 w 48"/>
                    <a:gd name="T11" fmla="*/ 12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8" h="120">
                      <a:moveTo>
                        <a:pt x="0" y="120"/>
                      </a:moveTo>
                      <a:lnTo>
                        <a:pt x="0" y="105"/>
                      </a:lnTo>
                      <a:lnTo>
                        <a:pt x="5" y="91"/>
                      </a:lnTo>
                      <a:lnTo>
                        <a:pt x="14" y="62"/>
                      </a:lnTo>
                      <a:lnTo>
                        <a:pt x="48" y="0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8" name="Freeform 526">
                  <a:extLst>
                    <a:ext uri="{FF2B5EF4-FFF2-40B4-BE49-F238E27FC236}">
                      <a16:creationId xmlns:a16="http://schemas.microsoft.com/office/drawing/2014/main" id="{37B06590-30B0-4A13-A98F-2E9B55ECB5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9" y="2491"/>
                  <a:ext cx="19" cy="53"/>
                </a:xfrm>
                <a:custGeom>
                  <a:avLst/>
                  <a:gdLst>
                    <a:gd name="T0" fmla="*/ 0 w 19"/>
                    <a:gd name="T1" fmla="*/ 53 h 53"/>
                    <a:gd name="T2" fmla="*/ 0 w 19"/>
                    <a:gd name="T3" fmla="*/ 48 h 53"/>
                    <a:gd name="T4" fmla="*/ 0 w 19"/>
                    <a:gd name="T5" fmla="*/ 39 h 53"/>
                    <a:gd name="T6" fmla="*/ 5 w 19"/>
                    <a:gd name="T7" fmla="*/ 29 h 53"/>
                    <a:gd name="T8" fmla="*/ 19 w 19"/>
                    <a:gd name="T9" fmla="*/ 0 h 53"/>
                    <a:gd name="T10" fmla="*/ 10 w 19"/>
                    <a:gd name="T11" fmla="*/ 24 h 53"/>
                    <a:gd name="T12" fmla="*/ 0 w 19"/>
                    <a:gd name="T13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53">
                      <a:moveTo>
                        <a:pt x="0" y="53"/>
                      </a:moveTo>
                      <a:lnTo>
                        <a:pt x="0" y="48"/>
                      </a:lnTo>
                      <a:lnTo>
                        <a:pt x="0" y="39"/>
                      </a:lnTo>
                      <a:lnTo>
                        <a:pt x="5" y="29"/>
                      </a:lnTo>
                      <a:lnTo>
                        <a:pt x="19" y="0"/>
                      </a:lnTo>
                      <a:lnTo>
                        <a:pt x="10" y="24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39" name="Freeform 527">
                  <a:extLst>
                    <a:ext uri="{FF2B5EF4-FFF2-40B4-BE49-F238E27FC236}">
                      <a16:creationId xmlns:a16="http://schemas.microsoft.com/office/drawing/2014/main" id="{02715865-EA3C-4B89-BDA9-BC314685D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7" y="2496"/>
                  <a:ext cx="5" cy="19"/>
                </a:xfrm>
                <a:custGeom>
                  <a:avLst/>
                  <a:gdLst>
                    <a:gd name="T0" fmla="*/ 5 w 5"/>
                    <a:gd name="T1" fmla="*/ 0 h 19"/>
                    <a:gd name="T2" fmla="*/ 0 w 5"/>
                    <a:gd name="T3" fmla="*/ 19 h 19"/>
                    <a:gd name="T4" fmla="*/ 5 w 5"/>
                    <a:gd name="T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" h="19">
                      <a:moveTo>
                        <a:pt x="5" y="0"/>
                      </a:moveTo>
                      <a:lnTo>
                        <a:pt x="0" y="1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0" name="Freeform 528">
                  <a:extLst>
                    <a:ext uri="{FF2B5EF4-FFF2-40B4-BE49-F238E27FC236}">
                      <a16:creationId xmlns:a16="http://schemas.microsoft.com/office/drawing/2014/main" id="{62D02B63-AE60-45EE-A8E2-1158D0E6C0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4" y="2501"/>
                  <a:ext cx="10" cy="24"/>
                </a:xfrm>
                <a:custGeom>
                  <a:avLst/>
                  <a:gdLst>
                    <a:gd name="T0" fmla="*/ 0 w 10"/>
                    <a:gd name="T1" fmla="*/ 24 h 24"/>
                    <a:gd name="T2" fmla="*/ 10 w 10"/>
                    <a:gd name="T3" fmla="*/ 0 h 24"/>
                    <a:gd name="T4" fmla="*/ 5 w 10"/>
                    <a:gd name="T5" fmla="*/ 14 h 24"/>
                    <a:gd name="T6" fmla="*/ 0 w 10"/>
                    <a:gd name="T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4">
                      <a:moveTo>
                        <a:pt x="0" y="24"/>
                      </a:moveTo>
                      <a:lnTo>
                        <a:pt x="10" y="0"/>
                      </a:lnTo>
                      <a:lnTo>
                        <a:pt x="5" y="1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1" name="Freeform 529">
                  <a:extLst>
                    <a:ext uri="{FF2B5EF4-FFF2-40B4-BE49-F238E27FC236}">
                      <a16:creationId xmlns:a16="http://schemas.microsoft.com/office/drawing/2014/main" id="{BBB0D05D-812B-4447-8B7B-0C6DAF2CE6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1" y="2506"/>
                  <a:ext cx="10" cy="24"/>
                </a:xfrm>
                <a:custGeom>
                  <a:avLst/>
                  <a:gdLst>
                    <a:gd name="T0" fmla="*/ 10 w 10"/>
                    <a:gd name="T1" fmla="*/ 0 h 24"/>
                    <a:gd name="T2" fmla="*/ 0 w 10"/>
                    <a:gd name="T3" fmla="*/ 24 h 24"/>
                    <a:gd name="T4" fmla="*/ 10 w 10"/>
                    <a:gd name="T5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" h="24">
                      <a:moveTo>
                        <a:pt x="10" y="0"/>
                      </a:moveTo>
                      <a:lnTo>
                        <a:pt x="0" y="2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2" name="Freeform 530">
                  <a:extLst>
                    <a:ext uri="{FF2B5EF4-FFF2-40B4-BE49-F238E27FC236}">
                      <a16:creationId xmlns:a16="http://schemas.microsoft.com/office/drawing/2014/main" id="{1B299526-2454-46BD-A494-DCC37F9CFF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1" y="2506"/>
                  <a:ext cx="148" cy="355"/>
                </a:xfrm>
                <a:custGeom>
                  <a:avLst/>
                  <a:gdLst>
                    <a:gd name="T0" fmla="*/ 124 w 148"/>
                    <a:gd name="T1" fmla="*/ 19 h 355"/>
                    <a:gd name="T2" fmla="*/ 115 w 148"/>
                    <a:gd name="T3" fmla="*/ 38 h 355"/>
                    <a:gd name="T4" fmla="*/ 129 w 148"/>
                    <a:gd name="T5" fmla="*/ 33 h 355"/>
                    <a:gd name="T6" fmla="*/ 115 w 148"/>
                    <a:gd name="T7" fmla="*/ 67 h 355"/>
                    <a:gd name="T8" fmla="*/ 100 w 148"/>
                    <a:gd name="T9" fmla="*/ 96 h 355"/>
                    <a:gd name="T10" fmla="*/ 115 w 148"/>
                    <a:gd name="T11" fmla="*/ 72 h 355"/>
                    <a:gd name="T12" fmla="*/ 139 w 148"/>
                    <a:gd name="T13" fmla="*/ 29 h 355"/>
                    <a:gd name="T14" fmla="*/ 148 w 148"/>
                    <a:gd name="T15" fmla="*/ 19 h 355"/>
                    <a:gd name="T16" fmla="*/ 134 w 148"/>
                    <a:gd name="T17" fmla="*/ 62 h 355"/>
                    <a:gd name="T18" fmla="*/ 144 w 148"/>
                    <a:gd name="T19" fmla="*/ 57 h 355"/>
                    <a:gd name="T20" fmla="*/ 115 w 148"/>
                    <a:gd name="T21" fmla="*/ 125 h 355"/>
                    <a:gd name="T22" fmla="*/ 115 w 148"/>
                    <a:gd name="T23" fmla="*/ 134 h 355"/>
                    <a:gd name="T24" fmla="*/ 52 w 148"/>
                    <a:gd name="T25" fmla="*/ 192 h 355"/>
                    <a:gd name="T26" fmla="*/ 62 w 148"/>
                    <a:gd name="T27" fmla="*/ 197 h 355"/>
                    <a:gd name="T28" fmla="*/ 76 w 148"/>
                    <a:gd name="T29" fmla="*/ 182 h 355"/>
                    <a:gd name="T30" fmla="*/ 76 w 148"/>
                    <a:gd name="T31" fmla="*/ 177 h 355"/>
                    <a:gd name="T32" fmla="*/ 81 w 148"/>
                    <a:gd name="T33" fmla="*/ 182 h 355"/>
                    <a:gd name="T34" fmla="*/ 72 w 148"/>
                    <a:gd name="T35" fmla="*/ 206 h 355"/>
                    <a:gd name="T36" fmla="*/ 57 w 148"/>
                    <a:gd name="T37" fmla="*/ 230 h 355"/>
                    <a:gd name="T38" fmla="*/ 57 w 148"/>
                    <a:gd name="T39" fmla="*/ 235 h 355"/>
                    <a:gd name="T40" fmla="*/ 38 w 148"/>
                    <a:gd name="T41" fmla="*/ 269 h 355"/>
                    <a:gd name="T42" fmla="*/ 38 w 148"/>
                    <a:gd name="T43" fmla="*/ 278 h 355"/>
                    <a:gd name="T44" fmla="*/ 33 w 148"/>
                    <a:gd name="T45" fmla="*/ 317 h 355"/>
                    <a:gd name="T46" fmla="*/ 24 w 148"/>
                    <a:gd name="T47" fmla="*/ 341 h 355"/>
                    <a:gd name="T48" fmla="*/ 19 w 148"/>
                    <a:gd name="T49" fmla="*/ 350 h 355"/>
                    <a:gd name="T50" fmla="*/ 14 w 148"/>
                    <a:gd name="T51" fmla="*/ 336 h 355"/>
                    <a:gd name="T52" fmla="*/ 19 w 148"/>
                    <a:gd name="T53" fmla="*/ 317 h 355"/>
                    <a:gd name="T54" fmla="*/ 19 w 148"/>
                    <a:gd name="T55" fmla="*/ 302 h 355"/>
                    <a:gd name="T56" fmla="*/ 24 w 148"/>
                    <a:gd name="T57" fmla="*/ 283 h 355"/>
                    <a:gd name="T58" fmla="*/ 38 w 148"/>
                    <a:gd name="T59" fmla="*/ 259 h 355"/>
                    <a:gd name="T60" fmla="*/ 28 w 148"/>
                    <a:gd name="T61" fmla="*/ 249 h 355"/>
                    <a:gd name="T62" fmla="*/ 28 w 148"/>
                    <a:gd name="T63" fmla="*/ 240 h 355"/>
                    <a:gd name="T64" fmla="*/ 33 w 148"/>
                    <a:gd name="T65" fmla="*/ 225 h 355"/>
                    <a:gd name="T66" fmla="*/ 33 w 148"/>
                    <a:gd name="T67" fmla="*/ 221 h 355"/>
                    <a:gd name="T68" fmla="*/ 43 w 148"/>
                    <a:gd name="T69" fmla="*/ 201 h 355"/>
                    <a:gd name="T70" fmla="*/ 24 w 148"/>
                    <a:gd name="T71" fmla="*/ 221 h 355"/>
                    <a:gd name="T72" fmla="*/ 9 w 148"/>
                    <a:gd name="T73" fmla="*/ 230 h 355"/>
                    <a:gd name="T74" fmla="*/ 0 w 148"/>
                    <a:gd name="T75" fmla="*/ 225 h 355"/>
                    <a:gd name="T76" fmla="*/ 4 w 148"/>
                    <a:gd name="T77" fmla="*/ 221 h 355"/>
                    <a:gd name="T78" fmla="*/ 14 w 148"/>
                    <a:gd name="T79" fmla="*/ 216 h 355"/>
                    <a:gd name="T80" fmla="*/ 24 w 148"/>
                    <a:gd name="T81" fmla="*/ 206 h 355"/>
                    <a:gd name="T82" fmla="*/ 33 w 148"/>
                    <a:gd name="T83" fmla="*/ 197 h 355"/>
                    <a:gd name="T84" fmla="*/ 43 w 148"/>
                    <a:gd name="T85" fmla="*/ 192 h 355"/>
                    <a:gd name="T86" fmla="*/ 38 w 148"/>
                    <a:gd name="T87" fmla="*/ 182 h 355"/>
                    <a:gd name="T88" fmla="*/ 4 w 148"/>
                    <a:gd name="T89" fmla="*/ 201 h 355"/>
                    <a:gd name="T90" fmla="*/ 19 w 148"/>
                    <a:gd name="T91" fmla="*/ 187 h 355"/>
                    <a:gd name="T92" fmla="*/ 38 w 148"/>
                    <a:gd name="T93" fmla="*/ 168 h 355"/>
                    <a:gd name="T94" fmla="*/ 48 w 148"/>
                    <a:gd name="T95" fmla="*/ 158 h 355"/>
                    <a:gd name="T96" fmla="*/ 48 w 148"/>
                    <a:gd name="T97" fmla="*/ 144 h 355"/>
                    <a:gd name="T98" fmla="*/ 43 w 148"/>
                    <a:gd name="T99" fmla="*/ 149 h 355"/>
                    <a:gd name="T100" fmla="*/ 19 w 148"/>
                    <a:gd name="T101" fmla="*/ 163 h 355"/>
                    <a:gd name="T102" fmla="*/ 52 w 148"/>
                    <a:gd name="T103" fmla="*/ 125 h 355"/>
                    <a:gd name="T104" fmla="*/ 81 w 148"/>
                    <a:gd name="T105" fmla="*/ 91 h 355"/>
                    <a:gd name="T106" fmla="*/ 91 w 148"/>
                    <a:gd name="T107" fmla="*/ 81 h 355"/>
                    <a:gd name="T108" fmla="*/ 120 w 148"/>
                    <a:gd name="T109" fmla="*/ 43 h 355"/>
                    <a:gd name="T110" fmla="*/ 115 w 148"/>
                    <a:gd name="T111" fmla="*/ 43 h 355"/>
                    <a:gd name="T112" fmla="*/ 105 w 148"/>
                    <a:gd name="T113" fmla="*/ 53 h 355"/>
                    <a:gd name="T114" fmla="*/ 100 w 148"/>
                    <a:gd name="T115" fmla="*/ 53 h 355"/>
                    <a:gd name="T116" fmla="*/ 105 w 148"/>
                    <a:gd name="T117" fmla="*/ 38 h 355"/>
                    <a:gd name="T118" fmla="*/ 115 w 148"/>
                    <a:gd name="T119" fmla="*/ 19 h 355"/>
                    <a:gd name="T120" fmla="*/ 120 w 148"/>
                    <a:gd name="T121" fmla="*/ 5 h 355"/>
                    <a:gd name="T122" fmla="*/ 124 w 148"/>
                    <a:gd name="T123" fmla="*/ 0 h 3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48" h="355">
                      <a:moveTo>
                        <a:pt x="124" y="0"/>
                      </a:moveTo>
                      <a:lnTo>
                        <a:pt x="124" y="19"/>
                      </a:lnTo>
                      <a:lnTo>
                        <a:pt x="120" y="29"/>
                      </a:lnTo>
                      <a:lnTo>
                        <a:pt x="115" y="38"/>
                      </a:lnTo>
                      <a:lnTo>
                        <a:pt x="129" y="24"/>
                      </a:lnTo>
                      <a:lnTo>
                        <a:pt x="129" y="33"/>
                      </a:lnTo>
                      <a:lnTo>
                        <a:pt x="124" y="43"/>
                      </a:lnTo>
                      <a:lnTo>
                        <a:pt x="115" y="67"/>
                      </a:lnTo>
                      <a:lnTo>
                        <a:pt x="86" y="105"/>
                      </a:lnTo>
                      <a:lnTo>
                        <a:pt x="100" y="96"/>
                      </a:lnTo>
                      <a:lnTo>
                        <a:pt x="110" y="86"/>
                      </a:lnTo>
                      <a:lnTo>
                        <a:pt x="115" y="72"/>
                      </a:lnTo>
                      <a:lnTo>
                        <a:pt x="124" y="57"/>
                      </a:lnTo>
                      <a:lnTo>
                        <a:pt x="139" y="29"/>
                      </a:lnTo>
                      <a:lnTo>
                        <a:pt x="144" y="5"/>
                      </a:lnTo>
                      <a:lnTo>
                        <a:pt x="148" y="19"/>
                      </a:lnTo>
                      <a:lnTo>
                        <a:pt x="144" y="33"/>
                      </a:lnTo>
                      <a:lnTo>
                        <a:pt x="134" y="62"/>
                      </a:lnTo>
                      <a:lnTo>
                        <a:pt x="144" y="57"/>
                      </a:lnTo>
                      <a:lnTo>
                        <a:pt x="144" y="57"/>
                      </a:lnTo>
                      <a:lnTo>
                        <a:pt x="115" y="125"/>
                      </a:lnTo>
                      <a:lnTo>
                        <a:pt x="115" y="125"/>
                      </a:lnTo>
                      <a:lnTo>
                        <a:pt x="115" y="129"/>
                      </a:lnTo>
                      <a:lnTo>
                        <a:pt x="115" y="134"/>
                      </a:lnTo>
                      <a:lnTo>
                        <a:pt x="57" y="182"/>
                      </a:lnTo>
                      <a:lnTo>
                        <a:pt x="52" y="192"/>
                      </a:lnTo>
                      <a:lnTo>
                        <a:pt x="48" y="201"/>
                      </a:lnTo>
                      <a:lnTo>
                        <a:pt x="62" y="197"/>
                      </a:lnTo>
                      <a:lnTo>
                        <a:pt x="67" y="192"/>
                      </a:lnTo>
                      <a:lnTo>
                        <a:pt x="76" y="182"/>
                      </a:lnTo>
                      <a:lnTo>
                        <a:pt x="76" y="182"/>
                      </a:lnTo>
                      <a:lnTo>
                        <a:pt x="76" y="177"/>
                      </a:lnTo>
                      <a:lnTo>
                        <a:pt x="81" y="182"/>
                      </a:lnTo>
                      <a:lnTo>
                        <a:pt x="81" y="182"/>
                      </a:lnTo>
                      <a:lnTo>
                        <a:pt x="76" y="197"/>
                      </a:lnTo>
                      <a:lnTo>
                        <a:pt x="72" y="206"/>
                      </a:lnTo>
                      <a:lnTo>
                        <a:pt x="62" y="216"/>
                      </a:lnTo>
                      <a:lnTo>
                        <a:pt x="57" y="230"/>
                      </a:lnTo>
                      <a:lnTo>
                        <a:pt x="52" y="230"/>
                      </a:lnTo>
                      <a:lnTo>
                        <a:pt x="57" y="235"/>
                      </a:lnTo>
                      <a:lnTo>
                        <a:pt x="48" y="259"/>
                      </a:lnTo>
                      <a:lnTo>
                        <a:pt x="38" y="269"/>
                      </a:lnTo>
                      <a:lnTo>
                        <a:pt x="38" y="273"/>
                      </a:lnTo>
                      <a:lnTo>
                        <a:pt x="38" y="278"/>
                      </a:lnTo>
                      <a:lnTo>
                        <a:pt x="48" y="278"/>
                      </a:lnTo>
                      <a:lnTo>
                        <a:pt x="33" y="317"/>
                      </a:lnTo>
                      <a:lnTo>
                        <a:pt x="24" y="336"/>
                      </a:lnTo>
                      <a:lnTo>
                        <a:pt x="24" y="341"/>
                      </a:lnTo>
                      <a:lnTo>
                        <a:pt x="24" y="355"/>
                      </a:lnTo>
                      <a:lnTo>
                        <a:pt x="19" y="350"/>
                      </a:lnTo>
                      <a:lnTo>
                        <a:pt x="14" y="346"/>
                      </a:lnTo>
                      <a:lnTo>
                        <a:pt x="14" y="336"/>
                      </a:lnTo>
                      <a:lnTo>
                        <a:pt x="19" y="322"/>
                      </a:lnTo>
                      <a:lnTo>
                        <a:pt x="19" y="317"/>
                      </a:lnTo>
                      <a:lnTo>
                        <a:pt x="19" y="312"/>
                      </a:lnTo>
                      <a:lnTo>
                        <a:pt x="19" y="302"/>
                      </a:lnTo>
                      <a:lnTo>
                        <a:pt x="19" y="293"/>
                      </a:lnTo>
                      <a:lnTo>
                        <a:pt x="24" y="283"/>
                      </a:lnTo>
                      <a:lnTo>
                        <a:pt x="33" y="269"/>
                      </a:lnTo>
                      <a:lnTo>
                        <a:pt x="38" y="259"/>
                      </a:lnTo>
                      <a:lnTo>
                        <a:pt x="33" y="254"/>
                      </a:lnTo>
                      <a:lnTo>
                        <a:pt x="28" y="249"/>
                      </a:lnTo>
                      <a:lnTo>
                        <a:pt x="28" y="245"/>
                      </a:lnTo>
                      <a:lnTo>
                        <a:pt x="28" y="240"/>
                      </a:lnTo>
                      <a:lnTo>
                        <a:pt x="33" y="230"/>
                      </a:lnTo>
                      <a:lnTo>
                        <a:pt x="33" y="225"/>
                      </a:lnTo>
                      <a:lnTo>
                        <a:pt x="33" y="225"/>
                      </a:lnTo>
                      <a:lnTo>
                        <a:pt x="33" y="221"/>
                      </a:lnTo>
                      <a:lnTo>
                        <a:pt x="48" y="206"/>
                      </a:lnTo>
                      <a:lnTo>
                        <a:pt x="43" y="201"/>
                      </a:lnTo>
                      <a:lnTo>
                        <a:pt x="33" y="211"/>
                      </a:lnTo>
                      <a:lnTo>
                        <a:pt x="24" y="221"/>
                      </a:lnTo>
                      <a:lnTo>
                        <a:pt x="14" y="225"/>
                      </a:lnTo>
                      <a:lnTo>
                        <a:pt x="9" y="230"/>
                      </a:lnTo>
                      <a:lnTo>
                        <a:pt x="0" y="230"/>
                      </a:lnTo>
                      <a:lnTo>
                        <a:pt x="0" y="225"/>
                      </a:lnTo>
                      <a:lnTo>
                        <a:pt x="0" y="225"/>
                      </a:lnTo>
                      <a:lnTo>
                        <a:pt x="4" y="221"/>
                      </a:lnTo>
                      <a:lnTo>
                        <a:pt x="4" y="221"/>
                      </a:lnTo>
                      <a:lnTo>
                        <a:pt x="14" y="216"/>
                      </a:lnTo>
                      <a:lnTo>
                        <a:pt x="19" y="211"/>
                      </a:lnTo>
                      <a:lnTo>
                        <a:pt x="24" y="206"/>
                      </a:lnTo>
                      <a:lnTo>
                        <a:pt x="24" y="201"/>
                      </a:lnTo>
                      <a:lnTo>
                        <a:pt x="33" y="197"/>
                      </a:lnTo>
                      <a:lnTo>
                        <a:pt x="38" y="192"/>
                      </a:lnTo>
                      <a:lnTo>
                        <a:pt x="43" y="192"/>
                      </a:lnTo>
                      <a:lnTo>
                        <a:pt x="43" y="187"/>
                      </a:lnTo>
                      <a:lnTo>
                        <a:pt x="38" y="182"/>
                      </a:lnTo>
                      <a:lnTo>
                        <a:pt x="4" y="211"/>
                      </a:lnTo>
                      <a:lnTo>
                        <a:pt x="4" y="201"/>
                      </a:lnTo>
                      <a:lnTo>
                        <a:pt x="9" y="197"/>
                      </a:lnTo>
                      <a:lnTo>
                        <a:pt x="19" y="187"/>
                      </a:lnTo>
                      <a:lnTo>
                        <a:pt x="28" y="177"/>
                      </a:lnTo>
                      <a:lnTo>
                        <a:pt x="38" y="168"/>
                      </a:lnTo>
                      <a:lnTo>
                        <a:pt x="43" y="163"/>
                      </a:lnTo>
                      <a:lnTo>
                        <a:pt x="48" y="158"/>
                      </a:lnTo>
                      <a:lnTo>
                        <a:pt x="48" y="149"/>
                      </a:lnTo>
                      <a:lnTo>
                        <a:pt x="48" y="144"/>
                      </a:lnTo>
                      <a:lnTo>
                        <a:pt x="48" y="144"/>
                      </a:lnTo>
                      <a:lnTo>
                        <a:pt x="43" y="149"/>
                      </a:lnTo>
                      <a:lnTo>
                        <a:pt x="33" y="153"/>
                      </a:lnTo>
                      <a:lnTo>
                        <a:pt x="19" y="163"/>
                      </a:lnTo>
                      <a:lnTo>
                        <a:pt x="38" y="144"/>
                      </a:lnTo>
                      <a:lnTo>
                        <a:pt x="52" y="125"/>
                      </a:lnTo>
                      <a:lnTo>
                        <a:pt x="81" y="77"/>
                      </a:lnTo>
                      <a:lnTo>
                        <a:pt x="81" y="91"/>
                      </a:lnTo>
                      <a:lnTo>
                        <a:pt x="86" y="86"/>
                      </a:lnTo>
                      <a:lnTo>
                        <a:pt x="91" y="81"/>
                      </a:lnTo>
                      <a:lnTo>
                        <a:pt x="105" y="67"/>
                      </a:lnTo>
                      <a:lnTo>
                        <a:pt x="120" y="43"/>
                      </a:lnTo>
                      <a:lnTo>
                        <a:pt x="115" y="38"/>
                      </a:lnTo>
                      <a:lnTo>
                        <a:pt x="115" y="43"/>
                      </a:lnTo>
                      <a:lnTo>
                        <a:pt x="110" y="48"/>
                      </a:lnTo>
                      <a:lnTo>
                        <a:pt x="105" y="53"/>
                      </a:lnTo>
                      <a:lnTo>
                        <a:pt x="100" y="57"/>
                      </a:lnTo>
                      <a:lnTo>
                        <a:pt x="100" y="53"/>
                      </a:lnTo>
                      <a:lnTo>
                        <a:pt x="100" y="48"/>
                      </a:lnTo>
                      <a:lnTo>
                        <a:pt x="105" y="38"/>
                      </a:lnTo>
                      <a:lnTo>
                        <a:pt x="110" y="29"/>
                      </a:lnTo>
                      <a:lnTo>
                        <a:pt x="115" y="19"/>
                      </a:lnTo>
                      <a:lnTo>
                        <a:pt x="115" y="9"/>
                      </a:lnTo>
                      <a:lnTo>
                        <a:pt x="120" y="5"/>
                      </a:lnTo>
                      <a:lnTo>
                        <a:pt x="120" y="0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3" name="Freeform 531">
                  <a:extLst>
                    <a:ext uri="{FF2B5EF4-FFF2-40B4-BE49-F238E27FC236}">
                      <a16:creationId xmlns:a16="http://schemas.microsoft.com/office/drawing/2014/main" id="{F73F8AA8-3AEA-4CE8-96A9-F137971992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0" y="2515"/>
                  <a:ext cx="19" cy="15"/>
                </a:xfrm>
                <a:custGeom>
                  <a:avLst/>
                  <a:gdLst>
                    <a:gd name="T0" fmla="*/ 19 w 19"/>
                    <a:gd name="T1" fmla="*/ 10 h 15"/>
                    <a:gd name="T2" fmla="*/ 19 w 19"/>
                    <a:gd name="T3" fmla="*/ 15 h 15"/>
                    <a:gd name="T4" fmla="*/ 0 w 19"/>
                    <a:gd name="T5" fmla="*/ 10 h 15"/>
                    <a:gd name="T6" fmla="*/ 5 w 19"/>
                    <a:gd name="T7" fmla="*/ 5 h 15"/>
                    <a:gd name="T8" fmla="*/ 10 w 19"/>
                    <a:gd name="T9" fmla="*/ 0 h 15"/>
                    <a:gd name="T10" fmla="*/ 14 w 19"/>
                    <a:gd name="T11" fmla="*/ 5 h 15"/>
                    <a:gd name="T12" fmla="*/ 19 w 19"/>
                    <a:gd name="T13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5">
                      <a:moveTo>
                        <a:pt x="19" y="10"/>
                      </a:moveTo>
                      <a:lnTo>
                        <a:pt x="19" y="15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4" y="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4" name="Freeform 532">
                  <a:extLst>
                    <a:ext uri="{FF2B5EF4-FFF2-40B4-BE49-F238E27FC236}">
                      <a16:creationId xmlns:a16="http://schemas.microsoft.com/office/drawing/2014/main" id="{A113AFEB-44FF-4CFD-8028-883B20FA6D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9" y="2520"/>
                  <a:ext cx="19" cy="53"/>
                </a:xfrm>
                <a:custGeom>
                  <a:avLst/>
                  <a:gdLst>
                    <a:gd name="T0" fmla="*/ 0 w 19"/>
                    <a:gd name="T1" fmla="*/ 53 h 53"/>
                    <a:gd name="T2" fmla="*/ 19 w 19"/>
                    <a:gd name="T3" fmla="*/ 0 h 53"/>
                    <a:gd name="T4" fmla="*/ 4 w 19"/>
                    <a:gd name="T5" fmla="*/ 48 h 53"/>
                    <a:gd name="T6" fmla="*/ 0 w 19"/>
                    <a:gd name="T7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53">
                      <a:moveTo>
                        <a:pt x="0" y="53"/>
                      </a:moveTo>
                      <a:lnTo>
                        <a:pt x="19" y="0"/>
                      </a:lnTo>
                      <a:lnTo>
                        <a:pt x="4" y="48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5" name="Freeform 533">
                  <a:extLst>
                    <a:ext uri="{FF2B5EF4-FFF2-40B4-BE49-F238E27FC236}">
                      <a16:creationId xmlns:a16="http://schemas.microsoft.com/office/drawing/2014/main" id="{0591D417-582F-44AB-ABA9-19789B4FAC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62" y="2525"/>
                  <a:ext cx="14" cy="19"/>
                </a:xfrm>
                <a:custGeom>
                  <a:avLst/>
                  <a:gdLst>
                    <a:gd name="T0" fmla="*/ 14 w 14"/>
                    <a:gd name="T1" fmla="*/ 0 h 19"/>
                    <a:gd name="T2" fmla="*/ 9 w 14"/>
                    <a:gd name="T3" fmla="*/ 14 h 19"/>
                    <a:gd name="T4" fmla="*/ 9 w 14"/>
                    <a:gd name="T5" fmla="*/ 19 h 19"/>
                    <a:gd name="T6" fmla="*/ 5 w 14"/>
                    <a:gd name="T7" fmla="*/ 19 h 19"/>
                    <a:gd name="T8" fmla="*/ 5 w 14"/>
                    <a:gd name="T9" fmla="*/ 19 h 19"/>
                    <a:gd name="T10" fmla="*/ 0 w 14"/>
                    <a:gd name="T11" fmla="*/ 14 h 19"/>
                    <a:gd name="T12" fmla="*/ 0 w 14"/>
                    <a:gd name="T13" fmla="*/ 14 h 19"/>
                    <a:gd name="T14" fmla="*/ 5 w 14"/>
                    <a:gd name="T15" fmla="*/ 10 h 19"/>
                    <a:gd name="T16" fmla="*/ 9 w 14"/>
                    <a:gd name="T17" fmla="*/ 5 h 19"/>
                    <a:gd name="T18" fmla="*/ 14 w 14"/>
                    <a:gd name="T19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19">
                      <a:moveTo>
                        <a:pt x="14" y="0"/>
                      </a:moveTo>
                      <a:lnTo>
                        <a:pt x="9" y="14"/>
                      </a:lnTo>
                      <a:lnTo>
                        <a:pt x="9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5" y="10"/>
                      </a:lnTo>
                      <a:lnTo>
                        <a:pt x="9" y="5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6" name="Freeform 534">
                  <a:extLst>
                    <a:ext uri="{FF2B5EF4-FFF2-40B4-BE49-F238E27FC236}">
                      <a16:creationId xmlns:a16="http://schemas.microsoft.com/office/drawing/2014/main" id="{E9195E07-4A59-4927-8932-492F670A54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6" y="2530"/>
                  <a:ext cx="34" cy="19"/>
                </a:xfrm>
                <a:custGeom>
                  <a:avLst/>
                  <a:gdLst>
                    <a:gd name="T0" fmla="*/ 34 w 34"/>
                    <a:gd name="T1" fmla="*/ 9 h 19"/>
                    <a:gd name="T2" fmla="*/ 34 w 34"/>
                    <a:gd name="T3" fmla="*/ 9 h 19"/>
                    <a:gd name="T4" fmla="*/ 15 w 34"/>
                    <a:gd name="T5" fmla="*/ 9 h 19"/>
                    <a:gd name="T6" fmla="*/ 10 w 34"/>
                    <a:gd name="T7" fmla="*/ 19 h 19"/>
                    <a:gd name="T8" fmla="*/ 10 w 34"/>
                    <a:gd name="T9" fmla="*/ 19 h 19"/>
                    <a:gd name="T10" fmla="*/ 5 w 34"/>
                    <a:gd name="T11" fmla="*/ 19 h 19"/>
                    <a:gd name="T12" fmla="*/ 0 w 34"/>
                    <a:gd name="T13" fmla="*/ 14 h 19"/>
                    <a:gd name="T14" fmla="*/ 0 w 34"/>
                    <a:gd name="T15" fmla="*/ 9 h 19"/>
                    <a:gd name="T16" fmla="*/ 5 w 34"/>
                    <a:gd name="T17" fmla="*/ 9 h 19"/>
                    <a:gd name="T18" fmla="*/ 5 w 34"/>
                    <a:gd name="T19" fmla="*/ 5 h 19"/>
                    <a:gd name="T20" fmla="*/ 20 w 34"/>
                    <a:gd name="T21" fmla="*/ 0 h 19"/>
                    <a:gd name="T22" fmla="*/ 24 w 34"/>
                    <a:gd name="T23" fmla="*/ 0 h 19"/>
                    <a:gd name="T24" fmla="*/ 29 w 34"/>
                    <a:gd name="T25" fmla="*/ 0 h 19"/>
                    <a:gd name="T26" fmla="*/ 29 w 34"/>
                    <a:gd name="T27" fmla="*/ 5 h 19"/>
                    <a:gd name="T28" fmla="*/ 34 w 34"/>
                    <a:gd name="T29" fmla="*/ 5 h 19"/>
                    <a:gd name="T30" fmla="*/ 34 w 34"/>
                    <a:gd name="T31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" h="19">
                      <a:moveTo>
                        <a:pt x="34" y="9"/>
                      </a:moveTo>
                      <a:lnTo>
                        <a:pt x="34" y="9"/>
                      </a:lnTo>
                      <a:lnTo>
                        <a:pt x="15" y="9"/>
                      </a:lnTo>
                      <a:lnTo>
                        <a:pt x="10" y="19"/>
                      </a:lnTo>
                      <a:lnTo>
                        <a:pt x="10" y="19"/>
                      </a:lnTo>
                      <a:lnTo>
                        <a:pt x="5" y="19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5" y="9"/>
                      </a:lnTo>
                      <a:lnTo>
                        <a:pt x="5" y="5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29" y="5"/>
                      </a:lnTo>
                      <a:lnTo>
                        <a:pt x="34" y="5"/>
                      </a:lnTo>
                      <a:lnTo>
                        <a:pt x="34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7" name="Freeform 535">
                  <a:extLst>
                    <a:ext uri="{FF2B5EF4-FFF2-40B4-BE49-F238E27FC236}">
                      <a16:creationId xmlns:a16="http://schemas.microsoft.com/office/drawing/2014/main" id="{9A41072E-594E-4F42-87B5-ED051F3AAB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9" y="2530"/>
                  <a:ext cx="38" cy="53"/>
                </a:xfrm>
                <a:custGeom>
                  <a:avLst/>
                  <a:gdLst>
                    <a:gd name="T0" fmla="*/ 0 w 38"/>
                    <a:gd name="T1" fmla="*/ 53 h 53"/>
                    <a:gd name="T2" fmla="*/ 0 w 38"/>
                    <a:gd name="T3" fmla="*/ 43 h 53"/>
                    <a:gd name="T4" fmla="*/ 5 w 38"/>
                    <a:gd name="T5" fmla="*/ 38 h 53"/>
                    <a:gd name="T6" fmla="*/ 14 w 38"/>
                    <a:gd name="T7" fmla="*/ 24 h 53"/>
                    <a:gd name="T8" fmla="*/ 29 w 38"/>
                    <a:gd name="T9" fmla="*/ 14 h 53"/>
                    <a:gd name="T10" fmla="*/ 38 w 38"/>
                    <a:gd name="T11" fmla="*/ 0 h 53"/>
                    <a:gd name="T12" fmla="*/ 29 w 38"/>
                    <a:gd name="T13" fmla="*/ 14 h 53"/>
                    <a:gd name="T14" fmla="*/ 19 w 38"/>
                    <a:gd name="T15" fmla="*/ 29 h 53"/>
                    <a:gd name="T16" fmla="*/ 9 w 38"/>
                    <a:gd name="T17" fmla="*/ 43 h 53"/>
                    <a:gd name="T18" fmla="*/ 0 w 38"/>
                    <a:gd name="T19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8" h="53">
                      <a:moveTo>
                        <a:pt x="0" y="53"/>
                      </a:moveTo>
                      <a:lnTo>
                        <a:pt x="0" y="43"/>
                      </a:lnTo>
                      <a:lnTo>
                        <a:pt x="5" y="38"/>
                      </a:lnTo>
                      <a:lnTo>
                        <a:pt x="14" y="24"/>
                      </a:lnTo>
                      <a:lnTo>
                        <a:pt x="29" y="14"/>
                      </a:lnTo>
                      <a:lnTo>
                        <a:pt x="38" y="0"/>
                      </a:lnTo>
                      <a:lnTo>
                        <a:pt x="29" y="14"/>
                      </a:lnTo>
                      <a:lnTo>
                        <a:pt x="19" y="29"/>
                      </a:lnTo>
                      <a:lnTo>
                        <a:pt x="9" y="43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8" name="Freeform 536">
                  <a:extLst>
                    <a:ext uri="{FF2B5EF4-FFF2-40B4-BE49-F238E27FC236}">
                      <a16:creationId xmlns:a16="http://schemas.microsoft.com/office/drawing/2014/main" id="{8F979449-FBD0-44F4-8669-7E1399A240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4" y="2535"/>
                  <a:ext cx="15" cy="38"/>
                </a:xfrm>
                <a:custGeom>
                  <a:avLst/>
                  <a:gdLst>
                    <a:gd name="T0" fmla="*/ 0 w 15"/>
                    <a:gd name="T1" fmla="*/ 38 h 38"/>
                    <a:gd name="T2" fmla="*/ 15 w 15"/>
                    <a:gd name="T3" fmla="*/ 0 h 38"/>
                    <a:gd name="T4" fmla="*/ 10 w 15"/>
                    <a:gd name="T5" fmla="*/ 9 h 38"/>
                    <a:gd name="T6" fmla="*/ 5 w 15"/>
                    <a:gd name="T7" fmla="*/ 19 h 38"/>
                    <a:gd name="T8" fmla="*/ 0 w 15"/>
                    <a:gd name="T9" fmla="*/ 28 h 38"/>
                    <a:gd name="T10" fmla="*/ 0 w 15"/>
                    <a:gd name="T11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" h="38">
                      <a:moveTo>
                        <a:pt x="0" y="38"/>
                      </a:moveTo>
                      <a:lnTo>
                        <a:pt x="15" y="0"/>
                      </a:lnTo>
                      <a:lnTo>
                        <a:pt x="10" y="9"/>
                      </a:lnTo>
                      <a:lnTo>
                        <a:pt x="5" y="19"/>
                      </a:lnTo>
                      <a:lnTo>
                        <a:pt x="0" y="28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49" name="Freeform 537">
                  <a:extLst>
                    <a:ext uri="{FF2B5EF4-FFF2-40B4-BE49-F238E27FC236}">
                      <a16:creationId xmlns:a16="http://schemas.microsoft.com/office/drawing/2014/main" id="{B22B6649-B7CB-4B13-8044-5D7570B2E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9" y="2544"/>
                  <a:ext cx="53" cy="48"/>
                </a:xfrm>
                <a:custGeom>
                  <a:avLst/>
                  <a:gdLst>
                    <a:gd name="T0" fmla="*/ 48 w 53"/>
                    <a:gd name="T1" fmla="*/ 29 h 48"/>
                    <a:gd name="T2" fmla="*/ 53 w 53"/>
                    <a:gd name="T3" fmla="*/ 34 h 48"/>
                    <a:gd name="T4" fmla="*/ 48 w 53"/>
                    <a:gd name="T5" fmla="*/ 39 h 48"/>
                    <a:gd name="T6" fmla="*/ 48 w 53"/>
                    <a:gd name="T7" fmla="*/ 39 h 48"/>
                    <a:gd name="T8" fmla="*/ 43 w 53"/>
                    <a:gd name="T9" fmla="*/ 43 h 48"/>
                    <a:gd name="T10" fmla="*/ 34 w 53"/>
                    <a:gd name="T11" fmla="*/ 43 h 48"/>
                    <a:gd name="T12" fmla="*/ 34 w 53"/>
                    <a:gd name="T13" fmla="*/ 48 h 48"/>
                    <a:gd name="T14" fmla="*/ 29 w 53"/>
                    <a:gd name="T15" fmla="*/ 48 h 48"/>
                    <a:gd name="T16" fmla="*/ 24 w 53"/>
                    <a:gd name="T17" fmla="*/ 48 h 48"/>
                    <a:gd name="T18" fmla="*/ 24 w 53"/>
                    <a:gd name="T19" fmla="*/ 48 h 48"/>
                    <a:gd name="T20" fmla="*/ 19 w 53"/>
                    <a:gd name="T21" fmla="*/ 43 h 48"/>
                    <a:gd name="T22" fmla="*/ 15 w 53"/>
                    <a:gd name="T23" fmla="*/ 43 h 48"/>
                    <a:gd name="T24" fmla="*/ 34 w 53"/>
                    <a:gd name="T25" fmla="*/ 39 h 48"/>
                    <a:gd name="T26" fmla="*/ 29 w 53"/>
                    <a:gd name="T27" fmla="*/ 34 h 48"/>
                    <a:gd name="T28" fmla="*/ 19 w 53"/>
                    <a:gd name="T29" fmla="*/ 24 h 48"/>
                    <a:gd name="T30" fmla="*/ 10 w 53"/>
                    <a:gd name="T31" fmla="*/ 19 h 48"/>
                    <a:gd name="T32" fmla="*/ 5 w 53"/>
                    <a:gd name="T33" fmla="*/ 19 h 48"/>
                    <a:gd name="T34" fmla="*/ 0 w 53"/>
                    <a:gd name="T35" fmla="*/ 19 h 48"/>
                    <a:gd name="T36" fmla="*/ 0 w 53"/>
                    <a:gd name="T37" fmla="*/ 15 h 48"/>
                    <a:gd name="T38" fmla="*/ 5 w 53"/>
                    <a:gd name="T39" fmla="*/ 15 h 48"/>
                    <a:gd name="T40" fmla="*/ 10 w 53"/>
                    <a:gd name="T41" fmla="*/ 15 h 48"/>
                    <a:gd name="T42" fmla="*/ 15 w 53"/>
                    <a:gd name="T43" fmla="*/ 19 h 48"/>
                    <a:gd name="T44" fmla="*/ 24 w 53"/>
                    <a:gd name="T45" fmla="*/ 24 h 48"/>
                    <a:gd name="T46" fmla="*/ 29 w 53"/>
                    <a:gd name="T47" fmla="*/ 24 h 48"/>
                    <a:gd name="T48" fmla="*/ 34 w 53"/>
                    <a:gd name="T49" fmla="*/ 24 h 48"/>
                    <a:gd name="T50" fmla="*/ 29 w 53"/>
                    <a:gd name="T51" fmla="*/ 15 h 48"/>
                    <a:gd name="T52" fmla="*/ 19 w 53"/>
                    <a:gd name="T53" fmla="*/ 10 h 48"/>
                    <a:gd name="T54" fmla="*/ 15 w 53"/>
                    <a:gd name="T55" fmla="*/ 5 h 48"/>
                    <a:gd name="T56" fmla="*/ 10 w 53"/>
                    <a:gd name="T57" fmla="*/ 0 h 48"/>
                    <a:gd name="T58" fmla="*/ 5 w 53"/>
                    <a:gd name="T59" fmla="*/ 5 h 48"/>
                    <a:gd name="T60" fmla="*/ 10 w 53"/>
                    <a:gd name="T61" fmla="*/ 0 h 48"/>
                    <a:gd name="T62" fmla="*/ 19 w 53"/>
                    <a:gd name="T63" fmla="*/ 5 h 48"/>
                    <a:gd name="T64" fmla="*/ 29 w 53"/>
                    <a:gd name="T65" fmla="*/ 10 h 48"/>
                    <a:gd name="T66" fmla="*/ 39 w 53"/>
                    <a:gd name="T67" fmla="*/ 19 h 48"/>
                    <a:gd name="T68" fmla="*/ 48 w 53"/>
                    <a:gd name="T69" fmla="*/ 29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53" h="48">
                      <a:moveTo>
                        <a:pt x="48" y="29"/>
                      </a:moveTo>
                      <a:lnTo>
                        <a:pt x="53" y="34"/>
                      </a:lnTo>
                      <a:lnTo>
                        <a:pt x="48" y="39"/>
                      </a:lnTo>
                      <a:lnTo>
                        <a:pt x="48" y="39"/>
                      </a:lnTo>
                      <a:lnTo>
                        <a:pt x="43" y="43"/>
                      </a:lnTo>
                      <a:lnTo>
                        <a:pt x="34" y="43"/>
                      </a:lnTo>
                      <a:lnTo>
                        <a:pt x="34" y="48"/>
                      </a:lnTo>
                      <a:lnTo>
                        <a:pt x="29" y="4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19" y="43"/>
                      </a:lnTo>
                      <a:lnTo>
                        <a:pt x="15" y="43"/>
                      </a:lnTo>
                      <a:lnTo>
                        <a:pt x="34" y="39"/>
                      </a:lnTo>
                      <a:lnTo>
                        <a:pt x="29" y="34"/>
                      </a:lnTo>
                      <a:lnTo>
                        <a:pt x="19" y="24"/>
                      </a:lnTo>
                      <a:lnTo>
                        <a:pt x="10" y="19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5" y="15"/>
                      </a:lnTo>
                      <a:lnTo>
                        <a:pt x="10" y="15"/>
                      </a:lnTo>
                      <a:lnTo>
                        <a:pt x="15" y="19"/>
                      </a:lnTo>
                      <a:lnTo>
                        <a:pt x="24" y="24"/>
                      </a:lnTo>
                      <a:lnTo>
                        <a:pt x="29" y="24"/>
                      </a:lnTo>
                      <a:lnTo>
                        <a:pt x="34" y="24"/>
                      </a:lnTo>
                      <a:lnTo>
                        <a:pt x="29" y="15"/>
                      </a:lnTo>
                      <a:lnTo>
                        <a:pt x="19" y="10"/>
                      </a:lnTo>
                      <a:lnTo>
                        <a:pt x="15" y="5"/>
                      </a:lnTo>
                      <a:lnTo>
                        <a:pt x="10" y="0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9" y="5"/>
                      </a:lnTo>
                      <a:lnTo>
                        <a:pt x="29" y="10"/>
                      </a:lnTo>
                      <a:lnTo>
                        <a:pt x="39" y="19"/>
                      </a:lnTo>
                      <a:lnTo>
                        <a:pt x="48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0" name="Freeform 538">
                  <a:extLst>
                    <a:ext uri="{FF2B5EF4-FFF2-40B4-BE49-F238E27FC236}">
                      <a16:creationId xmlns:a16="http://schemas.microsoft.com/office/drawing/2014/main" id="{1D446995-FB99-4B4B-A678-922D82BCD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1" y="2549"/>
                  <a:ext cx="24" cy="77"/>
                </a:xfrm>
                <a:custGeom>
                  <a:avLst/>
                  <a:gdLst>
                    <a:gd name="T0" fmla="*/ 0 w 24"/>
                    <a:gd name="T1" fmla="*/ 77 h 77"/>
                    <a:gd name="T2" fmla="*/ 0 w 24"/>
                    <a:gd name="T3" fmla="*/ 67 h 77"/>
                    <a:gd name="T4" fmla="*/ 0 w 24"/>
                    <a:gd name="T5" fmla="*/ 58 h 77"/>
                    <a:gd name="T6" fmla="*/ 5 w 24"/>
                    <a:gd name="T7" fmla="*/ 34 h 77"/>
                    <a:gd name="T8" fmla="*/ 15 w 24"/>
                    <a:gd name="T9" fmla="*/ 14 h 77"/>
                    <a:gd name="T10" fmla="*/ 24 w 24"/>
                    <a:gd name="T11" fmla="*/ 0 h 77"/>
                    <a:gd name="T12" fmla="*/ 20 w 24"/>
                    <a:gd name="T13" fmla="*/ 19 h 77"/>
                    <a:gd name="T14" fmla="*/ 10 w 24"/>
                    <a:gd name="T15" fmla="*/ 38 h 77"/>
                    <a:gd name="T16" fmla="*/ 0 w 24"/>
                    <a:gd name="T17" fmla="*/ 7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4" h="77">
                      <a:moveTo>
                        <a:pt x="0" y="77"/>
                      </a:moveTo>
                      <a:lnTo>
                        <a:pt x="0" y="67"/>
                      </a:lnTo>
                      <a:lnTo>
                        <a:pt x="0" y="58"/>
                      </a:lnTo>
                      <a:lnTo>
                        <a:pt x="5" y="34"/>
                      </a:lnTo>
                      <a:lnTo>
                        <a:pt x="15" y="14"/>
                      </a:lnTo>
                      <a:lnTo>
                        <a:pt x="24" y="0"/>
                      </a:lnTo>
                      <a:lnTo>
                        <a:pt x="20" y="19"/>
                      </a:lnTo>
                      <a:lnTo>
                        <a:pt x="10" y="38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1" name="Freeform 539">
                  <a:extLst>
                    <a:ext uri="{FF2B5EF4-FFF2-40B4-BE49-F238E27FC236}">
                      <a16:creationId xmlns:a16="http://schemas.microsoft.com/office/drawing/2014/main" id="{E6659B49-F571-4205-A27E-216CD741D1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6" y="2549"/>
                  <a:ext cx="39" cy="101"/>
                </a:xfrm>
                <a:custGeom>
                  <a:avLst/>
                  <a:gdLst>
                    <a:gd name="T0" fmla="*/ 0 w 39"/>
                    <a:gd name="T1" fmla="*/ 101 h 101"/>
                    <a:gd name="T2" fmla="*/ 10 w 39"/>
                    <a:gd name="T3" fmla="*/ 77 h 101"/>
                    <a:gd name="T4" fmla="*/ 19 w 39"/>
                    <a:gd name="T5" fmla="*/ 53 h 101"/>
                    <a:gd name="T6" fmla="*/ 39 w 39"/>
                    <a:gd name="T7" fmla="*/ 0 h 101"/>
                    <a:gd name="T8" fmla="*/ 34 w 39"/>
                    <a:gd name="T9" fmla="*/ 14 h 101"/>
                    <a:gd name="T10" fmla="*/ 29 w 39"/>
                    <a:gd name="T11" fmla="*/ 24 h 101"/>
                    <a:gd name="T12" fmla="*/ 19 w 39"/>
                    <a:gd name="T13" fmla="*/ 53 h 101"/>
                    <a:gd name="T14" fmla="*/ 15 w 39"/>
                    <a:gd name="T15" fmla="*/ 77 h 101"/>
                    <a:gd name="T16" fmla="*/ 5 w 39"/>
                    <a:gd name="T17" fmla="*/ 86 h 101"/>
                    <a:gd name="T18" fmla="*/ 0 w 39"/>
                    <a:gd name="T19" fmla="*/ 101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9" h="101">
                      <a:moveTo>
                        <a:pt x="0" y="101"/>
                      </a:moveTo>
                      <a:lnTo>
                        <a:pt x="10" y="77"/>
                      </a:lnTo>
                      <a:lnTo>
                        <a:pt x="19" y="53"/>
                      </a:lnTo>
                      <a:lnTo>
                        <a:pt x="39" y="0"/>
                      </a:lnTo>
                      <a:lnTo>
                        <a:pt x="34" y="14"/>
                      </a:lnTo>
                      <a:lnTo>
                        <a:pt x="29" y="24"/>
                      </a:lnTo>
                      <a:lnTo>
                        <a:pt x="19" y="53"/>
                      </a:lnTo>
                      <a:lnTo>
                        <a:pt x="15" y="77"/>
                      </a:lnTo>
                      <a:lnTo>
                        <a:pt x="5" y="86"/>
                      </a:lnTo>
                      <a:lnTo>
                        <a:pt x="0" y="10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2" name="Freeform 540">
                  <a:extLst>
                    <a:ext uri="{FF2B5EF4-FFF2-40B4-BE49-F238E27FC236}">
                      <a16:creationId xmlns:a16="http://schemas.microsoft.com/office/drawing/2014/main" id="{FAE05F44-982A-47C7-8D03-28947A73E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1" y="2549"/>
                  <a:ext cx="10" cy="24"/>
                </a:xfrm>
                <a:custGeom>
                  <a:avLst/>
                  <a:gdLst>
                    <a:gd name="T0" fmla="*/ 0 w 10"/>
                    <a:gd name="T1" fmla="*/ 24 h 24"/>
                    <a:gd name="T2" fmla="*/ 5 w 10"/>
                    <a:gd name="T3" fmla="*/ 0 h 24"/>
                    <a:gd name="T4" fmla="*/ 10 w 10"/>
                    <a:gd name="T5" fmla="*/ 0 h 24"/>
                    <a:gd name="T6" fmla="*/ 0 w 10"/>
                    <a:gd name="T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4">
                      <a:moveTo>
                        <a:pt x="0" y="24"/>
                      </a:move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3" name="Freeform 541">
                  <a:extLst>
                    <a:ext uri="{FF2B5EF4-FFF2-40B4-BE49-F238E27FC236}">
                      <a16:creationId xmlns:a16="http://schemas.microsoft.com/office/drawing/2014/main" id="{553DB8B6-70C2-4D98-A36C-4389972126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6" y="2559"/>
                  <a:ext cx="19" cy="24"/>
                </a:xfrm>
                <a:custGeom>
                  <a:avLst/>
                  <a:gdLst>
                    <a:gd name="T0" fmla="*/ 19 w 19"/>
                    <a:gd name="T1" fmla="*/ 0 h 24"/>
                    <a:gd name="T2" fmla="*/ 0 w 19"/>
                    <a:gd name="T3" fmla="*/ 24 h 24"/>
                    <a:gd name="T4" fmla="*/ 0 w 19"/>
                    <a:gd name="T5" fmla="*/ 14 h 24"/>
                    <a:gd name="T6" fmla="*/ 4 w 19"/>
                    <a:gd name="T7" fmla="*/ 4 h 24"/>
                    <a:gd name="T8" fmla="*/ 9 w 19"/>
                    <a:gd name="T9" fmla="*/ 0 h 24"/>
                    <a:gd name="T10" fmla="*/ 14 w 19"/>
                    <a:gd name="T11" fmla="*/ 0 h 24"/>
                    <a:gd name="T12" fmla="*/ 19 w 19"/>
                    <a:gd name="T1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24">
                      <a:moveTo>
                        <a:pt x="19" y="0"/>
                      </a:moveTo>
                      <a:lnTo>
                        <a:pt x="0" y="24"/>
                      </a:lnTo>
                      <a:lnTo>
                        <a:pt x="0" y="14"/>
                      </a:lnTo>
                      <a:lnTo>
                        <a:pt x="4" y="4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4" name="Freeform 542">
                  <a:extLst>
                    <a:ext uri="{FF2B5EF4-FFF2-40B4-BE49-F238E27FC236}">
                      <a16:creationId xmlns:a16="http://schemas.microsoft.com/office/drawing/2014/main" id="{13764A3D-380C-45C6-B667-7EB4211D84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1" y="2559"/>
                  <a:ext cx="48" cy="67"/>
                </a:xfrm>
                <a:custGeom>
                  <a:avLst/>
                  <a:gdLst>
                    <a:gd name="T0" fmla="*/ 39 w 48"/>
                    <a:gd name="T1" fmla="*/ 28 h 67"/>
                    <a:gd name="T2" fmla="*/ 19 w 48"/>
                    <a:gd name="T3" fmla="*/ 52 h 67"/>
                    <a:gd name="T4" fmla="*/ 10 w 48"/>
                    <a:gd name="T5" fmla="*/ 62 h 67"/>
                    <a:gd name="T6" fmla="*/ 10 w 48"/>
                    <a:gd name="T7" fmla="*/ 67 h 67"/>
                    <a:gd name="T8" fmla="*/ 0 w 48"/>
                    <a:gd name="T9" fmla="*/ 67 h 67"/>
                    <a:gd name="T10" fmla="*/ 5 w 48"/>
                    <a:gd name="T11" fmla="*/ 57 h 67"/>
                    <a:gd name="T12" fmla="*/ 10 w 48"/>
                    <a:gd name="T13" fmla="*/ 52 h 67"/>
                    <a:gd name="T14" fmla="*/ 24 w 48"/>
                    <a:gd name="T15" fmla="*/ 33 h 67"/>
                    <a:gd name="T16" fmla="*/ 39 w 48"/>
                    <a:gd name="T17" fmla="*/ 19 h 67"/>
                    <a:gd name="T18" fmla="*/ 43 w 48"/>
                    <a:gd name="T19" fmla="*/ 9 h 67"/>
                    <a:gd name="T20" fmla="*/ 48 w 48"/>
                    <a:gd name="T21" fmla="*/ 0 h 67"/>
                    <a:gd name="T22" fmla="*/ 48 w 48"/>
                    <a:gd name="T23" fmla="*/ 0 h 67"/>
                    <a:gd name="T24" fmla="*/ 48 w 48"/>
                    <a:gd name="T25" fmla="*/ 4 h 67"/>
                    <a:gd name="T26" fmla="*/ 43 w 48"/>
                    <a:gd name="T27" fmla="*/ 14 h 67"/>
                    <a:gd name="T28" fmla="*/ 39 w 48"/>
                    <a:gd name="T29" fmla="*/ 19 h 67"/>
                    <a:gd name="T30" fmla="*/ 39 w 48"/>
                    <a:gd name="T31" fmla="*/ 28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" h="67">
                      <a:moveTo>
                        <a:pt x="39" y="28"/>
                      </a:moveTo>
                      <a:lnTo>
                        <a:pt x="19" y="52"/>
                      </a:lnTo>
                      <a:lnTo>
                        <a:pt x="10" y="62"/>
                      </a:lnTo>
                      <a:lnTo>
                        <a:pt x="10" y="67"/>
                      </a:lnTo>
                      <a:lnTo>
                        <a:pt x="0" y="67"/>
                      </a:lnTo>
                      <a:lnTo>
                        <a:pt x="5" y="57"/>
                      </a:lnTo>
                      <a:lnTo>
                        <a:pt x="10" y="52"/>
                      </a:lnTo>
                      <a:lnTo>
                        <a:pt x="24" y="33"/>
                      </a:lnTo>
                      <a:lnTo>
                        <a:pt x="39" y="19"/>
                      </a:lnTo>
                      <a:lnTo>
                        <a:pt x="43" y="9"/>
                      </a:lnTo>
                      <a:lnTo>
                        <a:pt x="48" y="0"/>
                      </a:lnTo>
                      <a:lnTo>
                        <a:pt x="48" y="0"/>
                      </a:lnTo>
                      <a:lnTo>
                        <a:pt x="48" y="4"/>
                      </a:lnTo>
                      <a:lnTo>
                        <a:pt x="43" y="14"/>
                      </a:lnTo>
                      <a:lnTo>
                        <a:pt x="39" y="19"/>
                      </a:lnTo>
                      <a:lnTo>
                        <a:pt x="39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5" name="Freeform 543">
                  <a:extLst>
                    <a:ext uri="{FF2B5EF4-FFF2-40B4-BE49-F238E27FC236}">
                      <a16:creationId xmlns:a16="http://schemas.microsoft.com/office/drawing/2014/main" id="{D588D495-5495-4F45-95B8-B24D39E54F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9" y="2568"/>
                  <a:ext cx="38" cy="43"/>
                </a:xfrm>
                <a:custGeom>
                  <a:avLst/>
                  <a:gdLst>
                    <a:gd name="T0" fmla="*/ 38 w 38"/>
                    <a:gd name="T1" fmla="*/ 0 h 43"/>
                    <a:gd name="T2" fmla="*/ 34 w 38"/>
                    <a:gd name="T3" fmla="*/ 5 h 43"/>
                    <a:gd name="T4" fmla="*/ 34 w 38"/>
                    <a:gd name="T5" fmla="*/ 10 h 43"/>
                    <a:gd name="T6" fmla="*/ 29 w 38"/>
                    <a:gd name="T7" fmla="*/ 15 h 43"/>
                    <a:gd name="T8" fmla="*/ 19 w 38"/>
                    <a:gd name="T9" fmla="*/ 24 h 43"/>
                    <a:gd name="T10" fmla="*/ 19 w 38"/>
                    <a:gd name="T11" fmla="*/ 29 h 43"/>
                    <a:gd name="T12" fmla="*/ 19 w 38"/>
                    <a:gd name="T13" fmla="*/ 34 h 43"/>
                    <a:gd name="T14" fmla="*/ 0 w 38"/>
                    <a:gd name="T15" fmla="*/ 43 h 43"/>
                    <a:gd name="T16" fmla="*/ 5 w 38"/>
                    <a:gd name="T17" fmla="*/ 39 h 43"/>
                    <a:gd name="T18" fmla="*/ 10 w 38"/>
                    <a:gd name="T19" fmla="*/ 29 h 43"/>
                    <a:gd name="T20" fmla="*/ 19 w 38"/>
                    <a:gd name="T21" fmla="*/ 19 h 43"/>
                    <a:gd name="T22" fmla="*/ 29 w 38"/>
                    <a:gd name="T23" fmla="*/ 10 h 43"/>
                    <a:gd name="T24" fmla="*/ 38 w 38"/>
                    <a:gd name="T25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8" h="43">
                      <a:moveTo>
                        <a:pt x="38" y="0"/>
                      </a:moveTo>
                      <a:lnTo>
                        <a:pt x="34" y="5"/>
                      </a:lnTo>
                      <a:lnTo>
                        <a:pt x="34" y="10"/>
                      </a:lnTo>
                      <a:lnTo>
                        <a:pt x="29" y="15"/>
                      </a:lnTo>
                      <a:lnTo>
                        <a:pt x="19" y="24"/>
                      </a:lnTo>
                      <a:lnTo>
                        <a:pt x="19" y="29"/>
                      </a:lnTo>
                      <a:lnTo>
                        <a:pt x="19" y="34"/>
                      </a:lnTo>
                      <a:lnTo>
                        <a:pt x="0" y="43"/>
                      </a:lnTo>
                      <a:lnTo>
                        <a:pt x="5" y="39"/>
                      </a:lnTo>
                      <a:lnTo>
                        <a:pt x="10" y="29"/>
                      </a:lnTo>
                      <a:lnTo>
                        <a:pt x="19" y="19"/>
                      </a:lnTo>
                      <a:lnTo>
                        <a:pt x="29" y="10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6" name="Freeform 544">
                  <a:extLst>
                    <a:ext uri="{FF2B5EF4-FFF2-40B4-BE49-F238E27FC236}">
                      <a16:creationId xmlns:a16="http://schemas.microsoft.com/office/drawing/2014/main" id="{DE3BC67F-7DB8-477E-82D2-A4EE5CFBE1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4" y="2578"/>
                  <a:ext cx="19" cy="72"/>
                </a:xfrm>
                <a:custGeom>
                  <a:avLst/>
                  <a:gdLst>
                    <a:gd name="T0" fmla="*/ 5 w 19"/>
                    <a:gd name="T1" fmla="*/ 72 h 72"/>
                    <a:gd name="T2" fmla="*/ 0 w 19"/>
                    <a:gd name="T3" fmla="*/ 67 h 72"/>
                    <a:gd name="T4" fmla="*/ 0 w 19"/>
                    <a:gd name="T5" fmla="*/ 57 h 72"/>
                    <a:gd name="T6" fmla="*/ 5 w 19"/>
                    <a:gd name="T7" fmla="*/ 43 h 72"/>
                    <a:gd name="T8" fmla="*/ 9 w 19"/>
                    <a:gd name="T9" fmla="*/ 24 h 72"/>
                    <a:gd name="T10" fmla="*/ 9 w 19"/>
                    <a:gd name="T11" fmla="*/ 9 h 72"/>
                    <a:gd name="T12" fmla="*/ 19 w 19"/>
                    <a:gd name="T13" fmla="*/ 0 h 72"/>
                    <a:gd name="T14" fmla="*/ 14 w 19"/>
                    <a:gd name="T15" fmla="*/ 19 h 72"/>
                    <a:gd name="T16" fmla="*/ 14 w 19"/>
                    <a:gd name="T17" fmla="*/ 38 h 72"/>
                    <a:gd name="T18" fmla="*/ 5 w 19"/>
                    <a:gd name="T19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72">
                      <a:moveTo>
                        <a:pt x="5" y="72"/>
                      </a:moveTo>
                      <a:lnTo>
                        <a:pt x="0" y="67"/>
                      </a:lnTo>
                      <a:lnTo>
                        <a:pt x="0" y="57"/>
                      </a:lnTo>
                      <a:lnTo>
                        <a:pt x="5" y="43"/>
                      </a:lnTo>
                      <a:lnTo>
                        <a:pt x="9" y="24"/>
                      </a:lnTo>
                      <a:lnTo>
                        <a:pt x="9" y="9"/>
                      </a:lnTo>
                      <a:lnTo>
                        <a:pt x="19" y="0"/>
                      </a:lnTo>
                      <a:lnTo>
                        <a:pt x="14" y="19"/>
                      </a:lnTo>
                      <a:lnTo>
                        <a:pt x="14" y="38"/>
                      </a:lnTo>
                      <a:lnTo>
                        <a:pt x="5" y="7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7" name="Freeform 545">
                  <a:extLst>
                    <a:ext uri="{FF2B5EF4-FFF2-40B4-BE49-F238E27FC236}">
                      <a16:creationId xmlns:a16="http://schemas.microsoft.com/office/drawing/2014/main" id="{52DAC646-CC40-4D89-BF15-F078C1E309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8" y="2583"/>
                  <a:ext cx="9" cy="57"/>
                </a:xfrm>
                <a:custGeom>
                  <a:avLst/>
                  <a:gdLst>
                    <a:gd name="T0" fmla="*/ 0 w 9"/>
                    <a:gd name="T1" fmla="*/ 57 h 57"/>
                    <a:gd name="T2" fmla="*/ 0 w 9"/>
                    <a:gd name="T3" fmla="*/ 43 h 57"/>
                    <a:gd name="T4" fmla="*/ 5 w 9"/>
                    <a:gd name="T5" fmla="*/ 28 h 57"/>
                    <a:gd name="T6" fmla="*/ 9 w 9"/>
                    <a:gd name="T7" fmla="*/ 0 h 57"/>
                    <a:gd name="T8" fmla="*/ 0 w 9"/>
                    <a:gd name="T9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57">
                      <a:moveTo>
                        <a:pt x="0" y="57"/>
                      </a:moveTo>
                      <a:lnTo>
                        <a:pt x="0" y="43"/>
                      </a:lnTo>
                      <a:lnTo>
                        <a:pt x="5" y="28"/>
                      </a:lnTo>
                      <a:lnTo>
                        <a:pt x="9" y="0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8" name="Freeform 546">
                  <a:extLst>
                    <a:ext uri="{FF2B5EF4-FFF2-40B4-BE49-F238E27FC236}">
                      <a16:creationId xmlns:a16="http://schemas.microsoft.com/office/drawing/2014/main" id="{726F5DB9-788A-40C2-B3D0-5F56A1B407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8" y="2583"/>
                  <a:ext cx="15" cy="28"/>
                </a:xfrm>
                <a:custGeom>
                  <a:avLst/>
                  <a:gdLst>
                    <a:gd name="T0" fmla="*/ 10 w 15"/>
                    <a:gd name="T1" fmla="*/ 28 h 28"/>
                    <a:gd name="T2" fmla="*/ 5 w 15"/>
                    <a:gd name="T3" fmla="*/ 24 h 28"/>
                    <a:gd name="T4" fmla="*/ 0 w 15"/>
                    <a:gd name="T5" fmla="*/ 14 h 28"/>
                    <a:gd name="T6" fmla="*/ 0 w 15"/>
                    <a:gd name="T7" fmla="*/ 9 h 28"/>
                    <a:gd name="T8" fmla="*/ 5 w 15"/>
                    <a:gd name="T9" fmla="*/ 4 h 28"/>
                    <a:gd name="T10" fmla="*/ 5 w 15"/>
                    <a:gd name="T11" fmla="*/ 4 h 28"/>
                    <a:gd name="T12" fmla="*/ 10 w 15"/>
                    <a:gd name="T13" fmla="*/ 0 h 28"/>
                    <a:gd name="T14" fmla="*/ 15 w 15"/>
                    <a:gd name="T15" fmla="*/ 0 h 28"/>
                    <a:gd name="T16" fmla="*/ 10 w 15"/>
                    <a:gd name="T17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28">
                      <a:moveTo>
                        <a:pt x="10" y="28"/>
                      </a:moveTo>
                      <a:lnTo>
                        <a:pt x="5" y="24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10" y="2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59" name="Freeform 547">
                  <a:extLst>
                    <a:ext uri="{FF2B5EF4-FFF2-40B4-BE49-F238E27FC236}">
                      <a16:creationId xmlns:a16="http://schemas.microsoft.com/office/drawing/2014/main" id="{7E1AC701-925A-4B82-BC16-975704E819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0" y="2587"/>
                  <a:ext cx="9" cy="24"/>
                </a:xfrm>
                <a:custGeom>
                  <a:avLst/>
                  <a:gdLst>
                    <a:gd name="T0" fmla="*/ 0 w 9"/>
                    <a:gd name="T1" fmla="*/ 24 h 24"/>
                    <a:gd name="T2" fmla="*/ 0 w 9"/>
                    <a:gd name="T3" fmla="*/ 24 h 24"/>
                    <a:gd name="T4" fmla="*/ 0 w 9"/>
                    <a:gd name="T5" fmla="*/ 20 h 24"/>
                    <a:gd name="T6" fmla="*/ 0 w 9"/>
                    <a:gd name="T7" fmla="*/ 15 h 24"/>
                    <a:gd name="T8" fmla="*/ 9 w 9"/>
                    <a:gd name="T9" fmla="*/ 0 h 24"/>
                    <a:gd name="T10" fmla="*/ 0 w 9"/>
                    <a:gd name="T11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4">
                      <a:moveTo>
                        <a:pt x="0" y="24"/>
                      </a:moveTo>
                      <a:lnTo>
                        <a:pt x="0" y="24"/>
                      </a:lnTo>
                      <a:lnTo>
                        <a:pt x="0" y="20"/>
                      </a:lnTo>
                      <a:lnTo>
                        <a:pt x="0" y="15"/>
                      </a:lnTo>
                      <a:lnTo>
                        <a:pt x="9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0" name="Freeform 548">
                  <a:extLst>
                    <a:ext uri="{FF2B5EF4-FFF2-40B4-BE49-F238E27FC236}">
                      <a16:creationId xmlns:a16="http://schemas.microsoft.com/office/drawing/2014/main" id="{23819880-B43B-46F6-9D8B-E414FA40DF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0" y="2597"/>
                  <a:ext cx="34" cy="19"/>
                </a:xfrm>
                <a:custGeom>
                  <a:avLst/>
                  <a:gdLst>
                    <a:gd name="T0" fmla="*/ 34 w 34"/>
                    <a:gd name="T1" fmla="*/ 14 h 19"/>
                    <a:gd name="T2" fmla="*/ 34 w 34"/>
                    <a:gd name="T3" fmla="*/ 19 h 19"/>
                    <a:gd name="T4" fmla="*/ 34 w 34"/>
                    <a:gd name="T5" fmla="*/ 19 h 19"/>
                    <a:gd name="T6" fmla="*/ 29 w 34"/>
                    <a:gd name="T7" fmla="*/ 14 h 19"/>
                    <a:gd name="T8" fmla="*/ 29 w 34"/>
                    <a:gd name="T9" fmla="*/ 10 h 19"/>
                    <a:gd name="T10" fmla="*/ 14 w 34"/>
                    <a:gd name="T11" fmla="*/ 5 h 19"/>
                    <a:gd name="T12" fmla="*/ 5 w 34"/>
                    <a:gd name="T13" fmla="*/ 5 h 19"/>
                    <a:gd name="T14" fmla="*/ 0 w 34"/>
                    <a:gd name="T15" fmla="*/ 5 h 19"/>
                    <a:gd name="T16" fmla="*/ 0 w 34"/>
                    <a:gd name="T17" fmla="*/ 0 h 19"/>
                    <a:gd name="T18" fmla="*/ 5 w 34"/>
                    <a:gd name="T19" fmla="*/ 0 h 19"/>
                    <a:gd name="T20" fmla="*/ 5 w 34"/>
                    <a:gd name="T21" fmla="*/ 0 h 19"/>
                    <a:gd name="T22" fmla="*/ 10 w 34"/>
                    <a:gd name="T23" fmla="*/ 0 h 19"/>
                    <a:gd name="T24" fmla="*/ 14 w 34"/>
                    <a:gd name="T25" fmla="*/ 5 h 19"/>
                    <a:gd name="T26" fmla="*/ 19 w 34"/>
                    <a:gd name="T27" fmla="*/ 5 h 19"/>
                    <a:gd name="T28" fmla="*/ 24 w 34"/>
                    <a:gd name="T29" fmla="*/ 0 h 19"/>
                    <a:gd name="T30" fmla="*/ 24 w 34"/>
                    <a:gd name="T31" fmla="*/ 0 h 19"/>
                    <a:gd name="T32" fmla="*/ 29 w 34"/>
                    <a:gd name="T33" fmla="*/ 0 h 19"/>
                    <a:gd name="T34" fmla="*/ 34 w 34"/>
                    <a:gd name="T35" fmla="*/ 5 h 19"/>
                    <a:gd name="T36" fmla="*/ 34 w 34"/>
                    <a:gd name="T37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4" h="19">
                      <a:moveTo>
                        <a:pt x="34" y="14"/>
                      </a:moveTo>
                      <a:lnTo>
                        <a:pt x="34" y="19"/>
                      </a:lnTo>
                      <a:lnTo>
                        <a:pt x="34" y="19"/>
                      </a:lnTo>
                      <a:lnTo>
                        <a:pt x="29" y="14"/>
                      </a:lnTo>
                      <a:lnTo>
                        <a:pt x="29" y="10"/>
                      </a:lnTo>
                      <a:lnTo>
                        <a:pt x="14" y="5"/>
                      </a:lnTo>
                      <a:lnTo>
                        <a:pt x="5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5"/>
                      </a:lnTo>
                      <a:lnTo>
                        <a:pt x="19" y="5"/>
                      </a:ln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34" y="5"/>
                      </a:lnTo>
                      <a:lnTo>
                        <a:pt x="3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1" name="Freeform 549">
                  <a:extLst>
                    <a:ext uri="{FF2B5EF4-FFF2-40B4-BE49-F238E27FC236}">
                      <a16:creationId xmlns:a16="http://schemas.microsoft.com/office/drawing/2014/main" id="{3BC4463E-691A-46D7-A252-3F9849F24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0" y="2597"/>
                  <a:ext cx="29" cy="38"/>
                </a:xfrm>
                <a:custGeom>
                  <a:avLst/>
                  <a:gdLst>
                    <a:gd name="T0" fmla="*/ 0 w 29"/>
                    <a:gd name="T1" fmla="*/ 38 h 38"/>
                    <a:gd name="T2" fmla="*/ 14 w 29"/>
                    <a:gd name="T3" fmla="*/ 14 h 38"/>
                    <a:gd name="T4" fmla="*/ 19 w 29"/>
                    <a:gd name="T5" fmla="*/ 5 h 38"/>
                    <a:gd name="T6" fmla="*/ 29 w 29"/>
                    <a:gd name="T7" fmla="*/ 0 h 38"/>
                    <a:gd name="T8" fmla="*/ 24 w 29"/>
                    <a:gd name="T9" fmla="*/ 10 h 38"/>
                    <a:gd name="T10" fmla="*/ 19 w 29"/>
                    <a:gd name="T11" fmla="*/ 19 h 38"/>
                    <a:gd name="T12" fmla="*/ 10 w 29"/>
                    <a:gd name="T13" fmla="*/ 29 h 38"/>
                    <a:gd name="T14" fmla="*/ 0 w 29"/>
                    <a:gd name="T1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38">
                      <a:moveTo>
                        <a:pt x="0" y="38"/>
                      </a:moveTo>
                      <a:lnTo>
                        <a:pt x="14" y="14"/>
                      </a:lnTo>
                      <a:lnTo>
                        <a:pt x="19" y="5"/>
                      </a:lnTo>
                      <a:lnTo>
                        <a:pt x="29" y="0"/>
                      </a:lnTo>
                      <a:lnTo>
                        <a:pt x="24" y="10"/>
                      </a:lnTo>
                      <a:lnTo>
                        <a:pt x="19" y="19"/>
                      </a:lnTo>
                      <a:lnTo>
                        <a:pt x="10" y="29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2" name="Freeform 550">
                  <a:extLst>
                    <a:ext uri="{FF2B5EF4-FFF2-40B4-BE49-F238E27FC236}">
                      <a16:creationId xmlns:a16="http://schemas.microsoft.com/office/drawing/2014/main" id="{DA25D6BB-E647-4EBE-A65E-0D093DCC1C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1" y="2597"/>
                  <a:ext cx="5" cy="29"/>
                </a:xfrm>
                <a:custGeom>
                  <a:avLst/>
                  <a:gdLst>
                    <a:gd name="T0" fmla="*/ 5 w 5"/>
                    <a:gd name="T1" fmla="*/ 0 h 29"/>
                    <a:gd name="T2" fmla="*/ 0 w 5"/>
                    <a:gd name="T3" fmla="*/ 29 h 29"/>
                    <a:gd name="T4" fmla="*/ 5 w 5"/>
                    <a:gd name="T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" h="29">
                      <a:moveTo>
                        <a:pt x="5" y="0"/>
                      </a:moveTo>
                      <a:lnTo>
                        <a:pt x="0" y="2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3" name="Freeform 551">
                  <a:extLst>
                    <a:ext uri="{FF2B5EF4-FFF2-40B4-BE49-F238E27FC236}">
                      <a16:creationId xmlns:a16="http://schemas.microsoft.com/office/drawing/2014/main" id="{1784142B-FC49-4371-BCAD-B2265C2B05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2" y="2611"/>
                  <a:ext cx="15" cy="34"/>
                </a:xfrm>
                <a:custGeom>
                  <a:avLst/>
                  <a:gdLst>
                    <a:gd name="T0" fmla="*/ 5 w 15"/>
                    <a:gd name="T1" fmla="*/ 20 h 34"/>
                    <a:gd name="T2" fmla="*/ 15 w 15"/>
                    <a:gd name="T3" fmla="*/ 24 h 34"/>
                    <a:gd name="T4" fmla="*/ 15 w 15"/>
                    <a:gd name="T5" fmla="*/ 34 h 34"/>
                    <a:gd name="T6" fmla="*/ 10 w 15"/>
                    <a:gd name="T7" fmla="*/ 34 h 34"/>
                    <a:gd name="T8" fmla="*/ 5 w 15"/>
                    <a:gd name="T9" fmla="*/ 29 h 34"/>
                    <a:gd name="T10" fmla="*/ 0 w 15"/>
                    <a:gd name="T11" fmla="*/ 20 h 34"/>
                    <a:gd name="T12" fmla="*/ 0 w 15"/>
                    <a:gd name="T13" fmla="*/ 10 h 34"/>
                    <a:gd name="T14" fmla="*/ 0 w 15"/>
                    <a:gd name="T15" fmla="*/ 5 h 34"/>
                    <a:gd name="T16" fmla="*/ 5 w 15"/>
                    <a:gd name="T17" fmla="*/ 0 h 34"/>
                    <a:gd name="T18" fmla="*/ 5 w 15"/>
                    <a:gd name="T19" fmla="*/ 10 h 34"/>
                    <a:gd name="T20" fmla="*/ 5 w 15"/>
                    <a:gd name="T21" fmla="*/ 2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" h="34">
                      <a:moveTo>
                        <a:pt x="5" y="20"/>
                      </a:moveTo>
                      <a:lnTo>
                        <a:pt x="15" y="24"/>
                      </a:lnTo>
                      <a:lnTo>
                        <a:pt x="15" y="34"/>
                      </a:lnTo>
                      <a:lnTo>
                        <a:pt x="10" y="34"/>
                      </a:lnTo>
                      <a:lnTo>
                        <a:pt x="5" y="29"/>
                      </a:lnTo>
                      <a:lnTo>
                        <a:pt x="0" y="2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5" y="10"/>
                      </a:lnTo>
                      <a:lnTo>
                        <a:pt x="5" y="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4" name="Freeform 552">
                  <a:extLst>
                    <a:ext uri="{FF2B5EF4-FFF2-40B4-BE49-F238E27FC236}">
                      <a16:creationId xmlns:a16="http://schemas.microsoft.com/office/drawing/2014/main" id="{168B1E82-35C5-4FE2-B981-93FAA120BA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31" y="2611"/>
                  <a:ext cx="48" cy="24"/>
                </a:xfrm>
                <a:custGeom>
                  <a:avLst/>
                  <a:gdLst>
                    <a:gd name="T0" fmla="*/ 48 w 48"/>
                    <a:gd name="T1" fmla="*/ 15 h 24"/>
                    <a:gd name="T2" fmla="*/ 48 w 48"/>
                    <a:gd name="T3" fmla="*/ 20 h 24"/>
                    <a:gd name="T4" fmla="*/ 48 w 48"/>
                    <a:gd name="T5" fmla="*/ 20 h 24"/>
                    <a:gd name="T6" fmla="*/ 43 w 48"/>
                    <a:gd name="T7" fmla="*/ 24 h 24"/>
                    <a:gd name="T8" fmla="*/ 43 w 48"/>
                    <a:gd name="T9" fmla="*/ 15 h 24"/>
                    <a:gd name="T10" fmla="*/ 38 w 48"/>
                    <a:gd name="T11" fmla="*/ 10 h 24"/>
                    <a:gd name="T12" fmla="*/ 29 w 48"/>
                    <a:gd name="T13" fmla="*/ 10 h 24"/>
                    <a:gd name="T14" fmla="*/ 24 w 48"/>
                    <a:gd name="T15" fmla="*/ 5 h 24"/>
                    <a:gd name="T16" fmla="*/ 0 w 48"/>
                    <a:gd name="T17" fmla="*/ 10 h 24"/>
                    <a:gd name="T18" fmla="*/ 0 w 48"/>
                    <a:gd name="T19" fmla="*/ 0 h 24"/>
                    <a:gd name="T20" fmla="*/ 14 w 48"/>
                    <a:gd name="T21" fmla="*/ 0 h 24"/>
                    <a:gd name="T22" fmla="*/ 24 w 48"/>
                    <a:gd name="T23" fmla="*/ 0 h 24"/>
                    <a:gd name="T24" fmla="*/ 38 w 48"/>
                    <a:gd name="T25" fmla="*/ 5 h 24"/>
                    <a:gd name="T26" fmla="*/ 48 w 48"/>
                    <a:gd name="T27" fmla="*/ 15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4">
                      <a:moveTo>
                        <a:pt x="48" y="15"/>
                      </a:move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3" y="24"/>
                      </a:lnTo>
                      <a:lnTo>
                        <a:pt x="43" y="15"/>
                      </a:lnTo>
                      <a:lnTo>
                        <a:pt x="38" y="10"/>
                      </a:lnTo>
                      <a:lnTo>
                        <a:pt x="29" y="10"/>
                      </a:lnTo>
                      <a:lnTo>
                        <a:pt x="24" y="5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4" y="0"/>
                      </a:lnTo>
                      <a:lnTo>
                        <a:pt x="24" y="0"/>
                      </a:lnTo>
                      <a:lnTo>
                        <a:pt x="38" y="5"/>
                      </a:lnTo>
                      <a:lnTo>
                        <a:pt x="48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5" name="Freeform 553">
                  <a:extLst>
                    <a:ext uri="{FF2B5EF4-FFF2-40B4-BE49-F238E27FC236}">
                      <a16:creationId xmlns:a16="http://schemas.microsoft.com/office/drawing/2014/main" id="{6CE6A3B4-E604-4198-B41E-F2751C24BB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2626"/>
                  <a:ext cx="20" cy="62"/>
                </a:xfrm>
                <a:custGeom>
                  <a:avLst/>
                  <a:gdLst>
                    <a:gd name="T0" fmla="*/ 10 w 20"/>
                    <a:gd name="T1" fmla="*/ 62 h 62"/>
                    <a:gd name="T2" fmla="*/ 0 w 20"/>
                    <a:gd name="T3" fmla="*/ 62 h 62"/>
                    <a:gd name="T4" fmla="*/ 10 w 20"/>
                    <a:gd name="T5" fmla="*/ 29 h 62"/>
                    <a:gd name="T6" fmla="*/ 20 w 20"/>
                    <a:gd name="T7" fmla="*/ 0 h 62"/>
                    <a:gd name="T8" fmla="*/ 15 w 20"/>
                    <a:gd name="T9" fmla="*/ 29 h 62"/>
                    <a:gd name="T10" fmla="*/ 10 w 20"/>
                    <a:gd name="T11" fmla="*/ 48 h 62"/>
                    <a:gd name="T12" fmla="*/ 10 w 20"/>
                    <a:gd name="T13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62">
                      <a:moveTo>
                        <a:pt x="10" y="62"/>
                      </a:moveTo>
                      <a:lnTo>
                        <a:pt x="0" y="62"/>
                      </a:lnTo>
                      <a:lnTo>
                        <a:pt x="10" y="29"/>
                      </a:lnTo>
                      <a:lnTo>
                        <a:pt x="20" y="0"/>
                      </a:lnTo>
                      <a:lnTo>
                        <a:pt x="15" y="29"/>
                      </a:lnTo>
                      <a:lnTo>
                        <a:pt x="10" y="48"/>
                      </a:lnTo>
                      <a:lnTo>
                        <a:pt x="10" y="6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6" name="Freeform 554">
                  <a:extLst>
                    <a:ext uri="{FF2B5EF4-FFF2-40B4-BE49-F238E27FC236}">
                      <a16:creationId xmlns:a16="http://schemas.microsoft.com/office/drawing/2014/main" id="{63529155-7AF0-4ABF-A747-9AFFF55460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1" y="2626"/>
                  <a:ext cx="101" cy="374"/>
                </a:xfrm>
                <a:custGeom>
                  <a:avLst/>
                  <a:gdLst>
                    <a:gd name="T0" fmla="*/ 15 w 101"/>
                    <a:gd name="T1" fmla="*/ 29 h 374"/>
                    <a:gd name="T2" fmla="*/ 15 w 101"/>
                    <a:gd name="T3" fmla="*/ 48 h 374"/>
                    <a:gd name="T4" fmla="*/ 20 w 101"/>
                    <a:gd name="T5" fmla="*/ 53 h 374"/>
                    <a:gd name="T6" fmla="*/ 29 w 101"/>
                    <a:gd name="T7" fmla="*/ 24 h 374"/>
                    <a:gd name="T8" fmla="*/ 34 w 101"/>
                    <a:gd name="T9" fmla="*/ 14 h 374"/>
                    <a:gd name="T10" fmla="*/ 34 w 101"/>
                    <a:gd name="T11" fmla="*/ 29 h 374"/>
                    <a:gd name="T12" fmla="*/ 29 w 101"/>
                    <a:gd name="T13" fmla="*/ 48 h 374"/>
                    <a:gd name="T14" fmla="*/ 24 w 101"/>
                    <a:gd name="T15" fmla="*/ 72 h 374"/>
                    <a:gd name="T16" fmla="*/ 34 w 101"/>
                    <a:gd name="T17" fmla="*/ 77 h 374"/>
                    <a:gd name="T18" fmla="*/ 39 w 101"/>
                    <a:gd name="T19" fmla="*/ 43 h 374"/>
                    <a:gd name="T20" fmla="*/ 44 w 101"/>
                    <a:gd name="T21" fmla="*/ 53 h 374"/>
                    <a:gd name="T22" fmla="*/ 29 w 101"/>
                    <a:gd name="T23" fmla="*/ 96 h 374"/>
                    <a:gd name="T24" fmla="*/ 39 w 101"/>
                    <a:gd name="T25" fmla="*/ 110 h 374"/>
                    <a:gd name="T26" fmla="*/ 39 w 101"/>
                    <a:gd name="T27" fmla="*/ 139 h 374"/>
                    <a:gd name="T28" fmla="*/ 44 w 101"/>
                    <a:gd name="T29" fmla="*/ 149 h 374"/>
                    <a:gd name="T30" fmla="*/ 48 w 101"/>
                    <a:gd name="T31" fmla="*/ 168 h 374"/>
                    <a:gd name="T32" fmla="*/ 53 w 101"/>
                    <a:gd name="T33" fmla="*/ 192 h 374"/>
                    <a:gd name="T34" fmla="*/ 58 w 101"/>
                    <a:gd name="T35" fmla="*/ 206 h 374"/>
                    <a:gd name="T36" fmla="*/ 58 w 101"/>
                    <a:gd name="T37" fmla="*/ 216 h 374"/>
                    <a:gd name="T38" fmla="*/ 68 w 101"/>
                    <a:gd name="T39" fmla="*/ 226 h 374"/>
                    <a:gd name="T40" fmla="*/ 72 w 101"/>
                    <a:gd name="T41" fmla="*/ 173 h 374"/>
                    <a:gd name="T42" fmla="*/ 82 w 101"/>
                    <a:gd name="T43" fmla="*/ 129 h 374"/>
                    <a:gd name="T44" fmla="*/ 92 w 101"/>
                    <a:gd name="T45" fmla="*/ 120 h 374"/>
                    <a:gd name="T46" fmla="*/ 82 w 101"/>
                    <a:gd name="T47" fmla="*/ 192 h 374"/>
                    <a:gd name="T48" fmla="*/ 58 w 101"/>
                    <a:gd name="T49" fmla="*/ 245 h 374"/>
                    <a:gd name="T50" fmla="*/ 53 w 101"/>
                    <a:gd name="T51" fmla="*/ 269 h 374"/>
                    <a:gd name="T52" fmla="*/ 63 w 101"/>
                    <a:gd name="T53" fmla="*/ 264 h 374"/>
                    <a:gd name="T54" fmla="*/ 77 w 101"/>
                    <a:gd name="T55" fmla="*/ 240 h 374"/>
                    <a:gd name="T56" fmla="*/ 63 w 101"/>
                    <a:gd name="T57" fmla="*/ 274 h 374"/>
                    <a:gd name="T58" fmla="*/ 58 w 101"/>
                    <a:gd name="T59" fmla="*/ 302 h 374"/>
                    <a:gd name="T60" fmla="*/ 77 w 101"/>
                    <a:gd name="T61" fmla="*/ 264 h 374"/>
                    <a:gd name="T62" fmla="*/ 92 w 101"/>
                    <a:gd name="T63" fmla="*/ 240 h 374"/>
                    <a:gd name="T64" fmla="*/ 96 w 101"/>
                    <a:gd name="T65" fmla="*/ 245 h 374"/>
                    <a:gd name="T66" fmla="*/ 68 w 101"/>
                    <a:gd name="T67" fmla="*/ 317 h 374"/>
                    <a:gd name="T68" fmla="*/ 53 w 101"/>
                    <a:gd name="T69" fmla="*/ 350 h 374"/>
                    <a:gd name="T70" fmla="*/ 48 w 101"/>
                    <a:gd name="T71" fmla="*/ 370 h 374"/>
                    <a:gd name="T72" fmla="*/ 44 w 101"/>
                    <a:gd name="T73" fmla="*/ 322 h 374"/>
                    <a:gd name="T74" fmla="*/ 53 w 101"/>
                    <a:gd name="T75" fmla="*/ 202 h 374"/>
                    <a:gd name="T76" fmla="*/ 44 w 101"/>
                    <a:gd name="T77" fmla="*/ 178 h 374"/>
                    <a:gd name="T78" fmla="*/ 39 w 101"/>
                    <a:gd name="T79" fmla="*/ 206 h 374"/>
                    <a:gd name="T80" fmla="*/ 34 w 101"/>
                    <a:gd name="T81" fmla="*/ 178 h 374"/>
                    <a:gd name="T82" fmla="*/ 34 w 101"/>
                    <a:gd name="T83" fmla="*/ 149 h 374"/>
                    <a:gd name="T84" fmla="*/ 24 w 101"/>
                    <a:gd name="T85" fmla="*/ 163 h 374"/>
                    <a:gd name="T86" fmla="*/ 24 w 101"/>
                    <a:gd name="T87" fmla="*/ 149 h 374"/>
                    <a:gd name="T88" fmla="*/ 20 w 101"/>
                    <a:gd name="T89" fmla="*/ 129 h 374"/>
                    <a:gd name="T90" fmla="*/ 0 w 101"/>
                    <a:gd name="T91" fmla="*/ 43 h 374"/>
                    <a:gd name="T92" fmla="*/ 5 w 101"/>
                    <a:gd name="T93" fmla="*/ 38 h 374"/>
                    <a:gd name="T94" fmla="*/ 15 w 101"/>
                    <a:gd name="T95" fmla="*/ 24 h 374"/>
                    <a:gd name="T96" fmla="*/ 34 w 101"/>
                    <a:gd name="T97" fmla="*/ 0 h 3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01" h="374">
                      <a:moveTo>
                        <a:pt x="34" y="0"/>
                      </a:moveTo>
                      <a:lnTo>
                        <a:pt x="24" y="14"/>
                      </a:lnTo>
                      <a:lnTo>
                        <a:pt x="15" y="29"/>
                      </a:lnTo>
                      <a:lnTo>
                        <a:pt x="15" y="33"/>
                      </a:lnTo>
                      <a:lnTo>
                        <a:pt x="10" y="43"/>
                      </a:lnTo>
                      <a:lnTo>
                        <a:pt x="15" y="48"/>
                      </a:lnTo>
                      <a:lnTo>
                        <a:pt x="15" y="57"/>
                      </a:lnTo>
                      <a:lnTo>
                        <a:pt x="20" y="57"/>
                      </a:lnTo>
                      <a:lnTo>
                        <a:pt x="20" y="53"/>
                      </a:lnTo>
                      <a:lnTo>
                        <a:pt x="20" y="43"/>
                      </a:lnTo>
                      <a:lnTo>
                        <a:pt x="24" y="38"/>
                      </a:lnTo>
                      <a:lnTo>
                        <a:pt x="29" y="24"/>
                      </a:lnTo>
                      <a:lnTo>
                        <a:pt x="29" y="19"/>
                      </a:lnTo>
                      <a:lnTo>
                        <a:pt x="34" y="19"/>
                      </a:lnTo>
                      <a:lnTo>
                        <a:pt x="34" y="14"/>
                      </a:lnTo>
                      <a:lnTo>
                        <a:pt x="44" y="14"/>
                      </a:lnTo>
                      <a:lnTo>
                        <a:pt x="39" y="24"/>
                      </a:lnTo>
                      <a:lnTo>
                        <a:pt x="34" y="29"/>
                      </a:lnTo>
                      <a:lnTo>
                        <a:pt x="34" y="38"/>
                      </a:lnTo>
                      <a:lnTo>
                        <a:pt x="24" y="43"/>
                      </a:lnTo>
                      <a:lnTo>
                        <a:pt x="29" y="48"/>
                      </a:lnTo>
                      <a:lnTo>
                        <a:pt x="24" y="53"/>
                      </a:lnTo>
                      <a:lnTo>
                        <a:pt x="24" y="62"/>
                      </a:lnTo>
                      <a:lnTo>
                        <a:pt x="24" y="72"/>
                      </a:lnTo>
                      <a:lnTo>
                        <a:pt x="24" y="72"/>
                      </a:lnTo>
                      <a:lnTo>
                        <a:pt x="29" y="77"/>
                      </a:lnTo>
                      <a:lnTo>
                        <a:pt x="34" y="77"/>
                      </a:lnTo>
                      <a:lnTo>
                        <a:pt x="34" y="62"/>
                      </a:lnTo>
                      <a:lnTo>
                        <a:pt x="34" y="53"/>
                      </a:lnTo>
                      <a:lnTo>
                        <a:pt x="39" y="43"/>
                      </a:lnTo>
                      <a:lnTo>
                        <a:pt x="48" y="33"/>
                      </a:lnTo>
                      <a:lnTo>
                        <a:pt x="48" y="43"/>
                      </a:lnTo>
                      <a:lnTo>
                        <a:pt x="44" y="53"/>
                      </a:lnTo>
                      <a:lnTo>
                        <a:pt x="39" y="67"/>
                      </a:lnTo>
                      <a:lnTo>
                        <a:pt x="29" y="86"/>
                      </a:lnTo>
                      <a:lnTo>
                        <a:pt x="29" y="96"/>
                      </a:lnTo>
                      <a:lnTo>
                        <a:pt x="29" y="105"/>
                      </a:lnTo>
                      <a:lnTo>
                        <a:pt x="39" y="105"/>
                      </a:lnTo>
                      <a:lnTo>
                        <a:pt x="39" y="110"/>
                      </a:lnTo>
                      <a:lnTo>
                        <a:pt x="39" y="115"/>
                      </a:lnTo>
                      <a:lnTo>
                        <a:pt x="39" y="125"/>
                      </a:lnTo>
                      <a:lnTo>
                        <a:pt x="39" y="139"/>
                      </a:lnTo>
                      <a:lnTo>
                        <a:pt x="39" y="149"/>
                      </a:lnTo>
                      <a:lnTo>
                        <a:pt x="39" y="149"/>
                      </a:lnTo>
                      <a:lnTo>
                        <a:pt x="44" y="149"/>
                      </a:lnTo>
                      <a:lnTo>
                        <a:pt x="48" y="153"/>
                      </a:lnTo>
                      <a:lnTo>
                        <a:pt x="48" y="163"/>
                      </a:lnTo>
                      <a:lnTo>
                        <a:pt x="48" y="168"/>
                      </a:lnTo>
                      <a:lnTo>
                        <a:pt x="48" y="187"/>
                      </a:lnTo>
                      <a:lnTo>
                        <a:pt x="53" y="192"/>
                      </a:lnTo>
                      <a:lnTo>
                        <a:pt x="53" y="192"/>
                      </a:lnTo>
                      <a:lnTo>
                        <a:pt x="58" y="197"/>
                      </a:lnTo>
                      <a:lnTo>
                        <a:pt x="58" y="202"/>
                      </a:lnTo>
                      <a:lnTo>
                        <a:pt x="58" y="206"/>
                      </a:lnTo>
                      <a:lnTo>
                        <a:pt x="58" y="211"/>
                      </a:lnTo>
                      <a:lnTo>
                        <a:pt x="53" y="216"/>
                      </a:lnTo>
                      <a:lnTo>
                        <a:pt x="58" y="216"/>
                      </a:lnTo>
                      <a:lnTo>
                        <a:pt x="58" y="221"/>
                      </a:lnTo>
                      <a:lnTo>
                        <a:pt x="63" y="226"/>
                      </a:lnTo>
                      <a:lnTo>
                        <a:pt x="68" y="226"/>
                      </a:lnTo>
                      <a:lnTo>
                        <a:pt x="72" y="226"/>
                      </a:lnTo>
                      <a:lnTo>
                        <a:pt x="72" y="192"/>
                      </a:lnTo>
                      <a:lnTo>
                        <a:pt x="72" y="173"/>
                      </a:lnTo>
                      <a:lnTo>
                        <a:pt x="77" y="158"/>
                      </a:lnTo>
                      <a:lnTo>
                        <a:pt x="77" y="144"/>
                      </a:lnTo>
                      <a:lnTo>
                        <a:pt x="82" y="129"/>
                      </a:lnTo>
                      <a:lnTo>
                        <a:pt x="92" y="115"/>
                      </a:lnTo>
                      <a:lnTo>
                        <a:pt x="96" y="105"/>
                      </a:lnTo>
                      <a:lnTo>
                        <a:pt x="92" y="120"/>
                      </a:lnTo>
                      <a:lnTo>
                        <a:pt x="92" y="134"/>
                      </a:lnTo>
                      <a:lnTo>
                        <a:pt x="82" y="163"/>
                      </a:lnTo>
                      <a:lnTo>
                        <a:pt x="82" y="192"/>
                      </a:lnTo>
                      <a:lnTo>
                        <a:pt x="72" y="226"/>
                      </a:lnTo>
                      <a:lnTo>
                        <a:pt x="63" y="235"/>
                      </a:lnTo>
                      <a:lnTo>
                        <a:pt x="58" y="245"/>
                      </a:lnTo>
                      <a:lnTo>
                        <a:pt x="53" y="259"/>
                      </a:lnTo>
                      <a:lnTo>
                        <a:pt x="53" y="264"/>
                      </a:lnTo>
                      <a:lnTo>
                        <a:pt x="53" y="269"/>
                      </a:lnTo>
                      <a:lnTo>
                        <a:pt x="53" y="274"/>
                      </a:lnTo>
                      <a:lnTo>
                        <a:pt x="58" y="269"/>
                      </a:lnTo>
                      <a:lnTo>
                        <a:pt x="63" y="264"/>
                      </a:lnTo>
                      <a:lnTo>
                        <a:pt x="68" y="250"/>
                      </a:lnTo>
                      <a:lnTo>
                        <a:pt x="72" y="240"/>
                      </a:lnTo>
                      <a:lnTo>
                        <a:pt x="77" y="240"/>
                      </a:lnTo>
                      <a:lnTo>
                        <a:pt x="82" y="235"/>
                      </a:lnTo>
                      <a:lnTo>
                        <a:pt x="72" y="254"/>
                      </a:lnTo>
                      <a:lnTo>
                        <a:pt x="63" y="274"/>
                      </a:lnTo>
                      <a:lnTo>
                        <a:pt x="58" y="283"/>
                      </a:lnTo>
                      <a:lnTo>
                        <a:pt x="58" y="293"/>
                      </a:lnTo>
                      <a:lnTo>
                        <a:pt x="58" y="302"/>
                      </a:lnTo>
                      <a:lnTo>
                        <a:pt x="58" y="312"/>
                      </a:lnTo>
                      <a:lnTo>
                        <a:pt x="63" y="307"/>
                      </a:lnTo>
                      <a:lnTo>
                        <a:pt x="77" y="264"/>
                      </a:lnTo>
                      <a:lnTo>
                        <a:pt x="82" y="254"/>
                      </a:lnTo>
                      <a:lnTo>
                        <a:pt x="87" y="245"/>
                      </a:lnTo>
                      <a:lnTo>
                        <a:pt x="92" y="240"/>
                      </a:lnTo>
                      <a:lnTo>
                        <a:pt x="96" y="235"/>
                      </a:lnTo>
                      <a:lnTo>
                        <a:pt x="101" y="230"/>
                      </a:lnTo>
                      <a:lnTo>
                        <a:pt x="96" y="245"/>
                      </a:lnTo>
                      <a:lnTo>
                        <a:pt x="92" y="259"/>
                      </a:lnTo>
                      <a:lnTo>
                        <a:pt x="77" y="288"/>
                      </a:lnTo>
                      <a:lnTo>
                        <a:pt x="68" y="317"/>
                      </a:lnTo>
                      <a:lnTo>
                        <a:pt x="53" y="341"/>
                      </a:lnTo>
                      <a:lnTo>
                        <a:pt x="58" y="346"/>
                      </a:lnTo>
                      <a:lnTo>
                        <a:pt x="53" y="350"/>
                      </a:lnTo>
                      <a:lnTo>
                        <a:pt x="53" y="360"/>
                      </a:lnTo>
                      <a:lnTo>
                        <a:pt x="48" y="365"/>
                      </a:lnTo>
                      <a:lnTo>
                        <a:pt x="48" y="370"/>
                      </a:lnTo>
                      <a:lnTo>
                        <a:pt x="48" y="374"/>
                      </a:lnTo>
                      <a:lnTo>
                        <a:pt x="44" y="346"/>
                      </a:lnTo>
                      <a:lnTo>
                        <a:pt x="44" y="322"/>
                      </a:lnTo>
                      <a:lnTo>
                        <a:pt x="48" y="274"/>
                      </a:lnTo>
                      <a:lnTo>
                        <a:pt x="53" y="226"/>
                      </a:lnTo>
                      <a:lnTo>
                        <a:pt x="53" y="202"/>
                      </a:lnTo>
                      <a:lnTo>
                        <a:pt x="48" y="192"/>
                      </a:lnTo>
                      <a:lnTo>
                        <a:pt x="48" y="178"/>
                      </a:lnTo>
                      <a:lnTo>
                        <a:pt x="44" y="178"/>
                      </a:lnTo>
                      <a:lnTo>
                        <a:pt x="44" y="182"/>
                      </a:lnTo>
                      <a:lnTo>
                        <a:pt x="39" y="187"/>
                      </a:lnTo>
                      <a:lnTo>
                        <a:pt x="39" y="206"/>
                      </a:lnTo>
                      <a:lnTo>
                        <a:pt x="34" y="202"/>
                      </a:lnTo>
                      <a:lnTo>
                        <a:pt x="34" y="192"/>
                      </a:lnTo>
                      <a:lnTo>
                        <a:pt x="34" y="178"/>
                      </a:lnTo>
                      <a:lnTo>
                        <a:pt x="39" y="163"/>
                      </a:lnTo>
                      <a:lnTo>
                        <a:pt x="39" y="158"/>
                      </a:lnTo>
                      <a:lnTo>
                        <a:pt x="34" y="149"/>
                      </a:lnTo>
                      <a:lnTo>
                        <a:pt x="29" y="149"/>
                      </a:lnTo>
                      <a:lnTo>
                        <a:pt x="24" y="153"/>
                      </a:lnTo>
                      <a:lnTo>
                        <a:pt x="24" y="163"/>
                      </a:lnTo>
                      <a:lnTo>
                        <a:pt x="24" y="168"/>
                      </a:lnTo>
                      <a:lnTo>
                        <a:pt x="24" y="158"/>
                      </a:lnTo>
                      <a:lnTo>
                        <a:pt x="24" y="149"/>
                      </a:lnTo>
                      <a:lnTo>
                        <a:pt x="24" y="139"/>
                      </a:lnTo>
                      <a:lnTo>
                        <a:pt x="29" y="129"/>
                      </a:lnTo>
                      <a:lnTo>
                        <a:pt x="20" y="129"/>
                      </a:lnTo>
                      <a:lnTo>
                        <a:pt x="5" y="77"/>
                      </a:lnTo>
                      <a:lnTo>
                        <a:pt x="0" y="53"/>
                      </a:lnTo>
                      <a:lnTo>
                        <a:pt x="0" y="43"/>
                      </a:lnTo>
                      <a:lnTo>
                        <a:pt x="0" y="29"/>
                      </a:lnTo>
                      <a:lnTo>
                        <a:pt x="5" y="33"/>
                      </a:lnTo>
                      <a:lnTo>
                        <a:pt x="5" y="38"/>
                      </a:lnTo>
                      <a:lnTo>
                        <a:pt x="10" y="38"/>
                      </a:lnTo>
                      <a:lnTo>
                        <a:pt x="10" y="33"/>
                      </a:lnTo>
                      <a:lnTo>
                        <a:pt x="15" y="24"/>
                      </a:lnTo>
                      <a:lnTo>
                        <a:pt x="20" y="14"/>
                      </a:lnTo>
                      <a:lnTo>
                        <a:pt x="24" y="5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7" name="Freeform 555">
                  <a:extLst>
                    <a:ext uri="{FF2B5EF4-FFF2-40B4-BE49-F238E27FC236}">
                      <a16:creationId xmlns:a16="http://schemas.microsoft.com/office/drawing/2014/main" id="{4876136E-82AC-48D3-95D9-E8CF5D92DE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3" y="2626"/>
                  <a:ext cx="15" cy="19"/>
                </a:xfrm>
                <a:custGeom>
                  <a:avLst/>
                  <a:gdLst>
                    <a:gd name="T0" fmla="*/ 0 w 15"/>
                    <a:gd name="T1" fmla="*/ 19 h 19"/>
                    <a:gd name="T2" fmla="*/ 15 w 15"/>
                    <a:gd name="T3" fmla="*/ 0 h 19"/>
                    <a:gd name="T4" fmla="*/ 10 w 15"/>
                    <a:gd name="T5" fmla="*/ 14 h 19"/>
                    <a:gd name="T6" fmla="*/ 0 w 15"/>
                    <a:gd name="T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" h="19">
                      <a:moveTo>
                        <a:pt x="0" y="19"/>
                      </a:moveTo>
                      <a:lnTo>
                        <a:pt x="15" y="0"/>
                      </a:lnTo>
                      <a:lnTo>
                        <a:pt x="10" y="14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8" name="Freeform 556">
                  <a:extLst>
                    <a:ext uri="{FF2B5EF4-FFF2-40B4-BE49-F238E27FC236}">
                      <a16:creationId xmlns:a16="http://schemas.microsoft.com/office/drawing/2014/main" id="{50A92454-97EB-4689-9FDE-72D01F8E2D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3" y="2626"/>
                  <a:ext cx="39" cy="43"/>
                </a:xfrm>
                <a:custGeom>
                  <a:avLst/>
                  <a:gdLst>
                    <a:gd name="T0" fmla="*/ 0 w 39"/>
                    <a:gd name="T1" fmla="*/ 43 h 43"/>
                    <a:gd name="T2" fmla="*/ 10 w 39"/>
                    <a:gd name="T3" fmla="*/ 33 h 43"/>
                    <a:gd name="T4" fmla="*/ 20 w 39"/>
                    <a:gd name="T5" fmla="*/ 24 h 43"/>
                    <a:gd name="T6" fmla="*/ 29 w 39"/>
                    <a:gd name="T7" fmla="*/ 14 h 43"/>
                    <a:gd name="T8" fmla="*/ 39 w 39"/>
                    <a:gd name="T9" fmla="*/ 0 h 43"/>
                    <a:gd name="T10" fmla="*/ 39 w 39"/>
                    <a:gd name="T11" fmla="*/ 9 h 43"/>
                    <a:gd name="T12" fmla="*/ 34 w 39"/>
                    <a:gd name="T13" fmla="*/ 14 h 43"/>
                    <a:gd name="T14" fmla="*/ 24 w 39"/>
                    <a:gd name="T15" fmla="*/ 24 h 43"/>
                    <a:gd name="T16" fmla="*/ 10 w 39"/>
                    <a:gd name="T17" fmla="*/ 33 h 43"/>
                    <a:gd name="T18" fmla="*/ 5 w 39"/>
                    <a:gd name="T19" fmla="*/ 38 h 43"/>
                    <a:gd name="T20" fmla="*/ 0 w 39"/>
                    <a:gd name="T21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9" h="43">
                      <a:moveTo>
                        <a:pt x="0" y="43"/>
                      </a:moveTo>
                      <a:lnTo>
                        <a:pt x="10" y="33"/>
                      </a:lnTo>
                      <a:lnTo>
                        <a:pt x="20" y="24"/>
                      </a:lnTo>
                      <a:lnTo>
                        <a:pt x="29" y="14"/>
                      </a:lnTo>
                      <a:lnTo>
                        <a:pt x="39" y="0"/>
                      </a:lnTo>
                      <a:lnTo>
                        <a:pt x="39" y="9"/>
                      </a:lnTo>
                      <a:lnTo>
                        <a:pt x="34" y="14"/>
                      </a:lnTo>
                      <a:lnTo>
                        <a:pt x="24" y="24"/>
                      </a:lnTo>
                      <a:lnTo>
                        <a:pt x="10" y="33"/>
                      </a:lnTo>
                      <a:lnTo>
                        <a:pt x="5" y="38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69" name="Freeform 557">
                  <a:extLst>
                    <a:ext uri="{FF2B5EF4-FFF2-40B4-BE49-F238E27FC236}">
                      <a16:creationId xmlns:a16="http://schemas.microsoft.com/office/drawing/2014/main" id="{BD46DCF5-9D43-4817-817B-F93E4D6A5D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45" y="2635"/>
                  <a:ext cx="19" cy="20"/>
                </a:xfrm>
                <a:custGeom>
                  <a:avLst/>
                  <a:gdLst>
                    <a:gd name="T0" fmla="*/ 19 w 19"/>
                    <a:gd name="T1" fmla="*/ 15 h 20"/>
                    <a:gd name="T2" fmla="*/ 19 w 19"/>
                    <a:gd name="T3" fmla="*/ 20 h 20"/>
                    <a:gd name="T4" fmla="*/ 0 w 19"/>
                    <a:gd name="T5" fmla="*/ 10 h 20"/>
                    <a:gd name="T6" fmla="*/ 0 w 19"/>
                    <a:gd name="T7" fmla="*/ 10 h 20"/>
                    <a:gd name="T8" fmla="*/ 0 w 19"/>
                    <a:gd name="T9" fmla="*/ 0 h 20"/>
                    <a:gd name="T10" fmla="*/ 10 w 19"/>
                    <a:gd name="T11" fmla="*/ 0 h 20"/>
                    <a:gd name="T12" fmla="*/ 15 w 19"/>
                    <a:gd name="T13" fmla="*/ 5 h 20"/>
                    <a:gd name="T14" fmla="*/ 19 w 19"/>
                    <a:gd name="T15" fmla="*/ 10 h 20"/>
                    <a:gd name="T16" fmla="*/ 19 w 19"/>
                    <a:gd name="T17" fmla="*/ 1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20">
                      <a:moveTo>
                        <a:pt x="19" y="15"/>
                      </a:moveTo>
                      <a:lnTo>
                        <a:pt x="19" y="2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15" y="5"/>
                      </a:lnTo>
                      <a:lnTo>
                        <a:pt x="19" y="10"/>
                      </a:lnTo>
                      <a:lnTo>
                        <a:pt x="19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0" name="Freeform 558">
                  <a:extLst>
                    <a:ext uri="{FF2B5EF4-FFF2-40B4-BE49-F238E27FC236}">
                      <a16:creationId xmlns:a16="http://schemas.microsoft.com/office/drawing/2014/main" id="{4002744C-63DB-4130-A087-6907B573B1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4" y="2645"/>
                  <a:ext cx="10" cy="14"/>
                </a:xfrm>
                <a:custGeom>
                  <a:avLst/>
                  <a:gdLst>
                    <a:gd name="T0" fmla="*/ 0 w 10"/>
                    <a:gd name="T1" fmla="*/ 14 h 14"/>
                    <a:gd name="T2" fmla="*/ 10 w 10"/>
                    <a:gd name="T3" fmla="*/ 0 h 14"/>
                    <a:gd name="T4" fmla="*/ 0 w 10"/>
                    <a:gd name="T5" fmla="*/ 14 h 14"/>
                    <a:gd name="T6" fmla="*/ 0 w 10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14">
                      <a:moveTo>
                        <a:pt x="0" y="14"/>
                      </a:moveTo>
                      <a:lnTo>
                        <a:pt x="10" y="0"/>
                      </a:lnTo>
                      <a:lnTo>
                        <a:pt x="0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1" name="Freeform 559">
                  <a:extLst>
                    <a:ext uri="{FF2B5EF4-FFF2-40B4-BE49-F238E27FC236}">
                      <a16:creationId xmlns:a16="http://schemas.microsoft.com/office/drawing/2014/main" id="{C79FA6DD-F62D-4571-B248-94BB06931E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" y="2645"/>
                  <a:ext cx="38" cy="58"/>
                </a:xfrm>
                <a:custGeom>
                  <a:avLst/>
                  <a:gdLst>
                    <a:gd name="T0" fmla="*/ 0 w 38"/>
                    <a:gd name="T1" fmla="*/ 58 h 58"/>
                    <a:gd name="T2" fmla="*/ 5 w 38"/>
                    <a:gd name="T3" fmla="*/ 48 h 58"/>
                    <a:gd name="T4" fmla="*/ 10 w 38"/>
                    <a:gd name="T5" fmla="*/ 43 h 58"/>
                    <a:gd name="T6" fmla="*/ 19 w 38"/>
                    <a:gd name="T7" fmla="*/ 29 h 58"/>
                    <a:gd name="T8" fmla="*/ 29 w 38"/>
                    <a:gd name="T9" fmla="*/ 14 h 58"/>
                    <a:gd name="T10" fmla="*/ 38 w 38"/>
                    <a:gd name="T11" fmla="*/ 0 h 58"/>
                    <a:gd name="T12" fmla="*/ 38 w 38"/>
                    <a:gd name="T13" fmla="*/ 10 h 58"/>
                    <a:gd name="T14" fmla="*/ 34 w 38"/>
                    <a:gd name="T15" fmla="*/ 14 h 58"/>
                    <a:gd name="T16" fmla="*/ 24 w 38"/>
                    <a:gd name="T17" fmla="*/ 34 h 58"/>
                    <a:gd name="T18" fmla="*/ 10 w 38"/>
                    <a:gd name="T19" fmla="*/ 43 h 58"/>
                    <a:gd name="T20" fmla="*/ 5 w 38"/>
                    <a:gd name="T21" fmla="*/ 48 h 58"/>
                    <a:gd name="T22" fmla="*/ 0 w 38"/>
                    <a:gd name="T23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58">
                      <a:moveTo>
                        <a:pt x="0" y="58"/>
                      </a:moveTo>
                      <a:lnTo>
                        <a:pt x="5" y="48"/>
                      </a:lnTo>
                      <a:lnTo>
                        <a:pt x="10" y="43"/>
                      </a:lnTo>
                      <a:lnTo>
                        <a:pt x="19" y="29"/>
                      </a:lnTo>
                      <a:lnTo>
                        <a:pt x="29" y="14"/>
                      </a:lnTo>
                      <a:lnTo>
                        <a:pt x="38" y="0"/>
                      </a:lnTo>
                      <a:lnTo>
                        <a:pt x="38" y="10"/>
                      </a:lnTo>
                      <a:lnTo>
                        <a:pt x="34" y="14"/>
                      </a:lnTo>
                      <a:lnTo>
                        <a:pt x="24" y="34"/>
                      </a:lnTo>
                      <a:lnTo>
                        <a:pt x="10" y="43"/>
                      </a:lnTo>
                      <a:lnTo>
                        <a:pt x="5" y="48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2" name="Freeform 560">
                  <a:extLst>
                    <a:ext uri="{FF2B5EF4-FFF2-40B4-BE49-F238E27FC236}">
                      <a16:creationId xmlns:a16="http://schemas.microsoft.com/office/drawing/2014/main" id="{0BE397F8-20FA-490B-8229-BD299058C6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4" y="2650"/>
                  <a:ext cx="29" cy="120"/>
                </a:xfrm>
                <a:custGeom>
                  <a:avLst/>
                  <a:gdLst>
                    <a:gd name="T0" fmla="*/ 0 w 29"/>
                    <a:gd name="T1" fmla="*/ 120 h 120"/>
                    <a:gd name="T2" fmla="*/ 0 w 29"/>
                    <a:gd name="T3" fmla="*/ 96 h 120"/>
                    <a:gd name="T4" fmla="*/ 0 w 29"/>
                    <a:gd name="T5" fmla="*/ 72 h 120"/>
                    <a:gd name="T6" fmla="*/ 10 w 29"/>
                    <a:gd name="T7" fmla="*/ 33 h 120"/>
                    <a:gd name="T8" fmla="*/ 19 w 29"/>
                    <a:gd name="T9" fmla="*/ 14 h 120"/>
                    <a:gd name="T10" fmla="*/ 24 w 29"/>
                    <a:gd name="T11" fmla="*/ 9 h 120"/>
                    <a:gd name="T12" fmla="*/ 29 w 29"/>
                    <a:gd name="T13" fmla="*/ 0 h 120"/>
                    <a:gd name="T14" fmla="*/ 19 w 29"/>
                    <a:gd name="T15" fmla="*/ 29 h 120"/>
                    <a:gd name="T16" fmla="*/ 10 w 29"/>
                    <a:gd name="T17" fmla="*/ 57 h 120"/>
                    <a:gd name="T18" fmla="*/ 0 w 29"/>
                    <a:gd name="T19" fmla="*/ 12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9" h="120">
                      <a:moveTo>
                        <a:pt x="0" y="120"/>
                      </a:moveTo>
                      <a:lnTo>
                        <a:pt x="0" y="96"/>
                      </a:lnTo>
                      <a:lnTo>
                        <a:pt x="0" y="72"/>
                      </a:lnTo>
                      <a:lnTo>
                        <a:pt x="10" y="33"/>
                      </a:lnTo>
                      <a:lnTo>
                        <a:pt x="19" y="14"/>
                      </a:lnTo>
                      <a:lnTo>
                        <a:pt x="24" y="9"/>
                      </a:lnTo>
                      <a:lnTo>
                        <a:pt x="29" y="0"/>
                      </a:lnTo>
                      <a:lnTo>
                        <a:pt x="19" y="29"/>
                      </a:lnTo>
                      <a:lnTo>
                        <a:pt x="10" y="57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3" name="Freeform 561">
                  <a:extLst>
                    <a:ext uri="{FF2B5EF4-FFF2-40B4-BE49-F238E27FC236}">
                      <a16:creationId xmlns:a16="http://schemas.microsoft.com/office/drawing/2014/main" id="{E3D5AEFB-5218-4B15-94C6-751A89C0B8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" y="2650"/>
                  <a:ext cx="39" cy="67"/>
                </a:xfrm>
                <a:custGeom>
                  <a:avLst/>
                  <a:gdLst>
                    <a:gd name="T0" fmla="*/ 39 w 39"/>
                    <a:gd name="T1" fmla="*/ 0 h 67"/>
                    <a:gd name="T2" fmla="*/ 34 w 39"/>
                    <a:gd name="T3" fmla="*/ 19 h 67"/>
                    <a:gd name="T4" fmla="*/ 24 w 39"/>
                    <a:gd name="T5" fmla="*/ 33 h 67"/>
                    <a:gd name="T6" fmla="*/ 15 w 39"/>
                    <a:gd name="T7" fmla="*/ 53 h 67"/>
                    <a:gd name="T8" fmla="*/ 5 w 39"/>
                    <a:gd name="T9" fmla="*/ 67 h 67"/>
                    <a:gd name="T10" fmla="*/ 0 w 39"/>
                    <a:gd name="T11" fmla="*/ 62 h 67"/>
                    <a:gd name="T12" fmla="*/ 10 w 39"/>
                    <a:gd name="T13" fmla="*/ 48 h 67"/>
                    <a:gd name="T14" fmla="*/ 19 w 39"/>
                    <a:gd name="T15" fmla="*/ 33 h 67"/>
                    <a:gd name="T16" fmla="*/ 39 w 39"/>
                    <a:gd name="T17" fmla="*/ 0 h 67"/>
                    <a:gd name="T18" fmla="*/ 39 w 39"/>
                    <a:gd name="T19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9" h="67">
                      <a:moveTo>
                        <a:pt x="39" y="0"/>
                      </a:moveTo>
                      <a:lnTo>
                        <a:pt x="34" y="19"/>
                      </a:lnTo>
                      <a:lnTo>
                        <a:pt x="24" y="33"/>
                      </a:lnTo>
                      <a:lnTo>
                        <a:pt x="15" y="53"/>
                      </a:lnTo>
                      <a:lnTo>
                        <a:pt x="5" y="67"/>
                      </a:lnTo>
                      <a:lnTo>
                        <a:pt x="0" y="62"/>
                      </a:lnTo>
                      <a:lnTo>
                        <a:pt x="10" y="48"/>
                      </a:lnTo>
                      <a:lnTo>
                        <a:pt x="19" y="33"/>
                      </a:lnTo>
                      <a:lnTo>
                        <a:pt x="39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4" name="Freeform 562">
                  <a:extLst>
                    <a:ext uri="{FF2B5EF4-FFF2-40B4-BE49-F238E27FC236}">
                      <a16:creationId xmlns:a16="http://schemas.microsoft.com/office/drawing/2014/main" id="{4E0E1908-2FFC-478F-8516-97F03BACCA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3" y="2655"/>
                  <a:ext cx="14" cy="24"/>
                </a:xfrm>
                <a:custGeom>
                  <a:avLst/>
                  <a:gdLst>
                    <a:gd name="T0" fmla="*/ 0 w 14"/>
                    <a:gd name="T1" fmla="*/ 24 h 24"/>
                    <a:gd name="T2" fmla="*/ 14 w 14"/>
                    <a:gd name="T3" fmla="*/ 0 h 24"/>
                    <a:gd name="T4" fmla="*/ 5 w 14"/>
                    <a:gd name="T5" fmla="*/ 24 h 24"/>
                    <a:gd name="T6" fmla="*/ 0 w 14"/>
                    <a:gd name="T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" h="24">
                      <a:moveTo>
                        <a:pt x="0" y="24"/>
                      </a:moveTo>
                      <a:lnTo>
                        <a:pt x="14" y="0"/>
                      </a:lnTo>
                      <a:lnTo>
                        <a:pt x="5" y="2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5" name="Freeform 563">
                  <a:extLst>
                    <a:ext uri="{FF2B5EF4-FFF2-40B4-BE49-F238E27FC236}">
                      <a16:creationId xmlns:a16="http://schemas.microsoft.com/office/drawing/2014/main" id="{C384620E-3AF9-49DF-B7A3-6FACF581C0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02" y="2669"/>
                  <a:ext cx="53" cy="48"/>
                </a:xfrm>
                <a:custGeom>
                  <a:avLst/>
                  <a:gdLst>
                    <a:gd name="T0" fmla="*/ 53 w 53"/>
                    <a:gd name="T1" fmla="*/ 14 h 48"/>
                    <a:gd name="T2" fmla="*/ 48 w 53"/>
                    <a:gd name="T3" fmla="*/ 14 h 48"/>
                    <a:gd name="T4" fmla="*/ 48 w 53"/>
                    <a:gd name="T5" fmla="*/ 19 h 48"/>
                    <a:gd name="T6" fmla="*/ 53 w 53"/>
                    <a:gd name="T7" fmla="*/ 29 h 48"/>
                    <a:gd name="T8" fmla="*/ 53 w 53"/>
                    <a:gd name="T9" fmla="*/ 38 h 48"/>
                    <a:gd name="T10" fmla="*/ 53 w 53"/>
                    <a:gd name="T11" fmla="*/ 43 h 48"/>
                    <a:gd name="T12" fmla="*/ 48 w 53"/>
                    <a:gd name="T13" fmla="*/ 48 h 48"/>
                    <a:gd name="T14" fmla="*/ 43 w 53"/>
                    <a:gd name="T15" fmla="*/ 48 h 48"/>
                    <a:gd name="T16" fmla="*/ 38 w 53"/>
                    <a:gd name="T17" fmla="*/ 43 h 48"/>
                    <a:gd name="T18" fmla="*/ 34 w 53"/>
                    <a:gd name="T19" fmla="*/ 43 h 48"/>
                    <a:gd name="T20" fmla="*/ 29 w 53"/>
                    <a:gd name="T21" fmla="*/ 38 h 48"/>
                    <a:gd name="T22" fmla="*/ 29 w 53"/>
                    <a:gd name="T23" fmla="*/ 38 h 48"/>
                    <a:gd name="T24" fmla="*/ 24 w 53"/>
                    <a:gd name="T25" fmla="*/ 38 h 48"/>
                    <a:gd name="T26" fmla="*/ 48 w 53"/>
                    <a:gd name="T27" fmla="*/ 34 h 48"/>
                    <a:gd name="T28" fmla="*/ 48 w 53"/>
                    <a:gd name="T29" fmla="*/ 29 h 48"/>
                    <a:gd name="T30" fmla="*/ 43 w 53"/>
                    <a:gd name="T31" fmla="*/ 24 h 48"/>
                    <a:gd name="T32" fmla="*/ 43 w 53"/>
                    <a:gd name="T33" fmla="*/ 24 h 48"/>
                    <a:gd name="T34" fmla="*/ 34 w 53"/>
                    <a:gd name="T35" fmla="*/ 19 h 48"/>
                    <a:gd name="T36" fmla="*/ 24 w 53"/>
                    <a:gd name="T37" fmla="*/ 19 h 48"/>
                    <a:gd name="T38" fmla="*/ 14 w 53"/>
                    <a:gd name="T39" fmla="*/ 14 h 48"/>
                    <a:gd name="T40" fmla="*/ 10 w 53"/>
                    <a:gd name="T41" fmla="*/ 14 h 48"/>
                    <a:gd name="T42" fmla="*/ 5 w 53"/>
                    <a:gd name="T43" fmla="*/ 19 h 48"/>
                    <a:gd name="T44" fmla="*/ 0 w 53"/>
                    <a:gd name="T45" fmla="*/ 19 h 48"/>
                    <a:gd name="T46" fmla="*/ 0 w 53"/>
                    <a:gd name="T47" fmla="*/ 14 h 48"/>
                    <a:gd name="T48" fmla="*/ 5 w 53"/>
                    <a:gd name="T49" fmla="*/ 14 h 48"/>
                    <a:gd name="T50" fmla="*/ 10 w 53"/>
                    <a:gd name="T51" fmla="*/ 14 h 48"/>
                    <a:gd name="T52" fmla="*/ 19 w 53"/>
                    <a:gd name="T53" fmla="*/ 14 h 48"/>
                    <a:gd name="T54" fmla="*/ 34 w 53"/>
                    <a:gd name="T55" fmla="*/ 14 h 48"/>
                    <a:gd name="T56" fmla="*/ 38 w 53"/>
                    <a:gd name="T57" fmla="*/ 14 h 48"/>
                    <a:gd name="T58" fmla="*/ 43 w 53"/>
                    <a:gd name="T59" fmla="*/ 14 h 48"/>
                    <a:gd name="T60" fmla="*/ 38 w 53"/>
                    <a:gd name="T61" fmla="*/ 10 h 48"/>
                    <a:gd name="T62" fmla="*/ 29 w 53"/>
                    <a:gd name="T63" fmla="*/ 10 h 48"/>
                    <a:gd name="T64" fmla="*/ 10 w 53"/>
                    <a:gd name="T65" fmla="*/ 5 h 48"/>
                    <a:gd name="T66" fmla="*/ 10 w 53"/>
                    <a:gd name="T67" fmla="*/ 0 h 48"/>
                    <a:gd name="T68" fmla="*/ 34 w 53"/>
                    <a:gd name="T69" fmla="*/ 0 h 48"/>
                    <a:gd name="T70" fmla="*/ 43 w 53"/>
                    <a:gd name="T71" fmla="*/ 5 h 48"/>
                    <a:gd name="T72" fmla="*/ 48 w 53"/>
                    <a:gd name="T73" fmla="*/ 5 h 48"/>
                    <a:gd name="T74" fmla="*/ 48 w 53"/>
                    <a:gd name="T75" fmla="*/ 10 h 48"/>
                    <a:gd name="T76" fmla="*/ 53 w 53"/>
                    <a:gd name="T77" fmla="*/ 1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53" h="48">
                      <a:moveTo>
                        <a:pt x="53" y="14"/>
                      </a:moveTo>
                      <a:lnTo>
                        <a:pt x="48" y="14"/>
                      </a:lnTo>
                      <a:lnTo>
                        <a:pt x="48" y="19"/>
                      </a:lnTo>
                      <a:lnTo>
                        <a:pt x="53" y="29"/>
                      </a:lnTo>
                      <a:lnTo>
                        <a:pt x="53" y="38"/>
                      </a:lnTo>
                      <a:lnTo>
                        <a:pt x="53" y="43"/>
                      </a:lnTo>
                      <a:lnTo>
                        <a:pt x="48" y="48"/>
                      </a:lnTo>
                      <a:lnTo>
                        <a:pt x="43" y="48"/>
                      </a:lnTo>
                      <a:lnTo>
                        <a:pt x="38" y="43"/>
                      </a:lnTo>
                      <a:lnTo>
                        <a:pt x="34" y="43"/>
                      </a:lnTo>
                      <a:lnTo>
                        <a:pt x="29" y="38"/>
                      </a:lnTo>
                      <a:lnTo>
                        <a:pt x="29" y="38"/>
                      </a:lnTo>
                      <a:lnTo>
                        <a:pt x="24" y="38"/>
                      </a:lnTo>
                      <a:lnTo>
                        <a:pt x="48" y="34"/>
                      </a:lnTo>
                      <a:lnTo>
                        <a:pt x="48" y="29"/>
                      </a:lnTo>
                      <a:lnTo>
                        <a:pt x="43" y="24"/>
                      </a:lnTo>
                      <a:lnTo>
                        <a:pt x="43" y="24"/>
                      </a:lnTo>
                      <a:lnTo>
                        <a:pt x="34" y="19"/>
                      </a:lnTo>
                      <a:lnTo>
                        <a:pt x="24" y="19"/>
                      </a:lnTo>
                      <a:lnTo>
                        <a:pt x="14" y="14"/>
                      </a:lnTo>
                      <a:lnTo>
                        <a:pt x="10" y="14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5" y="14"/>
                      </a:lnTo>
                      <a:lnTo>
                        <a:pt x="10" y="14"/>
                      </a:lnTo>
                      <a:lnTo>
                        <a:pt x="19" y="14"/>
                      </a:lnTo>
                      <a:lnTo>
                        <a:pt x="34" y="14"/>
                      </a:lnTo>
                      <a:lnTo>
                        <a:pt x="38" y="14"/>
                      </a:lnTo>
                      <a:lnTo>
                        <a:pt x="43" y="14"/>
                      </a:lnTo>
                      <a:lnTo>
                        <a:pt x="38" y="10"/>
                      </a:lnTo>
                      <a:lnTo>
                        <a:pt x="29" y="10"/>
                      </a:lnTo>
                      <a:lnTo>
                        <a:pt x="10" y="5"/>
                      </a:lnTo>
                      <a:lnTo>
                        <a:pt x="10" y="0"/>
                      </a:lnTo>
                      <a:lnTo>
                        <a:pt x="34" y="0"/>
                      </a:lnTo>
                      <a:lnTo>
                        <a:pt x="43" y="5"/>
                      </a:lnTo>
                      <a:lnTo>
                        <a:pt x="48" y="5"/>
                      </a:lnTo>
                      <a:lnTo>
                        <a:pt x="48" y="10"/>
                      </a:lnTo>
                      <a:lnTo>
                        <a:pt x="53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6" name="Freeform 564">
                  <a:extLst>
                    <a:ext uri="{FF2B5EF4-FFF2-40B4-BE49-F238E27FC236}">
                      <a16:creationId xmlns:a16="http://schemas.microsoft.com/office/drawing/2014/main" id="{71CB11C0-9B59-4F9B-AEED-2F60A7EB4C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6" y="2679"/>
                  <a:ext cx="19" cy="19"/>
                </a:xfrm>
                <a:custGeom>
                  <a:avLst/>
                  <a:gdLst>
                    <a:gd name="T0" fmla="*/ 0 w 19"/>
                    <a:gd name="T1" fmla="*/ 19 h 19"/>
                    <a:gd name="T2" fmla="*/ 5 w 19"/>
                    <a:gd name="T3" fmla="*/ 14 h 19"/>
                    <a:gd name="T4" fmla="*/ 10 w 19"/>
                    <a:gd name="T5" fmla="*/ 4 h 19"/>
                    <a:gd name="T6" fmla="*/ 14 w 19"/>
                    <a:gd name="T7" fmla="*/ 0 h 19"/>
                    <a:gd name="T8" fmla="*/ 19 w 19"/>
                    <a:gd name="T9" fmla="*/ 0 h 19"/>
                    <a:gd name="T10" fmla="*/ 0 w 19"/>
                    <a:gd name="T11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19">
                      <a:moveTo>
                        <a:pt x="0" y="19"/>
                      </a:moveTo>
                      <a:lnTo>
                        <a:pt x="5" y="14"/>
                      </a:lnTo>
                      <a:lnTo>
                        <a:pt x="10" y="4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7" name="Freeform 565">
                  <a:extLst>
                    <a:ext uri="{FF2B5EF4-FFF2-40B4-BE49-F238E27FC236}">
                      <a16:creationId xmlns:a16="http://schemas.microsoft.com/office/drawing/2014/main" id="{B7DF35C6-1EBD-44EE-9936-B6A49DD30A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5" y="2683"/>
                  <a:ext cx="9" cy="39"/>
                </a:xfrm>
                <a:custGeom>
                  <a:avLst/>
                  <a:gdLst>
                    <a:gd name="T0" fmla="*/ 0 w 9"/>
                    <a:gd name="T1" fmla="*/ 39 h 39"/>
                    <a:gd name="T2" fmla="*/ 0 w 9"/>
                    <a:gd name="T3" fmla="*/ 34 h 39"/>
                    <a:gd name="T4" fmla="*/ 0 w 9"/>
                    <a:gd name="T5" fmla="*/ 29 h 39"/>
                    <a:gd name="T6" fmla="*/ 4 w 9"/>
                    <a:gd name="T7" fmla="*/ 20 h 39"/>
                    <a:gd name="T8" fmla="*/ 9 w 9"/>
                    <a:gd name="T9" fmla="*/ 10 h 39"/>
                    <a:gd name="T10" fmla="*/ 9 w 9"/>
                    <a:gd name="T11" fmla="*/ 0 h 39"/>
                    <a:gd name="T12" fmla="*/ 0 w 9"/>
                    <a:gd name="T13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9">
                      <a:moveTo>
                        <a:pt x="0" y="39"/>
                      </a:move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4" y="20"/>
                      </a:lnTo>
                      <a:lnTo>
                        <a:pt x="9" y="10"/>
                      </a:lnTo>
                      <a:lnTo>
                        <a:pt x="9" y="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8" name="Freeform 566">
                  <a:extLst>
                    <a:ext uri="{FF2B5EF4-FFF2-40B4-BE49-F238E27FC236}">
                      <a16:creationId xmlns:a16="http://schemas.microsoft.com/office/drawing/2014/main" id="{8ED753BF-C4B1-458D-8FC1-F7F1C65ED2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9" y="2693"/>
                  <a:ext cx="29" cy="115"/>
                </a:xfrm>
                <a:custGeom>
                  <a:avLst/>
                  <a:gdLst>
                    <a:gd name="T0" fmla="*/ 5 w 29"/>
                    <a:gd name="T1" fmla="*/ 115 h 115"/>
                    <a:gd name="T2" fmla="*/ 0 w 29"/>
                    <a:gd name="T3" fmla="*/ 101 h 115"/>
                    <a:gd name="T4" fmla="*/ 0 w 29"/>
                    <a:gd name="T5" fmla="*/ 86 h 115"/>
                    <a:gd name="T6" fmla="*/ 5 w 29"/>
                    <a:gd name="T7" fmla="*/ 58 h 115"/>
                    <a:gd name="T8" fmla="*/ 14 w 29"/>
                    <a:gd name="T9" fmla="*/ 29 h 115"/>
                    <a:gd name="T10" fmla="*/ 19 w 29"/>
                    <a:gd name="T11" fmla="*/ 0 h 115"/>
                    <a:gd name="T12" fmla="*/ 29 w 29"/>
                    <a:gd name="T13" fmla="*/ 14 h 115"/>
                    <a:gd name="T14" fmla="*/ 5 w 29"/>
                    <a:gd name="T15" fmla="*/ 115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115">
                      <a:moveTo>
                        <a:pt x="5" y="115"/>
                      </a:moveTo>
                      <a:lnTo>
                        <a:pt x="0" y="101"/>
                      </a:lnTo>
                      <a:lnTo>
                        <a:pt x="0" y="86"/>
                      </a:lnTo>
                      <a:lnTo>
                        <a:pt x="5" y="58"/>
                      </a:lnTo>
                      <a:lnTo>
                        <a:pt x="14" y="29"/>
                      </a:lnTo>
                      <a:lnTo>
                        <a:pt x="19" y="0"/>
                      </a:lnTo>
                      <a:lnTo>
                        <a:pt x="29" y="14"/>
                      </a:lnTo>
                      <a:lnTo>
                        <a:pt x="5" y="1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79" name="Freeform 567">
                  <a:extLst>
                    <a:ext uri="{FF2B5EF4-FFF2-40B4-BE49-F238E27FC236}">
                      <a16:creationId xmlns:a16="http://schemas.microsoft.com/office/drawing/2014/main" id="{234F7250-2034-479B-88F7-8BF3FBEE58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2703"/>
                  <a:ext cx="5" cy="24"/>
                </a:xfrm>
                <a:custGeom>
                  <a:avLst/>
                  <a:gdLst>
                    <a:gd name="T0" fmla="*/ 5 w 5"/>
                    <a:gd name="T1" fmla="*/ 0 h 24"/>
                    <a:gd name="T2" fmla="*/ 0 w 5"/>
                    <a:gd name="T3" fmla="*/ 24 h 24"/>
                    <a:gd name="T4" fmla="*/ 5 w 5"/>
                    <a:gd name="T5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" h="24">
                      <a:moveTo>
                        <a:pt x="5" y="0"/>
                      </a:moveTo>
                      <a:lnTo>
                        <a:pt x="0" y="24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0" name="Freeform 568">
                  <a:extLst>
                    <a:ext uri="{FF2B5EF4-FFF2-40B4-BE49-F238E27FC236}">
                      <a16:creationId xmlns:a16="http://schemas.microsoft.com/office/drawing/2014/main" id="{659E9150-853E-4C5E-B6EC-A45B9FC6D2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12" y="2731"/>
                  <a:ext cx="28" cy="29"/>
                </a:xfrm>
                <a:custGeom>
                  <a:avLst/>
                  <a:gdLst>
                    <a:gd name="T0" fmla="*/ 24 w 28"/>
                    <a:gd name="T1" fmla="*/ 29 h 29"/>
                    <a:gd name="T2" fmla="*/ 14 w 28"/>
                    <a:gd name="T3" fmla="*/ 24 h 29"/>
                    <a:gd name="T4" fmla="*/ 9 w 28"/>
                    <a:gd name="T5" fmla="*/ 24 h 29"/>
                    <a:gd name="T6" fmla="*/ 4 w 28"/>
                    <a:gd name="T7" fmla="*/ 24 h 29"/>
                    <a:gd name="T8" fmla="*/ 19 w 28"/>
                    <a:gd name="T9" fmla="*/ 15 h 29"/>
                    <a:gd name="T10" fmla="*/ 14 w 28"/>
                    <a:gd name="T11" fmla="*/ 10 h 29"/>
                    <a:gd name="T12" fmla="*/ 9 w 28"/>
                    <a:gd name="T13" fmla="*/ 5 h 29"/>
                    <a:gd name="T14" fmla="*/ 0 w 28"/>
                    <a:gd name="T15" fmla="*/ 5 h 29"/>
                    <a:gd name="T16" fmla="*/ 0 w 28"/>
                    <a:gd name="T17" fmla="*/ 0 h 29"/>
                    <a:gd name="T18" fmla="*/ 9 w 28"/>
                    <a:gd name="T19" fmla="*/ 5 h 29"/>
                    <a:gd name="T20" fmla="*/ 24 w 28"/>
                    <a:gd name="T21" fmla="*/ 10 h 29"/>
                    <a:gd name="T22" fmla="*/ 24 w 28"/>
                    <a:gd name="T23" fmla="*/ 15 h 29"/>
                    <a:gd name="T24" fmla="*/ 28 w 28"/>
                    <a:gd name="T25" fmla="*/ 15 h 29"/>
                    <a:gd name="T26" fmla="*/ 28 w 28"/>
                    <a:gd name="T27" fmla="*/ 20 h 29"/>
                    <a:gd name="T28" fmla="*/ 24 w 28"/>
                    <a:gd name="T29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8" h="29">
                      <a:moveTo>
                        <a:pt x="24" y="29"/>
                      </a:moveTo>
                      <a:lnTo>
                        <a:pt x="14" y="24"/>
                      </a:lnTo>
                      <a:lnTo>
                        <a:pt x="9" y="24"/>
                      </a:lnTo>
                      <a:lnTo>
                        <a:pt x="4" y="24"/>
                      </a:lnTo>
                      <a:lnTo>
                        <a:pt x="19" y="15"/>
                      </a:lnTo>
                      <a:lnTo>
                        <a:pt x="14" y="10"/>
                      </a:lnTo>
                      <a:lnTo>
                        <a:pt x="9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9" y="5"/>
                      </a:lnTo>
                      <a:lnTo>
                        <a:pt x="24" y="10"/>
                      </a:lnTo>
                      <a:lnTo>
                        <a:pt x="24" y="15"/>
                      </a:lnTo>
                      <a:lnTo>
                        <a:pt x="28" y="15"/>
                      </a:lnTo>
                      <a:lnTo>
                        <a:pt x="28" y="20"/>
                      </a:lnTo>
                      <a:lnTo>
                        <a:pt x="24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1" name="Freeform 569">
                  <a:extLst>
                    <a:ext uri="{FF2B5EF4-FFF2-40B4-BE49-F238E27FC236}">
                      <a16:creationId xmlns:a16="http://schemas.microsoft.com/office/drawing/2014/main" id="{C289F57B-2AFA-4D0D-8B18-A0623874DF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8" y="2770"/>
                  <a:ext cx="58" cy="24"/>
                </a:xfrm>
                <a:custGeom>
                  <a:avLst/>
                  <a:gdLst>
                    <a:gd name="T0" fmla="*/ 58 w 58"/>
                    <a:gd name="T1" fmla="*/ 9 h 24"/>
                    <a:gd name="T2" fmla="*/ 58 w 58"/>
                    <a:gd name="T3" fmla="*/ 14 h 24"/>
                    <a:gd name="T4" fmla="*/ 58 w 58"/>
                    <a:gd name="T5" fmla="*/ 19 h 24"/>
                    <a:gd name="T6" fmla="*/ 58 w 58"/>
                    <a:gd name="T7" fmla="*/ 24 h 24"/>
                    <a:gd name="T8" fmla="*/ 58 w 58"/>
                    <a:gd name="T9" fmla="*/ 24 h 24"/>
                    <a:gd name="T10" fmla="*/ 53 w 58"/>
                    <a:gd name="T11" fmla="*/ 19 h 24"/>
                    <a:gd name="T12" fmla="*/ 53 w 58"/>
                    <a:gd name="T13" fmla="*/ 14 h 24"/>
                    <a:gd name="T14" fmla="*/ 43 w 58"/>
                    <a:gd name="T15" fmla="*/ 14 h 24"/>
                    <a:gd name="T16" fmla="*/ 34 w 58"/>
                    <a:gd name="T17" fmla="*/ 14 h 24"/>
                    <a:gd name="T18" fmla="*/ 24 w 58"/>
                    <a:gd name="T19" fmla="*/ 14 h 24"/>
                    <a:gd name="T20" fmla="*/ 19 w 58"/>
                    <a:gd name="T21" fmla="*/ 19 h 24"/>
                    <a:gd name="T22" fmla="*/ 14 w 58"/>
                    <a:gd name="T23" fmla="*/ 24 h 24"/>
                    <a:gd name="T24" fmla="*/ 0 w 58"/>
                    <a:gd name="T25" fmla="*/ 24 h 24"/>
                    <a:gd name="T26" fmla="*/ 5 w 58"/>
                    <a:gd name="T27" fmla="*/ 19 h 24"/>
                    <a:gd name="T28" fmla="*/ 10 w 58"/>
                    <a:gd name="T29" fmla="*/ 14 h 24"/>
                    <a:gd name="T30" fmla="*/ 14 w 58"/>
                    <a:gd name="T31" fmla="*/ 14 h 24"/>
                    <a:gd name="T32" fmla="*/ 24 w 58"/>
                    <a:gd name="T33" fmla="*/ 9 h 24"/>
                    <a:gd name="T34" fmla="*/ 53 w 58"/>
                    <a:gd name="T35" fmla="*/ 9 h 24"/>
                    <a:gd name="T36" fmla="*/ 48 w 58"/>
                    <a:gd name="T37" fmla="*/ 5 h 24"/>
                    <a:gd name="T38" fmla="*/ 43 w 58"/>
                    <a:gd name="T39" fmla="*/ 5 h 24"/>
                    <a:gd name="T40" fmla="*/ 34 w 58"/>
                    <a:gd name="T41" fmla="*/ 5 h 24"/>
                    <a:gd name="T42" fmla="*/ 10 w 58"/>
                    <a:gd name="T43" fmla="*/ 9 h 24"/>
                    <a:gd name="T44" fmla="*/ 24 w 58"/>
                    <a:gd name="T45" fmla="*/ 0 h 24"/>
                    <a:gd name="T46" fmla="*/ 38 w 58"/>
                    <a:gd name="T47" fmla="*/ 0 h 24"/>
                    <a:gd name="T48" fmla="*/ 43 w 58"/>
                    <a:gd name="T49" fmla="*/ 0 h 24"/>
                    <a:gd name="T50" fmla="*/ 53 w 58"/>
                    <a:gd name="T51" fmla="*/ 0 h 24"/>
                    <a:gd name="T52" fmla="*/ 58 w 58"/>
                    <a:gd name="T53" fmla="*/ 5 h 24"/>
                    <a:gd name="T54" fmla="*/ 58 w 58"/>
                    <a:gd name="T55" fmla="*/ 9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58" h="24">
                      <a:moveTo>
                        <a:pt x="58" y="9"/>
                      </a:moveTo>
                      <a:lnTo>
                        <a:pt x="58" y="14"/>
                      </a:lnTo>
                      <a:lnTo>
                        <a:pt x="58" y="19"/>
                      </a:lnTo>
                      <a:lnTo>
                        <a:pt x="58" y="24"/>
                      </a:lnTo>
                      <a:lnTo>
                        <a:pt x="58" y="24"/>
                      </a:lnTo>
                      <a:lnTo>
                        <a:pt x="53" y="19"/>
                      </a:lnTo>
                      <a:lnTo>
                        <a:pt x="53" y="14"/>
                      </a:lnTo>
                      <a:lnTo>
                        <a:pt x="43" y="14"/>
                      </a:lnTo>
                      <a:lnTo>
                        <a:pt x="34" y="14"/>
                      </a:lnTo>
                      <a:lnTo>
                        <a:pt x="24" y="14"/>
                      </a:lnTo>
                      <a:lnTo>
                        <a:pt x="19" y="19"/>
                      </a:lnTo>
                      <a:lnTo>
                        <a:pt x="14" y="24"/>
                      </a:lnTo>
                      <a:lnTo>
                        <a:pt x="0" y="24"/>
                      </a:lnTo>
                      <a:lnTo>
                        <a:pt x="5" y="19"/>
                      </a:lnTo>
                      <a:lnTo>
                        <a:pt x="10" y="14"/>
                      </a:lnTo>
                      <a:lnTo>
                        <a:pt x="14" y="14"/>
                      </a:lnTo>
                      <a:lnTo>
                        <a:pt x="24" y="9"/>
                      </a:lnTo>
                      <a:lnTo>
                        <a:pt x="53" y="9"/>
                      </a:lnTo>
                      <a:lnTo>
                        <a:pt x="48" y="5"/>
                      </a:lnTo>
                      <a:lnTo>
                        <a:pt x="43" y="5"/>
                      </a:lnTo>
                      <a:lnTo>
                        <a:pt x="34" y="5"/>
                      </a:lnTo>
                      <a:lnTo>
                        <a:pt x="10" y="9"/>
                      </a:lnTo>
                      <a:lnTo>
                        <a:pt x="24" y="0"/>
                      </a:lnTo>
                      <a:lnTo>
                        <a:pt x="38" y="0"/>
                      </a:lnTo>
                      <a:lnTo>
                        <a:pt x="43" y="0"/>
                      </a:lnTo>
                      <a:lnTo>
                        <a:pt x="53" y="0"/>
                      </a:lnTo>
                      <a:lnTo>
                        <a:pt x="58" y="5"/>
                      </a:lnTo>
                      <a:lnTo>
                        <a:pt x="58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2" name="Freeform 570">
                  <a:extLst>
                    <a:ext uri="{FF2B5EF4-FFF2-40B4-BE49-F238E27FC236}">
                      <a16:creationId xmlns:a16="http://schemas.microsoft.com/office/drawing/2014/main" id="{CFA8C8FA-F00B-4FF1-B5BD-51929B332C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2" y="2770"/>
                  <a:ext cx="14" cy="82"/>
                </a:xfrm>
                <a:custGeom>
                  <a:avLst/>
                  <a:gdLst>
                    <a:gd name="T0" fmla="*/ 0 w 14"/>
                    <a:gd name="T1" fmla="*/ 82 h 82"/>
                    <a:gd name="T2" fmla="*/ 0 w 14"/>
                    <a:gd name="T3" fmla="*/ 34 h 82"/>
                    <a:gd name="T4" fmla="*/ 14 w 14"/>
                    <a:gd name="T5" fmla="*/ 38 h 82"/>
                    <a:gd name="T6" fmla="*/ 14 w 14"/>
                    <a:gd name="T7" fmla="*/ 0 h 82"/>
                    <a:gd name="T8" fmla="*/ 14 w 14"/>
                    <a:gd name="T9" fmla="*/ 19 h 82"/>
                    <a:gd name="T10" fmla="*/ 14 w 14"/>
                    <a:gd name="T11" fmla="*/ 43 h 82"/>
                    <a:gd name="T12" fmla="*/ 14 w 14"/>
                    <a:gd name="T13" fmla="*/ 58 h 82"/>
                    <a:gd name="T14" fmla="*/ 9 w 14"/>
                    <a:gd name="T15" fmla="*/ 67 h 82"/>
                    <a:gd name="T16" fmla="*/ 5 w 14"/>
                    <a:gd name="T17" fmla="*/ 72 h 82"/>
                    <a:gd name="T18" fmla="*/ 0 w 14"/>
                    <a:gd name="T19" fmla="*/ 82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82">
                      <a:moveTo>
                        <a:pt x="0" y="82"/>
                      </a:moveTo>
                      <a:lnTo>
                        <a:pt x="0" y="34"/>
                      </a:lnTo>
                      <a:lnTo>
                        <a:pt x="14" y="38"/>
                      </a:lnTo>
                      <a:lnTo>
                        <a:pt x="14" y="0"/>
                      </a:lnTo>
                      <a:lnTo>
                        <a:pt x="14" y="19"/>
                      </a:lnTo>
                      <a:lnTo>
                        <a:pt x="14" y="43"/>
                      </a:lnTo>
                      <a:lnTo>
                        <a:pt x="14" y="58"/>
                      </a:lnTo>
                      <a:lnTo>
                        <a:pt x="9" y="67"/>
                      </a:lnTo>
                      <a:lnTo>
                        <a:pt x="5" y="7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3" name="Freeform 571">
                  <a:extLst>
                    <a:ext uri="{FF2B5EF4-FFF2-40B4-BE49-F238E27FC236}">
                      <a16:creationId xmlns:a16="http://schemas.microsoft.com/office/drawing/2014/main" id="{5726975A-CBB8-4B92-8B68-CFFDFA5453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8" y="2775"/>
                  <a:ext cx="19" cy="77"/>
                </a:xfrm>
                <a:custGeom>
                  <a:avLst/>
                  <a:gdLst>
                    <a:gd name="T0" fmla="*/ 19 w 19"/>
                    <a:gd name="T1" fmla="*/ 0 h 77"/>
                    <a:gd name="T2" fmla="*/ 14 w 19"/>
                    <a:gd name="T3" fmla="*/ 9 h 77"/>
                    <a:gd name="T4" fmla="*/ 9 w 19"/>
                    <a:gd name="T5" fmla="*/ 19 h 77"/>
                    <a:gd name="T6" fmla="*/ 9 w 19"/>
                    <a:gd name="T7" fmla="*/ 38 h 77"/>
                    <a:gd name="T8" fmla="*/ 9 w 19"/>
                    <a:gd name="T9" fmla="*/ 57 h 77"/>
                    <a:gd name="T10" fmla="*/ 5 w 19"/>
                    <a:gd name="T11" fmla="*/ 67 h 77"/>
                    <a:gd name="T12" fmla="*/ 5 w 19"/>
                    <a:gd name="T13" fmla="*/ 77 h 77"/>
                    <a:gd name="T14" fmla="*/ 0 w 19"/>
                    <a:gd name="T15" fmla="*/ 67 h 77"/>
                    <a:gd name="T16" fmla="*/ 0 w 19"/>
                    <a:gd name="T17" fmla="*/ 57 h 77"/>
                    <a:gd name="T18" fmla="*/ 5 w 19"/>
                    <a:gd name="T19" fmla="*/ 38 h 77"/>
                    <a:gd name="T20" fmla="*/ 9 w 19"/>
                    <a:gd name="T21" fmla="*/ 19 h 77"/>
                    <a:gd name="T22" fmla="*/ 9 w 19"/>
                    <a:gd name="T23" fmla="*/ 0 h 77"/>
                    <a:gd name="T24" fmla="*/ 19 w 19"/>
                    <a:gd name="T25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77">
                      <a:moveTo>
                        <a:pt x="19" y="0"/>
                      </a:moveTo>
                      <a:lnTo>
                        <a:pt x="14" y="9"/>
                      </a:lnTo>
                      <a:lnTo>
                        <a:pt x="9" y="19"/>
                      </a:lnTo>
                      <a:lnTo>
                        <a:pt x="9" y="38"/>
                      </a:lnTo>
                      <a:lnTo>
                        <a:pt x="9" y="57"/>
                      </a:lnTo>
                      <a:lnTo>
                        <a:pt x="5" y="67"/>
                      </a:lnTo>
                      <a:lnTo>
                        <a:pt x="5" y="77"/>
                      </a:lnTo>
                      <a:lnTo>
                        <a:pt x="0" y="67"/>
                      </a:lnTo>
                      <a:lnTo>
                        <a:pt x="0" y="57"/>
                      </a:lnTo>
                      <a:lnTo>
                        <a:pt x="5" y="38"/>
                      </a:lnTo>
                      <a:lnTo>
                        <a:pt x="9" y="19"/>
                      </a:lnTo>
                      <a:lnTo>
                        <a:pt x="9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4" name="Freeform 572">
                  <a:extLst>
                    <a:ext uri="{FF2B5EF4-FFF2-40B4-BE49-F238E27FC236}">
                      <a16:creationId xmlns:a16="http://schemas.microsoft.com/office/drawing/2014/main" id="{FFEB61DE-ACCA-4469-943E-743B8C4769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02" y="2799"/>
                  <a:ext cx="29" cy="5"/>
                </a:xfrm>
                <a:custGeom>
                  <a:avLst/>
                  <a:gdLst>
                    <a:gd name="T0" fmla="*/ 29 w 29"/>
                    <a:gd name="T1" fmla="*/ 5 h 5"/>
                    <a:gd name="T2" fmla="*/ 24 w 29"/>
                    <a:gd name="T3" fmla="*/ 5 h 5"/>
                    <a:gd name="T4" fmla="*/ 14 w 29"/>
                    <a:gd name="T5" fmla="*/ 5 h 5"/>
                    <a:gd name="T6" fmla="*/ 0 w 29"/>
                    <a:gd name="T7" fmla="*/ 5 h 5"/>
                    <a:gd name="T8" fmla="*/ 5 w 29"/>
                    <a:gd name="T9" fmla="*/ 0 h 5"/>
                    <a:gd name="T10" fmla="*/ 14 w 29"/>
                    <a:gd name="T11" fmla="*/ 0 h 5"/>
                    <a:gd name="T12" fmla="*/ 19 w 29"/>
                    <a:gd name="T13" fmla="*/ 0 h 5"/>
                    <a:gd name="T14" fmla="*/ 29 w 29"/>
                    <a:gd name="T15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5">
                      <a:moveTo>
                        <a:pt x="29" y="5"/>
                      </a:moveTo>
                      <a:lnTo>
                        <a:pt x="24" y="5"/>
                      </a:lnTo>
                      <a:lnTo>
                        <a:pt x="14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5" name="Freeform 573">
                  <a:extLst>
                    <a:ext uri="{FF2B5EF4-FFF2-40B4-BE49-F238E27FC236}">
                      <a16:creationId xmlns:a16="http://schemas.microsoft.com/office/drawing/2014/main" id="{26DB9A27-5C6F-4E53-9F6F-76FF6F464A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5" y="2794"/>
                  <a:ext cx="5" cy="24"/>
                </a:xfrm>
                <a:custGeom>
                  <a:avLst/>
                  <a:gdLst>
                    <a:gd name="T0" fmla="*/ 0 w 5"/>
                    <a:gd name="T1" fmla="*/ 24 h 24"/>
                    <a:gd name="T2" fmla="*/ 0 w 5"/>
                    <a:gd name="T3" fmla="*/ 24 h 24"/>
                    <a:gd name="T4" fmla="*/ 0 w 5"/>
                    <a:gd name="T5" fmla="*/ 0 h 24"/>
                    <a:gd name="T6" fmla="*/ 0 w 5"/>
                    <a:gd name="T7" fmla="*/ 0 h 24"/>
                    <a:gd name="T8" fmla="*/ 0 w 5"/>
                    <a:gd name="T9" fmla="*/ 5 h 24"/>
                    <a:gd name="T10" fmla="*/ 5 w 5"/>
                    <a:gd name="T11" fmla="*/ 10 h 24"/>
                    <a:gd name="T12" fmla="*/ 0 w 5"/>
                    <a:gd name="T1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24">
                      <a:moveTo>
                        <a:pt x="0" y="24"/>
                      </a:move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5" y="1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6" name="Freeform 574">
                  <a:extLst>
                    <a:ext uri="{FF2B5EF4-FFF2-40B4-BE49-F238E27FC236}">
                      <a16:creationId xmlns:a16="http://schemas.microsoft.com/office/drawing/2014/main" id="{1B7FA348-ECBE-4C06-92BE-04133DEB1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99" y="2852"/>
                  <a:ext cx="72" cy="264"/>
                </a:xfrm>
                <a:custGeom>
                  <a:avLst/>
                  <a:gdLst>
                    <a:gd name="T0" fmla="*/ 28 w 72"/>
                    <a:gd name="T1" fmla="*/ 153 h 264"/>
                    <a:gd name="T2" fmla="*/ 19 w 72"/>
                    <a:gd name="T3" fmla="*/ 168 h 264"/>
                    <a:gd name="T4" fmla="*/ 14 w 72"/>
                    <a:gd name="T5" fmla="*/ 177 h 264"/>
                    <a:gd name="T6" fmla="*/ 9 w 72"/>
                    <a:gd name="T7" fmla="*/ 206 h 264"/>
                    <a:gd name="T8" fmla="*/ 4 w 72"/>
                    <a:gd name="T9" fmla="*/ 235 h 264"/>
                    <a:gd name="T10" fmla="*/ 0 w 72"/>
                    <a:gd name="T11" fmla="*/ 264 h 264"/>
                    <a:gd name="T12" fmla="*/ 0 w 72"/>
                    <a:gd name="T13" fmla="*/ 235 h 264"/>
                    <a:gd name="T14" fmla="*/ 4 w 72"/>
                    <a:gd name="T15" fmla="*/ 211 h 264"/>
                    <a:gd name="T16" fmla="*/ 9 w 72"/>
                    <a:gd name="T17" fmla="*/ 187 h 264"/>
                    <a:gd name="T18" fmla="*/ 14 w 72"/>
                    <a:gd name="T19" fmla="*/ 163 h 264"/>
                    <a:gd name="T20" fmla="*/ 33 w 72"/>
                    <a:gd name="T21" fmla="*/ 115 h 264"/>
                    <a:gd name="T22" fmla="*/ 38 w 72"/>
                    <a:gd name="T23" fmla="*/ 86 h 264"/>
                    <a:gd name="T24" fmla="*/ 43 w 72"/>
                    <a:gd name="T25" fmla="*/ 62 h 264"/>
                    <a:gd name="T26" fmla="*/ 52 w 72"/>
                    <a:gd name="T27" fmla="*/ 43 h 264"/>
                    <a:gd name="T28" fmla="*/ 57 w 72"/>
                    <a:gd name="T29" fmla="*/ 28 h 264"/>
                    <a:gd name="T30" fmla="*/ 62 w 72"/>
                    <a:gd name="T31" fmla="*/ 14 h 264"/>
                    <a:gd name="T32" fmla="*/ 72 w 72"/>
                    <a:gd name="T33" fmla="*/ 0 h 264"/>
                    <a:gd name="T34" fmla="*/ 43 w 72"/>
                    <a:gd name="T35" fmla="*/ 76 h 264"/>
                    <a:gd name="T36" fmla="*/ 38 w 72"/>
                    <a:gd name="T37" fmla="*/ 96 h 264"/>
                    <a:gd name="T38" fmla="*/ 33 w 72"/>
                    <a:gd name="T39" fmla="*/ 115 h 264"/>
                    <a:gd name="T40" fmla="*/ 28 w 72"/>
                    <a:gd name="T41" fmla="*/ 129 h 264"/>
                    <a:gd name="T42" fmla="*/ 28 w 72"/>
                    <a:gd name="T43" fmla="*/ 153 h 2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72" h="264">
                      <a:moveTo>
                        <a:pt x="28" y="153"/>
                      </a:moveTo>
                      <a:lnTo>
                        <a:pt x="19" y="168"/>
                      </a:lnTo>
                      <a:lnTo>
                        <a:pt x="14" y="177"/>
                      </a:lnTo>
                      <a:lnTo>
                        <a:pt x="9" y="206"/>
                      </a:lnTo>
                      <a:lnTo>
                        <a:pt x="4" y="235"/>
                      </a:lnTo>
                      <a:lnTo>
                        <a:pt x="0" y="264"/>
                      </a:lnTo>
                      <a:lnTo>
                        <a:pt x="0" y="235"/>
                      </a:lnTo>
                      <a:lnTo>
                        <a:pt x="4" y="211"/>
                      </a:lnTo>
                      <a:lnTo>
                        <a:pt x="9" y="187"/>
                      </a:lnTo>
                      <a:lnTo>
                        <a:pt x="14" y="163"/>
                      </a:lnTo>
                      <a:lnTo>
                        <a:pt x="33" y="115"/>
                      </a:lnTo>
                      <a:lnTo>
                        <a:pt x="38" y="86"/>
                      </a:lnTo>
                      <a:lnTo>
                        <a:pt x="43" y="62"/>
                      </a:lnTo>
                      <a:lnTo>
                        <a:pt x="52" y="43"/>
                      </a:lnTo>
                      <a:lnTo>
                        <a:pt x="57" y="28"/>
                      </a:lnTo>
                      <a:lnTo>
                        <a:pt x="62" y="14"/>
                      </a:lnTo>
                      <a:lnTo>
                        <a:pt x="72" y="0"/>
                      </a:lnTo>
                      <a:lnTo>
                        <a:pt x="43" y="76"/>
                      </a:lnTo>
                      <a:lnTo>
                        <a:pt x="38" y="96"/>
                      </a:lnTo>
                      <a:lnTo>
                        <a:pt x="33" y="115"/>
                      </a:lnTo>
                      <a:lnTo>
                        <a:pt x="28" y="129"/>
                      </a:lnTo>
                      <a:lnTo>
                        <a:pt x="28" y="15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7" name="Freeform 575">
                  <a:extLst>
                    <a:ext uri="{FF2B5EF4-FFF2-40B4-BE49-F238E27FC236}">
                      <a16:creationId xmlns:a16="http://schemas.microsoft.com/office/drawing/2014/main" id="{19B2BB45-7A0D-4BAE-8BBC-8F316303BF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4" y="2852"/>
                  <a:ext cx="53" cy="220"/>
                </a:xfrm>
                <a:custGeom>
                  <a:avLst/>
                  <a:gdLst>
                    <a:gd name="T0" fmla="*/ 53 w 53"/>
                    <a:gd name="T1" fmla="*/ 187 h 220"/>
                    <a:gd name="T2" fmla="*/ 53 w 53"/>
                    <a:gd name="T3" fmla="*/ 187 h 220"/>
                    <a:gd name="T4" fmla="*/ 53 w 53"/>
                    <a:gd name="T5" fmla="*/ 187 h 220"/>
                    <a:gd name="T6" fmla="*/ 48 w 53"/>
                    <a:gd name="T7" fmla="*/ 182 h 220"/>
                    <a:gd name="T8" fmla="*/ 44 w 53"/>
                    <a:gd name="T9" fmla="*/ 187 h 220"/>
                    <a:gd name="T10" fmla="*/ 44 w 53"/>
                    <a:gd name="T11" fmla="*/ 192 h 220"/>
                    <a:gd name="T12" fmla="*/ 44 w 53"/>
                    <a:gd name="T13" fmla="*/ 201 h 220"/>
                    <a:gd name="T14" fmla="*/ 44 w 53"/>
                    <a:gd name="T15" fmla="*/ 220 h 220"/>
                    <a:gd name="T16" fmla="*/ 39 w 53"/>
                    <a:gd name="T17" fmla="*/ 206 h 220"/>
                    <a:gd name="T18" fmla="*/ 44 w 53"/>
                    <a:gd name="T19" fmla="*/ 177 h 220"/>
                    <a:gd name="T20" fmla="*/ 44 w 53"/>
                    <a:gd name="T21" fmla="*/ 148 h 220"/>
                    <a:gd name="T22" fmla="*/ 44 w 53"/>
                    <a:gd name="T23" fmla="*/ 120 h 220"/>
                    <a:gd name="T24" fmla="*/ 39 w 53"/>
                    <a:gd name="T25" fmla="*/ 96 h 220"/>
                    <a:gd name="T26" fmla="*/ 29 w 53"/>
                    <a:gd name="T27" fmla="*/ 100 h 220"/>
                    <a:gd name="T28" fmla="*/ 34 w 53"/>
                    <a:gd name="T29" fmla="*/ 124 h 220"/>
                    <a:gd name="T30" fmla="*/ 34 w 53"/>
                    <a:gd name="T31" fmla="*/ 153 h 220"/>
                    <a:gd name="T32" fmla="*/ 34 w 53"/>
                    <a:gd name="T33" fmla="*/ 129 h 220"/>
                    <a:gd name="T34" fmla="*/ 34 w 53"/>
                    <a:gd name="T35" fmla="*/ 115 h 220"/>
                    <a:gd name="T36" fmla="*/ 29 w 53"/>
                    <a:gd name="T37" fmla="*/ 115 h 220"/>
                    <a:gd name="T38" fmla="*/ 29 w 53"/>
                    <a:gd name="T39" fmla="*/ 110 h 220"/>
                    <a:gd name="T40" fmla="*/ 29 w 53"/>
                    <a:gd name="T41" fmla="*/ 105 h 220"/>
                    <a:gd name="T42" fmla="*/ 24 w 53"/>
                    <a:gd name="T43" fmla="*/ 115 h 220"/>
                    <a:gd name="T44" fmla="*/ 24 w 53"/>
                    <a:gd name="T45" fmla="*/ 120 h 220"/>
                    <a:gd name="T46" fmla="*/ 20 w 53"/>
                    <a:gd name="T47" fmla="*/ 134 h 220"/>
                    <a:gd name="T48" fmla="*/ 20 w 53"/>
                    <a:gd name="T49" fmla="*/ 144 h 220"/>
                    <a:gd name="T50" fmla="*/ 20 w 53"/>
                    <a:gd name="T51" fmla="*/ 158 h 220"/>
                    <a:gd name="T52" fmla="*/ 15 w 53"/>
                    <a:gd name="T53" fmla="*/ 139 h 220"/>
                    <a:gd name="T54" fmla="*/ 10 w 53"/>
                    <a:gd name="T55" fmla="*/ 139 h 220"/>
                    <a:gd name="T56" fmla="*/ 10 w 53"/>
                    <a:gd name="T57" fmla="*/ 139 h 220"/>
                    <a:gd name="T58" fmla="*/ 5 w 53"/>
                    <a:gd name="T59" fmla="*/ 139 h 220"/>
                    <a:gd name="T60" fmla="*/ 5 w 53"/>
                    <a:gd name="T61" fmla="*/ 144 h 220"/>
                    <a:gd name="T62" fmla="*/ 5 w 53"/>
                    <a:gd name="T63" fmla="*/ 148 h 220"/>
                    <a:gd name="T64" fmla="*/ 5 w 53"/>
                    <a:gd name="T65" fmla="*/ 153 h 220"/>
                    <a:gd name="T66" fmla="*/ 5 w 53"/>
                    <a:gd name="T67" fmla="*/ 153 h 220"/>
                    <a:gd name="T68" fmla="*/ 0 w 53"/>
                    <a:gd name="T69" fmla="*/ 153 h 220"/>
                    <a:gd name="T70" fmla="*/ 10 w 53"/>
                    <a:gd name="T71" fmla="*/ 115 h 220"/>
                    <a:gd name="T72" fmla="*/ 20 w 53"/>
                    <a:gd name="T73" fmla="*/ 76 h 220"/>
                    <a:gd name="T74" fmla="*/ 24 w 53"/>
                    <a:gd name="T75" fmla="*/ 38 h 220"/>
                    <a:gd name="T76" fmla="*/ 29 w 53"/>
                    <a:gd name="T77" fmla="*/ 0 h 220"/>
                    <a:gd name="T78" fmla="*/ 39 w 53"/>
                    <a:gd name="T79" fmla="*/ 19 h 220"/>
                    <a:gd name="T80" fmla="*/ 44 w 53"/>
                    <a:gd name="T81" fmla="*/ 43 h 220"/>
                    <a:gd name="T82" fmla="*/ 48 w 53"/>
                    <a:gd name="T83" fmla="*/ 67 h 220"/>
                    <a:gd name="T84" fmla="*/ 48 w 53"/>
                    <a:gd name="T85" fmla="*/ 91 h 220"/>
                    <a:gd name="T86" fmla="*/ 53 w 53"/>
                    <a:gd name="T87" fmla="*/ 144 h 220"/>
                    <a:gd name="T88" fmla="*/ 53 w 53"/>
                    <a:gd name="T89" fmla="*/ 187 h 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3" h="220">
                      <a:moveTo>
                        <a:pt x="53" y="187"/>
                      </a:moveTo>
                      <a:lnTo>
                        <a:pt x="53" y="187"/>
                      </a:lnTo>
                      <a:lnTo>
                        <a:pt x="53" y="187"/>
                      </a:lnTo>
                      <a:lnTo>
                        <a:pt x="48" y="182"/>
                      </a:lnTo>
                      <a:lnTo>
                        <a:pt x="44" y="187"/>
                      </a:lnTo>
                      <a:lnTo>
                        <a:pt x="44" y="192"/>
                      </a:lnTo>
                      <a:lnTo>
                        <a:pt x="44" y="201"/>
                      </a:lnTo>
                      <a:lnTo>
                        <a:pt x="44" y="220"/>
                      </a:lnTo>
                      <a:lnTo>
                        <a:pt x="39" y="206"/>
                      </a:lnTo>
                      <a:lnTo>
                        <a:pt x="44" y="177"/>
                      </a:lnTo>
                      <a:lnTo>
                        <a:pt x="44" y="148"/>
                      </a:lnTo>
                      <a:lnTo>
                        <a:pt x="44" y="120"/>
                      </a:lnTo>
                      <a:lnTo>
                        <a:pt x="39" y="96"/>
                      </a:lnTo>
                      <a:lnTo>
                        <a:pt x="29" y="100"/>
                      </a:lnTo>
                      <a:lnTo>
                        <a:pt x="34" y="124"/>
                      </a:lnTo>
                      <a:lnTo>
                        <a:pt x="34" y="153"/>
                      </a:lnTo>
                      <a:lnTo>
                        <a:pt x="34" y="129"/>
                      </a:lnTo>
                      <a:lnTo>
                        <a:pt x="34" y="115"/>
                      </a:lnTo>
                      <a:lnTo>
                        <a:pt x="29" y="115"/>
                      </a:lnTo>
                      <a:lnTo>
                        <a:pt x="29" y="110"/>
                      </a:lnTo>
                      <a:lnTo>
                        <a:pt x="29" y="105"/>
                      </a:lnTo>
                      <a:lnTo>
                        <a:pt x="24" y="115"/>
                      </a:lnTo>
                      <a:lnTo>
                        <a:pt x="24" y="120"/>
                      </a:lnTo>
                      <a:lnTo>
                        <a:pt x="20" y="134"/>
                      </a:lnTo>
                      <a:lnTo>
                        <a:pt x="20" y="144"/>
                      </a:lnTo>
                      <a:lnTo>
                        <a:pt x="20" y="158"/>
                      </a:lnTo>
                      <a:lnTo>
                        <a:pt x="15" y="139"/>
                      </a:lnTo>
                      <a:lnTo>
                        <a:pt x="10" y="139"/>
                      </a:lnTo>
                      <a:lnTo>
                        <a:pt x="10" y="139"/>
                      </a:lnTo>
                      <a:lnTo>
                        <a:pt x="5" y="139"/>
                      </a:lnTo>
                      <a:lnTo>
                        <a:pt x="5" y="144"/>
                      </a:lnTo>
                      <a:lnTo>
                        <a:pt x="5" y="148"/>
                      </a:lnTo>
                      <a:lnTo>
                        <a:pt x="5" y="153"/>
                      </a:lnTo>
                      <a:lnTo>
                        <a:pt x="5" y="153"/>
                      </a:lnTo>
                      <a:lnTo>
                        <a:pt x="0" y="153"/>
                      </a:lnTo>
                      <a:lnTo>
                        <a:pt x="10" y="115"/>
                      </a:lnTo>
                      <a:lnTo>
                        <a:pt x="20" y="76"/>
                      </a:lnTo>
                      <a:lnTo>
                        <a:pt x="24" y="38"/>
                      </a:lnTo>
                      <a:lnTo>
                        <a:pt x="29" y="0"/>
                      </a:lnTo>
                      <a:lnTo>
                        <a:pt x="39" y="19"/>
                      </a:lnTo>
                      <a:lnTo>
                        <a:pt x="44" y="43"/>
                      </a:lnTo>
                      <a:lnTo>
                        <a:pt x="48" y="67"/>
                      </a:lnTo>
                      <a:lnTo>
                        <a:pt x="48" y="91"/>
                      </a:lnTo>
                      <a:lnTo>
                        <a:pt x="53" y="144"/>
                      </a:lnTo>
                      <a:lnTo>
                        <a:pt x="53" y="187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8" name="Freeform 576">
                  <a:extLst>
                    <a:ext uri="{FF2B5EF4-FFF2-40B4-BE49-F238E27FC236}">
                      <a16:creationId xmlns:a16="http://schemas.microsoft.com/office/drawing/2014/main" id="{F4E1F059-74A5-470E-9001-1A74FC32E6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9" y="2856"/>
                  <a:ext cx="68" cy="178"/>
                </a:xfrm>
                <a:custGeom>
                  <a:avLst/>
                  <a:gdLst>
                    <a:gd name="T0" fmla="*/ 48 w 68"/>
                    <a:gd name="T1" fmla="*/ 63 h 178"/>
                    <a:gd name="T2" fmla="*/ 48 w 68"/>
                    <a:gd name="T3" fmla="*/ 77 h 178"/>
                    <a:gd name="T4" fmla="*/ 44 w 68"/>
                    <a:gd name="T5" fmla="*/ 96 h 178"/>
                    <a:gd name="T6" fmla="*/ 34 w 68"/>
                    <a:gd name="T7" fmla="*/ 106 h 178"/>
                    <a:gd name="T8" fmla="*/ 29 w 68"/>
                    <a:gd name="T9" fmla="*/ 120 h 178"/>
                    <a:gd name="T10" fmla="*/ 20 w 68"/>
                    <a:gd name="T11" fmla="*/ 135 h 178"/>
                    <a:gd name="T12" fmla="*/ 10 w 68"/>
                    <a:gd name="T13" fmla="*/ 144 h 178"/>
                    <a:gd name="T14" fmla="*/ 5 w 68"/>
                    <a:gd name="T15" fmla="*/ 159 h 178"/>
                    <a:gd name="T16" fmla="*/ 5 w 68"/>
                    <a:gd name="T17" fmla="*/ 168 h 178"/>
                    <a:gd name="T18" fmla="*/ 5 w 68"/>
                    <a:gd name="T19" fmla="*/ 178 h 178"/>
                    <a:gd name="T20" fmla="*/ 0 w 68"/>
                    <a:gd name="T21" fmla="*/ 173 h 178"/>
                    <a:gd name="T22" fmla="*/ 0 w 68"/>
                    <a:gd name="T23" fmla="*/ 164 h 178"/>
                    <a:gd name="T24" fmla="*/ 5 w 68"/>
                    <a:gd name="T25" fmla="*/ 149 h 178"/>
                    <a:gd name="T26" fmla="*/ 10 w 68"/>
                    <a:gd name="T27" fmla="*/ 135 h 178"/>
                    <a:gd name="T28" fmla="*/ 20 w 68"/>
                    <a:gd name="T29" fmla="*/ 116 h 178"/>
                    <a:gd name="T30" fmla="*/ 24 w 68"/>
                    <a:gd name="T31" fmla="*/ 116 h 178"/>
                    <a:gd name="T32" fmla="*/ 29 w 68"/>
                    <a:gd name="T33" fmla="*/ 111 h 178"/>
                    <a:gd name="T34" fmla="*/ 29 w 68"/>
                    <a:gd name="T35" fmla="*/ 106 h 178"/>
                    <a:gd name="T36" fmla="*/ 29 w 68"/>
                    <a:gd name="T37" fmla="*/ 101 h 178"/>
                    <a:gd name="T38" fmla="*/ 34 w 68"/>
                    <a:gd name="T39" fmla="*/ 87 h 178"/>
                    <a:gd name="T40" fmla="*/ 39 w 68"/>
                    <a:gd name="T41" fmla="*/ 72 h 178"/>
                    <a:gd name="T42" fmla="*/ 53 w 68"/>
                    <a:gd name="T43" fmla="*/ 39 h 178"/>
                    <a:gd name="T44" fmla="*/ 58 w 68"/>
                    <a:gd name="T45" fmla="*/ 24 h 178"/>
                    <a:gd name="T46" fmla="*/ 68 w 68"/>
                    <a:gd name="T47" fmla="*/ 10 h 178"/>
                    <a:gd name="T48" fmla="*/ 68 w 68"/>
                    <a:gd name="T49" fmla="*/ 0 h 178"/>
                    <a:gd name="T50" fmla="*/ 68 w 68"/>
                    <a:gd name="T51" fmla="*/ 10 h 178"/>
                    <a:gd name="T52" fmla="*/ 68 w 68"/>
                    <a:gd name="T53" fmla="*/ 15 h 178"/>
                    <a:gd name="T54" fmla="*/ 63 w 68"/>
                    <a:gd name="T55" fmla="*/ 29 h 178"/>
                    <a:gd name="T56" fmla="*/ 53 w 68"/>
                    <a:gd name="T57" fmla="*/ 48 h 178"/>
                    <a:gd name="T58" fmla="*/ 48 w 68"/>
                    <a:gd name="T59" fmla="*/ 63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8" h="178">
                      <a:moveTo>
                        <a:pt x="48" y="63"/>
                      </a:moveTo>
                      <a:lnTo>
                        <a:pt x="48" y="77"/>
                      </a:lnTo>
                      <a:lnTo>
                        <a:pt x="44" y="96"/>
                      </a:lnTo>
                      <a:lnTo>
                        <a:pt x="34" y="106"/>
                      </a:lnTo>
                      <a:lnTo>
                        <a:pt x="29" y="120"/>
                      </a:lnTo>
                      <a:lnTo>
                        <a:pt x="20" y="135"/>
                      </a:lnTo>
                      <a:lnTo>
                        <a:pt x="10" y="144"/>
                      </a:lnTo>
                      <a:lnTo>
                        <a:pt x="5" y="159"/>
                      </a:lnTo>
                      <a:lnTo>
                        <a:pt x="5" y="168"/>
                      </a:lnTo>
                      <a:lnTo>
                        <a:pt x="5" y="178"/>
                      </a:lnTo>
                      <a:lnTo>
                        <a:pt x="0" y="173"/>
                      </a:lnTo>
                      <a:lnTo>
                        <a:pt x="0" y="164"/>
                      </a:lnTo>
                      <a:lnTo>
                        <a:pt x="5" y="149"/>
                      </a:lnTo>
                      <a:lnTo>
                        <a:pt x="10" y="135"/>
                      </a:lnTo>
                      <a:lnTo>
                        <a:pt x="20" y="116"/>
                      </a:lnTo>
                      <a:lnTo>
                        <a:pt x="24" y="116"/>
                      </a:lnTo>
                      <a:lnTo>
                        <a:pt x="29" y="111"/>
                      </a:lnTo>
                      <a:lnTo>
                        <a:pt x="29" y="106"/>
                      </a:lnTo>
                      <a:lnTo>
                        <a:pt x="29" y="101"/>
                      </a:lnTo>
                      <a:lnTo>
                        <a:pt x="34" y="87"/>
                      </a:lnTo>
                      <a:lnTo>
                        <a:pt x="39" y="72"/>
                      </a:lnTo>
                      <a:lnTo>
                        <a:pt x="53" y="39"/>
                      </a:lnTo>
                      <a:lnTo>
                        <a:pt x="58" y="24"/>
                      </a:lnTo>
                      <a:lnTo>
                        <a:pt x="68" y="10"/>
                      </a:lnTo>
                      <a:lnTo>
                        <a:pt x="68" y="0"/>
                      </a:lnTo>
                      <a:lnTo>
                        <a:pt x="68" y="10"/>
                      </a:lnTo>
                      <a:lnTo>
                        <a:pt x="68" y="15"/>
                      </a:lnTo>
                      <a:lnTo>
                        <a:pt x="63" y="29"/>
                      </a:lnTo>
                      <a:lnTo>
                        <a:pt x="53" y="48"/>
                      </a:lnTo>
                      <a:lnTo>
                        <a:pt x="48" y="63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89" name="Freeform 577">
                  <a:extLst>
                    <a:ext uri="{FF2B5EF4-FFF2-40B4-BE49-F238E27FC236}">
                      <a16:creationId xmlns:a16="http://schemas.microsoft.com/office/drawing/2014/main" id="{6F91F20F-A43A-4ECF-8EC7-0FFE5DA3B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07" y="2861"/>
                  <a:ext cx="29" cy="10"/>
                </a:xfrm>
                <a:custGeom>
                  <a:avLst/>
                  <a:gdLst>
                    <a:gd name="T0" fmla="*/ 29 w 29"/>
                    <a:gd name="T1" fmla="*/ 5 h 10"/>
                    <a:gd name="T2" fmla="*/ 29 w 29"/>
                    <a:gd name="T3" fmla="*/ 10 h 10"/>
                    <a:gd name="T4" fmla="*/ 0 w 29"/>
                    <a:gd name="T5" fmla="*/ 5 h 10"/>
                    <a:gd name="T6" fmla="*/ 0 w 29"/>
                    <a:gd name="T7" fmla="*/ 0 h 10"/>
                    <a:gd name="T8" fmla="*/ 0 w 29"/>
                    <a:gd name="T9" fmla="*/ 0 h 10"/>
                    <a:gd name="T10" fmla="*/ 5 w 29"/>
                    <a:gd name="T11" fmla="*/ 0 h 10"/>
                    <a:gd name="T12" fmla="*/ 9 w 29"/>
                    <a:gd name="T13" fmla="*/ 0 h 10"/>
                    <a:gd name="T14" fmla="*/ 19 w 29"/>
                    <a:gd name="T15" fmla="*/ 0 h 10"/>
                    <a:gd name="T16" fmla="*/ 24 w 29"/>
                    <a:gd name="T17" fmla="*/ 0 h 10"/>
                    <a:gd name="T18" fmla="*/ 29 w 29"/>
                    <a:gd name="T19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9" h="10">
                      <a:moveTo>
                        <a:pt x="29" y="5"/>
                      </a:moveTo>
                      <a:lnTo>
                        <a:pt x="29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0" name="Freeform 578">
                  <a:extLst>
                    <a:ext uri="{FF2B5EF4-FFF2-40B4-BE49-F238E27FC236}">
                      <a16:creationId xmlns:a16="http://schemas.microsoft.com/office/drawing/2014/main" id="{A426D5B1-0792-4752-9DCA-F1E23E0564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7" y="2861"/>
                  <a:ext cx="28" cy="39"/>
                </a:xfrm>
                <a:custGeom>
                  <a:avLst/>
                  <a:gdLst>
                    <a:gd name="T0" fmla="*/ 28 w 28"/>
                    <a:gd name="T1" fmla="*/ 0 h 39"/>
                    <a:gd name="T2" fmla="*/ 19 w 28"/>
                    <a:gd name="T3" fmla="*/ 19 h 39"/>
                    <a:gd name="T4" fmla="*/ 9 w 28"/>
                    <a:gd name="T5" fmla="*/ 29 h 39"/>
                    <a:gd name="T6" fmla="*/ 9 w 28"/>
                    <a:gd name="T7" fmla="*/ 34 h 39"/>
                    <a:gd name="T8" fmla="*/ 0 w 28"/>
                    <a:gd name="T9" fmla="*/ 39 h 39"/>
                    <a:gd name="T10" fmla="*/ 4 w 28"/>
                    <a:gd name="T11" fmla="*/ 29 h 39"/>
                    <a:gd name="T12" fmla="*/ 14 w 28"/>
                    <a:gd name="T13" fmla="*/ 19 h 39"/>
                    <a:gd name="T14" fmla="*/ 19 w 28"/>
                    <a:gd name="T15" fmla="*/ 10 h 39"/>
                    <a:gd name="T16" fmla="*/ 24 w 28"/>
                    <a:gd name="T17" fmla="*/ 0 h 39"/>
                    <a:gd name="T18" fmla="*/ 28 w 28"/>
                    <a:gd name="T19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8" h="39">
                      <a:moveTo>
                        <a:pt x="28" y="0"/>
                      </a:moveTo>
                      <a:lnTo>
                        <a:pt x="19" y="19"/>
                      </a:lnTo>
                      <a:lnTo>
                        <a:pt x="9" y="29"/>
                      </a:lnTo>
                      <a:lnTo>
                        <a:pt x="9" y="34"/>
                      </a:lnTo>
                      <a:lnTo>
                        <a:pt x="0" y="39"/>
                      </a:lnTo>
                      <a:lnTo>
                        <a:pt x="4" y="29"/>
                      </a:lnTo>
                      <a:lnTo>
                        <a:pt x="14" y="19"/>
                      </a:lnTo>
                      <a:lnTo>
                        <a:pt x="19" y="10"/>
                      </a:lnTo>
                      <a:lnTo>
                        <a:pt x="24" y="0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1" name="Freeform 579">
                  <a:extLst>
                    <a:ext uri="{FF2B5EF4-FFF2-40B4-BE49-F238E27FC236}">
                      <a16:creationId xmlns:a16="http://schemas.microsoft.com/office/drawing/2014/main" id="{25B261CD-0C90-4011-A1FE-8144EF8F21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8" y="2880"/>
                  <a:ext cx="72" cy="106"/>
                </a:xfrm>
                <a:custGeom>
                  <a:avLst/>
                  <a:gdLst>
                    <a:gd name="T0" fmla="*/ 62 w 72"/>
                    <a:gd name="T1" fmla="*/ 0 h 106"/>
                    <a:gd name="T2" fmla="*/ 62 w 72"/>
                    <a:gd name="T3" fmla="*/ 5 h 106"/>
                    <a:gd name="T4" fmla="*/ 62 w 72"/>
                    <a:gd name="T5" fmla="*/ 5 h 106"/>
                    <a:gd name="T6" fmla="*/ 53 w 72"/>
                    <a:gd name="T7" fmla="*/ 15 h 106"/>
                    <a:gd name="T8" fmla="*/ 48 w 72"/>
                    <a:gd name="T9" fmla="*/ 20 h 106"/>
                    <a:gd name="T10" fmla="*/ 48 w 72"/>
                    <a:gd name="T11" fmla="*/ 20 h 106"/>
                    <a:gd name="T12" fmla="*/ 48 w 72"/>
                    <a:gd name="T13" fmla="*/ 24 h 106"/>
                    <a:gd name="T14" fmla="*/ 57 w 72"/>
                    <a:gd name="T15" fmla="*/ 29 h 106"/>
                    <a:gd name="T16" fmla="*/ 62 w 72"/>
                    <a:gd name="T17" fmla="*/ 24 h 106"/>
                    <a:gd name="T18" fmla="*/ 62 w 72"/>
                    <a:gd name="T19" fmla="*/ 20 h 106"/>
                    <a:gd name="T20" fmla="*/ 67 w 72"/>
                    <a:gd name="T21" fmla="*/ 20 h 106"/>
                    <a:gd name="T22" fmla="*/ 72 w 72"/>
                    <a:gd name="T23" fmla="*/ 15 h 106"/>
                    <a:gd name="T24" fmla="*/ 67 w 72"/>
                    <a:gd name="T25" fmla="*/ 20 h 106"/>
                    <a:gd name="T26" fmla="*/ 67 w 72"/>
                    <a:gd name="T27" fmla="*/ 24 h 106"/>
                    <a:gd name="T28" fmla="*/ 57 w 72"/>
                    <a:gd name="T29" fmla="*/ 34 h 106"/>
                    <a:gd name="T30" fmla="*/ 53 w 72"/>
                    <a:gd name="T31" fmla="*/ 39 h 106"/>
                    <a:gd name="T32" fmla="*/ 48 w 72"/>
                    <a:gd name="T33" fmla="*/ 44 h 106"/>
                    <a:gd name="T34" fmla="*/ 48 w 72"/>
                    <a:gd name="T35" fmla="*/ 48 h 106"/>
                    <a:gd name="T36" fmla="*/ 48 w 72"/>
                    <a:gd name="T37" fmla="*/ 53 h 106"/>
                    <a:gd name="T38" fmla="*/ 43 w 72"/>
                    <a:gd name="T39" fmla="*/ 68 h 106"/>
                    <a:gd name="T40" fmla="*/ 29 w 72"/>
                    <a:gd name="T41" fmla="*/ 82 h 106"/>
                    <a:gd name="T42" fmla="*/ 14 w 72"/>
                    <a:gd name="T43" fmla="*/ 92 h 106"/>
                    <a:gd name="T44" fmla="*/ 5 w 72"/>
                    <a:gd name="T45" fmla="*/ 106 h 106"/>
                    <a:gd name="T46" fmla="*/ 0 w 72"/>
                    <a:gd name="T47" fmla="*/ 101 h 106"/>
                    <a:gd name="T48" fmla="*/ 0 w 72"/>
                    <a:gd name="T49" fmla="*/ 96 h 106"/>
                    <a:gd name="T50" fmla="*/ 0 w 72"/>
                    <a:gd name="T51" fmla="*/ 96 h 106"/>
                    <a:gd name="T52" fmla="*/ 0 w 72"/>
                    <a:gd name="T53" fmla="*/ 92 h 106"/>
                    <a:gd name="T54" fmla="*/ 43 w 72"/>
                    <a:gd name="T55" fmla="*/ 29 h 106"/>
                    <a:gd name="T56" fmla="*/ 33 w 72"/>
                    <a:gd name="T57" fmla="*/ 29 h 106"/>
                    <a:gd name="T58" fmla="*/ 29 w 72"/>
                    <a:gd name="T59" fmla="*/ 34 h 106"/>
                    <a:gd name="T60" fmla="*/ 19 w 72"/>
                    <a:gd name="T61" fmla="*/ 39 h 106"/>
                    <a:gd name="T62" fmla="*/ 14 w 72"/>
                    <a:gd name="T63" fmla="*/ 48 h 106"/>
                    <a:gd name="T64" fmla="*/ 9 w 72"/>
                    <a:gd name="T65" fmla="*/ 48 h 106"/>
                    <a:gd name="T66" fmla="*/ 5 w 72"/>
                    <a:gd name="T67" fmla="*/ 53 h 106"/>
                    <a:gd name="T68" fmla="*/ 0 w 72"/>
                    <a:gd name="T69" fmla="*/ 48 h 106"/>
                    <a:gd name="T70" fmla="*/ 33 w 72"/>
                    <a:gd name="T71" fmla="*/ 24 h 106"/>
                    <a:gd name="T72" fmla="*/ 62 w 72"/>
                    <a:gd name="T73" fmla="*/ 0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72" h="106">
                      <a:moveTo>
                        <a:pt x="62" y="0"/>
                      </a:moveTo>
                      <a:lnTo>
                        <a:pt x="62" y="5"/>
                      </a:lnTo>
                      <a:lnTo>
                        <a:pt x="62" y="5"/>
                      </a:lnTo>
                      <a:lnTo>
                        <a:pt x="53" y="15"/>
                      </a:lnTo>
                      <a:lnTo>
                        <a:pt x="48" y="20"/>
                      </a:lnTo>
                      <a:lnTo>
                        <a:pt x="48" y="20"/>
                      </a:lnTo>
                      <a:lnTo>
                        <a:pt x="48" y="24"/>
                      </a:lnTo>
                      <a:lnTo>
                        <a:pt x="57" y="29"/>
                      </a:lnTo>
                      <a:lnTo>
                        <a:pt x="62" y="24"/>
                      </a:lnTo>
                      <a:lnTo>
                        <a:pt x="62" y="20"/>
                      </a:lnTo>
                      <a:lnTo>
                        <a:pt x="67" y="20"/>
                      </a:lnTo>
                      <a:lnTo>
                        <a:pt x="72" y="15"/>
                      </a:lnTo>
                      <a:lnTo>
                        <a:pt x="67" y="20"/>
                      </a:lnTo>
                      <a:lnTo>
                        <a:pt x="67" y="24"/>
                      </a:lnTo>
                      <a:lnTo>
                        <a:pt x="57" y="34"/>
                      </a:lnTo>
                      <a:lnTo>
                        <a:pt x="53" y="39"/>
                      </a:lnTo>
                      <a:lnTo>
                        <a:pt x="48" y="44"/>
                      </a:lnTo>
                      <a:lnTo>
                        <a:pt x="48" y="48"/>
                      </a:lnTo>
                      <a:lnTo>
                        <a:pt x="48" y="53"/>
                      </a:lnTo>
                      <a:lnTo>
                        <a:pt x="43" y="68"/>
                      </a:lnTo>
                      <a:lnTo>
                        <a:pt x="29" y="82"/>
                      </a:lnTo>
                      <a:lnTo>
                        <a:pt x="14" y="92"/>
                      </a:lnTo>
                      <a:lnTo>
                        <a:pt x="5" y="106"/>
                      </a:lnTo>
                      <a:lnTo>
                        <a:pt x="0" y="101"/>
                      </a:lnTo>
                      <a:lnTo>
                        <a:pt x="0" y="96"/>
                      </a:lnTo>
                      <a:lnTo>
                        <a:pt x="0" y="96"/>
                      </a:lnTo>
                      <a:lnTo>
                        <a:pt x="0" y="92"/>
                      </a:lnTo>
                      <a:lnTo>
                        <a:pt x="43" y="29"/>
                      </a:lnTo>
                      <a:lnTo>
                        <a:pt x="33" y="29"/>
                      </a:lnTo>
                      <a:lnTo>
                        <a:pt x="29" y="34"/>
                      </a:lnTo>
                      <a:lnTo>
                        <a:pt x="19" y="39"/>
                      </a:lnTo>
                      <a:lnTo>
                        <a:pt x="14" y="48"/>
                      </a:lnTo>
                      <a:lnTo>
                        <a:pt x="9" y="48"/>
                      </a:lnTo>
                      <a:lnTo>
                        <a:pt x="5" y="53"/>
                      </a:lnTo>
                      <a:lnTo>
                        <a:pt x="0" y="48"/>
                      </a:lnTo>
                      <a:lnTo>
                        <a:pt x="33" y="24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2" name="Freeform 580">
                  <a:extLst>
                    <a:ext uri="{FF2B5EF4-FFF2-40B4-BE49-F238E27FC236}">
                      <a16:creationId xmlns:a16="http://schemas.microsoft.com/office/drawing/2014/main" id="{0F42EA90-890F-458B-ACA6-E6C729341D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8" y="2880"/>
                  <a:ext cx="19" cy="15"/>
                </a:xfrm>
                <a:custGeom>
                  <a:avLst/>
                  <a:gdLst>
                    <a:gd name="T0" fmla="*/ 19 w 19"/>
                    <a:gd name="T1" fmla="*/ 5 h 15"/>
                    <a:gd name="T2" fmla="*/ 4 w 19"/>
                    <a:gd name="T3" fmla="*/ 10 h 15"/>
                    <a:gd name="T4" fmla="*/ 4 w 19"/>
                    <a:gd name="T5" fmla="*/ 15 h 15"/>
                    <a:gd name="T6" fmla="*/ 0 w 19"/>
                    <a:gd name="T7" fmla="*/ 15 h 15"/>
                    <a:gd name="T8" fmla="*/ 0 w 19"/>
                    <a:gd name="T9" fmla="*/ 10 h 15"/>
                    <a:gd name="T10" fmla="*/ 4 w 19"/>
                    <a:gd name="T11" fmla="*/ 5 h 15"/>
                    <a:gd name="T12" fmla="*/ 9 w 19"/>
                    <a:gd name="T13" fmla="*/ 0 h 15"/>
                    <a:gd name="T14" fmla="*/ 14 w 19"/>
                    <a:gd name="T15" fmla="*/ 0 h 15"/>
                    <a:gd name="T16" fmla="*/ 14 w 19"/>
                    <a:gd name="T17" fmla="*/ 0 h 15"/>
                    <a:gd name="T18" fmla="*/ 19 w 19"/>
                    <a:gd name="T19" fmla="*/ 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15">
                      <a:moveTo>
                        <a:pt x="19" y="5"/>
                      </a:moveTo>
                      <a:lnTo>
                        <a:pt x="4" y="10"/>
                      </a:lnTo>
                      <a:lnTo>
                        <a:pt x="4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3" name="Freeform 581">
                  <a:extLst>
                    <a:ext uri="{FF2B5EF4-FFF2-40B4-BE49-F238E27FC236}">
                      <a16:creationId xmlns:a16="http://schemas.microsoft.com/office/drawing/2014/main" id="{11D3D3D2-700F-4FD7-A029-0B3B9F43B1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12" y="2890"/>
                  <a:ext cx="28" cy="5"/>
                </a:xfrm>
                <a:custGeom>
                  <a:avLst/>
                  <a:gdLst>
                    <a:gd name="T0" fmla="*/ 24 w 28"/>
                    <a:gd name="T1" fmla="*/ 5 h 5"/>
                    <a:gd name="T2" fmla="*/ 19 w 28"/>
                    <a:gd name="T3" fmla="*/ 5 h 5"/>
                    <a:gd name="T4" fmla="*/ 19 w 28"/>
                    <a:gd name="T5" fmla="*/ 0 h 5"/>
                    <a:gd name="T6" fmla="*/ 9 w 28"/>
                    <a:gd name="T7" fmla="*/ 0 h 5"/>
                    <a:gd name="T8" fmla="*/ 4 w 28"/>
                    <a:gd name="T9" fmla="*/ 5 h 5"/>
                    <a:gd name="T10" fmla="*/ 0 w 28"/>
                    <a:gd name="T11" fmla="*/ 5 h 5"/>
                    <a:gd name="T12" fmla="*/ 14 w 28"/>
                    <a:gd name="T13" fmla="*/ 0 h 5"/>
                    <a:gd name="T14" fmla="*/ 28 w 28"/>
                    <a:gd name="T15" fmla="*/ 0 h 5"/>
                    <a:gd name="T16" fmla="*/ 24 w 28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8" h="5">
                      <a:moveTo>
                        <a:pt x="24" y="5"/>
                      </a:moveTo>
                      <a:lnTo>
                        <a:pt x="19" y="5"/>
                      </a:lnTo>
                      <a:lnTo>
                        <a:pt x="19" y="0"/>
                      </a:lnTo>
                      <a:lnTo>
                        <a:pt x="9" y="0"/>
                      </a:lnTo>
                      <a:lnTo>
                        <a:pt x="4" y="5"/>
                      </a:lnTo>
                      <a:lnTo>
                        <a:pt x="0" y="5"/>
                      </a:lnTo>
                      <a:lnTo>
                        <a:pt x="14" y="0"/>
                      </a:lnTo>
                      <a:lnTo>
                        <a:pt x="28" y="0"/>
                      </a:lnTo>
                      <a:lnTo>
                        <a:pt x="2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4" name="Freeform 582">
                  <a:extLst>
                    <a:ext uri="{FF2B5EF4-FFF2-40B4-BE49-F238E27FC236}">
                      <a16:creationId xmlns:a16="http://schemas.microsoft.com/office/drawing/2014/main" id="{93B80839-97A6-43B4-8EB4-46EDD9CBBE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" y="2895"/>
                  <a:ext cx="82" cy="326"/>
                </a:xfrm>
                <a:custGeom>
                  <a:avLst/>
                  <a:gdLst>
                    <a:gd name="T0" fmla="*/ 67 w 82"/>
                    <a:gd name="T1" fmla="*/ 14 h 326"/>
                    <a:gd name="T2" fmla="*/ 63 w 82"/>
                    <a:gd name="T3" fmla="*/ 43 h 326"/>
                    <a:gd name="T4" fmla="*/ 63 w 82"/>
                    <a:gd name="T5" fmla="*/ 53 h 326"/>
                    <a:gd name="T6" fmla="*/ 72 w 82"/>
                    <a:gd name="T7" fmla="*/ 33 h 326"/>
                    <a:gd name="T8" fmla="*/ 77 w 82"/>
                    <a:gd name="T9" fmla="*/ 14 h 326"/>
                    <a:gd name="T10" fmla="*/ 82 w 82"/>
                    <a:gd name="T11" fmla="*/ 24 h 326"/>
                    <a:gd name="T12" fmla="*/ 72 w 82"/>
                    <a:gd name="T13" fmla="*/ 48 h 326"/>
                    <a:gd name="T14" fmla="*/ 72 w 82"/>
                    <a:gd name="T15" fmla="*/ 62 h 326"/>
                    <a:gd name="T16" fmla="*/ 67 w 82"/>
                    <a:gd name="T17" fmla="*/ 81 h 326"/>
                    <a:gd name="T18" fmla="*/ 53 w 82"/>
                    <a:gd name="T19" fmla="*/ 110 h 326"/>
                    <a:gd name="T20" fmla="*/ 63 w 82"/>
                    <a:gd name="T21" fmla="*/ 110 h 326"/>
                    <a:gd name="T22" fmla="*/ 39 w 82"/>
                    <a:gd name="T23" fmla="*/ 153 h 326"/>
                    <a:gd name="T24" fmla="*/ 34 w 82"/>
                    <a:gd name="T25" fmla="*/ 168 h 326"/>
                    <a:gd name="T26" fmla="*/ 39 w 82"/>
                    <a:gd name="T27" fmla="*/ 187 h 326"/>
                    <a:gd name="T28" fmla="*/ 24 w 82"/>
                    <a:gd name="T29" fmla="*/ 225 h 326"/>
                    <a:gd name="T30" fmla="*/ 19 w 82"/>
                    <a:gd name="T31" fmla="*/ 269 h 326"/>
                    <a:gd name="T32" fmla="*/ 15 w 82"/>
                    <a:gd name="T33" fmla="*/ 326 h 326"/>
                    <a:gd name="T34" fmla="*/ 5 w 82"/>
                    <a:gd name="T35" fmla="*/ 317 h 326"/>
                    <a:gd name="T36" fmla="*/ 5 w 82"/>
                    <a:gd name="T37" fmla="*/ 283 h 326"/>
                    <a:gd name="T38" fmla="*/ 5 w 82"/>
                    <a:gd name="T39" fmla="*/ 254 h 326"/>
                    <a:gd name="T40" fmla="*/ 0 w 82"/>
                    <a:gd name="T41" fmla="*/ 249 h 326"/>
                    <a:gd name="T42" fmla="*/ 5 w 82"/>
                    <a:gd name="T43" fmla="*/ 182 h 326"/>
                    <a:gd name="T44" fmla="*/ 19 w 82"/>
                    <a:gd name="T45" fmla="*/ 149 h 326"/>
                    <a:gd name="T46" fmla="*/ 15 w 82"/>
                    <a:gd name="T47" fmla="*/ 149 h 326"/>
                    <a:gd name="T48" fmla="*/ 5 w 82"/>
                    <a:gd name="T49" fmla="*/ 163 h 326"/>
                    <a:gd name="T50" fmla="*/ 0 w 82"/>
                    <a:gd name="T51" fmla="*/ 168 h 326"/>
                    <a:gd name="T52" fmla="*/ 5 w 82"/>
                    <a:gd name="T53" fmla="*/ 149 h 326"/>
                    <a:gd name="T54" fmla="*/ 15 w 82"/>
                    <a:gd name="T55" fmla="*/ 129 h 326"/>
                    <a:gd name="T56" fmla="*/ 29 w 82"/>
                    <a:gd name="T57" fmla="*/ 110 h 326"/>
                    <a:gd name="T58" fmla="*/ 34 w 82"/>
                    <a:gd name="T59" fmla="*/ 91 h 326"/>
                    <a:gd name="T60" fmla="*/ 39 w 82"/>
                    <a:gd name="T61" fmla="*/ 62 h 326"/>
                    <a:gd name="T62" fmla="*/ 48 w 82"/>
                    <a:gd name="T63" fmla="*/ 57 h 326"/>
                    <a:gd name="T64" fmla="*/ 43 w 82"/>
                    <a:gd name="T65" fmla="*/ 77 h 326"/>
                    <a:gd name="T66" fmla="*/ 34 w 82"/>
                    <a:gd name="T67" fmla="*/ 96 h 326"/>
                    <a:gd name="T68" fmla="*/ 34 w 82"/>
                    <a:gd name="T69" fmla="*/ 101 h 326"/>
                    <a:gd name="T70" fmla="*/ 48 w 82"/>
                    <a:gd name="T71" fmla="*/ 81 h 326"/>
                    <a:gd name="T72" fmla="*/ 58 w 82"/>
                    <a:gd name="T73" fmla="*/ 57 h 326"/>
                    <a:gd name="T74" fmla="*/ 63 w 82"/>
                    <a:gd name="T75" fmla="*/ 0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2" h="326">
                      <a:moveTo>
                        <a:pt x="67" y="0"/>
                      </a:moveTo>
                      <a:lnTo>
                        <a:pt x="67" y="14"/>
                      </a:lnTo>
                      <a:lnTo>
                        <a:pt x="63" y="29"/>
                      </a:lnTo>
                      <a:lnTo>
                        <a:pt x="63" y="43"/>
                      </a:lnTo>
                      <a:lnTo>
                        <a:pt x="63" y="48"/>
                      </a:lnTo>
                      <a:lnTo>
                        <a:pt x="63" y="53"/>
                      </a:lnTo>
                      <a:lnTo>
                        <a:pt x="67" y="43"/>
                      </a:lnTo>
                      <a:lnTo>
                        <a:pt x="72" y="33"/>
                      </a:lnTo>
                      <a:lnTo>
                        <a:pt x="77" y="24"/>
                      </a:lnTo>
                      <a:lnTo>
                        <a:pt x="77" y="14"/>
                      </a:lnTo>
                      <a:lnTo>
                        <a:pt x="82" y="14"/>
                      </a:lnTo>
                      <a:lnTo>
                        <a:pt x="82" y="24"/>
                      </a:lnTo>
                      <a:lnTo>
                        <a:pt x="77" y="38"/>
                      </a:lnTo>
                      <a:lnTo>
                        <a:pt x="72" y="48"/>
                      </a:lnTo>
                      <a:lnTo>
                        <a:pt x="72" y="57"/>
                      </a:lnTo>
                      <a:lnTo>
                        <a:pt x="72" y="62"/>
                      </a:lnTo>
                      <a:lnTo>
                        <a:pt x="72" y="72"/>
                      </a:lnTo>
                      <a:lnTo>
                        <a:pt x="67" y="81"/>
                      </a:lnTo>
                      <a:lnTo>
                        <a:pt x="53" y="110"/>
                      </a:lnTo>
                      <a:lnTo>
                        <a:pt x="53" y="110"/>
                      </a:lnTo>
                      <a:lnTo>
                        <a:pt x="58" y="110"/>
                      </a:lnTo>
                      <a:lnTo>
                        <a:pt x="63" y="110"/>
                      </a:lnTo>
                      <a:lnTo>
                        <a:pt x="34" y="153"/>
                      </a:lnTo>
                      <a:lnTo>
                        <a:pt x="39" y="153"/>
                      </a:lnTo>
                      <a:lnTo>
                        <a:pt x="39" y="158"/>
                      </a:lnTo>
                      <a:lnTo>
                        <a:pt x="34" y="168"/>
                      </a:lnTo>
                      <a:lnTo>
                        <a:pt x="48" y="168"/>
                      </a:lnTo>
                      <a:lnTo>
                        <a:pt x="39" y="187"/>
                      </a:lnTo>
                      <a:lnTo>
                        <a:pt x="29" y="206"/>
                      </a:lnTo>
                      <a:lnTo>
                        <a:pt x="24" y="225"/>
                      </a:lnTo>
                      <a:lnTo>
                        <a:pt x="19" y="245"/>
                      </a:lnTo>
                      <a:lnTo>
                        <a:pt x="19" y="269"/>
                      </a:lnTo>
                      <a:lnTo>
                        <a:pt x="15" y="288"/>
                      </a:lnTo>
                      <a:lnTo>
                        <a:pt x="15" y="326"/>
                      </a:lnTo>
                      <a:lnTo>
                        <a:pt x="10" y="326"/>
                      </a:lnTo>
                      <a:lnTo>
                        <a:pt x="5" y="317"/>
                      </a:lnTo>
                      <a:lnTo>
                        <a:pt x="5" y="307"/>
                      </a:lnTo>
                      <a:lnTo>
                        <a:pt x="5" y="283"/>
                      </a:lnTo>
                      <a:lnTo>
                        <a:pt x="10" y="264"/>
                      </a:lnTo>
                      <a:lnTo>
                        <a:pt x="5" y="254"/>
                      </a:lnTo>
                      <a:lnTo>
                        <a:pt x="5" y="254"/>
                      </a:lnTo>
                      <a:lnTo>
                        <a:pt x="0" y="249"/>
                      </a:lnTo>
                      <a:lnTo>
                        <a:pt x="15" y="187"/>
                      </a:lnTo>
                      <a:lnTo>
                        <a:pt x="5" y="182"/>
                      </a:lnTo>
                      <a:lnTo>
                        <a:pt x="24" y="153"/>
                      </a:lnTo>
                      <a:lnTo>
                        <a:pt x="19" y="149"/>
                      </a:lnTo>
                      <a:lnTo>
                        <a:pt x="15" y="149"/>
                      </a:lnTo>
                      <a:lnTo>
                        <a:pt x="15" y="149"/>
                      </a:lnTo>
                      <a:lnTo>
                        <a:pt x="10" y="149"/>
                      </a:lnTo>
                      <a:lnTo>
                        <a:pt x="5" y="163"/>
                      </a:lnTo>
                      <a:lnTo>
                        <a:pt x="0" y="173"/>
                      </a:lnTo>
                      <a:lnTo>
                        <a:pt x="0" y="168"/>
                      </a:lnTo>
                      <a:lnTo>
                        <a:pt x="0" y="163"/>
                      </a:lnTo>
                      <a:lnTo>
                        <a:pt x="5" y="149"/>
                      </a:lnTo>
                      <a:lnTo>
                        <a:pt x="10" y="139"/>
                      </a:lnTo>
                      <a:lnTo>
                        <a:pt x="15" y="129"/>
                      </a:lnTo>
                      <a:lnTo>
                        <a:pt x="24" y="120"/>
                      </a:lnTo>
                      <a:lnTo>
                        <a:pt x="29" y="110"/>
                      </a:lnTo>
                      <a:lnTo>
                        <a:pt x="29" y="101"/>
                      </a:lnTo>
                      <a:lnTo>
                        <a:pt x="34" y="91"/>
                      </a:lnTo>
                      <a:lnTo>
                        <a:pt x="39" y="72"/>
                      </a:lnTo>
                      <a:lnTo>
                        <a:pt x="39" y="62"/>
                      </a:lnTo>
                      <a:lnTo>
                        <a:pt x="43" y="53"/>
                      </a:lnTo>
                      <a:lnTo>
                        <a:pt x="48" y="57"/>
                      </a:lnTo>
                      <a:lnTo>
                        <a:pt x="48" y="67"/>
                      </a:lnTo>
                      <a:lnTo>
                        <a:pt x="43" y="77"/>
                      </a:lnTo>
                      <a:lnTo>
                        <a:pt x="39" y="86"/>
                      </a:lnTo>
                      <a:lnTo>
                        <a:pt x="34" y="96"/>
                      </a:lnTo>
                      <a:lnTo>
                        <a:pt x="34" y="96"/>
                      </a:lnTo>
                      <a:lnTo>
                        <a:pt x="34" y="101"/>
                      </a:lnTo>
                      <a:lnTo>
                        <a:pt x="43" y="91"/>
                      </a:lnTo>
                      <a:lnTo>
                        <a:pt x="48" y="81"/>
                      </a:lnTo>
                      <a:lnTo>
                        <a:pt x="53" y="67"/>
                      </a:lnTo>
                      <a:lnTo>
                        <a:pt x="58" y="57"/>
                      </a:lnTo>
                      <a:lnTo>
                        <a:pt x="58" y="29"/>
                      </a:lnTo>
                      <a:lnTo>
                        <a:pt x="63" y="0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5" name="Freeform 583">
                  <a:extLst>
                    <a:ext uri="{FF2B5EF4-FFF2-40B4-BE49-F238E27FC236}">
                      <a16:creationId xmlns:a16="http://schemas.microsoft.com/office/drawing/2014/main" id="{BE2E1F9C-3EC9-4F36-81DF-F14B3189C8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2" y="2938"/>
                  <a:ext cx="9" cy="72"/>
                </a:xfrm>
                <a:custGeom>
                  <a:avLst/>
                  <a:gdLst>
                    <a:gd name="T0" fmla="*/ 0 w 9"/>
                    <a:gd name="T1" fmla="*/ 72 h 72"/>
                    <a:gd name="T2" fmla="*/ 0 w 9"/>
                    <a:gd name="T3" fmla="*/ 53 h 72"/>
                    <a:gd name="T4" fmla="*/ 0 w 9"/>
                    <a:gd name="T5" fmla="*/ 34 h 72"/>
                    <a:gd name="T6" fmla="*/ 5 w 9"/>
                    <a:gd name="T7" fmla="*/ 19 h 72"/>
                    <a:gd name="T8" fmla="*/ 9 w 9"/>
                    <a:gd name="T9" fmla="*/ 0 h 72"/>
                    <a:gd name="T10" fmla="*/ 9 w 9"/>
                    <a:gd name="T11" fmla="*/ 19 h 72"/>
                    <a:gd name="T12" fmla="*/ 5 w 9"/>
                    <a:gd name="T13" fmla="*/ 38 h 72"/>
                    <a:gd name="T14" fmla="*/ 0 w 9"/>
                    <a:gd name="T15" fmla="*/ 53 h 72"/>
                    <a:gd name="T16" fmla="*/ 0 w 9"/>
                    <a:gd name="T17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72">
                      <a:moveTo>
                        <a:pt x="0" y="72"/>
                      </a:moveTo>
                      <a:lnTo>
                        <a:pt x="0" y="53"/>
                      </a:lnTo>
                      <a:lnTo>
                        <a:pt x="0" y="34"/>
                      </a:lnTo>
                      <a:lnTo>
                        <a:pt x="5" y="19"/>
                      </a:lnTo>
                      <a:lnTo>
                        <a:pt x="9" y="0"/>
                      </a:lnTo>
                      <a:lnTo>
                        <a:pt x="9" y="19"/>
                      </a:lnTo>
                      <a:lnTo>
                        <a:pt x="5" y="38"/>
                      </a:lnTo>
                      <a:lnTo>
                        <a:pt x="0" y="53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6" name="Freeform 584">
                  <a:extLst>
                    <a:ext uri="{FF2B5EF4-FFF2-40B4-BE49-F238E27FC236}">
                      <a16:creationId xmlns:a16="http://schemas.microsoft.com/office/drawing/2014/main" id="{273FFE1C-3356-4B83-9B2E-A1080726B1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3" y="2948"/>
                  <a:ext cx="57" cy="48"/>
                </a:xfrm>
                <a:custGeom>
                  <a:avLst/>
                  <a:gdLst>
                    <a:gd name="T0" fmla="*/ 53 w 57"/>
                    <a:gd name="T1" fmla="*/ 4 h 48"/>
                    <a:gd name="T2" fmla="*/ 48 w 57"/>
                    <a:gd name="T3" fmla="*/ 4 h 48"/>
                    <a:gd name="T4" fmla="*/ 43 w 57"/>
                    <a:gd name="T5" fmla="*/ 9 h 48"/>
                    <a:gd name="T6" fmla="*/ 33 w 57"/>
                    <a:gd name="T7" fmla="*/ 9 h 48"/>
                    <a:gd name="T8" fmla="*/ 29 w 57"/>
                    <a:gd name="T9" fmla="*/ 14 h 48"/>
                    <a:gd name="T10" fmla="*/ 57 w 57"/>
                    <a:gd name="T11" fmla="*/ 24 h 48"/>
                    <a:gd name="T12" fmla="*/ 53 w 57"/>
                    <a:gd name="T13" fmla="*/ 28 h 48"/>
                    <a:gd name="T14" fmla="*/ 53 w 57"/>
                    <a:gd name="T15" fmla="*/ 33 h 48"/>
                    <a:gd name="T16" fmla="*/ 43 w 57"/>
                    <a:gd name="T17" fmla="*/ 38 h 48"/>
                    <a:gd name="T18" fmla="*/ 33 w 57"/>
                    <a:gd name="T19" fmla="*/ 38 h 48"/>
                    <a:gd name="T20" fmla="*/ 29 w 57"/>
                    <a:gd name="T21" fmla="*/ 43 h 48"/>
                    <a:gd name="T22" fmla="*/ 29 w 57"/>
                    <a:gd name="T23" fmla="*/ 48 h 48"/>
                    <a:gd name="T24" fmla="*/ 29 w 57"/>
                    <a:gd name="T25" fmla="*/ 48 h 48"/>
                    <a:gd name="T26" fmla="*/ 24 w 57"/>
                    <a:gd name="T27" fmla="*/ 48 h 48"/>
                    <a:gd name="T28" fmla="*/ 19 w 57"/>
                    <a:gd name="T29" fmla="*/ 48 h 48"/>
                    <a:gd name="T30" fmla="*/ 19 w 57"/>
                    <a:gd name="T31" fmla="*/ 43 h 48"/>
                    <a:gd name="T32" fmla="*/ 33 w 57"/>
                    <a:gd name="T33" fmla="*/ 33 h 48"/>
                    <a:gd name="T34" fmla="*/ 38 w 57"/>
                    <a:gd name="T35" fmla="*/ 28 h 48"/>
                    <a:gd name="T36" fmla="*/ 48 w 57"/>
                    <a:gd name="T37" fmla="*/ 24 h 48"/>
                    <a:gd name="T38" fmla="*/ 43 w 57"/>
                    <a:gd name="T39" fmla="*/ 24 h 48"/>
                    <a:gd name="T40" fmla="*/ 38 w 57"/>
                    <a:gd name="T41" fmla="*/ 24 h 48"/>
                    <a:gd name="T42" fmla="*/ 29 w 57"/>
                    <a:gd name="T43" fmla="*/ 24 h 48"/>
                    <a:gd name="T44" fmla="*/ 19 w 57"/>
                    <a:gd name="T45" fmla="*/ 24 h 48"/>
                    <a:gd name="T46" fmla="*/ 14 w 57"/>
                    <a:gd name="T47" fmla="*/ 24 h 48"/>
                    <a:gd name="T48" fmla="*/ 9 w 57"/>
                    <a:gd name="T49" fmla="*/ 19 h 48"/>
                    <a:gd name="T50" fmla="*/ 9 w 57"/>
                    <a:gd name="T51" fmla="*/ 14 h 48"/>
                    <a:gd name="T52" fmla="*/ 24 w 57"/>
                    <a:gd name="T53" fmla="*/ 9 h 48"/>
                    <a:gd name="T54" fmla="*/ 33 w 57"/>
                    <a:gd name="T55" fmla="*/ 4 h 48"/>
                    <a:gd name="T56" fmla="*/ 0 w 57"/>
                    <a:gd name="T57" fmla="*/ 0 h 48"/>
                    <a:gd name="T58" fmla="*/ 14 w 57"/>
                    <a:gd name="T59" fmla="*/ 0 h 48"/>
                    <a:gd name="T60" fmla="*/ 29 w 57"/>
                    <a:gd name="T61" fmla="*/ 0 h 48"/>
                    <a:gd name="T62" fmla="*/ 53 w 57"/>
                    <a:gd name="T63" fmla="*/ 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7" h="48">
                      <a:moveTo>
                        <a:pt x="53" y="4"/>
                      </a:moveTo>
                      <a:lnTo>
                        <a:pt x="48" y="4"/>
                      </a:lnTo>
                      <a:lnTo>
                        <a:pt x="43" y="9"/>
                      </a:lnTo>
                      <a:lnTo>
                        <a:pt x="33" y="9"/>
                      </a:lnTo>
                      <a:lnTo>
                        <a:pt x="29" y="14"/>
                      </a:lnTo>
                      <a:lnTo>
                        <a:pt x="57" y="24"/>
                      </a:lnTo>
                      <a:lnTo>
                        <a:pt x="53" y="28"/>
                      </a:lnTo>
                      <a:lnTo>
                        <a:pt x="53" y="33"/>
                      </a:lnTo>
                      <a:lnTo>
                        <a:pt x="43" y="38"/>
                      </a:lnTo>
                      <a:lnTo>
                        <a:pt x="33" y="38"/>
                      </a:lnTo>
                      <a:lnTo>
                        <a:pt x="29" y="43"/>
                      </a:lnTo>
                      <a:lnTo>
                        <a:pt x="29" y="48"/>
                      </a:lnTo>
                      <a:lnTo>
                        <a:pt x="29" y="48"/>
                      </a:lnTo>
                      <a:lnTo>
                        <a:pt x="24" y="48"/>
                      </a:lnTo>
                      <a:lnTo>
                        <a:pt x="19" y="48"/>
                      </a:lnTo>
                      <a:lnTo>
                        <a:pt x="19" y="43"/>
                      </a:lnTo>
                      <a:lnTo>
                        <a:pt x="33" y="33"/>
                      </a:lnTo>
                      <a:lnTo>
                        <a:pt x="38" y="28"/>
                      </a:lnTo>
                      <a:lnTo>
                        <a:pt x="48" y="24"/>
                      </a:lnTo>
                      <a:lnTo>
                        <a:pt x="43" y="24"/>
                      </a:lnTo>
                      <a:lnTo>
                        <a:pt x="38" y="24"/>
                      </a:lnTo>
                      <a:lnTo>
                        <a:pt x="29" y="24"/>
                      </a:lnTo>
                      <a:lnTo>
                        <a:pt x="19" y="24"/>
                      </a:lnTo>
                      <a:lnTo>
                        <a:pt x="14" y="24"/>
                      </a:lnTo>
                      <a:lnTo>
                        <a:pt x="9" y="19"/>
                      </a:lnTo>
                      <a:lnTo>
                        <a:pt x="9" y="14"/>
                      </a:lnTo>
                      <a:lnTo>
                        <a:pt x="24" y="9"/>
                      </a:lnTo>
                      <a:lnTo>
                        <a:pt x="33" y="4"/>
                      </a:lnTo>
                      <a:lnTo>
                        <a:pt x="0" y="0"/>
                      </a:lnTo>
                      <a:lnTo>
                        <a:pt x="14" y="0"/>
                      </a:lnTo>
                      <a:lnTo>
                        <a:pt x="29" y="0"/>
                      </a:lnTo>
                      <a:lnTo>
                        <a:pt x="53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7" name="Freeform 585">
                  <a:extLst>
                    <a:ext uri="{FF2B5EF4-FFF2-40B4-BE49-F238E27FC236}">
                      <a16:creationId xmlns:a16="http://schemas.microsoft.com/office/drawing/2014/main" id="{96E0FDE0-BCE4-4313-8632-96B0110686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7" y="2948"/>
                  <a:ext cx="192" cy="187"/>
                </a:xfrm>
                <a:custGeom>
                  <a:avLst/>
                  <a:gdLst>
                    <a:gd name="T0" fmla="*/ 116 w 192"/>
                    <a:gd name="T1" fmla="*/ 57 h 187"/>
                    <a:gd name="T2" fmla="*/ 130 w 192"/>
                    <a:gd name="T3" fmla="*/ 57 h 187"/>
                    <a:gd name="T4" fmla="*/ 144 w 192"/>
                    <a:gd name="T5" fmla="*/ 43 h 187"/>
                    <a:gd name="T6" fmla="*/ 154 w 192"/>
                    <a:gd name="T7" fmla="*/ 43 h 187"/>
                    <a:gd name="T8" fmla="*/ 164 w 192"/>
                    <a:gd name="T9" fmla="*/ 38 h 187"/>
                    <a:gd name="T10" fmla="*/ 183 w 192"/>
                    <a:gd name="T11" fmla="*/ 14 h 187"/>
                    <a:gd name="T12" fmla="*/ 192 w 192"/>
                    <a:gd name="T13" fmla="*/ 9 h 187"/>
                    <a:gd name="T14" fmla="*/ 188 w 192"/>
                    <a:gd name="T15" fmla="*/ 19 h 187"/>
                    <a:gd name="T16" fmla="*/ 178 w 192"/>
                    <a:gd name="T17" fmla="*/ 28 h 187"/>
                    <a:gd name="T18" fmla="*/ 178 w 192"/>
                    <a:gd name="T19" fmla="*/ 33 h 187"/>
                    <a:gd name="T20" fmla="*/ 183 w 192"/>
                    <a:gd name="T21" fmla="*/ 38 h 187"/>
                    <a:gd name="T22" fmla="*/ 183 w 192"/>
                    <a:gd name="T23" fmla="*/ 43 h 187"/>
                    <a:gd name="T24" fmla="*/ 164 w 192"/>
                    <a:gd name="T25" fmla="*/ 62 h 187"/>
                    <a:gd name="T26" fmla="*/ 149 w 192"/>
                    <a:gd name="T27" fmla="*/ 76 h 187"/>
                    <a:gd name="T28" fmla="*/ 140 w 192"/>
                    <a:gd name="T29" fmla="*/ 91 h 187"/>
                    <a:gd name="T30" fmla="*/ 135 w 192"/>
                    <a:gd name="T31" fmla="*/ 86 h 187"/>
                    <a:gd name="T32" fmla="*/ 96 w 192"/>
                    <a:gd name="T33" fmla="*/ 105 h 187"/>
                    <a:gd name="T34" fmla="*/ 72 w 192"/>
                    <a:gd name="T35" fmla="*/ 124 h 187"/>
                    <a:gd name="T36" fmla="*/ 77 w 192"/>
                    <a:gd name="T37" fmla="*/ 124 h 187"/>
                    <a:gd name="T38" fmla="*/ 106 w 192"/>
                    <a:gd name="T39" fmla="*/ 115 h 187"/>
                    <a:gd name="T40" fmla="*/ 149 w 192"/>
                    <a:gd name="T41" fmla="*/ 91 h 187"/>
                    <a:gd name="T42" fmla="*/ 149 w 192"/>
                    <a:gd name="T43" fmla="*/ 100 h 187"/>
                    <a:gd name="T44" fmla="*/ 159 w 192"/>
                    <a:gd name="T45" fmla="*/ 105 h 187"/>
                    <a:gd name="T46" fmla="*/ 135 w 192"/>
                    <a:gd name="T47" fmla="*/ 129 h 187"/>
                    <a:gd name="T48" fmla="*/ 125 w 192"/>
                    <a:gd name="T49" fmla="*/ 129 h 187"/>
                    <a:gd name="T50" fmla="*/ 144 w 192"/>
                    <a:gd name="T51" fmla="*/ 110 h 187"/>
                    <a:gd name="T52" fmla="*/ 144 w 192"/>
                    <a:gd name="T53" fmla="*/ 105 h 187"/>
                    <a:gd name="T54" fmla="*/ 130 w 192"/>
                    <a:gd name="T55" fmla="*/ 115 h 187"/>
                    <a:gd name="T56" fmla="*/ 87 w 192"/>
                    <a:gd name="T57" fmla="*/ 144 h 187"/>
                    <a:gd name="T58" fmla="*/ 29 w 192"/>
                    <a:gd name="T59" fmla="*/ 168 h 187"/>
                    <a:gd name="T60" fmla="*/ 0 w 192"/>
                    <a:gd name="T61" fmla="*/ 187 h 187"/>
                    <a:gd name="T62" fmla="*/ 10 w 192"/>
                    <a:gd name="T63" fmla="*/ 172 h 187"/>
                    <a:gd name="T64" fmla="*/ 34 w 192"/>
                    <a:gd name="T65" fmla="*/ 158 h 187"/>
                    <a:gd name="T66" fmla="*/ 48 w 192"/>
                    <a:gd name="T67" fmla="*/ 148 h 187"/>
                    <a:gd name="T68" fmla="*/ 48 w 192"/>
                    <a:gd name="T69" fmla="*/ 139 h 187"/>
                    <a:gd name="T70" fmla="*/ 34 w 192"/>
                    <a:gd name="T71" fmla="*/ 144 h 187"/>
                    <a:gd name="T72" fmla="*/ 15 w 192"/>
                    <a:gd name="T73" fmla="*/ 153 h 187"/>
                    <a:gd name="T74" fmla="*/ 44 w 192"/>
                    <a:gd name="T75" fmla="*/ 134 h 187"/>
                    <a:gd name="T76" fmla="*/ 63 w 192"/>
                    <a:gd name="T77" fmla="*/ 124 h 187"/>
                    <a:gd name="T78" fmla="*/ 63 w 192"/>
                    <a:gd name="T79" fmla="*/ 110 h 187"/>
                    <a:gd name="T80" fmla="*/ 20 w 192"/>
                    <a:gd name="T81" fmla="*/ 129 h 187"/>
                    <a:gd name="T82" fmla="*/ 44 w 192"/>
                    <a:gd name="T83" fmla="*/ 120 h 187"/>
                    <a:gd name="T84" fmla="*/ 92 w 192"/>
                    <a:gd name="T85" fmla="*/ 81 h 187"/>
                    <a:gd name="T86" fmla="*/ 106 w 192"/>
                    <a:gd name="T87" fmla="*/ 57 h 187"/>
                    <a:gd name="T88" fmla="*/ 92 w 192"/>
                    <a:gd name="T89" fmla="*/ 62 h 187"/>
                    <a:gd name="T90" fmla="*/ 77 w 192"/>
                    <a:gd name="T91" fmla="*/ 72 h 187"/>
                    <a:gd name="T92" fmla="*/ 53 w 192"/>
                    <a:gd name="T93" fmla="*/ 91 h 187"/>
                    <a:gd name="T94" fmla="*/ 44 w 192"/>
                    <a:gd name="T95" fmla="*/ 91 h 187"/>
                    <a:gd name="T96" fmla="*/ 63 w 192"/>
                    <a:gd name="T97" fmla="*/ 81 h 187"/>
                    <a:gd name="T98" fmla="*/ 92 w 192"/>
                    <a:gd name="T99" fmla="*/ 57 h 187"/>
                    <a:gd name="T100" fmla="*/ 111 w 192"/>
                    <a:gd name="T101" fmla="*/ 48 h 187"/>
                    <a:gd name="T102" fmla="*/ 125 w 192"/>
                    <a:gd name="T103" fmla="*/ 38 h 187"/>
                    <a:gd name="T104" fmla="*/ 149 w 192"/>
                    <a:gd name="T105" fmla="*/ 14 h 187"/>
                    <a:gd name="T106" fmla="*/ 159 w 192"/>
                    <a:gd name="T107" fmla="*/ 14 h 1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92" h="187">
                      <a:moveTo>
                        <a:pt x="159" y="14"/>
                      </a:moveTo>
                      <a:lnTo>
                        <a:pt x="116" y="57"/>
                      </a:lnTo>
                      <a:lnTo>
                        <a:pt x="120" y="62"/>
                      </a:lnTo>
                      <a:lnTo>
                        <a:pt x="130" y="57"/>
                      </a:lnTo>
                      <a:lnTo>
                        <a:pt x="135" y="48"/>
                      </a:lnTo>
                      <a:lnTo>
                        <a:pt x="144" y="43"/>
                      </a:lnTo>
                      <a:lnTo>
                        <a:pt x="154" y="38"/>
                      </a:lnTo>
                      <a:lnTo>
                        <a:pt x="154" y="43"/>
                      </a:lnTo>
                      <a:lnTo>
                        <a:pt x="159" y="43"/>
                      </a:lnTo>
                      <a:lnTo>
                        <a:pt x="164" y="38"/>
                      </a:lnTo>
                      <a:lnTo>
                        <a:pt x="173" y="28"/>
                      </a:lnTo>
                      <a:lnTo>
                        <a:pt x="183" y="14"/>
                      </a:lnTo>
                      <a:lnTo>
                        <a:pt x="188" y="4"/>
                      </a:lnTo>
                      <a:lnTo>
                        <a:pt x="192" y="9"/>
                      </a:lnTo>
                      <a:lnTo>
                        <a:pt x="192" y="14"/>
                      </a:lnTo>
                      <a:lnTo>
                        <a:pt x="188" y="19"/>
                      </a:lnTo>
                      <a:lnTo>
                        <a:pt x="188" y="19"/>
                      </a:lnTo>
                      <a:lnTo>
                        <a:pt x="178" y="28"/>
                      </a:lnTo>
                      <a:lnTo>
                        <a:pt x="178" y="28"/>
                      </a:lnTo>
                      <a:lnTo>
                        <a:pt x="178" y="33"/>
                      </a:lnTo>
                      <a:lnTo>
                        <a:pt x="183" y="33"/>
                      </a:lnTo>
                      <a:lnTo>
                        <a:pt x="183" y="38"/>
                      </a:lnTo>
                      <a:lnTo>
                        <a:pt x="183" y="38"/>
                      </a:lnTo>
                      <a:lnTo>
                        <a:pt x="183" y="43"/>
                      </a:lnTo>
                      <a:lnTo>
                        <a:pt x="178" y="52"/>
                      </a:lnTo>
                      <a:lnTo>
                        <a:pt x="164" y="62"/>
                      </a:lnTo>
                      <a:lnTo>
                        <a:pt x="154" y="67"/>
                      </a:lnTo>
                      <a:lnTo>
                        <a:pt x="149" y="76"/>
                      </a:lnTo>
                      <a:lnTo>
                        <a:pt x="144" y="91"/>
                      </a:lnTo>
                      <a:lnTo>
                        <a:pt x="140" y="91"/>
                      </a:lnTo>
                      <a:lnTo>
                        <a:pt x="140" y="86"/>
                      </a:lnTo>
                      <a:lnTo>
                        <a:pt x="135" y="86"/>
                      </a:lnTo>
                      <a:lnTo>
                        <a:pt x="116" y="96"/>
                      </a:lnTo>
                      <a:lnTo>
                        <a:pt x="96" y="105"/>
                      </a:lnTo>
                      <a:lnTo>
                        <a:pt x="77" y="115"/>
                      </a:lnTo>
                      <a:lnTo>
                        <a:pt x="72" y="124"/>
                      </a:lnTo>
                      <a:lnTo>
                        <a:pt x="63" y="129"/>
                      </a:lnTo>
                      <a:lnTo>
                        <a:pt x="77" y="124"/>
                      </a:lnTo>
                      <a:lnTo>
                        <a:pt x="92" y="120"/>
                      </a:lnTo>
                      <a:lnTo>
                        <a:pt x="106" y="115"/>
                      </a:lnTo>
                      <a:lnTo>
                        <a:pt x="120" y="115"/>
                      </a:lnTo>
                      <a:lnTo>
                        <a:pt x="149" y="91"/>
                      </a:lnTo>
                      <a:lnTo>
                        <a:pt x="149" y="96"/>
                      </a:lnTo>
                      <a:lnTo>
                        <a:pt x="149" y="100"/>
                      </a:lnTo>
                      <a:lnTo>
                        <a:pt x="168" y="91"/>
                      </a:lnTo>
                      <a:lnTo>
                        <a:pt x="159" y="105"/>
                      </a:lnTo>
                      <a:lnTo>
                        <a:pt x="149" y="120"/>
                      </a:lnTo>
                      <a:lnTo>
                        <a:pt x="135" y="129"/>
                      </a:lnTo>
                      <a:lnTo>
                        <a:pt x="120" y="134"/>
                      </a:lnTo>
                      <a:lnTo>
                        <a:pt x="125" y="129"/>
                      </a:lnTo>
                      <a:lnTo>
                        <a:pt x="135" y="120"/>
                      </a:lnTo>
                      <a:lnTo>
                        <a:pt x="144" y="110"/>
                      </a:lnTo>
                      <a:lnTo>
                        <a:pt x="149" y="100"/>
                      </a:lnTo>
                      <a:lnTo>
                        <a:pt x="144" y="105"/>
                      </a:lnTo>
                      <a:lnTo>
                        <a:pt x="140" y="105"/>
                      </a:lnTo>
                      <a:lnTo>
                        <a:pt x="130" y="115"/>
                      </a:lnTo>
                      <a:lnTo>
                        <a:pt x="116" y="129"/>
                      </a:lnTo>
                      <a:lnTo>
                        <a:pt x="87" y="144"/>
                      </a:lnTo>
                      <a:lnTo>
                        <a:pt x="53" y="158"/>
                      </a:lnTo>
                      <a:lnTo>
                        <a:pt x="29" y="168"/>
                      </a:lnTo>
                      <a:lnTo>
                        <a:pt x="15" y="177"/>
                      </a:lnTo>
                      <a:lnTo>
                        <a:pt x="0" y="187"/>
                      </a:lnTo>
                      <a:lnTo>
                        <a:pt x="5" y="177"/>
                      </a:lnTo>
                      <a:lnTo>
                        <a:pt x="10" y="172"/>
                      </a:lnTo>
                      <a:lnTo>
                        <a:pt x="29" y="163"/>
                      </a:lnTo>
                      <a:lnTo>
                        <a:pt x="34" y="158"/>
                      </a:lnTo>
                      <a:lnTo>
                        <a:pt x="44" y="153"/>
                      </a:lnTo>
                      <a:lnTo>
                        <a:pt x="48" y="148"/>
                      </a:lnTo>
                      <a:lnTo>
                        <a:pt x="53" y="139"/>
                      </a:lnTo>
                      <a:lnTo>
                        <a:pt x="48" y="139"/>
                      </a:lnTo>
                      <a:lnTo>
                        <a:pt x="44" y="139"/>
                      </a:lnTo>
                      <a:lnTo>
                        <a:pt x="34" y="144"/>
                      </a:lnTo>
                      <a:lnTo>
                        <a:pt x="24" y="148"/>
                      </a:lnTo>
                      <a:lnTo>
                        <a:pt x="15" y="153"/>
                      </a:lnTo>
                      <a:lnTo>
                        <a:pt x="10" y="153"/>
                      </a:lnTo>
                      <a:lnTo>
                        <a:pt x="44" y="134"/>
                      </a:lnTo>
                      <a:lnTo>
                        <a:pt x="58" y="124"/>
                      </a:lnTo>
                      <a:lnTo>
                        <a:pt x="63" y="124"/>
                      </a:lnTo>
                      <a:lnTo>
                        <a:pt x="68" y="115"/>
                      </a:lnTo>
                      <a:lnTo>
                        <a:pt x="63" y="110"/>
                      </a:lnTo>
                      <a:lnTo>
                        <a:pt x="20" y="129"/>
                      </a:lnTo>
                      <a:lnTo>
                        <a:pt x="20" y="129"/>
                      </a:lnTo>
                      <a:lnTo>
                        <a:pt x="29" y="124"/>
                      </a:lnTo>
                      <a:lnTo>
                        <a:pt x="44" y="120"/>
                      </a:lnTo>
                      <a:lnTo>
                        <a:pt x="68" y="100"/>
                      </a:lnTo>
                      <a:lnTo>
                        <a:pt x="92" y="81"/>
                      </a:lnTo>
                      <a:lnTo>
                        <a:pt x="111" y="62"/>
                      </a:lnTo>
                      <a:lnTo>
                        <a:pt x="106" y="57"/>
                      </a:lnTo>
                      <a:lnTo>
                        <a:pt x="101" y="57"/>
                      </a:lnTo>
                      <a:lnTo>
                        <a:pt x="92" y="62"/>
                      </a:lnTo>
                      <a:lnTo>
                        <a:pt x="87" y="67"/>
                      </a:lnTo>
                      <a:lnTo>
                        <a:pt x="77" y="72"/>
                      </a:lnTo>
                      <a:lnTo>
                        <a:pt x="63" y="86"/>
                      </a:lnTo>
                      <a:lnTo>
                        <a:pt x="53" y="91"/>
                      </a:lnTo>
                      <a:lnTo>
                        <a:pt x="48" y="91"/>
                      </a:lnTo>
                      <a:lnTo>
                        <a:pt x="44" y="91"/>
                      </a:lnTo>
                      <a:lnTo>
                        <a:pt x="53" y="91"/>
                      </a:lnTo>
                      <a:lnTo>
                        <a:pt x="63" y="81"/>
                      </a:lnTo>
                      <a:lnTo>
                        <a:pt x="77" y="67"/>
                      </a:lnTo>
                      <a:lnTo>
                        <a:pt x="92" y="57"/>
                      </a:lnTo>
                      <a:lnTo>
                        <a:pt x="101" y="52"/>
                      </a:lnTo>
                      <a:lnTo>
                        <a:pt x="111" y="48"/>
                      </a:lnTo>
                      <a:lnTo>
                        <a:pt x="116" y="48"/>
                      </a:lnTo>
                      <a:lnTo>
                        <a:pt x="125" y="38"/>
                      </a:lnTo>
                      <a:lnTo>
                        <a:pt x="140" y="28"/>
                      </a:lnTo>
                      <a:lnTo>
                        <a:pt x="149" y="14"/>
                      </a:lnTo>
                      <a:lnTo>
                        <a:pt x="164" y="0"/>
                      </a:lnTo>
                      <a:lnTo>
                        <a:pt x="159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8" name="Freeform 586">
                  <a:extLst>
                    <a:ext uri="{FF2B5EF4-FFF2-40B4-BE49-F238E27FC236}">
                      <a16:creationId xmlns:a16="http://schemas.microsoft.com/office/drawing/2014/main" id="{400A430D-BFEA-44F8-B512-05C47C164B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1" y="2952"/>
                  <a:ext cx="19" cy="140"/>
                </a:xfrm>
                <a:custGeom>
                  <a:avLst/>
                  <a:gdLst>
                    <a:gd name="T0" fmla="*/ 9 w 19"/>
                    <a:gd name="T1" fmla="*/ 140 h 140"/>
                    <a:gd name="T2" fmla="*/ 5 w 19"/>
                    <a:gd name="T3" fmla="*/ 120 h 140"/>
                    <a:gd name="T4" fmla="*/ 0 w 19"/>
                    <a:gd name="T5" fmla="*/ 101 h 140"/>
                    <a:gd name="T6" fmla="*/ 0 w 19"/>
                    <a:gd name="T7" fmla="*/ 87 h 140"/>
                    <a:gd name="T8" fmla="*/ 5 w 19"/>
                    <a:gd name="T9" fmla="*/ 68 h 140"/>
                    <a:gd name="T10" fmla="*/ 9 w 19"/>
                    <a:gd name="T11" fmla="*/ 34 h 140"/>
                    <a:gd name="T12" fmla="*/ 14 w 19"/>
                    <a:gd name="T13" fmla="*/ 0 h 140"/>
                    <a:gd name="T14" fmla="*/ 19 w 19"/>
                    <a:gd name="T15" fmla="*/ 15 h 140"/>
                    <a:gd name="T16" fmla="*/ 19 w 19"/>
                    <a:gd name="T17" fmla="*/ 34 h 140"/>
                    <a:gd name="T18" fmla="*/ 14 w 19"/>
                    <a:gd name="T19" fmla="*/ 68 h 140"/>
                    <a:gd name="T20" fmla="*/ 5 w 19"/>
                    <a:gd name="T21" fmla="*/ 101 h 140"/>
                    <a:gd name="T22" fmla="*/ 5 w 19"/>
                    <a:gd name="T23" fmla="*/ 120 h 140"/>
                    <a:gd name="T24" fmla="*/ 5 w 19"/>
                    <a:gd name="T25" fmla="*/ 125 h 140"/>
                    <a:gd name="T26" fmla="*/ 9 w 19"/>
                    <a:gd name="T27" fmla="*/ 140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9" h="140">
                      <a:moveTo>
                        <a:pt x="9" y="140"/>
                      </a:moveTo>
                      <a:lnTo>
                        <a:pt x="5" y="120"/>
                      </a:lnTo>
                      <a:lnTo>
                        <a:pt x="0" y="101"/>
                      </a:lnTo>
                      <a:lnTo>
                        <a:pt x="0" y="87"/>
                      </a:lnTo>
                      <a:lnTo>
                        <a:pt x="5" y="68"/>
                      </a:lnTo>
                      <a:lnTo>
                        <a:pt x="9" y="34"/>
                      </a:lnTo>
                      <a:lnTo>
                        <a:pt x="14" y="0"/>
                      </a:lnTo>
                      <a:lnTo>
                        <a:pt x="19" y="15"/>
                      </a:lnTo>
                      <a:lnTo>
                        <a:pt x="19" y="34"/>
                      </a:lnTo>
                      <a:lnTo>
                        <a:pt x="14" y="68"/>
                      </a:lnTo>
                      <a:lnTo>
                        <a:pt x="5" y="101"/>
                      </a:lnTo>
                      <a:lnTo>
                        <a:pt x="5" y="120"/>
                      </a:lnTo>
                      <a:lnTo>
                        <a:pt x="5" y="125"/>
                      </a:lnTo>
                      <a:lnTo>
                        <a:pt x="9" y="14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099" name="Freeform 587">
                  <a:extLst>
                    <a:ext uri="{FF2B5EF4-FFF2-40B4-BE49-F238E27FC236}">
                      <a16:creationId xmlns:a16="http://schemas.microsoft.com/office/drawing/2014/main" id="{9F7DD1B5-F06A-4182-A01A-775A58A1D9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8" y="2957"/>
                  <a:ext cx="19" cy="15"/>
                </a:xfrm>
                <a:custGeom>
                  <a:avLst/>
                  <a:gdLst>
                    <a:gd name="T0" fmla="*/ 0 w 19"/>
                    <a:gd name="T1" fmla="*/ 15 h 15"/>
                    <a:gd name="T2" fmla="*/ 19 w 19"/>
                    <a:gd name="T3" fmla="*/ 0 h 15"/>
                    <a:gd name="T4" fmla="*/ 14 w 19"/>
                    <a:gd name="T5" fmla="*/ 5 h 15"/>
                    <a:gd name="T6" fmla="*/ 0 w 19"/>
                    <a:gd name="T7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15">
                      <a:moveTo>
                        <a:pt x="0" y="15"/>
                      </a:moveTo>
                      <a:lnTo>
                        <a:pt x="19" y="0"/>
                      </a:lnTo>
                      <a:lnTo>
                        <a:pt x="14" y="5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0" name="Freeform 588">
                  <a:extLst>
                    <a:ext uri="{FF2B5EF4-FFF2-40B4-BE49-F238E27FC236}">
                      <a16:creationId xmlns:a16="http://schemas.microsoft.com/office/drawing/2014/main" id="{8C21CDD6-C878-4CA7-9314-5609E427B6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06" y="2986"/>
                  <a:ext cx="14" cy="14"/>
                </a:xfrm>
                <a:custGeom>
                  <a:avLst/>
                  <a:gdLst>
                    <a:gd name="T0" fmla="*/ 14 w 14"/>
                    <a:gd name="T1" fmla="*/ 0 h 14"/>
                    <a:gd name="T2" fmla="*/ 0 w 14"/>
                    <a:gd name="T3" fmla="*/ 14 h 14"/>
                    <a:gd name="T4" fmla="*/ 14 w 14"/>
                    <a:gd name="T5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" h="14">
                      <a:moveTo>
                        <a:pt x="14" y="0"/>
                      </a:moveTo>
                      <a:lnTo>
                        <a:pt x="0" y="14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1" name="Freeform 589">
                  <a:extLst>
                    <a:ext uri="{FF2B5EF4-FFF2-40B4-BE49-F238E27FC236}">
                      <a16:creationId xmlns:a16="http://schemas.microsoft.com/office/drawing/2014/main" id="{C43D6D60-7E77-47D0-BB25-13A242F642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9" y="2991"/>
                  <a:ext cx="19" cy="86"/>
                </a:xfrm>
                <a:custGeom>
                  <a:avLst/>
                  <a:gdLst>
                    <a:gd name="T0" fmla="*/ 0 w 19"/>
                    <a:gd name="T1" fmla="*/ 86 h 86"/>
                    <a:gd name="T2" fmla="*/ 0 w 19"/>
                    <a:gd name="T3" fmla="*/ 77 h 86"/>
                    <a:gd name="T4" fmla="*/ 0 w 19"/>
                    <a:gd name="T5" fmla="*/ 62 h 86"/>
                    <a:gd name="T6" fmla="*/ 5 w 19"/>
                    <a:gd name="T7" fmla="*/ 43 h 86"/>
                    <a:gd name="T8" fmla="*/ 14 w 19"/>
                    <a:gd name="T9" fmla="*/ 19 h 86"/>
                    <a:gd name="T10" fmla="*/ 19 w 19"/>
                    <a:gd name="T11" fmla="*/ 0 h 86"/>
                    <a:gd name="T12" fmla="*/ 19 w 19"/>
                    <a:gd name="T13" fmla="*/ 9 h 86"/>
                    <a:gd name="T14" fmla="*/ 19 w 19"/>
                    <a:gd name="T15" fmla="*/ 24 h 86"/>
                    <a:gd name="T16" fmla="*/ 10 w 19"/>
                    <a:gd name="T17" fmla="*/ 43 h 86"/>
                    <a:gd name="T18" fmla="*/ 5 w 19"/>
                    <a:gd name="T19" fmla="*/ 62 h 86"/>
                    <a:gd name="T20" fmla="*/ 0 w 19"/>
                    <a:gd name="T21" fmla="*/ 77 h 86"/>
                    <a:gd name="T22" fmla="*/ 0 w 19"/>
                    <a:gd name="T23" fmla="*/ 86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86">
                      <a:moveTo>
                        <a:pt x="0" y="86"/>
                      </a:moveTo>
                      <a:lnTo>
                        <a:pt x="0" y="77"/>
                      </a:lnTo>
                      <a:lnTo>
                        <a:pt x="0" y="62"/>
                      </a:lnTo>
                      <a:lnTo>
                        <a:pt x="5" y="43"/>
                      </a:lnTo>
                      <a:lnTo>
                        <a:pt x="14" y="19"/>
                      </a:lnTo>
                      <a:lnTo>
                        <a:pt x="19" y="0"/>
                      </a:lnTo>
                      <a:lnTo>
                        <a:pt x="19" y="9"/>
                      </a:lnTo>
                      <a:lnTo>
                        <a:pt x="19" y="24"/>
                      </a:lnTo>
                      <a:lnTo>
                        <a:pt x="10" y="43"/>
                      </a:lnTo>
                      <a:lnTo>
                        <a:pt x="5" y="62"/>
                      </a:lnTo>
                      <a:lnTo>
                        <a:pt x="0" y="77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2" name="Freeform 590">
                  <a:extLst>
                    <a:ext uri="{FF2B5EF4-FFF2-40B4-BE49-F238E27FC236}">
                      <a16:creationId xmlns:a16="http://schemas.microsoft.com/office/drawing/2014/main" id="{6298413C-3210-4F1B-8A4F-A6CEF3149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9" y="2991"/>
                  <a:ext cx="29" cy="53"/>
                </a:xfrm>
                <a:custGeom>
                  <a:avLst/>
                  <a:gdLst>
                    <a:gd name="T0" fmla="*/ 29 w 29"/>
                    <a:gd name="T1" fmla="*/ 48 h 53"/>
                    <a:gd name="T2" fmla="*/ 29 w 29"/>
                    <a:gd name="T3" fmla="*/ 53 h 53"/>
                    <a:gd name="T4" fmla="*/ 24 w 29"/>
                    <a:gd name="T5" fmla="*/ 53 h 53"/>
                    <a:gd name="T6" fmla="*/ 14 w 29"/>
                    <a:gd name="T7" fmla="*/ 48 h 53"/>
                    <a:gd name="T8" fmla="*/ 5 w 29"/>
                    <a:gd name="T9" fmla="*/ 24 h 53"/>
                    <a:gd name="T10" fmla="*/ 0 w 29"/>
                    <a:gd name="T11" fmla="*/ 19 h 53"/>
                    <a:gd name="T12" fmla="*/ 0 w 29"/>
                    <a:gd name="T13" fmla="*/ 14 h 53"/>
                    <a:gd name="T14" fmla="*/ 0 w 29"/>
                    <a:gd name="T15" fmla="*/ 9 h 53"/>
                    <a:gd name="T16" fmla="*/ 5 w 29"/>
                    <a:gd name="T17" fmla="*/ 0 h 53"/>
                    <a:gd name="T18" fmla="*/ 9 w 29"/>
                    <a:gd name="T19" fmla="*/ 14 h 53"/>
                    <a:gd name="T20" fmla="*/ 14 w 29"/>
                    <a:gd name="T21" fmla="*/ 29 h 53"/>
                    <a:gd name="T22" fmla="*/ 19 w 29"/>
                    <a:gd name="T23" fmla="*/ 38 h 53"/>
                    <a:gd name="T24" fmla="*/ 24 w 29"/>
                    <a:gd name="T25" fmla="*/ 43 h 53"/>
                    <a:gd name="T26" fmla="*/ 29 w 29"/>
                    <a:gd name="T27" fmla="*/ 48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9" h="53">
                      <a:moveTo>
                        <a:pt x="29" y="48"/>
                      </a:moveTo>
                      <a:lnTo>
                        <a:pt x="29" y="53"/>
                      </a:lnTo>
                      <a:lnTo>
                        <a:pt x="24" y="53"/>
                      </a:lnTo>
                      <a:lnTo>
                        <a:pt x="14" y="48"/>
                      </a:lnTo>
                      <a:lnTo>
                        <a:pt x="5" y="24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5" y="0"/>
                      </a:lnTo>
                      <a:lnTo>
                        <a:pt x="9" y="14"/>
                      </a:lnTo>
                      <a:lnTo>
                        <a:pt x="14" y="29"/>
                      </a:lnTo>
                      <a:lnTo>
                        <a:pt x="19" y="38"/>
                      </a:lnTo>
                      <a:lnTo>
                        <a:pt x="24" y="43"/>
                      </a:lnTo>
                      <a:lnTo>
                        <a:pt x="29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3" name="Freeform 591">
                  <a:extLst>
                    <a:ext uri="{FF2B5EF4-FFF2-40B4-BE49-F238E27FC236}">
                      <a16:creationId xmlns:a16="http://schemas.microsoft.com/office/drawing/2014/main" id="{BAB56355-FB7D-48C1-A48A-48963CA82C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16" y="2996"/>
                  <a:ext cx="20" cy="14"/>
                </a:xfrm>
                <a:custGeom>
                  <a:avLst/>
                  <a:gdLst>
                    <a:gd name="T0" fmla="*/ 20 w 20"/>
                    <a:gd name="T1" fmla="*/ 0 h 14"/>
                    <a:gd name="T2" fmla="*/ 20 w 20"/>
                    <a:gd name="T3" fmla="*/ 4 h 14"/>
                    <a:gd name="T4" fmla="*/ 10 w 20"/>
                    <a:gd name="T5" fmla="*/ 9 h 14"/>
                    <a:gd name="T6" fmla="*/ 0 w 20"/>
                    <a:gd name="T7" fmla="*/ 14 h 14"/>
                    <a:gd name="T8" fmla="*/ 10 w 20"/>
                    <a:gd name="T9" fmla="*/ 4 h 14"/>
                    <a:gd name="T10" fmla="*/ 15 w 20"/>
                    <a:gd name="T11" fmla="*/ 0 h 14"/>
                    <a:gd name="T12" fmla="*/ 15 w 20"/>
                    <a:gd name="T13" fmla="*/ 0 h 14"/>
                    <a:gd name="T14" fmla="*/ 20 w 20"/>
                    <a:gd name="T15" fmla="*/ 0 h 14"/>
                    <a:gd name="T16" fmla="*/ 20 w 20"/>
                    <a:gd name="T17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0" h="14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0" y="9"/>
                      </a:lnTo>
                      <a:lnTo>
                        <a:pt x="0" y="14"/>
                      </a:lnTo>
                      <a:lnTo>
                        <a:pt x="10" y="4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4" name="Freeform 592">
                  <a:extLst>
                    <a:ext uri="{FF2B5EF4-FFF2-40B4-BE49-F238E27FC236}">
                      <a16:creationId xmlns:a16="http://schemas.microsoft.com/office/drawing/2014/main" id="{FB54A2DA-E4CE-4F73-BB97-90C56C6E2A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0" y="3005"/>
                  <a:ext cx="10" cy="115"/>
                </a:xfrm>
                <a:custGeom>
                  <a:avLst/>
                  <a:gdLst>
                    <a:gd name="T0" fmla="*/ 5 w 10"/>
                    <a:gd name="T1" fmla="*/ 115 h 115"/>
                    <a:gd name="T2" fmla="*/ 0 w 10"/>
                    <a:gd name="T3" fmla="*/ 91 h 115"/>
                    <a:gd name="T4" fmla="*/ 0 w 10"/>
                    <a:gd name="T5" fmla="*/ 58 h 115"/>
                    <a:gd name="T6" fmla="*/ 0 w 10"/>
                    <a:gd name="T7" fmla="*/ 43 h 115"/>
                    <a:gd name="T8" fmla="*/ 0 w 10"/>
                    <a:gd name="T9" fmla="*/ 29 h 115"/>
                    <a:gd name="T10" fmla="*/ 0 w 10"/>
                    <a:gd name="T11" fmla="*/ 15 h 115"/>
                    <a:gd name="T12" fmla="*/ 5 w 10"/>
                    <a:gd name="T13" fmla="*/ 0 h 115"/>
                    <a:gd name="T14" fmla="*/ 10 w 10"/>
                    <a:gd name="T15" fmla="*/ 29 h 115"/>
                    <a:gd name="T16" fmla="*/ 10 w 10"/>
                    <a:gd name="T17" fmla="*/ 58 h 115"/>
                    <a:gd name="T18" fmla="*/ 5 w 10"/>
                    <a:gd name="T19" fmla="*/ 115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115">
                      <a:moveTo>
                        <a:pt x="5" y="115"/>
                      </a:moveTo>
                      <a:lnTo>
                        <a:pt x="0" y="91"/>
                      </a:lnTo>
                      <a:lnTo>
                        <a:pt x="0" y="58"/>
                      </a:lnTo>
                      <a:lnTo>
                        <a:pt x="0" y="43"/>
                      </a:lnTo>
                      <a:lnTo>
                        <a:pt x="0" y="29"/>
                      </a:lnTo>
                      <a:lnTo>
                        <a:pt x="0" y="15"/>
                      </a:lnTo>
                      <a:lnTo>
                        <a:pt x="5" y="0"/>
                      </a:lnTo>
                      <a:lnTo>
                        <a:pt x="10" y="29"/>
                      </a:lnTo>
                      <a:lnTo>
                        <a:pt x="10" y="58"/>
                      </a:lnTo>
                      <a:lnTo>
                        <a:pt x="5" y="1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5" name="Freeform 593">
                  <a:extLst>
                    <a:ext uri="{FF2B5EF4-FFF2-40B4-BE49-F238E27FC236}">
                      <a16:creationId xmlns:a16="http://schemas.microsoft.com/office/drawing/2014/main" id="{A25BD842-9D55-49DB-AF40-0481560FD5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4" y="3005"/>
                  <a:ext cx="62" cy="43"/>
                </a:xfrm>
                <a:custGeom>
                  <a:avLst/>
                  <a:gdLst>
                    <a:gd name="T0" fmla="*/ 57 w 62"/>
                    <a:gd name="T1" fmla="*/ 10 h 43"/>
                    <a:gd name="T2" fmla="*/ 0 w 62"/>
                    <a:gd name="T3" fmla="*/ 43 h 43"/>
                    <a:gd name="T4" fmla="*/ 5 w 62"/>
                    <a:gd name="T5" fmla="*/ 34 h 43"/>
                    <a:gd name="T6" fmla="*/ 9 w 62"/>
                    <a:gd name="T7" fmla="*/ 29 h 43"/>
                    <a:gd name="T8" fmla="*/ 24 w 62"/>
                    <a:gd name="T9" fmla="*/ 24 h 43"/>
                    <a:gd name="T10" fmla="*/ 43 w 62"/>
                    <a:gd name="T11" fmla="*/ 15 h 43"/>
                    <a:gd name="T12" fmla="*/ 48 w 62"/>
                    <a:gd name="T13" fmla="*/ 10 h 43"/>
                    <a:gd name="T14" fmla="*/ 53 w 62"/>
                    <a:gd name="T15" fmla="*/ 0 h 43"/>
                    <a:gd name="T16" fmla="*/ 62 w 62"/>
                    <a:gd name="T17" fmla="*/ 0 h 43"/>
                    <a:gd name="T18" fmla="*/ 57 w 62"/>
                    <a:gd name="T19" fmla="*/ 1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43">
                      <a:moveTo>
                        <a:pt x="57" y="10"/>
                      </a:moveTo>
                      <a:lnTo>
                        <a:pt x="0" y="43"/>
                      </a:lnTo>
                      <a:lnTo>
                        <a:pt x="5" y="34"/>
                      </a:lnTo>
                      <a:lnTo>
                        <a:pt x="9" y="29"/>
                      </a:lnTo>
                      <a:lnTo>
                        <a:pt x="24" y="24"/>
                      </a:lnTo>
                      <a:lnTo>
                        <a:pt x="43" y="15"/>
                      </a:lnTo>
                      <a:lnTo>
                        <a:pt x="48" y="10"/>
                      </a:lnTo>
                      <a:lnTo>
                        <a:pt x="53" y="0"/>
                      </a:lnTo>
                      <a:lnTo>
                        <a:pt x="62" y="0"/>
                      </a:lnTo>
                      <a:lnTo>
                        <a:pt x="57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6" name="Freeform 594">
                  <a:extLst>
                    <a:ext uri="{FF2B5EF4-FFF2-40B4-BE49-F238E27FC236}">
                      <a16:creationId xmlns:a16="http://schemas.microsoft.com/office/drawing/2014/main" id="{18954306-3486-48E7-B56F-638DA6EDD6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21" y="3015"/>
                  <a:ext cx="24" cy="19"/>
                </a:xfrm>
                <a:custGeom>
                  <a:avLst/>
                  <a:gdLst>
                    <a:gd name="T0" fmla="*/ 24 w 24"/>
                    <a:gd name="T1" fmla="*/ 0 h 19"/>
                    <a:gd name="T2" fmla="*/ 19 w 24"/>
                    <a:gd name="T3" fmla="*/ 5 h 19"/>
                    <a:gd name="T4" fmla="*/ 19 w 24"/>
                    <a:gd name="T5" fmla="*/ 5 h 19"/>
                    <a:gd name="T6" fmla="*/ 10 w 24"/>
                    <a:gd name="T7" fmla="*/ 9 h 19"/>
                    <a:gd name="T8" fmla="*/ 10 w 24"/>
                    <a:gd name="T9" fmla="*/ 9 h 19"/>
                    <a:gd name="T10" fmla="*/ 5 w 24"/>
                    <a:gd name="T11" fmla="*/ 9 h 19"/>
                    <a:gd name="T12" fmla="*/ 5 w 24"/>
                    <a:gd name="T13" fmla="*/ 14 h 19"/>
                    <a:gd name="T14" fmla="*/ 5 w 24"/>
                    <a:gd name="T15" fmla="*/ 19 h 19"/>
                    <a:gd name="T16" fmla="*/ 0 w 24"/>
                    <a:gd name="T17" fmla="*/ 14 h 19"/>
                    <a:gd name="T18" fmla="*/ 0 w 24"/>
                    <a:gd name="T19" fmla="*/ 9 h 19"/>
                    <a:gd name="T20" fmla="*/ 0 w 24"/>
                    <a:gd name="T21" fmla="*/ 5 h 19"/>
                    <a:gd name="T22" fmla="*/ 10 w 24"/>
                    <a:gd name="T23" fmla="*/ 5 h 19"/>
                    <a:gd name="T24" fmla="*/ 15 w 24"/>
                    <a:gd name="T25" fmla="*/ 0 h 19"/>
                    <a:gd name="T26" fmla="*/ 24 w 24"/>
                    <a:gd name="T27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19">
                      <a:moveTo>
                        <a:pt x="24" y="0"/>
                      </a:moveTo>
                      <a:lnTo>
                        <a:pt x="19" y="5"/>
                      </a:lnTo>
                      <a:lnTo>
                        <a:pt x="19" y="5"/>
                      </a:lnTo>
                      <a:lnTo>
                        <a:pt x="10" y="9"/>
                      </a:lnTo>
                      <a:lnTo>
                        <a:pt x="10" y="9"/>
                      </a:lnTo>
                      <a:lnTo>
                        <a:pt x="5" y="9"/>
                      </a:lnTo>
                      <a:lnTo>
                        <a:pt x="5" y="14"/>
                      </a:lnTo>
                      <a:lnTo>
                        <a:pt x="5" y="19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0" y="5"/>
                      </a:lnTo>
                      <a:lnTo>
                        <a:pt x="10" y="5"/>
                      </a:lnTo>
                      <a:lnTo>
                        <a:pt x="15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7" name="Freeform 595">
                  <a:extLst>
                    <a:ext uri="{FF2B5EF4-FFF2-40B4-BE49-F238E27FC236}">
                      <a16:creationId xmlns:a16="http://schemas.microsoft.com/office/drawing/2014/main" id="{16F7AA61-F21A-493D-BF84-6FE46BABE9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8" y="3020"/>
                  <a:ext cx="29" cy="120"/>
                </a:xfrm>
                <a:custGeom>
                  <a:avLst/>
                  <a:gdLst>
                    <a:gd name="T0" fmla="*/ 5 w 29"/>
                    <a:gd name="T1" fmla="*/ 120 h 120"/>
                    <a:gd name="T2" fmla="*/ 5 w 29"/>
                    <a:gd name="T3" fmla="*/ 105 h 120"/>
                    <a:gd name="T4" fmla="*/ 0 w 29"/>
                    <a:gd name="T5" fmla="*/ 91 h 120"/>
                    <a:gd name="T6" fmla="*/ 5 w 29"/>
                    <a:gd name="T7" fmla="*/ 76 h 120"/>
                    <a:gd name="T8" fmla="*/ 5 w 29"/>
                    <a:gd name="T9" fmla="*/ 62 h 120"/>
                    <a:gd name="T10" fmla="*/ 10 w 29"/>
                    <a:gd name="T11" fmla="*/ 33 h 120"/>
                    <a:gd name="T12" fmla="*/ 19 w 29"/>
                    <a:gd name="T13" fmla="*/ 4 h 120"/>
                    <a:gd name="T14" fmla="*/ 29 w 29"/>
                    <a:gd name="T15" fmla="*/ 0 h 120"/>
                    <a:gd name="T16" fmla="*/ 24 w 29"/>
                    <a:gd name="T17" fmla="*/ 4 h 120"/>
                    <a:gd name="T18" fmla="*/ 19 w 29"/>
                    <a:gd name="T19" fmla="*/ 14 h 120"/>
                    <a:gd name="T20" fmla="*/ 15 w 29"/>
                    <a:gd name="T21" fmla="*/ 24 h 120"/>
                    <a:gd name="T22" fmla="*/ 10 w 29"/>
                    <a:gd name="T23" fmla="*/ 43 h 120"/>
                    <a:gd name="T24" fmla="*/ 10 w 29"/>
                    <a:gd name="T25" fmla="*/ 57 h 120"/>
                    <a:gd name="T26" fmla="*/ 10 w 29"/>
                    <a:gd name="T27" fmla="*/ 91 h 120"/>
                    <a:gd name="T28" fmla="*/ 10 w 29"/>
                    <a:gd name="T29" fmla="*/ 105 h 120"/>
                    <a:gd name="T30" fmla="*/ 5 w 29"/>
                    <a:gd name="T31" fmla="*/ 12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9" h="120">
                      <a:moveTo>
                        <a:pt x="5" y="120"/>
                      </a:moveTo>
                      <a:lnTo>
                        <a:pt x="5" y="105"/>
                      </a:lnTo>
                      <a:lnTo>
                        <a:pt x="0" y="91"/>
                      </a:lnTo>
                      <a:lnTo>
                        <a:pt x="5" y="76"/>
                      </a:lnTo>
                      <a:lnTo>
                        <a:pt x="5" y="62"/>
                      </a:lnTo>
                      <a:lnTo>
                        <a:pt x="10" y="33"/>
                      </a:lnTo>
                      <a:lnTo>
                        <a:pt x="19" y="4"/>
                      </a:lnTo>
                      <a:lnTo>
                        <a:pt x="29" y="0"/>
                      </a:lnTo>
                      <a:lnTo>
                        <a:pt x="24" y="4"/>
                      </a:lnTo>
                      <a:lnTo>
                        <a:pt x="19" y="14"/>
                      </a:lnTo>
                      <a:lnTo>
                        <a:pt x="15" y="24"/>
                      </a:lnTo>
                      <a:lnTo>
                        <a:pt x="10" y="43"/>
                      </a:lnTo>
                      <a:lnTo>
                        <a:pt x="10" y="57"/>
                      </a:lnTo>
                      <a:lnTo>
                        <a:pt x="10" y="91"/>
                      </a:lnTo>
                      <a:lnTo>
                        <a:pt x="10" y="105"/>
                      </a:lnTo>
                      <a:lnTo>
                        <a:pt x="5" y="12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8" name="Freeform 596">
                  <a:extLst>
                    <a:ext uri="{FF2B5EF4-FFF2-40B4-BE49-F238E27FC236}">
                      <a16:creationId xmlns:a16="http://schemas.microsoft.com/office/drawing/2014/main" id="{B18CCE7F-EB39-40C5-84A4-C0045222BD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9" y="3024"/>
                  <a:ext cx="110" cy="24"/>
                </a:xfrm>
                <a:custGeom>
                  <a:avLst/>
                  <a:gdLst>
                    <a:gd name="T0" fmla="*/ 110 w 110"/>
                    <a:gd name="T1" fmla="*/ 0 h 24"/>
                    <a:gd name="T2" fmla="*/ 105 w 110"/>
                    <a:gd name="T3" fmla="*/ 5 h 24"/>
                    <a:gd name="T4" fmla="*/ 101 w 110"/>
                    <a:gd name="T5" fmla="*/ 5 h 24"/>
                    <a:gd name="T6" fmla="*/ 91 w 110"/>
                    <a:gd name="T7" fmla="*/ 5 h 24"/>
                    <a:gd name="T8" fmla="*/ 81 w 110"/>
                    <a:gd name="T9" fmla="*/ 5 h 24"/>
                    <a:gd name="T10" fmla="*/ 72 w 110"/>
                    <a:gd name="T11" fmla="*/ 10 h 24"/>
                    <a:gd name="T12" fmla="*/ 38 w 110"/>
                    <a:gd name="T13" fmla="*/ 15 h 24"/>
                    <a:gd name="T14" fmla="*/ 0 w 110"/>
                    <a:gd name="T15" fmla="*/ 24 h 24"/>
                    <a:gd name="T16" fmla="*/ 4 w 110"/>
                    <a:gd name="T17" fmla="*/ 15 h 24"/>
                    <a:gd name="T18" fmla="*/ 9 w 110"/>
                    <a:gd name="T19" fmla="*/ 15 h 24"/>
                    <a:gd name="T20" fmla="*/ 19 w 110"/>
                    <a:gd name="T21" fmla="*/ 15 h 24"/>
                    <a:gd name="T22" fmla="*/ 28 w 110"/>
                    <a:gd name="T23" fmla="*/ 10 h 24"/>
                    <a:gd name="T24" fmla="*/ 33 w 110"/>
                    <a:gd name="T25" fmla="*/ 10 h 24"/>
                    <a:gd name="T26" fmla="*/ 33 w 110"/>
                    <a:gd name="T27" fmla="*/ 10 h 24"/>
                    <a:gd name="T28" fmla="*/ 38 w 110"/>
                    <a:gd name="T29" fmla="*/ 5 h 24"/>
                    <a:gd name="T30" fmla="*/ 52 w 110"/>
                    <a:gd name="T31" fmla="*/ 5 h 24"/>
                    <a:gd name="T32" fmla="*/ 72 w 110"/>
                    <a:gd name="T33" fmla="*/ 0 h 24"/>
                    <a:gd name="T34" fmla="*/ 91 w 110"/>
                    <a:gd name="T35" fmla="*/ 0 h 24"/>
                    <a:gd name="T36" fmla="*/ 110 w 110"/>
                    <a:gd name="T37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10" h="24">
                      <a:moveTo>
                        <a:pt x="110" y="0"/>
                      </a:moveTo>
                      <a:lnTo>
                        <a:pt x="105" y="5"/>
                      </a:lnTo>
                      <a:lnTo>
                        <a:pt x="101" y="5"/>
                      </a:lnTo>
                      <a:lnTo>
                        <a:pt x="91" y="5"/>
                      </a:lnTo>
                      <a:lnTo>
                        <a:pt x="81" y="5"/>
                      </a:lnTo>
                      <a:lnTo>
                        <a:pt x="72" y="10"/>
                      </a:lnTo>
                      <a:lnTo>
                        <a:pt x="38" y="15"/>
                      </a:lnTo>
                      <a:lnTo>
                        <a:pt x="0" y="24"/>
                      </a:lnTo>
                      <a:lnTo>
                        <a:pt x="4" y="15"/>
                      </a:lnTo>
                      <a:lnTo>
                        <a:pt x="9" y="15"/>
                      </a:lnTo>
                      <a:lnTo>
                        <a:pt x="19" y="15"/>
                      </a:lnTo>
                      <a:lnTo>
                        <a:pt x="28" y="10"/>
                      </a:lnTo>
                      <a:lnTo>
                        <a:pt x="33" y="10"/>
                      </a:lnTo>
                      <a:lnTo>
                        <a:pt x="33" y="10"/>
                      </a:lnTo>
                      <a:lnTo>
                        <a:pt x="38" y="5"/>
                      </a:lnTo>
                      <a:lnTo>
                        <a:pt x="52" y="5"/>
                      </a:lnTo>
                      <a:lnTo>
                        <a:pt x="72" y="0"/>
                      </a:lnTo>
                      <a:lnTo>
                        <a:pt x="91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09" name="Freeform 597">
                  <a:extLst>
                    <a:ext uri="{FF2B5EF4-FFF2-40B4-BE49-F238E27FC236}">
                      <a16:creationId xmlns:a16="http://schemas.microsoft.com/office/drawing/2014/main" id="{BFB1D96D-AEBC-49A5-8E9B-FA4F525477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31" y="3024"/>
                  <a:ext cx="19" cy="15"/>
                </a:xfrm>
                <a:custGeom>
                  <a:avLst/>
                  <a:gdLst>
                    <a:gd name="T0" fmla="*/ 14 w 19"/>
                    <a:gd name="T1" fmla="*/ 0 h 15"/>
                    <a:gd name="T2" fmla="*/ 19 w 19"/>
                    <a:gd name="T3" fmla="*/ 5 h 15"/>
                    <a:gd name="T4" fmla="*/ 14 w 19"/>
                    <a:gd name="T5" fmla="*/ 10 h 15"/>
                    <a:gd name="T6" fmla="*/ 5 w 19"/>
                    <a:gd name="T7" fmla="*/ 15 h 15"/>
                    <a:gd name="T8" fmla="*/ 0 w 19"/>
                    <a:gd name="T9" fmla="*/ 10 h 15"/>
                    <a:gd name="T10" fmla="*/ 0 w 19"/>
                    <a:gd name="T11" fmla="*/ 10 h 15"/>
                    <a:gd name="T12" fmla="*/ 5 w 19"/>
                    <a:gd name="T13" fmla="*/ 0 h 15"/>
                    <a:gd name="T14" fmla="*/ 9 w 19"/>
                    <a:gd name="T15" fmla="*/ 5 h 15"/>
                    <a:gd name="T16" fmla="*/ 9 w 19"/>
                    <a:gd name="T17" fmla="*/ 0 h 15"/>
                    <a:gd name="T18" fmla="*/ 14 w 19"/>
                    <a:gd name="T19" fmla="*/ 0 h 15"/>
                    <a:gd name="T20" fmla="*/ 14 w 19"/>
                    <a:gd name="T21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15">
                      <a:moveTo>
                        <a:pt x="14" y="0"/>
                      </a:moveTo>
                      <a:lnTo>
                        <a:pt x="19" y="5"/>
                      </a:lnTo>
                      <a:lnTo>
                        <a:pt x="14" y="10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5" y="0"/>
                      </a:lnTo>
                      <a:lnTo>
                        <a:pt x="9" y="5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0" name="Freeform 598">
                  <a:extLst>
                    <a:ext uri="{FF2B5EF4-FFF2-40B4-BE49-F238E27FC236}">
                      <a16:creationId xmlns:a16="http://schemas.microsoft.com/office/drawing/2014/main" id="{36FA6068-3F33-4311-B814-4DA8F8FC13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2" y="3034"/>
                  <a:ext cx="5" cy="91"/>
                </a:xfrm>
                <a:custGeom>
                  <a:avLst/>
                  <a:gdLst>
                    <a:gd name="T0" fmla="*/ 0 w 5"/>
                    <a:gd name="T1" fmla="*/ 91 h 91"/>
                    <a:gd name="T2" fmla="*/ 0 w 5"/>
                    <a:gd name="T3" fmla="*/ 67 h 91"/>
                    <a:gd name="T4" fmla="*/ 0 w 5"/>
                    <a:gd name="T5" fmla="*/ 48 h 91"/>
                    <a:gd name="T6" fmla="*/ 5 w 5"/>
                    <a:gd name="T7" fmla="*/ 0 h 91"/>
                    <a:gd name="T8" fmla="*/ 5 w 5"/>
                    <a:gd name="T9" fmla="*/ 24 h 91"/>
                    <a:gd name="T10" fmla="*/ 5 w 5"/>
                    <a:gd name="T11" fmla="*/ 48 h 91"/>
                    <a:gd name="T12" fmla="*/ 5 w 5"/>
                    <a:gd name="T13" fmla="*/ 72 h 91"/>
                    <a:gd name="T14" fmla="*/ 5 w 5"/>
                    <a:gd name="T15" fmla="*/ 82 h 91"/>
                    <a:gd name="T16" fmla="*/ 0 w 5"/>
                    <a:gd name="T17" fmla="*/ 91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91">
                      <a:moveTo>
                        <a:pt x="0" y="91"/>
                      </a:moveTo>
                      <a:lnTo>
                        <a:pt x="0" y="67"/>
                      </a:lnTo>
                      <a:lnTo>
                        <a:pt x="0" y="48"/>
                      </a:lnTo>
                      <a:lnTo>
                        <a:pt x="5" y="0"/>
                      </a:lnTo>
                      <a:lnTo>
                        <a:pt x="5" y="24"/>
                      </a:lnTo>
                      <a:lnTo>
                        <a:pt x="5" y="48"/>
                      </a:lnTo>
                      <a:lnTo>
                        <a:pt x="5" y="72"/>
                      </a:lnTo>
                      <a:lnTo>
                        <a:pt x="5" y="82"/>
                      </a:ln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1" name="Freeform 599">
                  <a:extLst>
                    <a:ext uri="{FF2B5EF4-FFF2-40B4-BE49-F238E27FC236}">
                      <a16:creationId xmlns:a16="http://schemas.microsoft.com/office/drawing/2014/main" id="{C11A63B9-628A-4F18-80B0-1C35695613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3" y="3039"/>
                  <a:ext cx="19" cy="9"/>
                </a:xfrm>
                <a:custGeom>
                  <a:avLst/>
                  <a:gdLst>
                    <a:gd name="T0" fmla="*/ 19 w 19"/>
                    <a:gd name="T1" fmla="*/ 0 h 9"/>
                    <a:gd name="T2" fmla="*/ 10 w 19"/>
                    <a:gd name="T3" fmla="*/ 5 h 9"/>
                    <a:gd name="T4" fmla="*/ 5 w 19"/>
                    <a:gd name="T5" fmla="*/ 9 h 9"/>
                    <a:gd name="T6" fmla="*/ 0 w 19"/>
                    <a:gd name="T7" fmla="*/ 9 h 9"/>
                    <a:gd name="T8" fmla="*/ 0 w 19"/>
                    <a:gd name="T9" fmla="*/ 5 h 9"/>
                    <a:gd name="T10" fmla="*/ 5 w 19"/>
                    <a:gd name="T11" fmla="*/ 5 h 9"/>
                    <a:gd name="T12" fmla="*/ 15 w 19"/>
                    <a:gd name="T13" fmla="*/ 0 h 9"/>
                    <a:gd name="T14" fmla="*/ 19 w 19"/>
                    <a:gd name="T15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9">
                      <a:moveTo>
                        <a:pt x="19" y="0"/>
                      </a:moveTo>
                      <a:lnTo>
                        <a:pt x="10" y="5"/>
                      </a:lnTo>
                      <a:lnTo>
                        <a:pt x="5" y="9"/>
                      </a:lnTo>
                      <a:lnTo>
                        <a:pt x="0" y="9"/>
                      </a:lnTo>
                      <a:lnTo>
                        <a:pt x="0" y="5"/>
                      </a:lnTo>
                      <a:lnTo>
                        <a:pt x="5" y="5"/>
                      </a:lnTo>
                      <a:lnTo>
                        <a:pt x="15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2" name="Freeform 600">
                  <a:extLst>
                    <a:ext uri="{FF2B5EF4-FFF2-40B4-BE49-F238E27FC236}">
                      <a16:creationId xmlns:a16="http://schemas.microsoft.com/office/drawing/2014/main" id="{02935747-4768-4C0B-A7BA-5D288153E0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69" y="3039"/>
                  <a:ext cx="28" cy="19"/>
                </a:xfrm>
                <a:custGeom>
                  <a:avLst/>
                  <a:gdLst>
                    <a:gd name="T0" fmla="*/ 28 w 28"/>
                    <a:gd name="T1" fmla="*/ 9 h 19"/>
                    <a:gd name="T2" fmla="*/ 28 w 28"/>
                    <a:gd name="T3" fmla="*/ 14 h 19"/>
                    <a:gd name="T4" fmla="*/ 24 w 28"/>
                    <a:gd name="T5" fmla="*/ 14 h 19"/>
                    <a:gd name="T6" fmla="*/ 24 w 28"/>
                    <a:gd name="T7" fmla="*/ 14 h 19"/>
                    <a:gd name="T8" fmla="*/ 19 w 28"/>
                    <a:gd name="T9" fmla="*/ 19 h 19"/>
                    <a:gd name="T10" fmla="*/ 19 w 28"/>
                    <a:gd name="T11" fmla="*/ 14 h 19"/>
                    <a:gd name="T12" fmla="*/ 19 w 28"/>
                    <a:gd name="T13" fmla="*/ 14 h 19"/>
                    <a:gd name="T14" fmla="*/ 9 w 28"/>
                    <a:gd name="T15" fmla="*/ 14 h 19"/>
                    <a:gd name="T16" fmla="*/ 9 w 28"/>
                    <a:gd name="T17" fmla="*/ 19 h 19"/>
                    <a:gd name="T18" fmla="*/ 4 w 28"/>
                    <a:gd name="T19" fmla="*/ 19 h 19"/>
                    <a:gd name="T20" fmla="*/ 0 w 28"/>
                    <a:gd name="T21" fmla="*/ 19 h 19"/>
                    <a:gd name="T22" fmla="*/ 0 w 28"/>
                    <a:gd name="T23" fmla="*/ 9 h 19"/>
                    <a:gd name="T24" fmla="*/ 0 w 28"/>
                    <a:gd name="T25" fmla="*/ 9 h 19"/>
                    <a:gd name="T26" fmla="*/ 4 w 28"/>
                    <a:gd name="T27" fmla="*/ 5 h 19"/>
                    <a:gd name="T28" fmla="*/ 14 w 28"/>
                    <a:gd name="T29" fmla="*/ 0 h 19"/>
                    <a:gd name="T30" fmla="*/ 19 w 28"/>
                    <a:gd name="T31" fmla="*/ 0 h 19"/>
                    <a:gd name="T32" fmla="*/ 24 w 28"/>
                    <a:gd name="T33" fmla="*/ 0 h 19"/>
                    <a:gd name="T34" fmla="*/ 28 w 28"/>
                    <a:gd name="T35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8" h="19">
                      <a:moveTo>
                        <a:pt x="28" y="9"/>
                      </a:moveTo>
                      <a:lnTo>
                        <a:pt x="28" y="14"/>
                      </a:lnTo>
                      <a:lnTo>
                        <a:pt x="24" y="14"/>
                      </a:lnTo>
                      <a:lnTo>
                        <a:pt x="24" y="14"/>
                      </a:lnTo>
                      <a:lnTo>
                        <a:pt x="19" y="19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9" y="14"/>
                      </a:lnTo>
                      <a:lnTo>
                        <a:pt x="9" y="19"/>
                      </a:lnTo>
                      <a:lnTo>
                        <a:pt x="4" y="19"/>
                      </a:lnTo>
                      <a:lnTo>
                        <a:pt x="0" y="1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4" y="5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8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3" name="Freeform 601">
                  <a:extLst>
                    <a:ext uri="{FF2B5EF4-FFF2-40B4-BE49-F238E27FC236}">
                      <a16:creationId xmlns:a16="http://schemas.microsoft.com/office/drawing/2014/main" id="{4EB29379-6B51-42DB-A4D2-0A721465F5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91" y="3048"/>
                  <a:ext cx="129" cy="106"/>
                </a:xfrm>
                <a:custGeom>
                  <a:avLst/>
                  <a:gdLst>
                    <a:gd name="T0" fmla="*/ 129 w 129"/>
                    <a:gd name="T1" fmla="*/ 5 h 106"/>
                    <a:gd name="T2" fmla="*/ 120 w 129"/>
                    <a:gd name="T3" fmla="*/ 24 h 106"/>
                    <a:gd name="T4" fmla="*/ 105 w 129"/>
                    <a:gd name="T5" fmla="*/ 39 h 106"/>
                    <a:gd name="T6" fmla="*/ 91 w 129"/>
                    <a:gd name="T7" fmla="*/ 48 h 106"/>
                    <a:gd name="T8" fmla="*/ 81 w 129"/>
                    <a:gd name="T9" fmla="*/ 53 h 106"/>
                    <a:gd name="T10" fmla="*/ 76 w 129"/>
                    <a:gd name="T11" fmla="*/ 53 h 106"/>
                    <a:gd name="T12" fmla="*/ 62 w 129"/>
                    <a:gd name="T13" fmla="*/ 68 h 106"/>
                    <a:gd name="T14" fmla="*/ 57 w 129"/>
                    <a:gd name="T15" fmla="*/ 77 h 106"/>
                    <a:gd name="T16" fmla="*/ 57 w 129"/>
                    <a:gd name="T17" fmla="*/ 82 h 106"/>
                    <a:gd name="T18" fmla="*/ 57 w 129"/>
                    <a:gd name="T19" fmla="*/ 87 h 106"/>
                    <a:gd name="T20" fmla="*/ 38 w 129"/>
                    <a:gd name="T21" fmla="*/ 101 h 106"/>
                    <a:gd name="T22" fmla="*/ 28 w 129"/>
                    <a:gd name="T23" fmla="*/ 106 h 106"/>
                    <a:gd name="T24" fmla="*/ 24 w 129"/>
                    <a:gd name="T25" fmla="*/ 106 h 106"/>
                    <a:gd name="T26" fmla="*/ 24 w 129"/>
                    <a:gd name="T27" fmla="*/ 106 h 106"/>
                    <a:gd name="T28" fmla="*/ 19 w 129"/>
                    <a:gd name="T29" fmla="*/ 101 h 106"/>
                    <a:gd name="T30" fmla="*/ 24 w 129"/>
                    <a:gd name="T31" fmla="*/ 96 h 106"/>
                    <a:gd name="T32" fmla="*/ 28 w 129"/>
                    <a:gd name="T33" fmla="*/ 96 h 106"/>
                    <a:gd name="T34" fmla="*/ 43 w 129"/>
                    <a:gd name="T35" fmla="*/ 87 h 106"/>
                    <a:gd name="T36" fmla="*/ 48 w 129"/>
                    <a:gd name="T37" fmla="*/ 82 h 106"/>
                    <a:gd name="T38" fmla="*/ 52 w 129"/>
                    <a:gd name="T39" fmla="*/ 77 h 106"/>
                    <a:gd name="T40" fmla="*/ 57 w 129"/>
                    <a:gd name="T41" fmla="*/ 72 h 106"/>
                    <a:gd name="T42" fmla="*/ 57 w 129"/>
                    <a:gd name="T43" fmla="*/ 63 h 106"/>
                    <a:gd name="T44" fmla="*/ 9 w 129"/>
                    <a:gd name="T45" fmla="*/ 82 h 106"/>
                    <a:gd name="T46" fmla="*/ 0 w 129"/>
                    <a:gd name="T47" fmla="*/ 77 h 106"/>
                    <a:gd name="T48" fmla="*/ 19 w 129"/>
                    <a:gd name="T49" fmla="*/ 68 h 106"/>
                    <a:gd name="T50" fmla="*/ 38 w 129"/>
                    <a:gd name="T51" fmla="*/ 63 h 106"/>
                    <a:gd name="T52" fmla="*/ 57 w 129"/>
                    <a:gd name="T53" fmla="*/ 53 h 106"/>
                    <a:gd name="T54" fmla="*/ 76 w 129"/>
                    <a:gd name="T55" fmla="*/ 48 h 106"/>
                    <a:gd name="T56" fmla="*/ 86 w 129"/>
                    <a:gd name="T57" fmla="*/ 44 h 106"/>
                    <a:gd name="T58" fmla="*/ 96 w 129"/>
                    <a:gd name="T59" fmla="*/ 39 h 106"/>
                    <a:gd name="T60" fmla="*/ 105 w 129"/>
                    <a:gd name="T61" fmla="*/ 29 h 106"/>
                    <a:gd name="T62" fmla="*/ 129 w 129"/>
                    <a:gd name="T63" fmla="*/ 0 h 106"/>
                    <a:gd name="T64" fmla="*/ 129 w 129"/>
                    <a:gd name="T65" fmla="*/ 5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29" h="106">
                      <a:moveTo>
                        <a:pt x="129" y="5"/>
                      </a:moveTo>
                      <a:lnTo>
                        <a:pt x="120" y="24"/>
                      </a:lnTo>
                      <a:lnTo>
                        <a:pt x="105" y="39"/>
                      </a:lnTo>
                      <a:lnTo>
                        <a:pt x="91" y="48"/>
                      </a:lnTo>
                      <a:lnTo>
                        <a:pt x="81" y="53"/>
                      </a:lnTo>
                      <a:lnTo>
                        <a:pt x="76" y="53"/>
                      </a:lnTo>
                      <a:lnTo>
                        <a:pt x="62" y="68"/>
                      </a:lnTo>
                      <a:lnTo>
                        <a:pt x="57" y="77"/>
                      </a:lnTo>
                      <a:lnTo>
                        <a:pt x="57" y="82"/>
                      </a:lnTo>
                      <a:lnTo>
                        <a:pt x="57" y="87"/>
                      </a:lnTo>
                      <a:lnTo>
                        <a:pt x="38" y="101"/>
                      </a:lnTo>
                      <a:lnTo>
                        <a:pt x="28" y="106"/>
                      </a:lnTo>
                      <a:lnTo>
                        <a:pt x="24" y="106"/>
                      </a:lnTo>
                      <a:lnTo>
                        <a:pt x="24" y="106"/>
                      </a:lnTo>
                      <a:lnTo>
                        <a:pt x="19" y="101"/>
                      </a:lnTo>
                      <a:lnTo>
                        <a:pt x="24" y="96"/>
                      </a:lnTo>
                      <a:lnTo>
                        <a:pt x="28" y="96"/>
                      </a:lnTo>
                      <a:lnTo>
                        <a:pt x="43" y="87"/>
                      </a:lnTo>
                      <a:lnTo>
                        <a:pt x="48" y="82"/>
                      </a:lnTo>
                      <a:lnTo>
                        <a:pt x="52" y="77"/>
                      </a:lnTo>
                      <a:lnTo>
                        <a:pt x="57" y="72"/>
                      </a:lnTo>
                      <a:lnTo>
                        <a:pt x="57" y="63"/>
                      </a:lnTo>
                      <a:lnTo>
                        <a:pt x="9" y="82"/>
                      </a:lnTo>
                      <a:lnTo>
                        <a:pt x="0" y="77"/>
                      </a:lnTo>
                      <a:lnTo>
                        <a:pt x="19" y="68"/>
                      </a:lnTo>
                      <a:lnTo>
                        <a:pt x="38" y="63"/>
                      </a:lnTo>
                      <a:lnTo>
                        <a:pt x="57" y="53"/>
                      </a:lnTo>
                      <a:lnTo>
                        <a:pt x="76" y="48"/>
                      </a:lnTo>
                      <a:lnTo>
                        <a:pt x="86" y="44"/>
                      </a:lnTo>
                      <a:lnTo>
                        <a:pt x="96" y="39"/>
                      </a:lnTo>
                      <a:lnTo>
                        <a:pt x="105" y="29"/>
                      </a:lnTo>
                      <a:lnTo>
                        <a:pt x="129" y="0"/>
                      </a:lnTo>
                      <a:lnTo>
                        <a:pt x="12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4" name="Freeform 602">
                  <a:extLst>
                    <a:ext uri="{FF2B5EF4-FFF2-40B4-BE49-F238E27FC236}">
                      <a16:creationId xmlns:a16="http://schemas.microsoft.com/office/drawing/2014/main" id="{37D661B5-338C-4CCE-A2B8-0008E45CF2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36" y="3058"/>
                  <a:ext cx="14" cy="14"/>
                </a:xfrm>
                <a:custGeom>
                  <a:avLst/>
                  <a:gdLst>
                    <a:gd name="T0" fmla="*/ 14 w 14"/>
                    <a:gd name="T1" fmla="*/ 0 h 14"/>
                    <a:gd name="T2" fmla="*/ 14 w 14"/>
                    <a:gd name="T3" fmla="*/ 5 h 14"/>
                    <a:gd name="T4" fmla="*/ 14 w 14"/>
                    <a:gd name="T5" fmla="*/ 10 h 14"/>
                    <a:gd name="T6" fmla="*/ 4 w 14"/>
                    <a:gd name="T7" fmla="*/ 14 h 14"/>
                    <a:gd name="T8" fmla="*/ 4 w 14"/>
                    <a:gd name="T9" fmla="*/ 14 h 14"/>
                    <a:gd name="T10" fmla="*/ 4 w 14"/>
                    <a:gd name="T11" fmla="*/ 14 h 14"/>
                    <a:gd name="T12" fmla="*/ 0 w 14"/>
                    <a:gd name="T13" fmla="*/ 14 h 14"/>
                    <a:gd name="T14" fmla="*/ 4 w 14"/>
                    <a:gd name="T15" fmla="*/ 5 h 14"/>
                    <a:gd name="T16" fmla="*/ 9 w 14"/>
                    <a:gd name="T17" fmla="*/ 0 h 14"/>
                    <a:gd name="T18" fmla="*/ 14 w 14"/>
                    <a:gd name="T1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14">
                      <a:moveTo>
                        <a:pt x="14" y="0"/>
                      </a:moveTo>
                      <a:lnTo>
                        <a:pt x="14" y="5"/>
                      </a:lnTo>
                      <a:lnTo>
                        <a:pt x="14" y="10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0" y="14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5" name="Freeform 603">
                  <a:extLst>
                    <a:ext uri="{FF2B5EF4-FFF2-40B4-BE49-F238E27FC236}">
                      <a16:creationId xmlns:a16="http://schemas.microsoft.com/office/drawing/2014/main" id="{F40BD25E-AB62-432E-8181-F2A43FC07E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4" y="3053"/>
                  <a:ext cx="48" cy="10"/>
                </a:xfrm>
                <a:custGeom>
                  <a:avLst/>
                  <a:gdLst>
                    <a:gd name="T0" fmla="*/ 48 w 48"/>
                    <a:gd name="T1" fmla="*/ 10 h 10"/>
                    <a:gd name="T2" fmla="*/ 34 w 48"/>
                    <a:gd name="T3" fmla="*/ 10 h 10"/>
                    <a:gd name="T4" fmla="*/ 24 w 48"/>
                    <a:gd name="T5" fmla="*/ 10 h 10"/>
                    <a:gd name="T6" fmla="*/ 10 w 48"/>
                    <a:gd name="T7" fmla="*/ 5 h 10"/>
                    <a:gd name="T8" fmla="*/ 0 w 48"/>
                    <a:gd name="T9" fmla="*/ 5 h 10"/>
                    <a:gd name="T10" fmla="*/ 5 w 48"/>
                    <a:gd name="T11" fmla="*/ 5 h 10"/>
                    <a:gd name="T12" fmla="*/ 10 w 48"/>
                    <a:gd name="T13" fmla="*/ 0 h 10"/>
                    <a:gd name="T14" fmla="*/ 20 w 48"/>
                    <a:gd name="T15" fmla="*/ 5 h 10"/>
                    <a:gd name="T16" fmla="*/ 34 w 48"/>
                    <a:gd name="T17" fmla="*/ 10 h 10"/>
                    <a:gd name="T18" fmla="*/ 48 w 48"/>
                    <a:gd name="T1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8" h="10">
                      <a:moveTo>
                        <a:pt x="48" y="10"/>
                      </a:moveTo>
                      <a:lnTo>
                        <a:pt x="34" y="10"/>
                      </a:lnTo>
                      <a:lnTo>
                        <a:pt x="24" y="10"/>
                      </a:ln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20" y="5"/>
                      </a:lnTo>
                      <a:lnTo>
                        <a:pt x="34" y="10"/>
                      </a:lnTo>
                      <a:lnTo>
                        <a:pt x="48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6" name="Freeform 604">
                  <a:extLst>
                    <a:ext uri="{FF2B5EF4-FFF2-40B4-BE49-F238E27FC236}">
                      <a16:creationId xmlns:a16="http://schemas.microsoft.com/office/drawing/2014/main" id="{A1D7CF19-E7B7-42F6-A249-19B196F695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" y="3063"/>
                  <a:ext cx="96" cy="19"/>
                </a:xfrm>
                <a:custGeom>
                  <a:avLst/>
                  <a:gdLst>
                    <a:gd name="T0" fmla="*/ 96 w 96"/>
                    <a:gd name="T1" fmla="*/ 9 h 19"/>
                    <a:gd name="T2" fmla="*/ 72 w 96"/>
                    <a:gd name="T3" fmla="*/ 14 h 19"/>
                    <a:gd name="T4" fmla="*/ 48 w 96"/>
                    <a:gd name="T5" fmla="*/ 14 h 19"/>
                    <a:gd name="T6" fmla="*/ 24 w 96"/>
                    <a:gd name="T7" fmla="*/ 14 h 19"/>
                    <a:gd name="T8" fmla="*/ 0 w 96"/>
                    <a:gd name="T9" fmla="*/ 19 h 19"/>
                    <a:gd name="T10" fmla="*/ 0 w 96"/>
                    <a:gd name="T11" fmla="*/ 14 h 19"/>
                    <a:gd name="T12" fmla="*/ 5 w 96"/>
                    <a:gd name="T13" fmla="*/ 9 h 19"/>
                    <a:gd name="T14" fmla="*/ 14 w 96"/>
                    <a:gd name="T15" fmla="*/ 5 h 19"/>
                    <a:gd name="T16" fmla="*/ 24 w 96"/>
                    <a:gd name="T17" fmla="*/ 5 h 19"/>
                    <a:gd name="T18" fmla="*/ 34 w 96"/>
                    <a:gd name="T19" fmla="*/ 0 h 19"/>
                    <a:gd name="T20" fmla="*/ 43 w 96"/>
                    <a:gd name="T21" fmla="*/ 5 h 19"/>
                    <a:gd name="T22" fmla="*/ 48 w 96"/>
                    <a:gd name="T23" fmla="*/ 5 h 19"/>
                    <a:gd name="T24" fmla="*/ 58 w 96"/>
                    <a:gd name="T25" fmla="*/ 0 h 19"/>
                    <a:gd name="T26" fmla="*/ 62 w 96"/>
                    <a:gd name="T27" fmla="*/ 5 h 19"/>
                    <a:gd name="T28" fmla="*/ 67 w 96"/>
                    <a:gd name="T29" fmla="*/ 0 h 19"/>
                    <a:gd name="T30" fmla="*/ 72 w 96"/>
                    <a:gd name="T31" fmla="*/ 0 h 19"/>
                    <a:gd name="T32" fmla="*/ 82 w 96"/>
                    <a:gd name="T33" fmla="*/ 5 h 19"/>
                    <a:gd name="T34" fmla="*/ 96 w 96"/>
                    <a:gd name="T35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96" h="19">
                      <a:moveTo>
                        <a:pt x="96" y="9"/>
                      </a:moveTo>
                      <a:lnTo>
                        <a:pt x="72" y="14"/>
                      </a:lnTo>
                      <a:lnTo>
                        <a:pt x="48" y="14"/>
                      </a:lnTo>
                      <a:lnTo>
                        <a:pt x="24" y="14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5" y="9"/>
                      </a:lnTo>
                      <a:lnTo>
                        <a:pt x="14" y="5"/>
                      </a:lnTo>
                      <a:lnTo>
                        <a:pt x="24" y="5"/>
                      </a:lnTo>
                      <a:lnTo>
                        <a:pt x="34" y="0"/>
                      </a:lnTo>
                      <a:lnTo>
                        <a:pt x="43" y="5"/>
                      </a:lnTo>
                      <a:lnTo>
                        <a:pt x="48" y="5"/>
                      </a:lnTo>
                      <a:lnTo>
                        <a:pt x="58" y="0"/>
                      </a:lnTo>
                      <a:lnTo>
                        <a:pt x="62" y="5"/>
                      </a:lnTo>
                      <a:lnTo>
                        <a:pt x="67" y="0"/>
                      </a:lnTo>
                      <a:lnTo>
                        <a:pt x="72" y="0"/>
                      </a:lnTo>
                      <a:lnTo>
                        <a:pt x="82" y="5"/>
                      </a:lnTo>
                      <a:lnTo>
                        <a:pt x="96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7" name="Freeform 605">
                  <a:extLst>
                    <a:ext uri="{FF2B5EF4-FFF2-40B4-BE49-F238E27FC236}">
                      <a16:creationId xmlns:a16="http://schemas.microsoft.com/office/drawing/2014/main" id="{8ACFF383-7F5A-4593-AFAD-E9C708D5B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20" y="3068"/>
                  <a:ext cx="106" cy="9"/>
                </a:xfrm>
                <a:custGeom>
                  <a:avLst/>
                  <a:gdLst>
                    <a:gd name="T0" fmla="*/ 106 w 106"/>
                    <a:gd name="T1" fmla="*/ 4 h 9"/>
                    <a:gd name="T2" fmla="*/ 96 w 106"/>
                    <a:gd name="T3" fmla="*/ 4 h 9"/>
                    <a:gd name="T4" fmla="*/ 92 w 106"/>
                    <a:gd name="T5" fmla="*/ 4 h 9"/>
                    <a:gd name="T6" fmla="*/ 68 w 106"/>
                    <a:gd name="T7" fmla="*/ 4 h 9"/>
                    <a:gd name="T8" fmla="*/ 44 w 106"/>
                    <a:gd name="T9" fmla="*/ 4 h 9"/>
                    <a:gd name="T10" fmla="*/ 34 w 106"/>
                    <a:gd name="T11" fmla="*/ 4 h 9"/>
                    <a:gd name="T12" fmla="*/ 24 w 106"/>
                    <a:gd name="T13" fmla="*/ 4 h 9"/>
                    <a:gd name="T14" fmla="*/ 10 w 106"/>
                    <a:gd name="T15" fmla="*/ 9 h 9"/>
                    <a:gd name="T16" fmla="*/ 0 w 106"/>
                    <a:gd name="T17" fmla="*/ 4 h 9"/>
                    <a:gd name="T18" fmla="*/ 15 w 106"/>
                    <a:gd name="T19" fmla="*/ 4 h 9"/>
                    <a:gd name="T20" fmla="*/ 29 w 106"/>
                    <a:gd name="T21" fmla="*/ 4 h 9"/>
                    <a:gd name="T22" fmla="*/ 53 w 106"/>
                    <a:gd name="T23" fmla="*/ 0 h 9"/>
                    <a:gd name="T24" fmla="*/ 82 w 106"/>
                    <a:gd name="T25" fmla="*/ 0 h 9"/>
                    <a:gd name="T26" fmla="*/ 92 w 106"/>
                    <a:gd name="T27" fmla="*/ 0 h 9"/>
                    <a:gd name="T28" fmla="*/ 96 w 106"/>
                    <a:gd name="T29" fmla="*/ 0 h 9"/>
                    <a:gd name="T30" fmla="*/ 106 w 106"/>
                    <a:gd name="T31" fmla="*/ 4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6" h="9">
                      <a:moveTo>
                        <a:pt x="106" y="4"/>
                      </a:moveTo>
                      <a:lnTo>
                        <a:pt x="96" y="4"/>
                      </a:lnTo>
                      <a:lnTo>
                        <a:pt x="92" y="4"/>
                      </a:lnTo>
                      <a:lnTo>
                        <a:pt x="68" y="4"/>
                      </a:lnTo>
                      <a:lnTo>
                        <a:pt x="44" y="4"/>
                      </a:lnTo>
                      <a:lnTo>
                        <a:pt x="34" y="4"/>
                      </a:lnTo>
                      <a:lnTo>
                        <a:pt x="24" y="4"/>
                      </a:lnTo>
                      <a:lnTo>
                        <a:pt x="10" y="9"/>
                      </a:lnTo>
                      <a:lnTo>
                        <a:pt x="0" y="4"/>
                      </a:lnTo>
                      <a:lnTo>
                        <a:pt x="15" y="4"/>
                      </a:lnTo>
                      <a:lnTo>
                        <a:pt x="29" y="4"/>
                      </a:lnTo>
                      <a:lnTo>
                        <a:pt x="53" y="0"/>
                      </a:lnTo>
                      <a:lnTo>
                        <a:pt x="82" y="0"/>
                      </a:lnTo>
                      <a:lnTo>
                        <a:pt x="92" y="0"/>
                      </a:lnTo>
                      <a:lnTo>
                        <a:pt x="96" y="0"/>
                      </a:lnTo>
                      <a:lnTo>
                        <a:pt x="106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8" name="Freeform 606">
                  <a:extLst>
                    <a:ext uri="{FF2B5EF4-FFF2-40B4-BE49-F238E27FC236}">
                      <a16:creationId xmlns:a16="http://schemas.microsoft.com/office/drawing/2014/main" id="{CE2A46CD-889C-45F0-B929-6A4C602369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9" y="3068"/>
                  <a:ext cx="96" cy="14"/>
                </a:xfrm>
                <a:custGeom>
                  <a:avLst/>
                  <a:gdLst>
                    <a:gd name="T0" fmla="*/ 0 w 96"/>
                    <a:gd name="T1" fmla="*/ 14 h 14"/>
                    <a:gd name="T2" fmla="*/ 9 w 96"/>
                    <a:gd name="T3" fmla="*/ 9 h 14"/>
                    <a:gd name="T4" fmla="*/ 19 w 96"/>
                    <a:gd name="T5" fmla="*/ 4 h 14"/>
                    <a:gd name="T6" fmla="*/ 48 w 96"/>
                    <a:gd name="T7" fmla="*/ 4 h 14"/>
                    <a:gd name="T8" fmla="*/ 72 w 96"/>
                    <a:gd name="T9" fmla="*/ 4 h 14"/>
                    <a:gd name="T10" fmla="*/ 96 w 96"/>
                    <a:gd name="T11" fmla="*/ 0 h 14"/>
                    <a:gd name="T12" fmla="*/ 0 w 96"/>
                    <a:gd name="T13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6" h="14">
                      <a:moveTo>
                        <a:pt x="0" y="14"/>
                      </a:moveTo>
                      <a:lnTo>
                        <a:pt x="9" y="9"/>
                      </a:lnTo>
                      <a:lnTo>
                        <a:pt x="19" y="4"/>
                      </a:lnTo>
                      <a:lnTo>
                        <a:pt x="48" y="4"/>
                      </a:lnTo>
                      <a:lnTo>
                        <a:pt x="72" y="4"/>
                      </a:lnTo>
                      <a:lnTo>
                        <a:pt x="96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19" name="Freeform 607">
                  <a:extLst>
                    <a:ext uri="{FF2B5EF4-FFF2-40B4-BE49-F238E27FC236}">
                      <a16:creationId xmlns:a16="http://schemas.microsoft.com/office/drawing/2014/main" id="{2B236E37-0D95-4238-A7DE-326657C137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7" y="3068"/>
                  <a:ext cx="10" cy="24"/>
                </a:xfrm>
                <a:custGeom>
                  <a:avLst/>
                  <a:gdLst>
                    <a:gd name="T0" fmla="*/ 10 w 10"/>
                    <a:gd name="T1" fmla="*/ 0 h 24"/>
                    <a:gd name="T2" fmla="*/ 0 w 10"/>
                    <a:gd name="T3" fmla="*/ 24 h 24"/>
                    <a:gd name="T4" fmla="*/ 10 w 10"/>
                    <a:gd name="T5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" h="24">
                      <a:moveTo>
                        <a:pt x="10" y="0"/>
                      </a:moveTo>
                      <a:lnTo>
                        <a:pt x="0" y="2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0" name="Freeform 608">
                  <a:extLst>
                    <a:ext uri="{FF2B5EF4-FFF2-40B4-BE49-F238E27FC236}">
                      <a16:creationId xmlns:a16="http://schemas.microsoft.com/office/drawing/2014/main" id="{5417D1C7-8F72-4BD9-A8D8-C0CADED36B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3" y="3072"/>
                  <a:ext cx="124" cy="10"/>
                </a:xfrm>
                <a:custGeom>
                  <a:avLst/>
                  <a:gdLst>
                    <a:gd name="T0" fmla="*/ 120 w 124"/>
                    <a:gd name="T1" fmla="*/ 5 h 10"/>
                    <a:gd name="T2" fmla="*/ 100 w 124"/>
                    <a:gd name="T3" fmla="*/ 5 h 10"/>
                    <a:gd name="T4" fmla="*/ 86 w 124"/>
                    <a:gd name="T5" fmla="*/ 5 h 10"/>
                    <a:gd name="T6" fmla="*/ 57 w 124"/>
                    <a:gd name="T7" fmla="*/ 5 h 10"/>
                    <a:gd name="T8" fmla="*/ 0 w 124"/>
                    <a:gd name="T9" fmla="*/ 10 h 10"/>
                    <a:gd name="T10" fmla="*/ 0 w 124"/>
                    <a:gd name="T11" fmla="*/ 5 h 10"/>
                    <a:gd name="T12" fmla="*/ 62 w 124"/>
                    <a:gd name="T13" fmla="*/ 0 h 10"/>
                    <a:gd name="T14" fmla="*/ 91 w 124"/>
                    <a:gd name="T15" fmla="*/ 0 h 10"/>
                    <a:gd name="T16" fmla="*/ 105 w 124"/>
                    <a:gd name="T17" fmla="*/ 0 h 10"/>
                    <a:gd name="T18" fmla="*/ 124 w 124"/>
                    <a:gd name="T19" fmla="*/ 0 h 10"/>
                    <a:gd name="T20" fmla="*/ 120 w 124"/>
                    <a:gd name="T21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4" h="10">
                      <a:moveTo>
                        <a:pt x="120" y="5"/>
                      </a:moveTo>
                      <a:lnTo>
                        <a:pt x="100" y="5"/>
                      </a:lnTo>
                      <a:lnTo>
                        <a:pt x="86" y="5"/>
                      </a:lnTo>
                      <a:lnTo>
                        <a:pt x="57" y="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62" y="0"/>
                      </a:lnTo>
                      <a:lnTo>
                        <a:pt x="91" y="0"/>
                      </a:lnTo>
                      <a:lnTo>
                        <a:pt x="105" y="0"/>
                      </a:lnTo>
                      <a:lnTo>
                        <a:pt x="124" y="0"/>
                      </a:lnTo>
                      <a:lnTo>
                        <a:pt x="120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1" name="Freeform 609">
                  <a:extLst>
                    <a:ext uri="{FF2B5EF4-FFF2-40B4-BE49-F238E27FC236}">
                      <a16:creationId xmlns:a16="http://schemas.microsoft.com/office/drawing/2014/main" id="{C83F61FA-46E5-47F7-956C-A4A236460C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" y="3082"/>
                  <a:ext cx="72" cy="10"/>
                </a:xfrm>
                <a:custGeom>
                  <a:avLst/>
                  <a:gdLst>
                    <a:gd name="T0" fmla="*/ 72 w 72"/>
                    <a:gd name="T1" fmla="*/ 10 h 10"/>
                    <a:gd name="T2" fmla="*/ 53 w 72"/>
                    <a:gd name="T3" fmla="*/ 5 h 10"/>
                    <a:gd name="T4" fmla="*/ 34 w 72"/>
                    <a:gd name="T5" fmla="*/ 10 h 10"/>
                    <a:gd name="T6" fmla="*/ 19 w 72"/>
                    <a:gd name="T7" fmla="*/ 10 h 10"/>
                    <a:gd name="T8" fmla="*/ 0 w 72"/>
                    <a:gd name="T9" fmla="*/ 10 h 10"/>
                    <a:gd name="T10" fmla="*/ 5 w 72"/>
                    <a:gd name="T11" fmla="*/ 5 h 10"/>
                    <a:gd name="T12" fmla="*/ 5 w 72"/>
                    <a:gd name="T13" fmla="*/ 5 h 10"/>
                    <a:gd name="T14" fmla="*/ 15 w 72"/>
                    <a:gd name="T15" fmla="*/ 5 h 10"/>
                    <a:gd name="T16" fmla="*/ 24 w 72"/>
                    <a:gd name="T17" fmla="*/ 5 h 10"/>
                    <a:gd name="T18" fmla="*/ 34 w 72"/>
                    <a:gd name="T19" fmla="*/ 0 h 10"/>
                    <a:gd name="T20" fmla="*/ 34 w 72"/>
                    <a:gd name="T21" fmla="*/ 0 h 10"/>
                    <a:gd name="T22" fmla="*/ 39 w 72"/>
                    <a:gd name="T23" fmla="*/ 0 h 10"/>
                    <a:gd name="T24" fmla="*/ 43 w 72"/>
                    <a:gd name="T25" fmla="*/ 0 h 10"/>
                    <a:gd name="T26" fmla="*/ 53 w 72"/>
                    <a:gd name="T27" fmla="*/ 0 h 10"/>
                    <a:gd name="T28" fmla="*/ 63 w 72"/>
                    <a:gd name="T29" fmla="*/ 5 h 10"/>
                    <a:gd name="T30" fmla="*/ 67 w 72"/>
                    <a:gd name="T31" fmla="*/ 5 h 10"/>
                    <a:gd name="T32" fmla="*/ 72 w 72"/>
                    <a:gd name="T3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" h="10">
                      <a:moveTo>
                        <a:pt x="72" y="10"/>
                      </a:moveTo>
                      <a:lnTo>
                        <a:pt x="53" y="5"/>
                      </a:lnTo>
                      <a:lnTo>
                        <a:pt x="34" y="10"/>
                      </a:lnTo>
                      <a:lnTo>
                        <a:pt x="19" y="10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15" y="5"/>
                      </a:lnTo>
                      <a:lnTo>
                        <a:pt x="24" y="5"/>
                      </a:lnTo>
                      <a:lnTo>
                        <a:pt x="34" y="0"/>
                      </a:lnTo>
                      <a:lnTo>
                        <a:pt x="34" y="0"/>
                      </a:lnTo>
                      <a:lnTo>
                        <a:pt x="39" y="0"/>
                      </a:lnTo>
                      <a:lnTo>
                        <a:pt x="43" y="0"/>
                      </a:lnTo>
                      <a:lnTo>
                        <a:pt x="53" y="0"/>
                      </a:lnTo>
                      <a:lnTo>
                        <a:pt x="63" y="5"/>
                      </a:lnTo>
                      <a:lnTo>
                        <a:pt x="67" y="5"/>
                      </a:lnTo>
                      <a:lnTo>
                        <a:pt x="72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2" name="Freeform 610">
                  <a:extLst>
                    <a:ext uri="{FF2B5EF4-FFF2-40B4-BE49-F238E27FC236}">
                      <a16:creationId xmlns:a16="http://schemas.microsoft.com/office/drawing/2014/main" id="{5AAC483A-DB3E-445A-8CA3-5C3BCF1895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8" y="3082"/>
                  <a:ext cx="19" cy="91"/>
                </a:xfrm>
                <a:custGeom>
                  <a:avLst/>
                  <a:gdLst>
                    <a:gd name="T0" fmla="*/ 14 w 19"/>
                    <a:gd name="T1" fmla="*/ 58 h 91"/>
                    <a:gd name="T2" fmla="*/ 14 w 19"/>
                    <a:gd name="T3" fmla="*/ 91 h 91"/>
                    <a:gd name="T4" fmla="*/ 10 w 19"/>
                    <a:gd name="T5" fmla="*/ 91 h 91"/>
                    <a:gd name="T6" fmla="*/ 10 w 19"/>
                    <a:gd name="T7" fmla="*/ 91 h 91"/>
                    <a:gd name="T8" fmla="*/ 10 w 19"/>
                    <a:gd name="T9" fmla="*/ 86 h 91"/>
                    <a:gd name="T10" fmla="*/ 10 w 19"/>
                    <a:gd name="T11" fmla="*/ 82 h 91"/>
                    <a:gd name="T12" fmla="*/ 5 w 19"/>
                    <a:gd name="T13" fmla="*/ 77 h 91"/>
                    <a:gd name="T14" fmla="*/ 5 w 19"/>
                    <a:gd name="T15" fmla="*/ 58 h 91"/>
                    <a:gd name="T16" fmla="*/ 5 w 19"/>
                    <a:gd name="T17" fmla="*/ 38 h 91"/>
                    <a:gd name="T18" fmla="*/ 0 w 19"/>
                    <a:gd name="T19" fmla="*/ 19 h 91"/>
                    <a:gd name="T20" fmla="*/ 5 w 19"/>
                    <a:gd name="T21" fmla="*/ 10 h 91"/>
                    <a:gd name="T22" fmla="*/ 5 w 19"/>
                    <a:gd name="T23" fmla="*/ 0 h 91"/>
                    <a:gd name="T24" fmla="*/ 10 w 19"/>
                    <a:gd name="T25" fmla="*/ 14 h 91"/>
                    <a:gd name="T26" fmla="*/ 19 w 19"/>
                    <a:gd name="T27" fmla="*/ 29 h 91"/>
                    <a:gd name="T28" fmla="*/ 19 w 19"/>
                    <a:gd name="T29" fmla="*/ 38 h 91"/>
                    <a:gd name="T30" fmla="*/ 19 w 19"/>
                    <a:gd name="T31" fmla="*/ 48 h 91"/>
                    <a:gd name="T32" fmla="*/ 19 w 19"/>
                    <a:gd name="T33" fmla="*/ 53 h 91"/>
                    <a:gd name="T34" fmla="*/ 14 w 19"/>
                    <a:gd name="T35" fmla="*/ 5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9" h="91">
                      <a:moveTo>
                        <a:pt x="14" y="58"/>
                      </a:moveTo>
                      <a:lnTo>
                        <a:pt x="14" y="91"/>
                      </a:lnTo>
                      <a:lnTo>
                        <a:pt x="10" y="91"/>
                      </a:lnTo>
                      <a:lnTo>
                        <a:pt x="10" y="91"/>
                      </a:lnTo>
                      <a:lnTo>
                        <a:pt x="10" y="86"/>
                      </a:lnTo>
                      <a:lnTo>
                        <a:pt x="10" y="82"/>
                      </a:lnTo>
                      <a:lnTo>
                        <a:pt x="5" y="77"/>
                      </a:lnTo>
                      <a:lnTo>
                        <a:pt x="5" y="58"/>
                      </a:lnTo>
                      <a:lnTo>
                        <a:pt x="5" y="38"/>
                      </a:lnTo>
                      <a:lnTo>
                        <a:pt x="0" y="19"/>
                      </a:lnTo>
                      <a:lnTo>
                        <a:pt x="5" y="10"/>
                      </a:lnTo>
                      <a:lnTo>
                        <a:pt x="5" y="0"/>
                      </a:lnTo>
                      <a:lnTo>
                        <a:pt x="10" y="14"/>
                      </a:lnTo>
                      <a:lnTo>
                        <a:pt x="19" y="29"/>
                      </a:lnTo>
                      <a:lnTo>
                        <a:pt x="19" y="38"/>
                      </a:lnTo>
                      <a:lnTo>
                        <a:pt x="19" y="48"/>
                      </a:lnTo>
                      <a:lnTo>
                        <a:pt x="19" y="53"/>
                      </a:lnTo>
                      <a:lnTo>
                        <a:pt x="14" y="5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3" name="Freeform 611">
                  <a:extLst>
                    <a:ext uri="{FF2B5EF4-FFF2-40B4-BE49-F238E27FC236}">
                      <a16:creationId xmlns:a16="http://schemas.microsoft.com/office/drawing/2014/main" id="{FAE94232-DBAB-4C94-B6BC-309ED2D69A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60" y="3082"/>
                  <a:ext cx="24" cy="43"/>
                </a:xfrm>
                <a:custGeom>
                  <a:avLst/>
                  <a:gdLst>
                    <a:gd name="T0" fmla="*/ 24 w 24"/>
                    <a:gd name="T1" fmla="*/ 0 h 43"/>
                    <a:gd name="T2" fmla="*/ 19 w 24"/>
                    <a:gd name="T3" fmla="*/ 5 h 43"/>
                    <a:gd name="T4" fmla="*/ 9 w 24"/>
                    <a:gd name="T5" fmla="*/ 14 h 43"/>
                    <a:gd name="T6" fmla="*/ 9 w 24"/>
                    <a:gd name="T7" fmla="*/ 14 h 43"/>
                    <a:gd name="T8" fmla="*/ 4 w 24"/>
                    <a:gd name="T9" fmla="*/ 19 h 43"/>
                    <a:gd name="T10" fmla="*/ 9 w 24"/>
                    <a:gd name="T11" fmla="*/ 24 h 43"/>
                    <a:gd name="T12" fmla="*/ 9 w 24"/>
                    <a:gd name="T13" fmla="*/ 29 h 43"/>
                    <a:gd name="T14" fmla="*/ 14 w 24"/>
                    <a:gd name="T15" fmla="*/ 24 h 43"/>
                    <a:gd name="T16" fmla="*/ 19 w 24"/>
                    <a:gd name="T17" fmla="*/ 24 h 43"/>
                    <a:gd name="T18" fmla="*/ 19 w 24"/>
                    <a:gd name="T19" fmla="*/ 29 h 43"/>
                    <a:gd name="T20" fmla="*/ 19 w 24"/>
                    <a:gd name="T21" fmla="*/ 34 h 43"/>
                    <a:gd name="T22" fmla="*/ 19 w 24"/>
                    <a:gd name="T23" fmla="*/ 38 h 43"/>
                    <a:gd name="T24" fmla="*/ 19 w 24"/>
                    <a:gd name="T25" fmla="*/ 38 h 43"/>
                    <a:gd name="T26" fmla="*/ 24 w 24"/>
                    <a:gd name="T27" fmla="*/ 38 h 43"/>
                    <a:gd name="T28" fmla="*/ 24 w 24"/>
                    <a:gd name="T29" fmla="*/ 43 h 43"/>
                    <a:gd name="T30" fmla="*/ 14 w 24"/>
                    <a:gd name="T31" fmla="*/ 43 h 43"/>
                    <a:gd name="T32" fmla="*/ 9 w 24"/>
                    <a:gd name="T33" fmla="*/ 24 h 43"/>
                    <a:gd name="T34" fmla="*/ 0 w 24"/>
                    <a:gd name="T35" fmla="*/ 24 h 43"/>
                    <a:gd name="T36" fmla="*/ 0 w 24"/>
                    <a:gd name="T37" fmla="*/ 19 h 43"/>
                    <a:gd name="T38" fmla="*/ 0 w 24"/>
                    <a:gd name="T39" fmla="*/ 14 h 43"/>
                    <a:gd name="T40" fmla="*/ 0 w 24"/>
                    <a:gd name="T41" fmla="*/ 10 h 43"/>
                    <a:gd name="T42" fmla="*/ 4 w 24"/>
                    <a:gd name="T43" fmla="*/ 10 h 43"/>
                    <a:gd name="T44" fmla="*/ 14 w 24"/>
                    <a:gd name="T45" fmla="*/ 0 h 43"/>
                    <a:gd name="T46" fmla="*/ 19 w 24"/>
                    <a:gd name="T47" fmla="*/ 0 h 43"/>
                    <a:gd name="T48" fmla="*/ 24 w 24"/>
                    <a:gd name="T49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4" h="43">
                      <a:moveTo>
                        <a:pt x="24" y="0"/>
                      </a:moveTo>
                      <a:lnTo>
                        <a:pt x="19" y="5"/>
                      </a:lnTo>
                      <a:lnTo>
                        <a:pt x="9" y="14"/>
                      </a:lnTo>
                      <a:lnTo>
                        <a:pt x="9" y="14"/>
                      </a:lnTo>
                      <a:lnTo>
                        <a:pt x="4" y="19"/>
                      </a:lnTo>
                      <a:lnTo>
                        <a:pt x="9" y="24"/>
                      </a:lnTo>
                      <a:lnTo>
                        <a:pt x="9" y="29"/>
                      </a:lnTo>
                      <a:lnTo>
                        <a:pt x="14" y="24"/>
                      </a:lnTo>
                      <a:lnTo>
                        <a:pt x="19" y="24"/>
                      </a:lnTo>
                      <a:lnTo>
                        <a:pt x="19" y="29"/>
                      </a:lnTo>
                      <a:lnTo>
                        <a:pt x="19" y="34"/>
                      </a:lnTo>
                      <a:lnTo>
                        <a:pt x="19" y="38"/>
                      </a:lnTo>
                      <a:lnTo>
                        <a:pt x="19" y="38"/>
                      </a:lnTo>
                      <a:lnTo>
                        <a:pt x="24" y="38"/>
                      </a:lnTo>
                      <a:lnTo>
                        <a:pt x="24" y="43"/>
                      </a:lnTo>
                      <a:lnTo>
                        <a:pt x="14" y="43"/>
                      </a:lnTo>
                      <a:lnTo>
                        <a:pt x="9" y="24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4" y="10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4" name="Freeform 612">
                  <a:extLst>
                    <a:ext uri="{FF2B5EF4-FFF2-40B4-BE49-F238E27FC236}">
                      <a16:creationId xmlns:a16="http://schemas.microsoft.com/office/drawing/2014/main" id="{EED8FAE9-94EC-4F19-888D-7F8EE713E5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9" y="3087"/>
                  <a:ext cx="159" cy="9"/>
                </a:xfrm>
                <a:custGeom>
                  <a:avLst/>
                  <a:gdLst>
                    <a:gd name="T0" fmla="*/ 159 w 159"/>
                    <a:gd name="T1" fmla="*/ 0 h 9"/>
                    <a:gd name="T2" fmla="*/ 120 w 159"/>
                    <a:gd name="T3" fmla="*/ 5 h 9"/>
                    <a:gd name="T4" fmla="*/ 82 w 159"/>
                    <a:gd name="T5" fmla="*/ 5 h 9"/>
                    <a:gd name="T6" fmla="*/ 39 w 159"/>
                    <a:gd name="T7" fmla="*/ 5 h 9"/>
                    <a:gd name="T8" fmla="*/ 0 w 159"/>
                    <a:gd name="T9" fmla="*/ 9 h 9"/>
                    <a:gd name="T10" fmla="*/ 5 w 159"/>
                    <a:gd name="T11" fmla="*/ 5 h 9"/>
                    <a:gd name="T12" fmla="*/ 10 w 159"/>
                    <a:gd name="T13" fmla="*/ 0 h 9"/>
                    <a:gd name="T14" fmla="*/ 19 w 159"/>
                    <a:gd name="T15" fmla="*/ 0 h 9"/>
                    <a:gd name="T16" fmla="*/ 24 w 159"/>
                    <a:gd name="T17" fmla="*/ 0 h 9"/>
                    <a:gd name="T18" fmla="*/ 43 w 159"/>
                    <a:gd name="T19" fmla="*/ 0 h 9"/>
                    <a:gd name="T20" fmla="*/ 48 w 159"/>
                    <a:gd name="T21" fmla="*/ 0 h 9"/>
                    <a:gd name="T22" fmla="*/ 58 w 159"/>
                    <a:gd name="T23" fmla="*/ 0 h 9"/>
                    <a:gd name="T24" fmla="*/ 106 w 159"/>
                    <a:gd name="T25" fmla="*/ 0 h 9"/>
                    <a:gd name="T26" fmla="*/ 135 w 159"/>
                    <a:gd name="T27" fmla="*/ 0 h 9"/>
                    <a:gd name="T28" fmla="*/ 144 w 159"/>
                    <a:gd name="T29" fmla="*/ 0 h 9"/>
                    <a:gd name="T30" fmla="*/ 159 w 159"/>
                    <a:gd name="T31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59" h="9">
                      <a:moveTo>
                        <a:pt x="159" y="0"/>
                      </a:moveTo>
                      <a:lnTo>
                        <a:pt x="120" y="5"/>
                      </a:lnTo>
                      <a:lnTo>
                        <a:pt x="82" y="5"/>
                      </a:lnTo>
                      <a:lnTo>
                        <a:pt x="39" y="5"/>
                      </a:lnTo>
                      <a:lnTo>
                        <a:pt x="0" y="9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43" y="0"/>
                      </a:lnTo>
                      <a:lnTo>
                        <a:pt x="48" y="0"/>
                      </a:lnTo>
                      <a:lnTo>
                        <a:pt x="58" y="0"/>
                      </a:lnTo>
                      <a:lnTo>
                        <a:pt x="106" y="0"/>
                      </a:lnTo>
                      <a:lnTo>
                        <a:pt x="135" y="0"/>
                      </a:lnTo>
                      <a:lnTo>
                        <a:pt x="144" y="0"/>
                      </a:lnTo>
                      <a:lnTo>
                        <a:pt x="15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5" name="Freeform 613">
                  <a:extLst>
                    <a:ext uri="{FF2B5EF4-FFF2-40B4-BE49-F238E27FC236}">
                      <a16:creationId xmlns:a16="http://schemas.microsoft.com/office/drawing/2014/main" id="{9216B2CC-BE20-4929-A0CD-91DF350439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8" y="3082"/>
                  <a:ext cx="15" cy="48"/>
                </a:xfrm>
                <a:custGeom>
                  <a:avLst/>
                  <a:gdLst>
                    <a:gd name="T0" fmla="*/ 15 w 15"/>
                    <a:gd name="T1" fmla="*/ 48 h 48"/>
                    <a:gd name="T2" fmla="*/ 10 w 15"/>
                    <a:gd name="T3" fmla="*/ 43 h 48"/>
                    <a:gd name="T4" fmla="*/ 5 w 15"/>
                    <a:gd name="T5" fmla="*/ 43 h 48"/>
                    <a:gd name="T6" fmla="*/ 5 w 15"/>
                    <a:gd name="T7" fmla="*/ 29 h 48"/>
                    <a:gd name="T8" fmla="*/ 0 w 15"/>
                    <a:gd name="T9" fmla="*/ 5 h 48"/>
                    <a:gd name="T10" fmla="*/ 0 w 15"/>
                    <a:gd name="T11" fmla="*/ 5 h 48"/>
                    <a:gd name="T12" fmla="*/ 5 w 15"/>
                    <a:gd name="T13" fmla="*/ 0 h 48"/>
                    <a:gd name="T14" fmla="*/ 15 w 15"/>
                    <a:gd name="T15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" h="48">
                      <a:moveTo>
                        <a:pt x="15" y="48"/>
                      </a:moveTo>
                      <a:lnTo>
                        <a:pt x="10" y="43"/>
                      </a:lnTo>
                      <a:lnTo>
                        <a:pt x="5" y="43"/>
                      </a:lnTo>
                      <a:lnTo>
                        <a:pt x="5" y="29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5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6" name="Freeform 614">
                  <a:extLst>
                    <a:ext uri="{FF2B5EF4-FFF2-40B4-BE49-F238E27FC236}">
                      <a16:creationId xmlns:a16="http://schemas.microsoft.com/office/drawing/2014/main" id="{04F778C2-1585-464C-B1B6-2BA0C5B1EB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23" y="3087"/>
                  <a:ext cx="86" cy="9"/>
                </a:xfrm>
                <a:custGeom>
                  <a:avLst/>
                  <a:gdLst>
                    <a:gd name="T0" fmla="*/ 86 w 86"/>
                    <a:gd name="T1" fmla="*/ 9 h 9"/>
                    <a:gd name="T2" fmla="*/ 0 w 86"/>
                    <a:gd name="T3" fmla="*/ 9 h 9"/>
                    <a:gd name="T4" fmla="*/ 4 w 86"/>
                    <a:gd name="T5" fmla="*/ 5 h 9"/>
                    <a:gd name="T6" fmla="*/ 9 w 86"/>
                    <a:gd name="T7" fmla="*/ 0 h 9"/>
                    <a:gd name="T8" fmla="*/ 19 w 86"/>
                    <a:gd name="T9" fmla="*/ 0 h 9"/>
                    <a:gd name="T10" fmla="*/ 28 w 86"/>
                    <a:gd name="T11" fmla="*/ 0 h 9"/>
                    <a:gd name="T12" fmla="*/ 38 w 86"/>
                    <a:gd name="T13" fmla="*/ 0 h 9"/>
                    <a:gd name="T14" fmla="*/ 86 w 86"/>
                    <a:gd name="T15" fmla="*/ 5 h 9"/>
                    <a:gd name="T16" fmla="*/ 86 w 86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6" h="9">
                      <a:moveTo>
                        <a:pt x="86" y="9"/>
                      </a:moveTo>
                      <a:lnTo>
                        <a:pt x="0" y="9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19" y="0"/>
                      </a:lnTo>
                      <a:lnTo>
                        <a:pt x="28" y="0"/>
                      </a:lnTo>
                      <a:lnTo>
                        <a:pt x="38" y="0"/>
                      </a:lnTo>
                      <a:lnTo>
                        <a:pt x="86" y="5"/>
                      </a:lnTo>
                      <a:lnTo>
                        <a:pt x="86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7" name="Freeform 615">
                  <a:extLst>
                    <a:ext uri="{FF2B5EF4-FFF2-40B4-BE49-F238E27FC236}">
                      <a16:creationId xmlns:a16="http://schemas.microsoft.com/office/drawing/2014/main" id="{70C9E41E-9E91-4054-A2AE-47768D87A2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22" y="3096"/>
                  <a:ext cx="106" cy="15"/>
                </a:xfrm>
                <a:custGeom>
                  <a:avLst/>
                  <a:gdLst>
                    <a:gd name="T0" fmla="*/ 106 w 106"/>
                    <a:gd name="T1" fmla="*/ 0 h 15"/>
                    <a:gd name="T2" fmla="*/ 82 w 106"/>
                    <a:gd name="T3" fmla="*/ 0 h 15"/>
                    <a:gd name="T4" fmla="*/ 53 w 106"/>
                    <a:gd name="T5" fmla="*/ 5 h 15"/>
                    <a:gd name="T6" fmla="*/ 0 w 106"/>
                    <a:gd name="T7" fmla="*/ 15 h 15"/>
                    <a:gd name="T8" fmla="*/ 24 w 106"/>
                    <a:gd name="T9" fmla="*/ 5 h 15"/>
                    <a:gd name="T10" fmla="*/ 48 w 106"/>
                    <a:gd name="T11" fmla="*/ 0 h 15"/>
                    <a:gd name="T12" fmla="*/ 77 w 106"/>
                    <a:gd name="T13" fmla="*/ 0 h 15"/>
                    <a:gd name="T14" fmla="*/ 106 w 106"/>
                    <a:gd name="T15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6" h="15">
                      <a:moveTo>
                        <a:pt x="106" y="0"/>
                      </a:moveTo>
                      <a:lnTo>
                        <a:pt x="82" y="0"/>
                      </a:lnTo>
                      <a:lnTo>
                        <a:pt x="53" y="5"/>
                      </a:lnTo>
                      <a:lnTo>
                        <a:pt x="0" y="15"/>
                      </a:lnTo>
                      <a:lnTo>
                        <a:pt x="24" y="5"/>
                      </a:lnTo>
                      <a:lnTo>
                        <a:pt x="48" y="0"/>
                      </a:lnTo>
                      <a:lnTo>
                        <a:pt x="77" y="0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8" name="Freeform 616">
                  <a:extLst>
                    <a:ext uri="{FF2B5EF4-FFF2-40B4-BE49-F238E27FC236}">
                      <a16:creationId xmlns:a16="http://schemas.microsoft.com/office/drawing/2014/main" id="{D5257A89-C0ED-4782-B13B-91026FBC1C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2" y="3096"/>
                  <a:ext cx="43" cy="10"/>
                </a:xfrm>
                <a:custGeom>
                  <a:avLst/>
                  <a:gdLst>
                    <a:gd name="T0" fmla="*/ 43 w 43"/>
                    <a:gd name="T1" fmla="*/ 0 h 10"/>
                    <a:gd name="T2" fmla="*/ 38 w 43"/>
                    <a:gd name="T3" fmla="*/ 5 h 10"/>
                    <a:gd name="T4" fmla="*/ 33 w 43"/>
                    <a:gd name="T5" fmla="*/ 5 h 10"/>
                    <a:gd name="T6" fmla="*/ 24 w 43"/>
                    <a:gd name="T7" fmla="*/ 5 h 10"/>
                    <a:gd name="T8" fmla="*/ 9 w 43"/>
                    <a:gd name="T9" fmla="*/ 5 h 10"/>
                    <a:gd name="T10" fmla="*/ 0 w 43"/>
                    <a:gd name="T11" fmla="*/ 10 h 10"/>
                    <a:gd name="T12" fmla="*/ 0 w 43"/>
                    <a:gd name="T13" fmla="*/ 5 h 10"/>
                    <a:gd name="T14" fmla="*/ 5 w 43"/>
                    <a:gd name="T15" fmla="*/ 0 h 10"/>
                    <a:gd name="T16" fmla="*/ 9 w 43"/>
                    <a:gd name="T17" fmla="*/ 0 h 10"/>
                    <a:gd name="T18" fmla="*/ 14 w 43"/>
                    <a:gd name="T19" fmla="*/ 0 h 10"/>
                    <a:gd name="T20" fmla="*/ 24 w 43"/>
                    <a:gd name="T21" fmla="*/ 0 h 10"/>
                    <a:gd name="T22" fmla="*/ 33 w 43"/>
                    <a:gd name="T23" fmla="*/ 0 h 10"/>
                    <a:gd name="T24" fmla="*/ 33 w 43"/>
                    <a:gd name="T25" fmla="*/ 0 h 10"/>
                    <a:gd name="T26" fmla="*/ 38 w 43"/>
                    <a:gd name="T27" fmla="*/ 0 h 10"/>
                    <a:gd name="T28" fmla="*/ 43 w 43"/>
                    <a:gd name="T29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3" h="10">
                      <a:moveTo>
                        <a:pt x="43" y="0"/>
                      </a:moveTo>
                      <a:lnTo>
                        <a:pt x="38" y="5"/>
                      </a:lnTo>
                      <a:lnTo>
                        <a:pt x="33" y="5"/>
                      </a:lnTo>
                      <a:lnTo>
                        <a:pt x="24" y="5"/>
                      </a:lnTo>
                      <a:lnTo>
                        <a:pt x="9" y="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14" y="0"/>
                      </a:lnTo>
                      <a:lnTo>
                        <a:pt x="24" y="0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38" y="0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29" name="Freeform 617">
                  <a:extLst>
                    <a:ext uri="{FF2B5EF4-FFF2-40B4-BE49-F238E27FC236}">
                      <a16:creationId xmlns:a16="http://schemas.microsoft.com/office/drawing/2014/main" id="{9CCD2989-43FB-46FD-B626-2B00CEEA25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8" y="3096"/>
                  <a:ext cx="9" cy="29"/>
                </a:xfrm>
                <a:custGeom>
                  <a:avLst/>
                  <a:gdLst>
                    <a:gd name="T0" fmla="*/ 0 w 9"/>
                    <a:gd name="T1" fmla="*/ 29 h 29"/>
                    <a:gd name="T2" fmla="*/ 0 w 9"/>
                    <a:gd name="T3" fmla="*/ 24 h 29"/>
                    <a:gd name="T4" fmla="*/ 0 w 9"/>
                    <a:gd name="T5" fmla="*/ 24 h 29"/>
                    <a:gd name="T6" fmla="*/ 4 w 9"/>
                    <a:gd name="T7" fmla="*/ 15 h 29"/>
                    <a:gd name="T8" fmla="*/ 4 w 9"/>
                    <a:gd name="T9" fmla="*/ 5 h 29"/>
                    <a:gd name="T10" fmla="*/ 9 w 9"/>
                    <a:gd name="T11" fmla="*/ 0 h 29"/>
                    <a:gd name="T12" fmla="*/ 0 w 9"/>
                    <a:gd name="T1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9">
                      <a:moveTo>
                        <a:pt x="0" y="29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4" y="15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0" name="Freeform 618">
                  <a:extLst>
                    <a:ext uri="{FF2B5EF4-FFF2-40B4-BE49-F238E27FC236}">
                      <a16:creationId xmlns:a16="http://schemas.microsoft.com/office/drawing/2014/main" id="{526F56CA-13F6-4973-884F-C083A5D19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4" y="3096"/>
                  <a:ext cx="10" cy="29"/>
                </a:xfrm>
                <a:custGeom>
                  <a:avLst/>
                  <a:gdLst>
                    <a:gd name="T0" fmla="*/ 10 w 10"/>
                    <a:gd name="T1" fmla="*/ 29 h 29"/>
                    <a:gd name="T2" fmla="*/ 5 w 10"/>
                    <a:gd name="T3" fmla="*/ 29 h 29"/>
                    <a:gd name="T4" fmla="*/ 0 w 10"/>
                    <a:gd name="T5" fmla="*/ 24 h 29"/>
                    <a:gd name="T6" fmla="*/ 0 w 10"/>
                    <a:gd name="T7" fmla="*/ 20 h 29"/>
                    <a:gd name="T8" fmla="*/ 0 w 10"/>
                    <a:gd name="T9" fmla="*/ 10 h 29"/>
                    <a:gd name="T10" fmla="*/ 0 w 10"/>
                    <a:gd name="T11" fmla="*/ 0 h 29"/>
                    <a:gd name="T12" fmla="*/ 5 w 10"/>
                    <a:gd name="T13" fmla="*/ 5 h 29"/>
                    <a:gd name="T14" fmla="*/ 5 w 10"/>
                    <a:gd name="T15" fmla="*/ 15 h 29"/>
                    <a:gd name="T16" fmla="*/ 10 w 10"/>
                    <a:gd name="T17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" h="29">
                      <a:moveTo>
                        <a:pt x="10" y="29"/>
                      </a:move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0" y="20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5" y="15"/>
                      </a:lnTo>
                      <a:lnTo>
                        <a:pt x="10" y="2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1" name="Freeform 619">
                  <a:extLst>
                    <a:ext uri="{FF2B5EF4-FFF2-40B4-BE49-F238E27FC236}">
                      <a16:creationId xmlns:a16="http://schemas.microsoft.com/office/drawing/2014/main" id="{C3E6EFAB-3A42-4087-90EB-5405653206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8" y="3096"/>
                  <a:ext cx="86" cy="5"/>
                </a:xfrm>
                <a:custGeom>
                  <a:avLst/>
                  <a:gdLst>
                    <a:gd name="T0" fmla="*/ 86 w 86"/>
                    <a:gd name="T1" fmla="*/ 0 h 5"/>
                    <a:gd name="T2" fmla="*/ 43 w 86"/>
                    <a:gd name="T3" fmla="*/ 5 h 5"/>
                    <a:gd name="T4" fmla="*/ 19 w 86"/>
                    <a:gd name="T5" fmla="*/ 5 h 5"/>
                    <a:gd name="T6" fmla="*/ 14 w 86"/>
                    <a:gd name="T7" fmla="*/ 5 h 5"/>
                    <a:gd name="T8" fmla="*/ 0 w 86"/>
                    <a:gd name="T9" fmla="*/ 5 h 5"/>
                    <a:gd name="T10" fmla="*/ 43 w 86"/>
                    <a:gd name="T11" fmla="*/ 0 h 5"/>
                    <a:gd name="T12" fmla="*/ 67 w 86"/>
                    <a:gd name="T13" fmla="*/ 0 h 5"/>
                    <a:gd name="T14" fmla="*/ 77 w 86"/>
                    <a:gd name="T15" fmla="*/ 0 h 5"/>
                    <a:gd name="T16" fmla="*/ 86 w 86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6" h="5">
                      <a:moveTo>
                        <a:pt x="86" y="0"/>
                      </a:moveTo>
                      <a:lnTo>
                        <a:pt x="43" y="5"/>
                      </a:lnTo>
                      <a:lnTo>
                        <a:pt x="19" y="5"/>
                      </a:lnTo>
                      <a:lnTo>
                        <a:pt x="14" y="5"/>
                      </a:lnTo>
                      <a:lnTo>
                        <a:pt x="0" y="5"/>
                      </a:lnTo>
                      <a:lnTo>
                        <a:pt x="43" y="0"/>
                      </a:lnTo>
                      <a:lnTo>
                        <a:pt x="67" y="0"/>
                      </a:lnTo>
                      <a:lnTo>
                        <a:pt x="77" y="0"/>
                      </a:lnTo>
                      <a:lnTo>
                        <a:pt x="8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2" name="Freeform 620">
                  <a:extLst>
                    <a:ext uri="{FF2B5EF4-FFF2-40B4-BE49-F238E27FC236}">
                      <a16:creationId xmlns:a16="http://schemas.microsoft.com/office/drawing/2014/main" id="{F62B77A0-A00D-4D61-A6A6-4D7FFD9E1B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2" y="3101"/>
                  <a:ext cx="14" cy="19"/>
                </a:xfrm>
                <a:custGeom>
                  <a:avLst/>
                  <a:gdLst>
                    <a:gd name="T0" fmla="*/ 14 w 14"/>
                    <a:gd name="T1" fmla="*/ 15 h 19"/>
                    <a:gd name="T2" fmla="*/ 14 w 14"/>
                    <a:gd name="T3" fmla="*/ 15 h 19"/>
                    <a:gd name="T4" fmla="*/ 14 w 14"/>
                    <a:gd name="T5" fmla="*/ 19 h 19"/>
                    <a:gd name="T6" fmla="*/ 9 w 14"/>
                    <a:gd name="T7" fmla="*/ 19 h 19"/>
                    <a:gd name="T8" fmla="*/ 4 w 14"/>
                    <a:gd name="T9" fmla="*/ 19 h 19"/>
                    <a:gd name="T10" fmla="*/ 0 w 14"/>
                    <a:gd name="T11" fmla="*/ 15 h 19"/>
                    <a:gd name="T12" fmla="*/ 0 w 14"/>
                    <a:gd name="T13" fmla="*/ 5 h 19"/>
                    <a:gd name="T14" fmla="*/ 0 w 14"/>
                    <a:gd name="T15" fmla="*/ 0 h 19"/>
                    <a:gd name="T16" fmla="*/ 4 w 14"/>
                    <a:gd name="T17" fmla="*/ 0 h 19"/>
                    <a:gd name="T18" fmla="*/ 4 w 14"/>
                    <a:gd name="T19" fmla="*/ 0 h 19"/>
                    <a:gd name="T20" fmla="*/ 9 w 14"/>
                    <a:gd name="T21" fmla="*/ 5 h 19"/>
                    <a:gd name="T22" fmla="*/ 9 w 14"/>
                    <a:gd name="T23" fmla="*/ 10 h 19"/>
                    <a:gd name="T24" fmla="*/ 14 w 14"/>
                    <a:gd name="T25" fmla="*/ 15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19">
                      <a:moveTo>
                        <a:pt x="14" y="15"/>
                      </a:moveTo>
                      <a:lnTo>
                        <a:pt x="14" y="15"/>
                      </a:lnTo>
                      <a:lnTo>
                        <a:pt x="14" y="19"/>
                      </a:lnTo>
                      <a:lnTo>
                        <a:pt x="9" y="19"/>
                      </a:lnTo>
                      <a:lnTo>
                        <a:pt x="4" y="19"/>
                      </a:lnTo>
                      <a:lnTo>
                        <a:pt x="0" y="1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9" y="5"/>
                      </a:lnTo>
                      <a:lnTo>
                        <a:pt x="9" y="10"/>
                      </a:lnTo>
                      <a:lnTo>
                        <a:pt x="14" y="1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3" name="Freeform 621">
                  <a:extLst>
                    <a:ext uri="{FF2B5EF4-FFF2-40B4-BE49-F238E27FC236}">
                      <a16:creationId xmlns:a16="http://schemas.microsoft.com/office/drawing/2014/main" id="{8E295976-B962-44D0-A30C-CEC52C3349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8" y="3101"/>
                  <a:ext cx="28" cy="197"/>
                </a:xfrm>
                <a:custGeom>
                  <a:avLst/>
                  <a:gdLst>
                    <a:gd name="T0" fmla="*/ 24 w 28"/>
                    <a:gd name="T1" fmla="*/ 0 h 197"/>
                    <a:gd name="T2" fmla="*/ 24 w 28"/>
                    <a:gd name="T3" fmla="*/ 34 h 197"/>
                    <a:gd name="T4" fmla="*/ 19 w 28"/>
                    <a:gd name="T5" fmla="*/ 63 h 197"/>
                    <a:gd name="T6" fmla="*/ 19 w 28"/>
                    <a:gd name="T7" fmla="*/ 96 h 197"/>
                    <a:gd name="T8" fmla="*/ 19 w 28"/>
                    <a:gd name="T9" fmla="*/ 111 h 197"/>
                    <a:gd name="T10" fmla="*/ 19 w 28"/>
                    <a:gd name="T11" fmla="*/ 130 h 197"/>
                    <a:gd name="T12" fmla="*/ 28 w 28"/>
                    <a:gd name="T13" fmla="*/ 135 h 197"/>
                    <a:gd name="T14" fmla="*/ 19 w 28"/>
                    <a:gd name="T15" fmla="*/ 140 h 197"/>
                    <a:gd name="T16" fmla="*/ 19 w 28"/>
                    <a:gd name="T17" fmla="*/ 149 h 197"/>
                    <a:gd name="T18" fmla="*/ 14 w 28"/>
                    <a:gd name="T19" fmla="*/ 164 h 197"/>
                    <a:gd name="T20" fmla="*/ 9 w 28"/>
                    <a:gd name="T21" fmla="*/ 178 h 197"/>
                    <a:gd name="T22" fmla="*/ 9 w 28"/>
                    <a:gd name="T23" fmla="*/ 188 h 197"/>
                    <a:gd name="T24" fmla="*/ 9 w 28"/>
                    <a:gd name="T25" fmla="*/ 192 h 197"/>
                    <a:gd name="T26" fmla="*/ 4 w 28"/>
                    <a:gd name="T27" fmla="*/ 197 h 197"/>
                    <a:gd name="T28" fmla="*/ 0 w 28"/>
                    <a:gd name="T29" fmla="*/ 192 h 197"/>
                    <a:gd name="T30" fmla="*/ 0 w 28"/>
                    <a:gd name="T31" fmla="*/ 188 h 197"/>
                    <a:gd name="T32" fmla="*/ 0 w 28"/>
                    <a:gd name="T33" fmla="*/ 178 h 197"/>
                    <a:gd name="T34" fmla="*/ 4 w 28"/>
                    <a:gd name="T35" fmla="*/ 173 h 197"/>
                    <a:gd name="T36" fmla="*/ 9 w 28"/>
                    <a:gd name="T37" fmla="*/ 159 h 197"/>
                    <a:gd name="T38" fmla="*/ 14 w 28"/>
                    <a:gd name="T39" fmla="*/ 154 h 197"/>
                    <a:gd name="T40" fmla="*/ 14 w 28"/>
                    <a:gd name="T41" fmla="*/ 149 h 197"/>
                    <a:gd name="T42" fmla="*/ 9 w 28"/>
                    <a:gd name="T43" fmla="*/ 111 h 197"/>
                    <a:gd name="T44" fmla="*/ 9 w 28"/>
                    <a:gd name="T45" fmla="*/ 77 h 197"/>
                    <a:gd name="T46" fmla="*/ 14 w 28"/>
                    <a:gd name="T47" fmla="*/ 39 h 197"/>
                    <a:gd name="T48" fmla="*/ 24 w 28"/>
                    <a:gd name="T49" fmla="*/ 0 h 197"/>
                    <a:gd name="T50" fmla="*/ 24 w 28"/>
                    <a:gd name="T51" fmla="*/ 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" h="197">
                      <a:moveTo>
                        <a:pt x="24" y="0"/>
                      </a:moveTo>
                      <a:lnTo>
                        <a:pt x="24" y="34"/>
                      </a:lnTo>
                      <a:lnTo>
                        <a:pt x="19" y="63"/>
                      </a:lnTo>
                      <a:lnTo>
                        <a:pt x="19" y="96"/>
                      </a:lnTo>
                      <a:lnTo>
                        <a:pt x="19" y="111"/>
                      </a:lnTo>
                      <a:lnTo>
                        <a:pt x="19" y="130"/>
                      </a:lnTo>
                      <a:lnTo>
                        <a:pt x="28" y="135"/>
                      </a:lnTo>
                      <a:lnTo>
                        <a:pt x="19" y="140"/>
                      </a:lnTo>
                      <a:lnTo>
                        <a:pt x="19" y="149"/>
                      </a:lnTo>
                      <a:lnTo>
                        <a:pt x="14" y="164"/>
                      </a:lnTo>
                      <a:lnTo>
                        <a:pt x="9" y="178"/>
                      </a:lnTo>
                      <a:lnTo>
                        <a:pt x="9" y="188"/>
                      </a:lnTo>
                      <a:lnTo>
                        <a:pt x="9" y="192"/>
                      </a:lnTo>
                      <a:lnTo>
                        <a:pt x="4" y="197"/>
                      </a:lnTo>
                      <a:lnTo>
                        <a:pt x="0" y="192"/>
                      </a:lnTo>
                      <a:lnTo>
                        <a:pt x="0" y="188"/>
                      </a:lnTo>
                      <a:lnTo>
                        <a:pt x="0" y="178"/>
                      </a:lnTo>
                      <a:lnTo>
                        <a:pt x="4" y="173"/>
                      </a:lnTo>
                      <a:lnTo>
                        <a:pt x="9" y="159"/>
                      </a:lnTo>
                      <a:lnTo>
                        <a:pt x="14" y="154"/>
                      </a:lnTo>
                      <a:lnTo>
                        <a:pt x="14" y="149"/>
                      </a:lnTo>
                      <a:lnTo>
                        <a:pt x="9" y="111"/>
                      </a:lnTo>
                      <a:lnTo>
                        <a:pt x="9" y="77"/>
                      </a:lnTo>
                      <a:lnTo>
                        <a:pt x="14" y="39"/>
                      </a:lnTo>
                      <a:lnTo>
                        <a:pt x="2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4" name="Freeform 622">
                  <a:extLst>
                    <a:ext uri="{FF2B5EF4-FFF2-40B4-BE49-F238E27FC236}">
                      <a16:creationId xmlns:a16="http://schemas.microsoft.com/office/drawing/2014/main" id="{AB7668EC-1021-4BDB-874C-2BB61E5515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8" y="3101"/>
                  <a:ext cx="19" cy="91"/>
                </a:xfrm>
                <a:custGeom>
                  <a:avLst/>
                  <a:gdLst>
                    <a:gd name="T0" fmla="*/ 19 w 19"/>
                    <a:gd name="T1" fmla="*/ 91 h 91"/>
                    <a:gd name="T2" fmla="*/ 14 w 19"/>
                    <a:gd name="T3" fmla="*/ 91 h 91"/>
                    <a:gd name="T4" fmla="*/ 14 w 19"/>
                    <a:gd name="T5" fmla="*/ 77 h 91"/>
                    <a:gd name="T6" fmla="*/ 14 w 19"/>
                    <a:gd name="T7" fmla="*/ 58 h 91"/>
                    <a:gd name="T8" fmla="*/ 9 w 19"/>
                    <a:gd name="T9" fmla="*/ 43 h 91"/>
                    <a:gd name="T10" fmla="*/ 4 w 19"/>
                    <a:gd name="T11" fmla="*/ 39 h 91"/>
                    <a:gd name="T12" fmla="*/ 0 w 19"/>
                    <a:gd name="T13" fmla="*/ 34 h 91"/>
                    <a:gd name="T14" fmla="*/ 0 w 19"/>
                    <a:gd name="T15" fmla="*/ 29 h 91"/>
                    <a:gd name="T16" fmla="*/ 4 w 19"/>
                    <a:gd name="T17" fmla="*/ 24 h 91"/>
                    <a:gd name="T18" fmla="*/ 0 w 19"/>
                    <a:gd name="T19" fmla="*/ 15 h 91"/>
                    <a:gd name="T20" fmla="*/ 0 w 19"/>
                    <a:gd name="T21" fmla="*/ 10 h 91"/>
                    <a:gd name="T22" fmla="*/ 0 w 19"/>
                    <a:gd name="T23" fmla="*/ 5 h 91"/>
                    <a:gd name="T24" fmla="*/ 0 w 19"/>
                    <a:gd name="T25" fmla="*/ 0 h 91"/>
                    <a:gd name="T26" fmla="*/ 9 w 19"/>
                    <a:gd name="T27" fmla="*/ 24 h 91"/>
                    <a:gd name="T28" fmla="*/ 19 w 19"/>
                    <a:gd name="T29" fmla="*/ 43 h 91"/>
                    <a:gd name="T30" fmla="*/ 19 w 19"/>
                    <a:gd name="T31" fmla="*/ 58 h 91"/>
                    <a:gd name="T32" fmla="*/ 19 w 19"/>
                    <a:gd name="T33" fmla="*/ 67 h 91"/>
                    <a:gd name="T34" fmla="*/ 19 w 19"/>
                    <a:gd name="T35" fmla="*/ 82 h 91"/>
                    <a:gd name="T36" fmla="*/ 19 w 19"/>
                    <a:gd name="T37" fmla="*/ 91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9" h="91">
                      <a:moveTo>
                        <a:pt x="19" y="91"/>
                      </a:moveTo>
                      <a:lnTo>
                        <a:pt x="14" y="91"/>
                      </a:lnTo>
                      <a:lnTo>
                        <a:pt x="14" y="77"/>
                      </a:lnTo>
                      <a:lnTo>
                        <a:pt x="14" y="58"/>
                      </a:lnTo>
                      <a:lnTo>
                        <a:pt x="9" y="43"/>
                      </a:lnTo>
                      <a:lnTo>
                        <a:pt x="4" y="39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4" y="24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9" y="24"/>
                      </a:lnTo>
                      <a:lnTo>
                        <a:pt x="19" y="43"/>
                      </a:lnTo>
                      <a:lnTo>
                        <a:pt x="19" y="58"/>
                      </a:lnTo>
                      <a:lnTo>
                        <a:pt x="19" y="67"/>
                      </a:lnTo>
                      <a:lnTo>
                        <a:pt x="19" y="82"/>
                      </a:lnTo>
                      <a:lnTo>
                        <a:pt x="19" y="91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5" name="Freeform 623">
                  <a:extLst>
                    <a:ext uri="{FF2B5EF4-FFF2-40B4-BE49-F238E27FC236}">
                      <a16:creationId xmlns:a16="http://schemas.microsoft.com/office/drawing/2014/main" id="{F8B6BDA4-3501-4503-8EF4-129D8E5894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98" y="3101"/>
                  <a:ext cx="44" cy="10"/>
                </a:xfrm>
                <a:custGeom>
                  <a:avLst/>
                  <a:gdLst>
                    <a:gd name="T0" fmla="*/ 44 w 44"/>
                    <a:gd name="T1" fmla="*/ 5 h 10"/>
                    <a:gd name="T2" fmla="*/ 0 w 44"/>
                    <a:gd name="T3" fmla="*/ 10 h 10"/>
                    <a:gd name="T4" fmla="*/ 0 w 44"/>
                    <a:gd name="T5" fmla="*/ 10 h 10"/>
                    <a:gd name="T6" fmla="*/ 5 w 44"/>
                    <a:gd name="T7" fmla="*/ 5 h 10"/>
                    <a:gd name="T8" fmla="*/ 20 w 44"/>
                    <a:gd name="T9" fmla="*/ 5 h 10"/>
                    <a:gd name="T10" fmla="*/ 44 w 44"/>
                    <a:gd name="T11" fmla="*/ 0 h 10"/>
                    <a:gd name="T12" fmla="*/ 44 w 44"/>
                    <a:gd name="T13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" h="10">
                      <a:moveTo>
                        <a:pt x="44" y="5"/>
                      </a:move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20" y="5"/>
                      </a:lnTo>
                      <a:lnTo>
                        <a:pt x="44" y="0"/>
                      </a:lnTo>
                      <a:lnTo>
                        <a:pt x="4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6" name="Freeform 624">
                  <a:extLst>
                    <a:ext uri="{FF2B5EF4-FFF2-40B4-BE49-F238E27FC236}">
                      <a16:creationId xmlns:a16="http://schemas.microsoft.com/office/drawing/2014/main" id="{CD5F6DA4-8A71-422C-A336-13BCC21DB0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1" y="3106"/>
                  <a:ext cx="38" cy="5"/>
                </a:xfrm>
                <a:custGeom>
                  <a:avLst/>
                  <a:gdLst>
                    <a:gd name="T0" fmla="*/ 38 w 38"/>
                    <a:gd name="T1" fmla="*/ 5 h 5"/>
                    <a:gd name="T2" fmla="*/ 0 w 38"/>
                    <a:gd name="T3" fmla="*/ 0 h 5"/>
                    <a:gd name="T4" fmla="*/ 19 w 38"/>
                    <a:gd name="T5" fmla="*/ 0 h 5"/>
                    <a:gd name="T6" fmla="*/ 28 w 38"/>
                    <a:gd name="T7" fmla="*/ 0 h 5"/>
                    <a:gd name="T8" fmla="*/ 33 w 38"/>
                    <a:gd name="T9" fmla="*/ 0 h 5"/>
                    <a:gd name="T10" fmla="*/ 38 w 38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8" h="5">
                      <a:moveTo>
                        <a:pt x="38" y="5"/>
                      </a:moveTo>
                      <a:lnTo>
                        <a:pt x="0" y="0"/>
                      </a:lnTo>
                      <a:lnTo>
                        <a:pt x="19" y="0"/>
                      </a:lnTo>
                      <a:lnTo>
                        <a:pt x="28" y="0"/>
                      </a:lnTo>
                      <a:lnTo>
                        <a:pt x="33" y="0"/>
                      </a:lnTo>
                      <a:lnTo>
                        <a:pt x="38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7" name="Freeform 625">
                  <a:extLst>
                    <a:ext uri="{FF2B5EF4-FFF2-40B4-BE49-F238E27FC236}">
                      <a16:creationId xmlns:a16="http://schemas.microsoft.com/office/drawing/2014/main" id="{8FA92D98-93F8-48EA-A9DD-BCD9FC6CFD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4" y="3111"/>
                  <a:ext cx="53" cy="5"/>
                </a:xfrm>
                <a:custGeom>
                  <a:avLst/>
                  <a:gdLst>
                    <a:gd name="T0" fmla="*/ 53 w 53"/>
                    <a:gd name="T1" fmla="*/ 5 h 5"/>
                    <a:gd name="T2" fmla="*/ 0 w 53"/>
                    <a:gd name="T3" fmla="*/ 0 h 5"/>
                    <a:gd name="T4" fmla="*/ 53 w 53"/>
                    <a:gd name="T5" fmla="*/ 0 h 5"/>
                    <a:gd name="T6" fmla="*/ 53 w 53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3" h="5">
                      <a:moveTo>
                        <a:pt x="53" y="5"/>
                      </a:moveTo>
                      <a:lnTo>
                        <a:pt x="0" y="0"/>
                      </a:lnTo>
                      <a:lnTo>
                        <a:pt x="53" y="0"/>
                      </a:lnTo>
                      <a:lnTo>
                        <a:pt x="53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8" name="Freeform 626">
                  <a:extLst>
                    <a:ext uri="{FF2B5EF4-FFF2-40B4-BE49-F238E27FC236}">
                      <a16:creationId xmlns:a16="http://schemas.microsoft.com/office/drawing/2014/main" id="{BA1FD406-A6A4-4FC5-8B31-C1AACFC5DD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18" y="3111"/>
                  <a:ext cx="48" cy="9"/>
                </a:xfrm>
                <a:custGeom>
                  <a:avLst/>
                  <a:gdLst>
                    <a:gd name="T0" fmla="*/ 48 w 48"/>
                    <a:gd name="T1" fmla="*/ 5 h 9"/>
                    <a:gd name="T2" fmla="*/ 38 w 48"/>
                    <a:gd name="T3" fmla="*/ 9 h 9"/>
                    <a:gd name="T4" fmla="*/ 29 w 48"/>
                    <a:gd name="T5" fmla="*/ 9 h 9"/>
                    <a:gd name="T6" fmla="*/ 14 w 48"/>
                    <a:gd name="T7" fmla="*/ 9 h 9"/>
                    <a:gd name="T8" fmla="*/ 5 w 48"/>
                    <a:gd name="T9" fmla="*/ 5 h 9"/>
                    <a:gd name="T10" fmla="*/ 0 w 48"/>
                    <a:gd name="T11" fmla="*/ 0 h 9"/>
                    <a:gd name="T12" fmla="*/ 24 w 48"/>
                    <a:gd name="T13" fmla="*/ 5 h 9"/>
                    <a:gd name="T14" fmla="*/ 38 w 48"/>
                    <a:gd name="T15" fmla="*/ 5 h 9"/>
                    <a:gd name="T16" fmla="*/ 48 w 48"/>
                    <a:gd name="T17" fmla="*/ 5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9">
                      <a:moveTo>
                        <a:pt x="48" y="5"/>
                      </a:moveTo>
                      <a:lnTo>
                        <a:pt x="38" y="9"/>
                      </a:lnTo>
                      <a:lnTo>
                        <a:pt x="29" y="9"/>
                      </a:lnTo>
                      <a:lnTo>
                        <a:pt x="14" y="9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4" y="5"/>
                      </a:lnTo>
                      <a:lnTo>
                        <a:pt x="38" y="5"/>
                      </a:lnTo>
                      <a:lnTo>
                        <a:pt x="48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39" name="Freeform 627">
                  <a:extLst>
                    <a:ext uri="{FF2B5EF4-FFF2-40B4-BE49-F238E27FC236}">
                      <a16:creationId xmlns:a16="http://schemas.microsoft.com/office/drawing/2014/main" id="{4CD43796-6544-4C16-8311-FF2774685E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5" y="3116"/>
                  <a:ext cx="53" cy="57"/>
                </a:xfrm>
                <a:custGeom>
                  <a:avLst/>
                  <a:gdLst>
                    <a:gd name="T0" fmla="*/ 24 w 53"/>
                    <a:gd name="T1" fmla="*/ 14 h 57"/>
                    <a:gd name="T2" fmla="*/ 34 w 53"/>
                    <a:gd name="T3" fmla="*/ 14 h 57"/>
                    <a:gd name="T4" fmla="*/ 34 w 53"/>
                    <a:gd name="T5" fmla="*/ 19 h 57"/>
                    <a:gd name="T6" fmla="*/ 34 w 53"/>
                    <a:gd name="T7" fmla="*/ 24 h 57"/>
                    <a:gd name="T8" fmla="*/ 34 w 53"/>
                    <a:gd name="T9" fmla="*/ 28 h 57"/>
                    <a:gd name="T10" fmla="*/ 34 w 53"/>
                    <a:gd name="T11" fmla="*/ 28 h 57"/>
                    <a:gd name="T12" fmla="*/ 38 w 53"/>
                    <a:gd name="T13" fmla="*/ 38 h 57"/>
                    <a:gd name="T14" fmla="*/ 43 w 53"/>
                    <a:gd name="T15" fmla="*/ 43 h 57"/>
                    <a:gd name="T16" fmla="*/ 43 w 53"/>
                    <a:gd name="T17" fmla="*/ 48 h 57"/>
                    <a:gd name="T18" fmla="*/ 38 w 53"/>
                    <a:gd name="T19" fmla="*/ 48 h 57"/>
                    <a:gd name="T20" fmla="*/ 48 w 53"/>
                    <a:gd name="T21" fmla="*/ 52 h 57"/>
                    <a:gd name="T22" fmla="*/ 53 w 53"/>
                    <a:gd name="T23" fmla="*/ 52 h 57"/>
                    <a:gd name="T24" fmla="*/ 53 w 53"/>
                    <a:gd name="T25" fmla="*/ 57 h 57"/>
                    <a:gd name="T26" fmla="*/ 53 w 53"/>
                    <a:gd name="T27" fmla="*/ 57 h 57"/>
                    <a:gd name="T28" fmla="*/ 48 w 53"/>
                    <a:gd name="T29" fmla="*/ 57 h 57"/>
                    <a:gd name="T30" fmla="*/ 43 w 53"/>
                    <a:gd name="T31" fmla="*/ 57 h 57"/>
                    <a:gd name="T32" fmla="*/ 29 w 53"/>
                    <a:gd name="T33" fmla="*/ 52 h 57"/>
                    <a:gd name="T34" fmla="*/ 19 w 53"/>
                    <a:gd name="T35" fmla="*/ 48 h 57"/>
                    <a:gd name="T36" fmla="*/ 14 w 53"/>
                    <a:gd name="T37" fmla="*/ 48 h 57"/>
                    <a:gd name="T38" fmla="*/ 10 w 53"/>
                    <a:gd name="T39" fmla="*/ 52 h 57"/>
                    <a:gd name="T40" fmla="*/ 5 w 53"/>
                    <a:gd name="T41" fmla="*/ 48 h 57"/>
                    <a:gd name="T42" fmla="*/ 5 w 53"/>
                    <a:gd name="T43" fmla="*/ 43 h 57"/>
                    <a:gd name="T44" fmla="*/ 10 w 53"/>
                    <a:gd name="T45" fmla="*/ 33 h 57"/>
                    <a:gd name="T46" fmla="*/ 14 w 53"/>
                    <a:gd name="T47" fmla="*/ 28 h 57"/>
                    <a:gd name="T48" fmla="*/ 14 w 53"/>
                    <a:gd name="T49" fmla="*/ 24 h 57"/>
                    <a:gd name="T50" fmla="*/ 14 w 53"/>
                    <a:gd name="T51" fmla="*/ 19 h 57"/>
                    <a:gd name="T52" fmla="*/ 0 w 53"/>
                    <a:gd name="T53" fmla="*/ 28 h 57"/>
                    <a:gd name="T54" fmla="*/ 19 w 53"/>
                    <a:gd name="T55" fmla="*/ 0 h 57"/>
                    <a:gd name="T56" fmla="*/ 19 w 53"/>
                    <a:gd name="T57" fmla="*/ 4 h 57"/>
                    <a:gd name="T58" fmla="*/ 19 w 53"/>
                    <a:gd name="T59" fmla="*/ 9 h 57"/>
                    <a:gd name="T60" fmla="*/ 19 w 53"/>
                    <a:gd name="T61" fmla="*/ 9 h 57"/>
                    <a:gd name="T62" fmla="*/ 24 w 53"/>
                    <a:gd name="T63" fmla="*/ 14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3" h="57">
                      <a:moveTo>
                        <a:pt x="24" y="14"/>
                      </a:moveTo>
                      <a:lnTo>
                        <a:pt x="34" y="14"/>
                      </a:lnTo>
                      <a:lnTo>
                        <a:pt x="34" y="19"/>
                      </a:lnTo>
                      <a:lnTo>
                        <a:pt x="34" y="24"/>
                      </a:lnTo>
                      <a:lnTo>
                        <a:pt x="34" y="28"/>
                      </a:lnTo>
                      <a:lnTo>
                        <a:pt x="34" y="28"/>
                      </a:lnTo>
                      <a:lnTo>
                        <a:pt x="38" y="38"/>
                      </a:lnTo>
                      <a:lnTo>
                        <a:pt x="43" y="43"/>
                      </a:lnTo>
                      <a:lnTo>
                        <a:pt x="43" y="48"/>
                      </a:lnTo>
                      <a:lnTo>
                        <a:pt x="38" y="48"/>
                      </a:lnTo>
                      <a:lnTo>
                        <a:pt x="48" y="52"/>
                      </a:lnTo>
                      <a:lnTo>
                        <a:pt x="53" y="52"/>
                      </a:lnTo>
                      <a:lnTo>
                        <a:pt x="53" y="57"/>
                      </a:lnTo>
                      <a:lnTo>
                        <a:pt x="53" y="57"/>
                      </a:lnTo>
                      <a:lnTo>
                        <a:pt x="48" y="57"/>
                      </a:lnTo>
                      <a:lnTo>
                        <a:pt x="43" y="57"/>
                      </a:lnTo>
                      <a:lnTo>
                        <a:pt x="29" y="52"/>
                      </a:lnTo>
                      <a:lnTo>
                        <a:pt x="19" y="48"/>
                      </a:lnTo>
                      <a:lnTo>
                        <a:pt x="14" y="48"/>
                      </a:lnTo>
                      <a:lnTo>
                        <a:pt x="10" y="52"/>
                      </a:lnTo>
                      <a:lnTo>
                        <a:pt x="5" y="48"/>
                      </a:lnTo>
                      <a:lnTo>
                        <a:pt x="5" y="43"/>
                      </a:lnTo>
                      <a:lnTo>
                        <a:pt x="10" y="33"/>
                      </a:lnTo>
                      <a:lnTo>
                        <a:pt x="14" y="28"/>
                      </a:lnTo>
                      <a:lnTo>
                        <a:pt x="14" y="24"/>
                      </a:lnTo>
                      <a:lnTo>
                        <a:pt x="14" y="19"/>
                      </a:lnTo>
                      <a:lnTo>
                        <a:pt x="0" y="28"/>
                      </a:lnTo>
                      <a:lnTo>
                        <a:pt x="19" y="0"/>
                      </a:lnTo>
                      <a:lnTo>
                        <a:pt x="19" y="4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24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0" name="Freeform 628">
                  <a:extLst>
                    <a:ext uri="{FF2B5EF4-FFF2-40B4-BE49-F238E27FC236}">
                      <a16:creationId xmlns:a16="http://schemas.microsoft.com/office/drawing/2014/main" id="{D1D6BF0C-0D00-4263-8543-E4C1EC03E2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9" y="3116"/>
                  <a:ext cx="33" cy="48"/>
                </a:xfrm>
                <a:custGeom>
                  <a:avLst/>
                  <a:gdLst>
                    <a:gd name="T0" fmla="*/ 0 w 33"/>
                    <a:gd name="T1" fmla="*/ 48 h 48"/>
                    <a:gd name="T2" fmla="*/ 33 w 33"/>
                    <a:gd name="T3" fmla="*/ 0 h 48"/>
                    <a:gd name="T4" fmla="*/ 28 w 33"/>
                    <a:gd name="T5" fmla="*/ 14 h 48"/>
                    <a:gd name="T6" fmla="*/ 24 w 33"/>
                    <a:gd name="T7" fmla="*/ 28 h 48"/>
                    <a:gd name="T8" fmla="*/ 9 w 33"/>
                    <a:gd name="T9" fmla="*/ 38 h 48"/>
                    <a:gd name="T10" fmla="*/ 0 w 33"/>
                    <a:gd name="T11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48">
                      <a:moveTo>
                        <a:pt x="0" y="48"/>
                      </a:moveTo>
                      <a:lnTo>
                        <a:pt x="33" y="0"/>
                      </a:lnTo>
                      <a:lnTo>
                        <a:pt x="28" y="14"/>
                      </a:lnTo>
                      <a:lnTo>
                        <a:pt x="24" y="28"/>
                      </a:lnTo>
                      <a:lnTo>
                        <a:pt x="9" y="38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1" name="Freeform 629">
                  <a:extLst>
                    <a:ext uri="{FF2B5EF4-FFF2-40B4-BE49-F238E27FC236}">
                      <a16:creationId xmlns:a16="http://schemas.microsoft.com/office/drawing/2014/main" id="{0BA9A84B-F4EB-49EE-85CA-66D3185122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9" y="3116"/>
                  <a:ext cx="164" cy="9"/>
                </a:xfrm>
                <a:custGeom>
                  <a:avLst/>
                  <a:gdLst>
                    <a:gd name="T0" fmla="*/ 164 w 164"/>
                    <a:gd name="T1" fmla="*/ 9 h 9"/>
                    <a:gd name="T2" fmla="*/ 164 w 164"/>
                    <a:gd name="T3" fmla="*/ 9 h 9"/>
                    <a:gd name="T4" fmla="*/ 144 w 164"/>
                    <a:gd name="T5" fmla="*/ 9 h 9"/>
                    <a:gd name="T6" fmla="*/ 120 w 164"/>
                    <a:gd name="T7" fmla="*/ 4 h 9"/>
                    <a:gd name="T8" fmla="*/ 77 w 164"/>
                    <a:gd name="T9" fmla="*/ 4 h 9"/>
                    <a:gd name="T10" fmla="*/ 39 w 164"/>
                    <a:gd name="T11" fmla="*/ 4 h 9"/>
                    <a:gd name="T12" fmla="*/ 0 w 164"/>
                    <a:gd name="T13" fmla="*/ 4 h 9"/>
                    <a:gd name="T14" fmla="*/ 44 w 164"/>
                    <a:gd name="T15" fmla="*/ 4 h 9"/>
                    <a:gd name="T16" fmla="*/ 87 w 164"/>
                    <a:gd name="T17" fmla="*/ 0 h 9"/>
                    <a:gd name="T18" fmla="*/ 106 w 164"/>
                    <a:gd name="T19" fmla="*/ 0 h 9"/>
                    <a:gd name="T20" fmla="*/ 125 w 164"/>
                    <a:gd name="T21" fmla="*/ 0 h 9"/>
                    <a:gd name="T22" fmla="*/ 144 w 164"/>
                    <a:gd name="T23" fmla="*/ 4 h 9"/>
                    <a:gd name="T24" fmla="*/ 164 w 164"/>
                    <a:gd name="T2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4" h="9">
                      <a:moveTo>
                        <a:pt x="164" y="9"/>
                      </a:moveTo>
                      <a:lnTo>
                        <a:pt x="164" y="9"/>
                      </a:lnTo>
                      <a:lnTo>
                        <a:pt x="144" y="9"/>
                      </a:lnTo>
                      <a:lnTo>
                        <a:pt x="120" y="4"/>
                      </a:lnTo>
                      <a:lnTo>
                        <a:pt x="77" y="4"/>
                      </a:lnTo>
                      <a:lnTo>
                        <a:pt x="39" y="4"/>
                      </a:lnTo>
                      <a:lnTo>
                        <a:pt x="0" y="4"/>
                      </a:lnTo>
                      <a:lnTo>
                        <a:pt x="44" y="4"/>
                      </a:lnTo>
                      <a:lnTo>
                        <a:pt x="87" y="0"/>
                      </a:lnTo>
                      <a:lnTo>
                        <a:pt x="106" y="0"/>
                      </a:lnTo>
                      <a:lnTo>
                        <a:pt x="125" y="0"/>
                      </a:lnTo>
                      <a:lnTo>
                        <a:pt x="144" y="4"/>
                      </a:lnTo>
                      <a:lnTo>
                        <a:pt x="164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2" name="Freeform 630">
                  <a:extLst>
                    <a:ext uri="{FF2B5EF4-FFF2-40B4-BE49-F238E27FC236}">
                      <a16:creationId xmlns:a16="http://schemas.microsoft.com/office/drawing/2014/main" id="{2441FA7B-FDB5-4455-A967-C2887EFC3D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0" y="3116"/>
                  <a:ext cx="86" cy="9"/>
                </a:xfrm>
                <a:custGeom>
                  <a:avLst/>
                  <a:gdLst>
                    <a:gd name="T0" fmla="*/ 86 w 86"/>
                    <a:gd name="T1" fmla="*/ 9 h 9"/>
                    <a:gd name="T2" fmla="*/ 86 w 86"/>
                    <a:gd name="T3" fmla="*/ 9 h 9"/>
                    <a:gd name="T4" fmla="*/ 0 w 86"/>
                    <a:gd name="T5" fmla="*/ 9 h 9"/>
                    <a:gd name="T6" fmla="*/ 0 w 86"/>
                    <a:gd name="T7" fmla="*/ 0 h 9"/>
                    <a:gd name="T8" fmla="*/ 24 w 86"/>
                    <a:gd name="T9" fmla="*/ 4 h 9"/>
                    <a:gd name="T10" fmla="*/ 43 w 86"/>
                    <a:gd name="T11" fmla="*/ 4 h 9"/>
                    <a:gd name="T12" fmla="*/ 62 w 86"/>
                    <a:gd name="T13" fmla="*/ 9 h 9"/>
                    <a:gd name="T14" fmla="*/ 86 w 86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6" h="9">
                      <a:moveTo>
                        <a:pt x="86" y="9"/>
                      </a:moveTo>
                      <a:lnTo>
                        <a:pt x="86" y="9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24" y="4"/>
                      </a:lnTo>
                      <a:lnTo>
                        <a:pt x="43" y="4"/>
                      </a:lnTo>
                      <a:lnTo>
                        <a:pt x="62" y="9"/>
                      </a:lnTo>
                      <a:lnTo>
                        <a:pt x="86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3" name="Freeform 631">
                  <a:extLst>
                    <a:ext uri="{FF2B5EF4-FFF2-40B4-BE49-F238E27FC236}">
                      <a16:creationId xmlns:a16="http://schemas.microsoft.com/office/drawing/2014/main" id="{4640C533-890A-4A58-8BE9-1A9F5766E6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78" y="3120"/>
                  <a:ext cx="139" cy="10"/>
                </a:xfrm>
                <a:custGeom>
                  <a:avLst/>
                  <a:gdLst>
                    <a:gd name="T0" fmla="*/ 139 w 139"/>
                    <a:gd name="T1" fmla="*/ 5 h 10"/>
                    <a:gd name="T2" fmla="*/ 120 w 139"/>
                    <a:gd name="T3" fmla="*/ 5 h 10"/>
                    <a:gd name="T4" fmla="*/ 105 w 139"/>
                    <a:gd name="T5" fmla="*/ 5 h 10"/>
                    <a:gd name="T6" fmla="*/ 72 w 139"/>
                    <a:gd name="T7" fmla="*/ 5 h 10"/>
                    <a:gd name="T8" fmla="*/ 38 w 139"/>
                    <a:gd name="T9" fmla="*/ 10 h 10"/>
                    <a:gd name="T10" fmla="*/ 0 w 139"/>
                    <a:gd name="T11" fmla="*/ 10 h 10"/>
                    <a:gd name="T12" fmla="*/ 14 w 139"/>
                    <a:gd name="T13" fmla="*/ 10 h 10"/>
                    <a:gd name="T14" fmla="*/ 33 w 139"/>
                    <a:gd name="T15" fmla="*/ 5 h 10"/>
                    <a:gd name="T16" fmla="*/ 67 w 139"/>
                    <a:gd name="T17" fmla="*/ 0 h 10"/>
                    <a:gd name="T18" fmla="*/ 86 w 139"/>
                    <a:gd name="T19" fmla="*/ 0 h 10"/>
                    <a:gd name="T20" fmla="*/ 101 w 139"/>
                    <a:gd name="T21" fmla="*/ 0 h 10"/>
                    <a:gd name="T22" fmla="*/ 120 w 139"/>
                    <a:gd name="T23" fmla="*/ 0 h 10"/>
                    <a:gd name="T24" fmla="*/ 139 w 139"/>
                    <a:gd name="T25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9" h="10">
                      <a:moveTo>
                        <a:pt x="139" y="5"/>
                      </a:moveTo>
                      <a:lnTo>
                        <a:pt x="120" y="5"/>
                      </a:lnTo>
                      <a:lnTo>
                        <a:pt x="105" y="5"/>
                      </a:lnTo>
                      <a:lnTo>
                        <a:pt x="72" y="5"/>
                      </a:lnTo>
                      <a:lnTo>
                        <a:pt x="38" y="10"/>
                      </a:lnTo>
                      <a:lnTo>
                        <a:pt x="0" y="10"/>
                      </a:lnTo>
                      <a:lnTo>
                        <a:pt x="14" y="10"/>
                      </a:lnTo>
                      <a:lnTo>
                        <a:pt x="33" y="5"/>
                      </a:lnTo>
                      <a:lnTo>
                        <a:pt x="67" y="0"/>
                      </a:lnTo>
                      <a:lnTo>
                        <a:pt x="86" y="0"/>
                      </a:lnTo>
                      <a:lnTo>
                        <a:pt x="101" y="0"/>
                      </a:lnTo>
                      <a:lnTo>
                        <a:pt x="120" y="0"/>
                      </a:lnTo>
                      <a:lnTo>
                        <a:pt x="13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4" name="Freeform 632">
                  <a:extLst>
                    <a:ext uri="{FF2B5EF4-FFF2-40B4-BE49-F238E27FC236}">
                      <a16:creationId xmlns:a16="http://schemas.microsoft.com/office/drawing/2014/main" id="{12C1CD01-0768-4085-92DF-866959DA6D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6" y="3120"/>
                  <a:ext cx="29" cy="5"/>
                </a:xfrm>
                <a:custGeom>
                  <a:avLst/>
                  <a:gdLst>
                    <a:gd name="T0" fmla="*/ 29 w 29"/>
                    <a:gd name="T1" fmla="*/ 5 h 5"/>
                    <a:gd name="T2" fmla="*/ 0 w 29"/>
                    <a:gd name="T3" fmla="*/ 0 h 5"/>
                    <a:gd name="T4" fmla="*/ 29 w 29"/>
                    <a:gd name="T5" fmla="*/ 0 h 5"/>
                    <a:gd name="T6" fmla="*/ 29 w 29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5">
                      <a:moveTo>
                        <a:pt x="29" y="5"/>
                      </a:move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2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5" name="Freeform 633">
                  <a:extLst>
                    <a:ext uri="{FF2B5EF4-FFF2-40B4-BE49-F238E27FC236}">
                      <a16:creationId xmlns:a16="http://schemas.microsoft.com/office/drawing/2014/main" id="{373CBAD4-BC15-4BD6-BB60-8019AFC5BE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6" y="3130"/>
                  <a:ext cx="172" cy="10"/>
                </a:xfrm>
                <a:custGeom>
                  <a:avLst/>
                  <a:gdLst>
                    <a:gd name="T0" fmla="*/ 52 w 172"/>
                    <a:gd name="T1" fmla="*/ 0 h 10"/>
                    <a:gd name="T2" fmla="*/ 52 w 172"/>
                    <a:gd name="T3" fmla="*/ 0 h 10"/>
                    <a:gd name="T4" fmla="*/ 76 w 172"/>
                    <a:gd name="T5" fmla="*/ 0 h 10"/>
                    <a:gd name="T6" fmla="*/ 105 w 172"/>
                    <a:gd name="T7" fmla="*/ 0 h 10"/>
                    <a:gd name="T8" fmla="*/ 139 w 172"/>
                    <a:gd name="T9" fmla="*/ 0 h 10"/>
                    <a:gd name="T10" fmla="*/ 172 w 172"/>
                    <a:gd name="T11" fmla="*/ 0 h 10"/>
                    <a:gd name="T12" fmla="*/ 0 w 172"/>
                    <a:gd name="T13" fmla="*/ 10 h 10"/>
                    <a:gd name="T14" fmla="*/ 0 w 172"/>
                    <a:gd name="T15" fmla="*/ 5 h 10"/>
                    <a:gd name="T16" fmla="*/ 4 w 172"/>
                    <a:gd name="T17" fmla="*/ 5 h 10"/>
                    <a:gd name="T18" fmla="*/ 9 w 172"/>
                    <a:gd name="T19" fmla="*/ 0 h 10"/>
                    <a:gd name="T20" fmla="*/ 24 w 172"/>
                    <a:gd name="T21" fmla="*/ 0 h 10"/>
                    <a:gd name="T22" fmla="*/ 33 w 172"/>
                    <a:gd name="T23" fmla="*/ 0 h 10"/>
                    <a:gd name="T24" fmla="*/ 38 w 172"/>
                    <a:gd name="T25" fmla="*/ 0 h 10"/>
                    <a:gd name="T26" fmla="*/ 52 w 172"/>
                    <a:gd name="T2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72" h="10">
                      <a:moveTo>
                        <a:pt x="52" y="0"/>
                      </a:moveTo>
                      <a:lnTo>
                        <a:pt x="52" y="0"/>
                      </a:lnTo>
                      <a:lnTo>
                        <a:pt x="76" y="0"/>
                      </a:lnTo>
                      <a:lnTo>
                        <a:pt x="105" y="0"/>
                      </a:lnTo>
                      <a:lnTo>
                        <a:pt x="139" y="0"/>
                      </a:lnTo>
                      <a:lnTo>
                        <a:pt x="172" y="0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24" y="0"/>
                      </a:lnTo>
                      <a:lnTo>
                        <a:pt x="33" y="0"/>
                      </a:lnTo>
                      <a:lnTo>
                        <a:pt x="38" y="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6" name="Freeform 634">
                  <a:extLst>
                    <a:ext uri="{FF2B5EF4-FFF2-40B4-BE49-F238E27FC236}">
                      <a16:creationId xmlns:a16="http://schemas.microsoft.com/office/drawing/2014/main" id="{8945113F-EF54-49E6-B93B-94E00611C8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35" y="3135"/>
                  <a:ext cx="125" cy="9"/>
                </a:xfrm>
                <a:custGeom>
                  <a:avLst/>
                  <a:gdLst>
                    <a:gd name="T0" fmla="*/ 125 w 125"/>
                    <a:gd name="T1" fmla="*/ 5 h 9"/>
                    <a:gd name="T2" fmla="*/ 125 w 125"/>
                    <a:gd name="T3" fmla="*/ 9 h 9"/>
                    <a:gd name="T4" fmla="*/ 96 w 125"/>
                    <a:gd name="T5" fmla="*/ 5 h 9"/>
                    <a:gd name="T6" fmla="*/ 62 w 125"/>
                    <a:gd name="T7" fmla="*/ 5 h 9"/>
                    <a:gd name="T8" fmla="*/ 33 w 125"/>
                    <a:gd name="T9" fmla="*/ 5 h 9"/>
                    <a:gd name="T10" fmla="*/ 0 w 125"/>
                    <a:gd name="T11" fmla="*/ 5 h 9"/>
                    <a:gd name="T12" fmla="*/ 14 w 125"/>
                    <a:gd name="T13" fmla="*/ 0 h 9"/>
                    <a:gd name="T14" fmla="*/ 29 w 125"/>
                    <a:gd name="T15" fmla="*/ 0 h 9"/>
                    <a:gd name="T16" fmla="*/ 43 w 125"/>
                    <a:gd name="T17" fmla="*/ 0 h 9"/>
                    <a:gd name="T18" fmla="*/ 62 w 125"/>
                    <a:gd name="T19" fmla="*/ 0 h 9"/>
                    <a:gd name="T20" fmla="*/ 125 w 125"/>
                    <a:gd name="T21" fmla="*/ 5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5" h="9">
                      <a:moveTo>
                        <a:pt x="125" y="5"/>
                      </a:moveTo>
                      <a:lnTo>
                        <a:pt x="125" y="9"/>
                      </a:lnTo>
                      <a:lnTo>
                        <a:pt x="96" y="5"/>
                      </a:lnTo>
                      <a:lnTo>
                        <a:pt x="62" y="5"/>
                      </a:lnTo>
                      <a:lnTo>
                        <a:pt x="33" y="5"/>
                      </a:lnTo>
                      <a:lnTo>
                        <a:pt x="0" y="5"/>
                      </a:lnTo>
                      <a:lnTo>
                        <a:pt x="14" y="0"/>
                      </a:lnTo>
                      <a:lnTo>
                        <a:pt x="29" y="0"/>
                      </a:lnTo>
                      <a:lnTo>
                        <a:pt x="43" y="0"/>
                      </a:lnTo>
                      <a:lnTo>
                        <a:pt x="62" y="0"/>
                      </a:lnTo>
                      <a:lnTo>
                        <a:pt x="125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7" name="Freeform 635">
                  <a:extLst>
                    <a:ext uri="{FF2B5EF4-FFF2-40B4-BE49-F238E27FC236}">
                      <a16:creationId xmlns:a16="http://schemas.microsoft.com/office/drawing/2014/main" id="{8B76D7C4-555B-4E16-9163-11F677150A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4" y="3135"/>
                  <a:ext cx="44" cy="9"/>
                </a:xfrm>
                <a:custGeom>
                  <a:avLst/>
                  <a:gdLst>
                    <a:gd name="T0" fmla="*/ 44 w 44"/>
                    <a:gd name="T1" fmla="*/ 0 h 9"/>
                    <a:gd name="T2" fmla="*/ 34 w 44"/>
                    <a:gd name="T3" fmla="*/ 5 h 9"/>
                    <a:gd name="T4" fmla="*/ 24 w 44"/>
                    <a:gd name="T5" fmla="*/ 9 h 9"/>
                    <a:gd name="T6" fmla="*/ 15 w 44"/>
                    <a:gd name="T7" fmla="*/ 9 h 9"/>
                    <a:gd name="T8" fmla="*/ 5 w 44"/>
                    <a:gd name="T9" fmla="*/ 9 h 9"/>
                    <a:gd name="T10" fmla="*/ 0 w 44"/>
                    <a:gd name="T11" fmla="*/ 5 h 9"/>
                    <a:gd name="T12" fmla="*/ 5 w 44"/>
                    <a:gd name="T13" fmla="*/ 5 h 9"/>
                    <a:gd name="T14" fmla="*/ 10 w 44"/>
                    <a:gd name="T15" fmla="*/ 0 h 9"/>
                    <a:gd name="T16" fmla="*/ 15 w 44"/>
                    <a:gd name="T17" fmla="*/ 0 h 9"/>
                    <a:gd name="T18" fmla="*/ 20 w 44"/>
                    <a:gd name="T19" fmla="*/ 0 h 9"/>
                    <a:gd name="T20" fmla="*/ 44 w 44"/>
                    <a:gd name="T21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4" h="9">
                      <a:moveTo>
                        <a:pt x="44" y="0"/>
                      </a:moveTo>
                      <a:lnTo>
                        <a:pt x="34" y="5"/>
                      </a:lnTo>
                      <a:lnTo>
                        <a:pt x="24" y="9"/>
                      </a:lnTo>
                      <a:lnTo>
                        <a:pt x="15" y="9"/>
                      </a:lnTo>
                      <a:lnTo>
                        <a:pt x="5" y="9"/>
                      </a:lnTo>
                      <a:lnTo>
                        <a:pt x="0" y="5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20" y="0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8" name="Freeform 636">
                  <a:extLst>
                    <a:ext uri="{FF2B5EF4-FFF2-40B4-BE49-F238E27FC236}">
                      <a16:creationId xmlns:a16="http://schemas.microsoft.com/office/drawing/2014/main" id="{8F407E4F-BA99-4D82-BB55-B862CFF071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1" y="3135"/>
                  <a:ext cx="87" cy="9"/>
                </a:xfrm>
                <a:custGeom>
                  <a:avLst/>
                  <a:gdLst>
                    <a:gd name="T0" fmla="*/ 87 w 87"/>
                    <a:gd name="T1" fmla="*/ 9 h 9"/>
                    <a:gd name="T2" fmla="*/ 67 w 87"/>
                    <a:gd name="T3" fmla="*/ 9 h 9"/>
                    <a:gd name="T4" fmla="*/ 48 w 87"/>
                    <a:gd name="T5" fmla="*/ 9 h 9"/>
                    <a:gd name="T6" fmla="*/ 0 w 87"/>
                    <a:gd name="T7" fmla="*/ 0 h 9"/>
                    <a:gd name="T8" fmla="*/ 5 w 87"/>
                    <a:gd name="T9" fmla="*/ 0 h 9"/>
                    <a:gd name="T10" fmla="*/ 29 w 87"/>
                    <a:gd name="T11" fmla="*/ 5 h 9"/>
                    <a:gd name="T12" fmla="*/ 48 w 87"/>
                    <a:gd name="T13" fmla="*/ 5 h 9"/>
                    <a:gd name="T14" fmla="*/ 67 w 87"/>
                    <a:gd name="T15" fmla="*/ 5 h 9"/>
                    <a:gd name="T16" fmla="*/ 82 w 87"/>
                    <a:gd name="T17" fmla="*/ 5 h 9"/>
                    <a:gd name="T18" fmla="*/ 87 w 87"/>
                    <a:gd name="T1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7" h="9">
                      <a:moveTo>
                        <a:pt x="87" y="9"/>
                      </a:moveTo>
                      <a:lnTo>
                        <a:pt x="67" y="9"/>
                      </a:lnTo>
                      <a:lnTo>
                        <a:pt x="48" y="9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29" y="5"/>
                      </a:lnTo>
                      <a:lnTo>
                        <a:pt x="48" y="5"/>
                      </a:lnTo>
                      <a:lnTo>
                        <a:pt x="67" y="5"/>
                      </a:lnTo>
                      <a:lnTo>
                        <a:pt x="82" y="5"/>
                      </a:lnTo>
                      <a:lnTo>
                        <a:pt x="87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49" name="Freeform 637">
                  <a:extLst>
                    <a:ext uri="{FF2B5EF4-FFF2-40B4-BE49-F238E27FC236}">
                      <a16:creationId xmlns:a16="http://schemas.microsoft.com/office/drawing/2014/main" id="{C8C85EB3-72C4-4EB1-9211-8F818A4992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8" y="3140"/>
                  <a:ext cx="10" cy="43"/>
                </a:xfrm>
                <a:custGeom>
                  <a:avLst/>
                  <a:gdLst>
                    <a:gd name="T0" fmla="*/ 10 w 10"/>
                    <a:gd name="T1" fmla="*/ 38 h 43"/>
                    <a:gd name="T2" fmla="*/ 5 w 10"/>
                    <a:gd name="T3" fmla="*/ 43 h 43"/>
                    <a:gd name="T4" fmla="*/ 0 w 10"/>
                    <a:gd name="T5" fmla="*/ 0 h 43"/>
                    <a:gd name="T6" fmla="*/ 5 w 10"/>
                    <a:gd name="T7" fmla="*/ 0 h 43"/>
                    <a:gd name="T8" fmla="*/ 5 w 10"/>
                    <a:gd name="T9" fmla="*/ 4 h 43"/>
                    <a:gd name="T10" fmla="*/ 5 w 10"/>
                    <a:gd name="T11" fmla="*/ 14 h 43"/>
                    <a:gd name="T12" fmla="*/ 10 w 10"/>
                    <a:gd name="T13" fmla="*/ 28 h 43"/>
                    <a:gd name="T14" fmla="*/ 10 w 10"/>
                    <a:gd name="T15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" h="43">
                      <a:moveTo>
                        <a:pt x="10" y="38"/>
                      </a:moveTo>
                      <a:lnTo>
                        <a:pt x="5" y="43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5" y="4"/>
                      </a:lnTo>
                      <a:lnTo>
                        <a:pt x="5" y="14"/>
                      </a:lnTo>
                      <a:lnTo>
                        <a:pt x="10" y="28"/>
                      </a:lnTo>
                      <a:lnTo>
                        <a:pt x="10" y="38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0" name="Freeform 638">
                  <a:extLst>
                    <a:ext uri="{FF2B5EF4-FFF2-40B4-BE49-F238E27FC236}">
                      <a16:creationId xmlns:a16="http://schemas.microsoft.com/office/drawing/2014/main" id="{FDFD069F-F658-4965-AED3-5A5B47F2A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4" y="3140"/>
                  <a:ext cx="53" cy="52"/>
                </a:xfrm>
                <a:custGeom>
                  <a:avLst/>
                  <a:gdLst>
                    <a:gd name="T0" fmla="*/ 0 w 53"/>
                    <a:gd name="T1" fmla="*/ 52 h 52"/>
                    <a:gd name="T2" fmla="*/ 29 w 53"/>
                    <a:gd name="T3" fmla="*/ 28 h 52"/>
                    <a:gd name="T4" fmla="*/ 43 w 53"/>
                    <a:gd name="T5" fmla="*/ 14 h 52"/>
                    <a:gd name="T6" fmla="*/ 48 w 53"/>
                    <a:gd name="T7" fmla="*/ 9 h 52"/>
                    <a:gd name="T8" fmla="*/ 53 w 53"/>
                    <a:gd name="T9" fmla="*/ 0 h 52"/>
                    <a:gd name="T10" fmla="*/ 43 w 53"/>
                    <a:gd name="T11" fmla="*/ 14 h 52"/>
                    <a:gd name="T12" fmla="*/ 34 w 53"/>
                    <a:gd name="T13" fmla="*/ 28 h 52"/>
                    <a:gd name="T14" fmla="*/ 19 w 53"/>
                    <a:gd name="T15" fmla="*/ 43 h 52"/>
                    <a:gd name="T16" fmla="*/ 10 w 53"/>
                    <a:gd name="T17" fmla="*/ 48 h 52"/>
                    <a:gd name="T18" fmla="*/ 0 w 53"/>
                    <a:gd name="T19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3" h="52">
                      <a:moveTo>
                        <a:pt x="0" y="52"/>
                      </a:moveTo>
                      <a:lnTo>
                        <a:pt x="29" y="28"/>
                      </a:lnTo>
                      <a:lnTo>
                        <a:pt x="43" y="14"/>
                      </a:lnTo>
                      <a:lnTo>
                        <a:pt x="48" y="9"/>
                      </a:lnTo>
                      <a:lnTo>
                        <a:pt x="53" y="0"/>
                      </a:lnTo>
                      <a:lnTo>
                        <a:pt x="43" y="14"/>
                      </a:lnTo>
                      <a:lnTo>
                        <a:pt x="34" y="28"/>
                      </a:lnTo>
                      <a:lnTo>
                        <a:pt x="19" y="43"/>
                      </a:lnTo>
                      <a:lnTo>
                        <a:pt x="10" y="48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1" name="Freeform 639">
                  <a:extLst>
                    <a:ext uri="{FF2B5EF4-FFF2-40B4-BE49-F238E27FC236}">
                      <a16:creationId xmlns:a16="http://schemas.microsoft.com/office/drawing/2014/main" id="{05A276F8-4757-4050-93F2-4E022DDF3C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7" y="3144"/>
                  <a:ext cx="29" cy="1"/>
                </a:xfrm>
                <a:custGeom>
                  <a:avLst/>
                  <a:gdLst>
                    <a:gd name="T0" fmla="*/ 29 w 29"/>
                    <a:gd name="T1" fmla="*/ 15 w 29"/>
                    <a:gd name="T2" fmla="*/ 0 w 29"/>
                    <a:gd name="T3" fmla="*/ 15 w 29"/>
                    <a:gd name="T4" fmla="*/ 29 w 2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29">
                      <a:moveTo>
                        <a:pt x="29" y="0"/>
                      </a:move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15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2" name="Freeform 640">
                  <a:extLst>
                    <a:ext uri="{FF2B5EF4-FFF2-40B4-BE49-F238E27FC236}">
                      <a16:creationId xmlns:a16="http://schemas.microsoft.com/office/drawing/2014/main" id="{4D701A09-4943-4AC8-B731-CE23B267C9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18" y="3144"/>
                  <a:ext cx="303" cy="53"/>
                </a:xfrm>
                <a:custGeom>
                  <a:avLst/>
                  <a:gdLst>
                    <a:gd name="T0" fmla="*/ 34 w 303"/>
                    <a:gd name="T1" fmla="*/ 24 h 53"/>
                    <a:gd name="T2" fmla="*/ 24 w 303"/>
                    <a:gd name="T3" fmla="*/ 34 h 53"/>
                    <a:gd name="T4" fmla="*/ 34 w 303"/>
                    <a:gd name="T5" fmla="*/ 34 h 53"/>
                    <a:gd name="T6" fmla="*/ 44 w 303"/>
                    <a:gd name="T7" fmla="*/ 34 h 53"/>
                    <a:gd name="T8" fmla="*/ 68 w 303"/>
                    <a:gd name="T9" fmla="*/ 34 h 53"/>
                    <a:gd name="T10" fmla="*/ 77 w 303"/>
                    <a:gd name="T11" fmla="*/ 29 h 53"/>
                    <a:gd name="T12" fmla="*/ 92 w 303"/>
                    <a:gd name="T13" fmla="*/ 29 h 53"/>
                    <a:gd name="T14" fmla="*/ 101 w 303"/>
                    <a:gd name="T15" fmla="*/ 34 h 53"/>
                    <a:gd name="T16" fmla="*/ 111 w 303"/>
                    <a:gd name="T17" fmla="*/ 39 h 53"/>
                    <a:gd name="T18" fmla="*/ 154 w 303"/>
                    <a:gd name="T19" fmla="*/ 34 h 53"/>
                    <a:gd name="T20" fmla="*/ 207 w 303"/>
                    <a:gd name="T21" fmla="*/ 34 h 53"/>
                    <a:gd name="T22" fmla="*/ 255 w 303"/>
                    <a:gd name="T23" fmla="*/ 29 h 53"/>
                    <a:gd name="T24" fmla="*/ 303 w 303"/>
                    <a:gd name="T25" fmla="*/ 24 h 53"/>
                    <a:gd name="T26" fmla="*/ 303 w 303"/>
                    <a:gd name="T27" fmla="*/ 39 h 53"/>
                    <a:gd name="T28" fmla="*/ 293 w 303"/>
                    <a:gd name="T29" fmla="*/ 34 h 53"/>
                    <a:gd name="T30" fmla="*/ 284 w 303"/>
                    <a:gd name="T31" fmla="*/ 34 h 53"/>
                    <a:gd name="T32" fmla="*/ 269 w 303"/>
                    <a:gd name="T33" fmla="*/ 34 h 53"/>
                    <a:gd name="T34" fmla="*/ 260 w 303"/>
                    <a:gd name="T35" fmla="*/ 34 h 53"/>
                    <a:gd name="T36" fmla="*/ 250 w 303"/>
                    <a:gd name="T37" fmla="*/ 39 h 53"/>
                    <a:gd name="T38" fmla="*/ 236 w 303"/>
                    <a:gd name="T39" fmla="*/ 39 h 53"/>
                    <a:gd name="T40" fmla="*/ 226 w 303"/>
                    <a:gd name="T41" fmla="*/ 39 h 53"/>
                    <a:gd name="T42" fmla="*/ 216 w 303"/>
                    <a:gd name="T43" fmla="*/ 39 h 53"/>
                    <a:gd name="T44" fmla="*/ 178 w 303"/>
                    <a:gd name="T45" fmla="*/ 39 h 53"/>
                    <a:gd name="T46" fmla="*/ 183 w 303"/>
                    <a:gd name="T47" fmla="*/ 44 h 53"/>
                    <a:gd name="T48" fmla="*/ 197 w 303"/>
                    <a:gd name="T49" fmla="*/ 44 h 53"/>
                    <a:gd name="T50" fmla="*/ 212 w 303"/>
                    <a:gd name="T51" fmla="*/ 48 h 53"/>
                    <a:gd name="T52" fmla="*/ 216 w 303"/>
                    <a:gd name="T53" fmla="*/ 48 h 53"/>
                    <a:gd name="T54" fmla="*/ 221 w 303"/>
                    <a:gd name="T55" fmla="*/ 53 h 53"/>
                    <a:gd name="T56" fmla="*/ 207 w 303"/>
                    <a:gd name="T57" fmla="*/ 53 h 53"/>
                    <a:gd name="T58" fmla="*/ 192 w 303"/>
                    <a:gd name="T59" fmla="*/ 53 h 53"/>
                    <a:gd name="T60" fmla="*/ 159 w 303"/>
                    <a:gd name="T61" fmla="*/ 53 h 53"/>
                    <a:gd name="T62" fmla="*/ 125 w 303"/>
                    <a:gd name="T63" fmla="*/ 53 h 53"/>
                    <a:gd name="T64" fmla="*/ 96 w 303"/>
                    <a:gd name="T65" fmla="*/ 53 h 53"/>
                    <a:gd name="T66" fmla="*/ 101 w 303"/>
                    <a:gd name="T67" fmla="*/ 53 h 53"/>
                    <a:gd name="T68" fmla="*/ 101 w 303"/>
                    <a:gd name="T69" fmla="*/ 48 h 53"/>
                    <a:gd name="T70" fmla="*/ 96 w 303"/>
                    <a:gd name="T71" fmla="*/ 44 h 53"/>
                    <a:gd name="T72" fmla="*/ 87 w 303"/>
                    <a:gd name="T73" fmla="*/ 39 h 53"/>
                    <a:gd name="T74" fmla="*/ 68 w 303"/>
                    <a:gd name="T75" fmla="*/ 39 h 53"/>
                    <a:gd name="T76" fmla="*/ 44 w 303"/>
                    <a:gd name="T77" fmla="*/ 44 h 53"/>
                    <a:gd name="T78" fmla="*/ 34 w 303"/>
                    <a:gd name="T79" fmla="*/ 44 h 53"/>
                    <a:gd name="T80" fmla="*/ 24 w 303"/>
                    <a:gd name="T81" fmla="*/ 44 h 53"/>
                    <a:gd name="T82" fmla="*/ 10 w 303"/>
                    <a:gd name="T83" fmla="*/ 44 h 53"/>
                    <a:gd name="T84" fmla="*/ 0 w 303"/>
                    <a:gd name="T85" fmla="*/ 39 h 53"/>
                    <a:gd name="T86" fmla="*/ 20 w 303"/>
                    <a:gd name="T87" fmla="*/ 20 h 53"/>
                    <a:gd name="T88" fmla="*/ 20 w 303"/>
                    <a:gd name="T89" fmla="*/ 20 h 53"/>
                    <a:gd name="T90" fmla="*/ 20 w 303"/>
                    <a:gd name="T91" fmla="*/ 15 h 53"/>
                    <a:gd name="T92" fmla="*/ 15 w 303"/>
                    <a:gd name="T93" fmla="*/ 15 h 53"/>
                    <a:gd name="T94" fmla="*/ 5 w 303"/>
                    <a:gd name="T95" fmla="*/ 15 h 53"/>
                    <a:gd name="T96" fmla="*/ 0 w 303"/>
                    <a:gd name="T97" fmla="*/ 10 h 53"/>
                    <a:gd name="T98" fmla="*/ 5 w 303"/>
                    <a:gd name="T99" fmla="*/ 5 h 53"/>
                    <a:gd name="T100" fmla="*/ 5 w 303"/>
                    <a:gd name="T101" fmla="*/ 5 h 53"/>
                    <a:gd name="T102" fmla="*/ 10 w 303"/>
                    <a:gd name="T103" fmla="*/ 0 h 53"/>
                    <a:gd name="T104" fmla="*/ 15 w 303"/>
                    <a:gd name="T105" fmla="*/ 0 h 53"/>
                    <a:gd name="T106" fmla="*/ 24 w 303"/>
                    <a:gd name="T107" fmla="*/ 5 h 53"/>
                    <a:gd name="T108" fmla="*/ 24 w 303"/>
                    <a:gd name="T109" fmla="*/ 10 h 53"/>
                    <a:gd name="T110" fmla="*/ 29 w 303"/>
                    <a:gd name="T111" fmla="*/ 15 h 53"/>
                    <a:gd name="T112" fmla="*/ 29 w 303"/>
                    <a:gd name="T113" fmla="*/ 20 h 53"/>
                    <a:gd name="T114" fmla="*/ 34 w 303"/>
                    <a:gd name="T115" fmla="*/ 2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03" h="53">
                      <a:moveTo>
                        <a:pt x="34" y="24"/>
                      </a:moveTo>
                      <a:lnTo>
                        <a:pt x="24" y="34"/>
                      </a:lnTo>
                      <a:lnTo>
                        <a:pt x="34" y="34"/>
                      </a:lnTo>
                      <a:lnTo>
                        <a:pt x="44" y="34"/>
                      </a:lnTo>
                      <a:lnTo>
                        <a:pt x="68" y="34"/>
                      </a:lnTo>
                      <a:lnTo>
                        <a:pt x="77" y="29"/>
                      </a:lnTo>
                      <a:lnTo>
                        <a:pt x="92" y="29"/>
                      </a:lnTo>
                      <a:lnTo>
                        <a:pt x="101" y="34"/>
                      </a:lnTo>
                      <a:lnTo>
                        <a:pt x="111" y="39"/>
                      </a:lnTo>
                      <a:lnTo>
                        <a:pt x="154" y="34"/>
                      </a:lnTo>
                      <a:lnTo>
                        <a:pt x="207" y="34"/>
                      </a:lnTo>
                      <a:lnTo>
                        <a:pt x="255" y="29"/>
                      </a:lnTo>
                      <a:lnTo>
                        <a:pt x="303" y="24"/>
                      </a:lnTo>
                      <a:lnTo>
                        <a:pt x="303" y="39"/>
                      </a:lnTo>
                      <a:lnTo>
                        <a:pt x="293" y="34"/>
                      </a:lnTo>
                      <a:lnTo>
                        <a:pt x="284" y="34"/>
                      </a:lnTo>
                      <a:lnTo>
                        <a:pt x="269" y="34"/>
                      </a:lnTo>
                      <a:lnTo>
                        <a:pt x="260" y="34"/>
                      </a:lnTo>
                      <a:lnTo>
                        <a:pt x="250" y="39"/>
                      </a:lnTo>
                      <a:lnTo>
                        <a:pt x="236" y="39"/>
                      </a:lnTo>
                      <a:lnTo>
                        <a:pt x="226" y="39"/>
                      </a:lnTo>
                      <a:lnTo>
                        <a:pt x="216" y="39"/>
                      </a:lnTo>
                      <a:lnTo>
                        <a:pt x="178" y="39"/>
                      </a:lnTo>
                      <a:lnTo>
                        <a:pt x="183" y="44"/>
                      </a:lnTo>
                      <a:lnTo>
                        <a:pt x="197" y="44"/>
                      </a:lnTo>
                      <a:lnTo>
                        <a:pt x="212" y="48"/>
                      </a:lnTo>
                      <a:lnTo>
                        <a:pt x="216" y="48"/>
                      </a:lnTo>
                      <a:lnTo>
                        <a:pt x="221" y="53"/>
                      </a:lnTo>
                      <a:lnTo>
                        <a:pt x="207" y="53"/>
                      </a:lnTo>
                      <a:lnTo>
                        <a:pt x="192" y="53"/>
                      </a:lnTo>
                      <a:lnTo>
                        <a:pt x="159" y="53"/>
                      </a:lnTo>
                      <a:lnTo>
                        <a:pt x="125" y="53"/>
                      </a:lnTo>
                      <a:lnTo>
                        <a:pt x="96" y="53"/>
                      </a:lnTo>
                      <a:lnTo>
                        <a:pt x="101" y="53"/>
                      </a:lnTo>
                      <a:lnTo>
                        <a:pt x="101" y="48"/>
                      </a:lnTo>
                      <a:lnTo>
                        <a:pt x="96" y="44"/>
                      </a:lnTo>
                      <a:lnTo>
                        <a:pt x="87" y="39"/>
                      </a:lnTo>
                      <a:lnTo>
                        <a:pt x="68" y="39"/>
                      </a:lnTo>
                      <a:lnTo>
                        <a:pt x="44" y="44"/>
                      </a:lnTo>
                      <a:lnTo>
                        <a:pt x="34" y="44"/>
                      </a:lnTo>
                      <a:lnTo>
                        <a:pt x="24" y="44"/>
                      </a:lnTo>
                      <a:lnTo>
                        <a:pt x="10" y="44"/>
                      </a:lnTo>
                      <a:lnTo>
                        <a:pt x="0" y="39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0" y="15"/>
                      </a:lnTo>
                      <a:lnTo>
                        <a:pt x="15" y="15"/>
                      </a:lnTo>
                      <a:lnTo>
                        <a:pt x="5" y="15"/>
                      </a:lnTo>
                      <a:lnTo>
                        <a:pt x="0" y="10"/>
                      </a:lnTo>
                      <a:lnTo>
                        <a:pt x="5" y="5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24" y="5"/>
                      </a:lnTo>
                      <a:lnTo>
                        <a:pt x="24" y="10"/>
                      </a:lnTo>
                      <a:lnTo>
                        <a:pt x="29" y="15"/>
                      </a:lnTo>
                      <a:lnTo>
                        <a:pt x="29" y="20"/>
                      </a:lnTo>
                      <a:lnTo>
                        <a:pt x="34" y="2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3" name="Freeform 641">
                  <a:extLst>
                    <a:ext uri="{FF2B5EF4-FFF2-40B4-BE49-F238E27FC236}">
                      <a16:creationId xmlns:a16="http://schemas.microsoft.com/office/drawing/2014/main" id="{875F3A49-9AD2-4ADA-8261-B9559E027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9" y="3144"/>
                  <a:ext cx="39" cy="10"/>
                </a:xfrm>
                <a:custGeom>
                  <a:avLst/>
                  <a:gdLst>
                    <a:gd name="T0" fmla="*/ 39 w 39"/>
                    <a:gd name="T1" fmla="*/ 5 h 10"/>
                    <a:gd name="T2" fmla="*/ 20 w 39"/>
                    <a:gd name="T3" fmla="*/ 10 h 10"/>
                    <a:gd name="T4" fmla="*/ 0 w 39"/>
                    <a:gd name="T5" fmla="*/ 10 h 10"/>
                    <a:gd name="T6" fmla="*/ 10 w 39"/>
                    <a:gd name="T7" fmla="*/ 5 h 10"/>
                    <a:gd name="T8" fmla="*/ 20 w 39"/>
                    <a:gd name="T9" fmla="*/ 0 h 10"/>
                    <a:gd name="T10" fmla="*/ 29 w 39"/>
                    <a:gd name="T11" fmla="*/ 0 h 10"/>
                    <a:gd name="T12" fmla="*/ 39 w 39"/>
                    <a:gd name="T13" fmla="*/ 5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9" h="10">
                      <a:moveTo>
                        <a:pt x="39" y="5"/>
                      </a:moveTo>
                      <a:lnTo>
                        <a:pt x="20" y="10"/>
                      </a:lnTo>
                      <a:lnTo>
                        <a:pt x="0" y="10"/>
                      </a:lnTo>
                      <a:lnTo>
                        <a:pt x="10" y="5"/>
                      </a:lnTo>
                      <a:lnTo>
                        <a:pt x="20" y="0"/>
                      </a:lnTo>
                      <a:lnTo>
                        <a:pt x="29" y="0"/>
                      </a:lnTo>
                      <a:lnTo>
                        <a:pt x="3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4" name="Freeform 642">
                  <a:extLst>
                    <a:ext uri="{FF2B5EF4-FFF2-40B4-BE49-F238E27FC236}">
                      <a16:creationId xmlns:a16="http://schemas.microsoft.com/office/drawing/2014/main" id="{2AEF14B8-826B-4089-A852-3A726BF1DC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0" y="3149"/>
                  <a:ext cx="100" cy="15"/>
                </a:xfrm>
                <a:custGeom>
                  <a:avLst/>
                  <a:gdLst>
                    <a:gd name="T0" fmla="*/ 100 w 100"/>
                    <a:gd name="T1" fmla="*/ 5 h 15"/>
                    <a:gd name="T2" fmla="*/ 76 w 100"/>
                    <a:gd name="T3" fmla="*/ 10 h 15"/>
                    <a:gd name="T4" fmla="*/ 48 w 100"/>
                    <a:gd name="T5" fmla="*/ 15 h 15"/>
                    <a:gd name="T6" fmla="*/ 0 w 100"/>
                    <a:gd name="T7" fmla="*/ 15 h 15"/>
                    <a:gd name="T8" fmla="*/ 24 w 100"/>
                    <a:gd name="T9" fmla="*/ 10 h 15"/>
                    <a:gd name="T10" fmla="*/ 48 w 100"/>
                    <a:gd name="T11" fmla="*/ 5 h 15"/>
                    <a:gd name="T12" fmla="*/ 76 w 100"/>
                    <a:gd name="T13" fmla="*/ 5 h 15"/>
                    <a:gd name="T14" fmla="*/ 100 w 100"/>
                    <a:gd name="T15" fmla="*/ 0 h 15"/>
                    <a:gd name="T16" fmla="*/ 100 w 100"/>
                    <a:gd name="T17" fmla="*/ 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0" h="15">
                      <a:moveTo>
                        <a:pt x="100" y="5"/>
                      </a:moveTo>
                      <a:lnTo>
                        <a:pt x="76" y="10"/>
                      </a:lnTo>
                      <a:lnTo>
                        <a:pt x="48" y="15"/>
                      </a:lnTo>
                      <a:lnTo>
                        <a:pt x="0" y="15"/>
                      </a:lnTo>
                      <a:lnTo>
                        <a:pt x="24" y="10"/>
                      </a:lnTo>
                      <a:lnTo>
                        <a:pt x="48" y="5"/>
                      </a:lnTo>
                      <a:lnTo>
                        <a:pt x="76" y="5"/>
                      </a:lnTo>
                      <a:lnTo>
                        <a:pt x="100" y="0"/>
                      </a:lnTo>
                      <a:lnTo>
                        <a:pt x="100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5" name="Freeform 643">
                  <a:extLst>
                    <a:ext uri="{FF2B5EF4-FFF2-40B4-BE49-F238E27FC236}">
                      <a16:creationId xmlns:a16="http://schemas.microsoft.com/office/drawing/2014/main" id="{E82AD23D-DD85-4A72-B02E-59D47EE98C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9" y="3149"/>
                  <a:ext cx="68" cy="10"/>
                </a:xfrm>
                <a:custGeom>
                  <a:avLst/>
                  <a:gdLst>
                    <a:gd name="T0" fmla="*/ 68 w 68"/>
                    <a:gd name="T1" fmla="*/ 0 h 10"/>
                    <a:gd name="T2" fmla="*/ 58 w 68"/>
                    <a:gd name="T3" fmla="*/ 5 h 10"/>
                    <a:gd name="T4" fmla="*/ 53 w 68"/>
                    <a:gd name="T5" fmla="*/ 5 h 10"/>
                    <a:gd name="T6" fmla="*/ 39 w 68"/>
                    <a:gd name="T7" fmla="*/ 10 h 10"/>
                    <a:gd name="T8" fmla="*/ 20 w 68"/>
                    <a:gd name="T9" fmla="*/ 5 h 10"/>
                    <a:gd name="T10" fmla="*/ 15 w 68"/>
                    <a:gd name="T11" fmla="*/ 10 h 10"/>
                    <a:gd name="T12" fmla="*/ 5 w 68"/>
                    <a:gd name="T13" fmla="*/ 10 h 10"/>
                    <a:gd name="T14" fmla="*/ 0 w 68"/>
                    <a:gd name="T15" fmla="*/ 0 h 10"/>
                    <a:gd name="T16" fmla="*/ 29 w 68"/>
                    <a:gd name="T17" fmla="*/ 0 h 10"/>
                    <a:gd name="T18" fmla="*/ 48 w 68"/>
                    <a:gd name="T19" fmla="*/ 0 h 10"/>
                    <a:gd name="T20" fmla="*/ 68 w 68"/>
                    <a:gd name="T21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8" h="10">
                      <a:moveTo>
                        <a:pt x="68" y="0"/>
                      </a:moveTo>
                      <a:lnTo>
                        <a:pt x="58" y="5"/>
                      </a:lnTo>
                      <a:lnTo>
                        <a:pt x="53" y="5"/>
                      </a:lnTo>
                      <a:lnTo>
                        <a:pt x="39" y="10"/>
                      </a:lnTo>
                      <a:lnTo>
                        <a:pt x="20" y="5"/>
                      </a:lnTo>
                      <a:lnTo>
                        <a:pt x="15" y="10"/>
                      </a:lnTo>
                      <a:lnTo>
                        <a:pt x="5" y="10"/>
                      </a:ln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48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6" name="Freeform 644">
                  <a:extLst>
                    <a:ext uri="{FF2B5EF4-FFF2-40B4-BE49-F238E27FC236}">
                      <a16:creationId xmlns:a16="http://schemas.microsoft.com/office/drawing/2014/main" id="{EB5D3716-FD26-4BB9-8836-4D3C68B42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9" y="3149"/>
                  <a:ext cx="29" cy="5"/>
                </a:xfrm>
                <a:custGeom>
                  <a:avLst/>
                  <a:gdLst>
                    <a:gd name="T0" fmla="*/ 29 w 29"/>
                    <a:gd name="T1" fmla="*/ 0 h 5"/>
                    <a:gd name="T2" fmla="*/ 24 w 29"/>
                    <a:gd name="T3" fmla="*/ 5 h 5"/>
                    <a:gd name="T4" fmla="*/ 19 w 29"/>
                    <a:gd name="T5" fmla="*/ 5 h 5"/>
                    <a:gd name="T6" fmla="*/ 0 w 29"/>
                    <a:gd name="T7" fmla="*/ 5 h 5"/>
                    <a:gd name="T8" fmla="*/ 5 w 29"/>
                    <a:gd name="T9" fmla="*/ 0 h 5"/>
                    <a:gd name="T10" fmla="*/ 14 w 29"/>
                    <a:gd name="T11" fmla="*/ 0 h 5"/>
                    <a:gd name="T12" fmla="*/ 29 w 29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5">
                      <a:moveTo>
                        <a:pt x="29" y="0"/>
                      </a:moveTo>
                      <a:lnTo>
                        <a:pt x="24" y="5"/>
                      </a:lnTo>
                      <a:lnTo>
                        <a:pt x="19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14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7" name="Freeform 645">
                  <a:extLst>
                    <a:ext uri="{FF2B5EF4-FFF2-40B4-BE49-F238E27FC236}">
                      <a16:creationId xmlns:a16="http://schemas.microsoft.com/office/drawing/2014/main" id="{88261CA2-E249-4AB0-976D-BAE87CB25B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3149"/>
                  <a:ext cx="10" cy="34"/>
                </a:xfrm>
                <a:custGeom>
                  <a:avLst/>
                  <a:gdLst>
                    <a:gd name="T0" fmla="*/ 0 w 10"/>
                    <a:gd name="T1" fmla="*/ 34 h 34"/>
                    <a:gd name="T2" fmla="*/ 0 w 10"/>
                    <a:gd name="T3" fmla="*/ 29 h 34"/>
                    <a:gd name="T4" fmla="*/ 5 w 10"/>
                    <a:gd name="T5" fmla="*/ 29 h 34"/>
                    <a:gd name="T6" fmla="*/ 5 w 10"/>
                    <a:gd name="T7" fmla="*/ 19 h 34"/>
                    <a:gd name="T8" fmla="*/ 10 w 10"/>
                    <a:gd name="T9" fmla="*/ 10 h 34"/>
                    <a:gd name="T10" fmla="*/ 10 w 10"/>
                    <a:gd name="T11" fmla="*/ 5 h 34"/>
                    <a:gd name="T12" fmla="*/ 10 w 10"/>
                    <a:gd name="T13" fmla="*/ 0 h 34"/>
                    <a:gd name="T14" fmla="*/ 10 w 10"/>
                    <a:gd name="T15" fmla="*/ 5 h 34"/>
                    <a:gd name="T16" fmla="*/ 10 w 10"/>
                    <a:gd name="T17" fmla="*/ 10 h 34"/>
                    <a:gd name="T18" fmla="*/ 10 w 10"/>
                    <a:gd name="T19" fmla="*/ 15 h 34"/>
                    <a:gd name="T20" fmla="*/ 10 w 10"/>
                    <a:gd name="T21" fmla="*/ 19 h 34"/>
                    <a:gd name="T22" fmla="*/ 5 w 10"/>
                    <a:gd name="T23" fmla="*/ 24 h 34"/>
                    <a:gd name="T24" fmla="*/ 0 w 10"/>
                    <a:gd name="T25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" h="34">
                      <a:moveTo>
                        <a:pt x="0" y="34"/>
                      </a:moveTo>
                      <a:lnTo>
                        <a:pt x="0" y="29"/>
                      </a:lnTo>
                      <a:lnTo>
                        <a:pt x="5" y="29"/>
                      </a:lnTo>
                      <a:lnTo>
                        <a:pt x="5" y="19"/>
                      </a:lnTo>
                      <a:lnTo>
                        <a:pt x="10" y="10"/>
                      </a:lnTo>
                      <a:lnTo>
                        <a:pt x="10" y="5"/>
                      </a:lnTo>
                      <a:lnTo>
                        <a:pt x="10" y="0"/>
                      </a:lnTo>
                      <a:lnTo>
                        <a:pt x="10" y="5"/>
                      </a:lnTo>
                      <a:lnTo>
                        <a:pt x="10" y="10"/>
                      </a:lnTo>
                      <a:lnTo>
                        <a:pt x="10" y="15"/>
                      </a:lnTo>
                      <a:lnTo>
                        <a:pt x="10" y="19"/>
                      </a:lnTo>
                      <a:lnTo>
                        <a:pt x="5" y="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8" name="Freeform 646">
                  <a:extLst>
                    <a:ext uri="{FF2B5EF4-FFF2-40B4-BE49-F238E27FC236}">
                      <a16:creationId xmlns:a16="http://schemas.microsoft.com/office/drawing/2014/main" id="{BC470F82-7D63-478B-9CFE-B419AC661B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5" y="3149"/>
                  <a:ext cx="20" cy="10"/>
                </a:xfrm>
                <a:custGeom>
                  <a:avLst/>
                  <a:gdLst>
                    <a:gd name="T0" fmla="*/ 15 w 20"/>
                    <a:gd name="T1" fmla="*/ 0 h 10"/>
                    <a:gd name="T2" fmla="*/ 20 w 20"/>
                    <a:gd name="T3" fmla="*/ 5 h 10"/>
                    <a:gd name="T4" fmla="*/ 20 w 20"/>
                    <a:gd name="T5" fmla="*/ 5 h 10"/>
                    <a:gd name="T6" fmla="*/ 15 w 20"/>
                    <a:gd name="T7" fmla="*/ 10 h 10"/>
                    <a:gd name="T8" fmla="*/ 5 w 20"/>
                    <a:gd name="T9" fmla="*/ 10 h 10"/>
                    <a:gd name="T10" fmla="*/ 0 w 20"/>
                    <a:gd name="T11" fmla="*/ 5 h 10"/>
                    <a:gd name="T12" fmla="*/ 0 w 20"/>
                    <a:gd name="T13" fmla="*/ 5 h 10"/>
                    <a:gd name="T14" fmla="*/ 0 w 20"/>
                    <a:gd name="T15" fmla="*/ 0 h 10"/>
                    <a:gd name="T16" fmla="*/ 5 w 20"/>
                    <a:gd name="T17" fmla="*/ 0 h 10"/>
                    <a:gd name="T18" fmla="*/ 15 w 20"/>
                    <a:gd name="T19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10">
                      <a:moveTo>
                        <a:pt x="15" y="0"/>
                      </a:moveTo>
                      <a:lnTo>
                        <a:pt x="20" y="5"/>
                      </a:lnTo>
                      <a:lnTo>
                        <a:pt x="20" y="5"/>
                      </a:lnTo>
                      <a:lnTo>
                        <a:pt x="15" y="10"/>
                      </a:lnTo>
                      <a:lnTo>
                        <a:pt x="5" y="10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59" name="Freeform 647">
                  <a:extLst>
                    <a:ext uri="{FF2B5EF4-FFF2-40B4-BE49-F238E27FC236}">
                      <a16:creationId xmlns:a16="http://schemas.microsoft.com/office/drawing/2014/main" id="{69B5642E-AAC3-4F24-87E0-0B395C851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0" y="3154"/>
                  <a:ext cx="130" cy="5"/>
                </a:xfrm>
                <a:custGeom>
                  <a:avLst/>
                  <a:gdLst>
                    <a:gd name="T0" fmla="*/ 130 w 130"/>
                    <a:gd name="T1" fmla="*/ 5 h 5"/>
                    <a:gd name="T2" fmla="*/ 96 w 130"/>
                    <a:gd name="T3" fmla="*/ 5 h 5"/>
                    <a:gd name="T4" fmla="*/ 63 w 130"/>
                    <a:gd name="T5" fmla="*/ 5 h 5"/>
                    <a:gd name="T6" fmla="*/ 29 w 130"/>
                    <a:gd name="T7" fmla="*/ 5 h 5"/>
                    <a:gd name="T8" fmla="*/ 0 w 130"/>
                    <a:gd name="T9" fmla="*/ 5 h 5"/>
                    <a:gd name="T10" fmla="*/ 15 w 130"/>
                    <a:gd name="T11" fmla="*/ 0 h 5"/>
                    <a:gd name="T12" fmla="*/ 29 w 130"/>
                    <a:gd name="T13" fmla="*/ 0 h 5"/>
                    <a:gd name="T14" fmla="*/ 63 w 130"/>
                    <a:gd name="T15" fmla="*/ 0 h 5"/>
                    <a:gd name="T16" fmla="*/ 96 w 130"/>
                    <a:gd name="T17" fmla="*/ 0 h 5"/>
                    <a:gd name="T18" fmla="*/ 130 w 130"/>
                    <a:gd name="T1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0" h="5">
                      <a:moveTo>
                        <a:pt x="130" y="5"/>
                      </a:moveTo>
                      <a:lnTo>
                        <a:pt x="96" y="5"/>
                      </a:lnTo>
                      <a:lnTo>
                        <a:pt x="63" y="5"/>
                      </a:lnTo>
                      <a:lnTo>
                        <a:pt x="29" y="5"/>
                      </a:lnTo>
                      <a:lnTo>
                        <a:pt x="0" y="5"/>
                      </a:lnTo>
                      <a:lnTo>
                        <a:pt x="15" y="0"/>
                      </a:lnTo>
                      <a:lnTo>
                        <a:pt x="29" y="0"/>
                      </a:lnTo>
                      <a:lnTo>
                        <a:pt x="63" y="0"/>
                      </a:lnTo>
                      <a:lnTo>
                        <a:pt x="96" y="0"/>
                      </a:lnTo>
                      <a:lnTo>
                        <a:pt x="130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0" name="Freeform 648">
                  <a:extLst>
                    <a:ext uri="{FF2B5EF4-FFF2-40B4-BE49-F238E27FC236}">
                      <a16:creationId xmlns:a16="http://schemas.microsoft.com/office/drawing/2014/main" id="{82FE17D7-0827-43CC-B6E6-52D796EC19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7" y="3159"/>
                  <a:ext cx="58" cy="14"/>
                </a:xfrm>
                <a:custGeom>
                  <a:avLst/>
                  <a:gdLst>
                    <a:gd name="T0" fmla="*/ 58 w 58"/>
                    <a:gd name="T1" fmla="*/ 9 h 14"/>
                    <a:gd name="T2" fmla="*/ 53 w 58"/>
                    <a:gd name="T3" fmla="*/ 9 h 14"/>
                    <a:gd name="T4" fmla="*/ 53 w 58"/>
                    <a:gd name="T5" fmla="*/ 9 h 14"/>
                    <a:gd name="T6" fmla="*/ 48 w 58"/>
                    <a:gd name="T7" fmla="*/ 9 h 14"/>
                    <a:gd name="T8" fmla="*/ 48 w 58"/>
                    <a:gd name="T9" fmla="*/ 5 h 14"/>
                    <a:gd name="T10" fmla="*/ 43 w 58"/>
                    <a:gd name="T11" fmla="*/ 5 h 14"/>
                    <a:gd name="T12" fmla="*/ 43 w 58"/>
                    <a:gd name="T13" fmla="*/ 9 h 14"/>
                    <a:gd name="T14" fmla="*/ 19 w 58"/>
                    <a:gd name="T15" fmla="*/ 14 h 14"/>
                    <a:gd name="T16" fmla="*/ 5 w 58"/>
                    <a:gd name="T17" fmla="*/ 14 h 14"/>
                    <a:gd name="T18" fmla="*/ 5 w 58"/>
                    <a:gd name="T19" fmla="*/ 14 h 14"/>
                    <a:gd name="T20" fmla="*/ 0 w 58"/>
                    <a:gd name="T21" fmla="*/ 14 h 14"/>
                    <a:gd name="T22" fmla="*/ 0 w 58"/>
                    <a:gd name="T23" fmla="*/ 9 h 14"/>
                    <a:gd name="T24" fmla="*/ 5 w 58"/>
                    <a:gd name="T25" fmla="*/ 5 h 14"/>
                    <a:gd name="T26" fmla="*/ 10 w 58"/>
                    <a:gd name="T27" fmla="*/ 5 h 14"/>
                    <a:gd name="T28" fmla="*/ 24 w 58"/>
                    <a:gd name="T29" fmla="*/ 0 h 14"/>
                    <a:gd name="T30" fmla="*/ 38 w 58"/>
                    <a:gd name="T31" fmla="*/ 0 h 14"/>
                    <a:gd name="T32" fmla="*/ 53 w 58"/>
                    <a:gd name="T33" fmla="*/ 0 h 14"/>
                    <a:gd name="T34" fmla="*/ 53 w 58"/>
                    <a:gd name="T35" fmla="*/ 5 h 14"/>
                    <a:gd name="T36" fmla="*/ 58 w 58"/>
                    <a:gd name="T37" fmla="*/ 9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8" h="14">
                      <a:moveTo>
                        <a:pt x="58" y="9"/>
                      </a:moveTo>
                      <a:lnTo>
                        <a:pt x="53" y="9"/>
                      </a:lnTo>
                      <a:lnTo>
                        <a:pt x="53" y="9"/>
                      </a:lnTo>
                      <a:lnTo>
                        <a:pt x="48" y="9"/>
                      </a:lnTo>
                      <a:lnTo>
                        <a:pt x="48" y="5"/>
                      </a:lnTo>
                      <a:lnTo>
                        <a:pt x="43" y="5"/>
                      </a:lnTo>
                      <a:lnTo>
                        <a:pt x="43" y="9"/>
                      </a:lnTo>
                      <a:lnTo>
                        <a:pt x="19" y="14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5" y="5"/>
                      </a:lnTo>
                      <a:lnTo>
                        <a:pt x="10" y="5"/>
                      </a:lnTo>
                      <a:lnTo>
                        <a:pt x="24" y="0"/>
                      </a:lnTo>
                      <a:lnTo>
                        <a:pt x="38" y="0"/>
                      </a:lnTo>
                      <a:lnTo>
                        <a:pt x="53" y="0"/>
                      </a:lnTo>
                      <a:lnTo>
                        <a:pt x="53" y="5"/>
                      </a:lnTo>
                      <a:lnTo>
                        <a:pt x="58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1" name="Freeform 649">
                  <a:extLst>
                    <a:ext uri="{FF2B5EF4-FFF2-40B4-BE49-F238E27FC236}">
                      <a16:creationId xmlns:a16="http://schemas.microsoft.com/office/drawing/2014/main" id="{A8DA81DC-688F-46E1-95B0-542260A6EC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5" y="3154"/>
                  <a:ext cx="130" cy="24"/>
                </a:xfrm>
                <a:custGeom>
                  <a:avLst/>
                  <a:gdLst>
                    <a:gd name="T0" fmla="*/ 130 w 130"/>
                    <a:gd name="T1" fmla="*/ 14 h 24"/>
                    <a:gd name="T2" fmla="*/ 130 w 130"/>
                    <a:gd name="T3" fmla="*/ 14 h 24"/>
                    <a:gd name="T4" fmla="*/ 120 w 130"/>
                    <a:gd name="T5" fmla="*/ 14 h 24"/>
                    <a:gd name="T6" fmla="*/ 115 w 130"/>
                    <a:gd name="T7" fmla="*/ 14 h 24"/>
                    <a:gd name="T8" fmla="*/ 106 w 130"/>
                    <a:gd name="T9" fmla="*/ 14 h 24"/>
                    <a:gd name="T10" fmla="*/ 96 w 130"/>
                    <a:gd name="T11" fmla="*/ 10 h 24"/>
                    <a:gd name="T12" fmla="*/ 72 w 130"/>
                    <a:gd name="T13" fmla="*/ 14 h 24"/>
                    <a:gd name="T14" fmla="*/ 48 w 130"/>
                    <a:gd name="T15" fmla="*/ 19 h 24"/>
                    <a:gd name="T16" fmla="*/ 24 w 130"/>
                    <a:gd name="T17" fmla="*/ 24 h 24"/>
                    <a:gd name="T18" fmla="*/ 10 w 130"/>
                    <a:gd name="T19" fmla="*/ 24 h 24"/>
                    <a:gd name="T20" fmla="*/ 0 w 130"/>
                    <a:gd name="T21" fmla="*/ 24 h 24"/>
                    <a:gd name="T22" fmla="*/ 0 w 130"/>
                    <a:gd name="T23" fmla="*/ 19 h 24"/>
                    <a:gd name="T24" fmla="*/ 5 w 130"/>
                    <a:gd name="T25" fmla="*/ 19 h 24"/>
                    <a:gd name="T26" fmla="*/ 10 w 130"/>
                    <a:gd name="T27" fmla="*/ 19 h 24"/>
                    <a:gd name="T28" fmla="*/ 29 w 130"/>
                    <a:gd name="T29" fmla="*/ 19 h 24"/>
                    <a:gd name="T30" fmla="*/ 120 w 130"/>
                    <a:gd name="T31" fmla="*/ 0 h 24"/>
                    <a:gd name="T32" fmla="*/ 130 w 130"/>
                    <a:gd name="T33" fmla="*/ 1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30" h="24">
                      <a:moveTo>
                        <a:pt x="130" y="14"/>
                      </a:moveTo>
                      <a:lnTo>
                        <a:pt x="130" y="14"/>
                      </a:lnTo>
                      <a:lnTo>
                        <a:pt x="120" y="14"/>
                      </a:lnTo>
                      <a:lnTo>
                        <a:pt x="115" y="14"/>
                      </a:lnTo>
                      <a:lnTo>
                        <a:pt x="106" y="14"/>
                      </a:lnTo>
                      <a:lnTo>
                        <a:pt x="96" y="10"/>
                      </a:lnTo>
                      <a:lnTo>
                        <a:pt x="72" y="14"/>
                      </a:lnTo>
                      <a:lnTo>
                        <a:pt x="48" y="19"/>
                      </a:lnTo>
                      <a:lnTo>
                        <a:pt x="24" y="24"/>
                      </a:lnTo>
                      <a:lnTo>
                        <a:pt x="10" y="24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5" y="19"/>
                      </a:lnTo>
                      <a:lnTo>
                        <a:pt x="10" y="19"/>
                      </a:lnTo>
                      <a:lnTo>
                        <a:pt x="29" y="19"/>
                      </a:lnTo>
                      <a:lnTo>
                        <a:pt x="120" y="0"/>
                      </a:lnTo>
                      <a:lnTo>
                        <a:pt x="130" y="1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2" name="Freeform 650">
                  <a:extLst>
                    <a:ext uri="{FF2B5EF4-FFF2-40B4-BE49-F238E27FC236}">
                      <a16:creationId xmlns:a16="http://schemas.microsoft.com/office/drawing/2014/main" id="{527C9799-E4C9-4C4E-B576-ABD725C63C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9" y="3159"/>
                  <a:ext cx="168" cy="9"/>
                </a:xfrm>
                <a:custGeom>
                  <a:avLst/>
                  <a:gdLst>
                    <a:gd name="T0" fmla="*/ 168 w 168"/>
                    <a:gd name="T1" fmla="*/ 0 h 9"/>
                    <a:gd name="T2" fmla="*/ 125 w 168"/>
                    <a:gd name="T3" fmla="*/ 0 h 9"/>
                    <a:gd name="T4" fmla="*/ 81 w 168"/>
                    <a:gd name="T5" fmla="*/ 5 h 9"/>
                    <a:gd name="T6" fmla="*/ 43 w 168"/>
                    <a:gd name="T7" fmla="*/ 9 h 9"/>
                    <a:gd name="T8" fmla="*/ 0 w 168"/>
                    <a:gd name="T9" fmla="*/ 9 h 9"/>
                    <a:gd name="T10" fmla="*/ 38 w 168"/>
                    <a:gd name="T11" fmla="*/ 5 h 9"/>
                    <a:gd name="T12" fmla="*/ 81 w 168"/>
                    <a:gd name="T13" fmla="*/ 0 h 9"/>
                    <a:gd name="T14" fmla="*/ 125 w 168"/>
                    <a:gd name="T15" fmla="*/ 0 h 9"/>
                    <a:gd name="T16" fmla="*/ 168 w 168"/>
                    <a:gd name="T1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8" h="9">
                      <a:moveTo>
                        <a:pt x="168" y="0"/>
                      </a:moveTo>
                      <a:lnTo>
                        <a:pt x="125" y="0"/>
                      </a:lnTo>
                      <a:lnTo>
                        <a:pt x="81" y="5"/>
                      </a:lnTo>
                      <a:lnTo>
                        <a:pt x="43" y="9"/>
                      </a:lnTo>
                      <a:lnTo>
                        <a:pt x="0" y="9"/>
                      </a:lnTo>
                      <a:lnTo>
                        <a:pt x="38" y="5"/>
                      </a:lnTo>
                      <a:lnTo>
                        <a:pt x="81" y="0"/>
                      </a:lnTo>
                      <a:lnTo>
                        <a:pt x="125" y="0"/>
                      </a:lnTo>
                      <a:lnTo>
                        <a:pt x="16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3" name="Freeform 651">
                  <a:extLst>
                    <a:ext uri="{FF2B5EF4-FFF2-40B4-BE49-F238E27FC236}">
                      <a16:creationId xmlns:a16="http://schemas.microsoft.com/office/drawing/2014/main" id="{E65992F7-5690-4A42-968C-280D38217E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1" y="3159"/>
                  <a:ext cx="62" cy="9"/>
                </a:xfrm>
                <a:custGeom>
                  <a:avLst/>
                  <a:gdLst>
                    <a:gd name="T0" fmla="*/ 62 w 62"/>
                    <a:gd name="T1" fmla="*/ 0 h 9"/>
                    <a:gd name="T2" fmla="*/ 52 w 62"/>
                    <a:gd name="T3" fmla="*/ 5 h 9"/>
                    <a:gd name="T4" fmla="*/ 48 w 62"/>
                    <a:gd name="T5" fmla="*/ 5 h 9"/>
                    <a:gd name="T6" fmla="*/ 33 w 62"/>
                    <a:gd name="T7" fmla="*/ 5 h 9"/>
                    <a:gd name="T8" fmla="*/ 14 w 62"/>
                    <a:gd name="T9" fmla="*/ 5 h 9"/>
                    <a:gd name="T10" fmla="*/ 4 w 62"/>
                    <a:gd name="T11" fmla="*/ 5 h 9"/>
                    <a:gd name="T12" fmla="*/ 0 w 62"/>
                    <a:gd name="T13" fmla="*/ 9 h 9"/>
                    <a:gd name="T14" fmla="*/ 62 w 62"/>
                    <a:gd name="T15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" h="9">
                      <a:moveTo>
                        <a:pt x="62" y="0"/>
                      </a:moveTo>
                      <a:lnTo>
                        <a:pt x="52" y="5"/>
                      </a:lnTo>
                      <a:lnTo>
                        <a:pt x="48" y="5"/>
                      </a:lnTo>
                      <a:lnTo>
                        <a:pt x="33" y="5"/>
                      </a:lnTo>
                      <a:lnTo>
                        <a:pt x="14" y="5"/>
                      </a:lnTo>
                      <a:lnTo>
                        <a:pt x="4" y="5"/>
                      </a:lnTo>
                      <a:lnTo>
                        <a:pt x="0" y="9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4" name="Freeform 652">
                  <a:extLst>
                    <a:ext uri="{FF2B5EF4-FFF2-40B4-BE49-F238E27FC236}">
                      <a16:creationId xmlns:a16="http://schemas.microsoft.com/office/drawing/2014/main" id="{4CBAA01C-AC83-47D2-8633-71829E3BFC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62" y="3159"/>
                  <a:ext cx="48" cy="9"/>
                </a:xfrm>
                <a:custGeom>
                  <a:avLst/>
                  <a:gdLst>
                    <a:gd name="T0" fmla="*/ 48 w 48"/>
                    <a:gd name="T1" fmla="*/ 0 h 9"/>
                    <a:gd name="T2" fmla="*/ 38 w 48"/>
                    <a:gd name="T3" fmla="*/ 5 h 9"/>
                    <a:gd name="T4" fmla="*/ 24 w 48"/>
                    <a:gd name="T5" fmla="*/ 5 h 9"/>
                    <a:gd name="T6" fmla="*/ 14 w 48"/>
                    <a:gd name="T7" fmla="*/ 5 h 9"/>
                    <a:gd name="T8" fmla="*/ 0 w 48"/>
                    <a:gd name="T9" fmla="*/ 9 h 9"/>
                    <a:gd name="T10" fmla="*/ 14 w 48"/>
                    <a:gd name="T11" fmla="*/ 5 h 9"/>
                    <a:gd name="T12" fmla="*/ 24 w 48"/>
                    <a:gd name="T13" fmla="*/ 5 h 9"/>
                    <a:gd name="T14" fmla="*/ 48 w 48"/>
                    <a:gd name="T15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" h="9">
                      <a:moveTo>
                        <a:pt x="48" y="0"/>
                      </a:moveTo>
                      <a:lnTo>
                        <a:pt x="38" y="5"/>
                      </a:lnTo>
                      <a:lnTo>
                        <a:pt x="24" y="5"/>
                      </a:lnTo>
                      <a:lnTo>
                        <a:pt x="14" y="5"/>
                      </a:lnTo>
                      <a:lnTo>
                        <a:pt x="0" y="9"/>
                      </a:lnTo>
                      <a:lnTo>
                        <a:pt x="14" y="5"/>
                      </a:lnTo>
                      <a:lnTo>
                        <a:pt x="24" y="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5" name="Freeform 653">
                  <a:extLst>
                    <a:ext uri="{FF2B5EF4-FFF2-40B4-BE49-F238E27FC236}">
                      <a16:creationId xmlns:a16="http://schemas.microsoft.com/office/drawing/2014/main" id="{35D845CD-FA00-4E43-A73C-D357EA627E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73" y="3159"/>
                  <a:ext cx="187" cy="14"/>
                </a:xfrm>
                <a:custGeom>
                  <a:avLst/>
                  <a:gdLst>
                    <a:gd name="T0" fmla="*/ 48 w 187"/>
                    <a:gd name="T1" fmla="*/ 9 h 14"/>
                    <a:gd name="T2" fmla="*/ 115 w 187"/>
                    <a:gd name="T3" fmla="*/ 9 h 14"/>
                    <a:gd name="T4" fmla="*/ 187 w 187"/>
                    <a:gd name="T5" fmla="*/ 9 h 14"/>
                    <a:gd name="T6" fmla="*/ 154 w 187"/>
                    <a:gd name="T7" fmla="*/ 14 h 14"/>
                    <a:gd name="T8" fmla="*/ 120 w 187"/>
                    <a:gd name="T9" fmla="*/ 14 h 14"/>
                    <a:gd name="T10" fmla="*/ 48 w 187"/>
                    <a:gd name="T11" fmla="*/ 14 h 14"/>
                    <a:gd name="T12" fmla="*/ 43 w 187"/>
                    <a:gd name="T13" fmla="*/ 9 h 14"/>
                    <a:gd name="T14" fmla="*/ 34 w 187"/>
                    <a:gd name="T15" fmla="*/ 5 h 14"/>
                    <a:gd name="T16" fmla="*/ 14 w 187"/>
                    <a:gd name="T17" fmla="*/ 5 h 14"/>
                    <a:gd name="T18" fmla="*/ 14 w 187"/>
                    <a:gd name="T19" fmla="*/ 5 h 14"/>
                    <a:gd name="T20" fmla="*/ 10 w 187"/>
                    <a:gd name="T21" fmla="*/ 5 h 14"/>
                    <a:gd name="T22" fmla="*/ 5 w 187"/>
                    <a:gd name="T23" fmla="*/ 5 h 14"/>
                    <a:gd name="T24" fmla="*/ 0 w 187"/>
                    <a:gd name="T25" fmla="*/ 5 h 14"/>
                    <a:gd name="T26" fmla="*/ 10 w 187"/>
                    <a:gd name="T27" fmla="*/ 0 h 14"/>
                    <a:gd name="T28" fmla="*/ 24 w 187"/>
                    <a:gd name="T29" fmla="*/ 0 h 14"/>
                    <a:gd name="T30" fmla="*/ 38 w 187"/>
                    <a:gd name="T31" fmla="*/ 5 h 14"/>
                    <a:gd name="T32" fmla="*/ 43 w 187"/>
                    <a:gd name="T33" fmla="*/ 5 h 14"/>
                    <a:gd name="T34" fmla="*/ 48 w 187"/>
                    <a:gd name="T35" fmla="*/ 9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87" h="14">
                      <a:moveTo>
                        <a:pt x="48" y="9"/>
                      </a:moveTo>
                      <a:lnTo>
                        <a:pt x="115" y="9"/>
                      </a:lnTo>
                      <a:lnTo>
                        <a:pt x="187" y="9"/>
                      </a:lnTo>
                      <a:lnTo>
                        <a:pt x="154" y="14"/>
                      </a:lnTo>
                      <a:lnTo>
                        <a:pt x="120" y="14"/>
                      </a:lnTo>
                      <a:lnTo>
                        <a:pt x="48" y="14"/>
                      </a:lnTo>
                      <a:lnTo>
                        <a:pt x="43" y="9"/>
                      </a:lnTo>
                      <a:lnTo>
                        <a:pt x="34" y="5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0" y="5"/>
                      </a:lnTo>
                      <a:lnTo>
                        <a:pt x="5" y="5"/>
                      </a:lnTo>
                      <a:lnTo>
                        <a:pt x="0" y="5"/>
                      </a:lnTo>
                      <a:lnTo>
                        <a:pt x="10" y="0"/>
                      </a:lnTo>
                      <a:lnTo>
                        <a:pt x="24" y="0"/>
                      </a:lnTo>
                      <a:lnTo>
                        <a:pt x="38" y="5"/>
                      </a:lnTo>
                      <a:lnTo>
                        <a:pt x="43" y="5"/>
                      </a:lnTo>
                      <a:lnTo>
                        <a:pt x="48" y="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6" name="Freeform 654">
                  <a:extLst>
                    <a:ext uri="{FF2B5EF4-FFF2-40B4-BE49-F238E27FC236}">
                      <a16:creationId xmlns:a16="http://schemas.microsoft.com/office/drawing/2014/main" id="{E623F1C0-30EB-420B-993F-D4415A9A99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4" y="3159"/>
                  <a:ext cx="19" cy="9"/>
                </a:xfrm>
                <a:custGeom>
                  <a:avLst/>
                  <a:gdLst>
                    <a:gd name="T0" fmla="*/ 19 w 19"/>
                    <a:gd name="T1" fmla="*/ 5 h 9"/>
                    <a:gd name="T2" fmla="*/ 19 w 19"/>
                    <a:gd name="T3" fmla="*/ 9 h 9"/>
                    <a:gd name="T4" fmla="*/ 15 w 19"/>
                    <a:gd name="T5" fmla="*/ 9 h 9"/>
                    <a:gd name="T6" fmla="*/ 10 w 19"/>
                    <a:gd name="T7" fmla="*/ 9 h 9"/>
                    <a:gd name="T8" fmla="*/ 5 w 19"/>
                    <a:gd name="T9" fmla="*/ 9 h 9"/>
                    <a:gd name="T10" fmla="*/ 0 w 19"/>
                    <a:gd name="T11" fmla="*/ 5 h 9"/>
                    <a:gd name="T12" fmla="*/ 5 w 19"/>
                    <a:gd name="T13" fmla="*/ 5 h 9"/>
                    <a:gd name="T14" fmla="*/ 10 w 19"/>
                    <a:gd name="T15" fmla="*/ 0 h 9"/>
                    <a:gd name="T16" fmla="*/ 15 w 19"/>
                    <a:gd name="T17" fmla="*/ 0 h 9"/>
                    <a:gd name="T18" fmla="*/ 19 w 19"/>
                    <a:gd name="T19" fmla="*/ 5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" h="9">
                      <a:moveTo>
                        <a:pt x="19" y="5"/>
                      </a:moveTo>
                      <a:lnTo>
                        <a:pt x="19" y="9"/>
                      </a:lnTo>
                      <a:lnTo>
                        <a:pt x="15" y="9"/>
                      </a:lnTo>
                      <a:lnTo>
                        <a:pt x="10" y="9"/>
                      </a:lnTo>
                      <a:lnTo>
                        <a:pt x="5" y="9"/>
                      </a:lnTo>
                      <a:lnTo>
                        <a:pt x="0" y="5"/>
                      </a:lnTo>
                      <a:lnTo>
                        <a:pt x="5" y="5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19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7" name="Freeform 655">
                  <a:extLst>
                    <a:ext uri="{FF2B5EF4-FFF2-40B4-BE49-F238E27FC236}">
                      <a16:creationId xmlns:a16="http://schemas.microsoft.com/office/drawing/2014/main" id="{7B7E6F71-89A7-447E-93A8-68DB6673C5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1" y="3164"/>
                  <a:ext cx="57" cy="4"/>
                </a:xfrm>
                <a:custGeom>
                  <a:avLst/>
                  <a:gdLst>
                    <a:gd name="T0" fmla="*/ 57 w 57"/>
                    <a:gd name="T1" fmla="*/ 0 h 4"/>
                    <a:gd name="T2" fmla="*/ 43 w 57"/>
                    <a:gd name="T3" fmla="*/ 0 h 4"/>
                    <a:gd name="T4" fmla="*/ 28 w 57"/>
                    <a:gd name="T5" fmla="*/ 4 h 4"/>
                    <a:gd name="T6" fmla="*/ 0 w 57"/>
                    <a:gd name="T7" fmla="*/ 4 h 4"/>
                    <a:gd name="T8" fmla="*/ 14 w 57"/>
                    <a:gd name="T9" fmla="*/ 0 h 4"/>
                    <a:gd name="T10" fmla="*/ 28 w 57"/>
                    <a:gd name="T11" fmla="*/ 0 h 4"/>
                    <a:gd name="T12" fmla="*/ 57 w 57"/>
                    <a:gd name="T13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7" h="4">
                      <a:moveTo>
                        <a:pt x="57" y="0"/>
                      </a:move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0" y="4"/>
                      </a:lnTo>
                      <a:lnTo>
                        <a:pt x="14" y="0"/>
                      </a:lnTo>
                      <a:lnTo>
                        <a:pt x="28" y="0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8" name="Freeform 656">
                  <a:extLst>
                    <a:ext uri="{FF2B5EF4-FFF2-40B4-BE49-F238E27FC236}">
                      <a16:creationId xmlns:a16="http://schemas.microsoft.com/office/drawing/2014/main" id="{FEBFF2E5-594F-4D5A-A4CE-BD6407F1D9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7" y="3164"/>
                  <a:ext cx="20" cy="4"/>
                </a:xfrm>
                <a:custGeom>
                  <a:avLst/>
                  <a:gdLst>
                    <a:gd name="T0" fmla="*/ 20 w 20"/>
                    <a:gd name="T1" fmla="*/ 4 h 4"/>
                    <a:gd name="T2" fmla="*/ 20 w 20"/>
                    <a:gd name="T3" fmla="*/ 4 h 4"/>
                    <a:gd name="T4" fmla="*/ 15 w 20"/>
                    <a:gd name="T5" fmla="*/ 4 h 4"/>
                    <a:gd name="T6" fmla="*/ 0 w 20"/>
                    <a:gd name="T7" fmla="*/ 4 h 4"/>
                    <a:gd name="T8" fmla="*/ 0 w 20"/>
                    <a:gd name="T9" fmla="*/ 0 h 4"/>
                    <a:gd name="T10" fmla="*/ 20 w 20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" h="4">
                      <a:moveTo>
                        <a:pt x="20" y="4"/>
                      </a:moveTo>
                      <a:lnTo>
                        <a:pt x="20" y="4"/>
                      </a:lnTo>
                      <a:lnTo>
                        <a:pt x="15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0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69" name="Freeform 657">
                  <a:extLst>
                    <a:ext uri="{FF2B5EF4-FFF2-40B4-BE49-F238E27FC236}">
                      <a16:creationId xmlns:a16="http://schemas.microsoft.com/office/drawing/2014/main" id="{3D378371-A3E8-496F-AF7E-BF1E06EFF3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3" y="3164"/>
                  <a:ext cx="38" cy="9"/>
                </a:xfrm>
                <a:custGeom>
                  <a:avLst/>
                  <a:gdLst>
                    <a:gd name="T0" fmla="*/ 38 w 38"/>
                    <a:gd name="T1" fmla="*/ 4 h 9"/>
                    <a:gd name="T2" fmla="*/ 38 w 38"/>
                    <a:gd name="T3" fmla="*/ 4 h 9"/>
                    <a:gd name="T4" fmla="*/ 19 w 38"/>
                    <a:gd name="T5" fmla="*/ 4 h 9"/>
                    <a:gd name="T6" fmla="*/ 10 w 38"/>
                    <a:gd name="T7" fmla="*/ 9 h 9"/>
                    <a:gd name="T8" fmla="*/ 5 w 38"/>
                    <a:gd name="T9" fmla="*/ 9 h 9"/>
                    <a:gd name="T10" fmla="*/ 0 w 38"/>
                    <a:gd name="T11" fmla="*/ 4 h 9"/>
                    <a:gd name="T12" fmla="*/ 5 w 38"/>
                    <a:gd name="T13" fmla="*/ 4 h 9"/>
                    <a:gd name="T14" fmla="*/ 14 w 38"/>
                    <a:gd name="T15" fmla="*/ 4 h 9"/>
                    <a:gd name="T16" fmla="*/ 29 w 38"/>
                    <a:gd name="T17" fmla="*/ 0 h 9"/>
                    <a:gd name="T18" fmla="*/ 34 w 38"/>
                    <a:gd name="T19" fmla="*/ 0 h 9"/>
                    <a:gd name="T20" fmla="*/ 38 w 38"/>
                    <a:gd name="T21" fmla="*/ 4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9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19" y="4"/>
                      </a:lnTo>
                      <a:lnTo>
                        <a:pt x="10" y="9"/>
                      </a:lnTo>
                      <a:lnTo>
                        <a:pt x="5" y="9"/>
                      </a:lnTo>
                      <a:lnTo>
                        <a:pt x="0" y="4"/>
                      </a:lnTo>
                      <a:lnTo>
                        <a:pt x="5" y="4"/>
                      </a:lnTo>
                      <a:lnTo>
                        <a:pt x="14" y="4"/>
                      </a:lnTo>
                      <a:lnTo>
                        <a:pt x="29" y="0"/>
                      </a:lnTo>
                      <a:lnTo>
                        <a:pt x="34" y="0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0" name="Freeform 658">
                  <a:extLst>
                    <a:ext uri="{FF2B5EF4-FFF2-40B4-BE49-F238E27FC236}">
                      <a16:creationId xmlns:a16="http://schemas.microsoft.com/office/drawing/2014/main" id="{43EF255A-78A9-4B9F-8B1E-51C6AB16FC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8" y="3168"/>
                  <a:ext cx="130" cy="10"/>
                </a:xfrm>
                <a:custGeom>
                  <a:avLst/>
                  <a:gdLst>
                    <a:gd name="T0" fmla="*/ 39 w 130"/>
                    <a:gd name="T1" fmla="*/ 10 h 10"/>
                    <a:gd name="T2" fmla="*/ 48 w 130"/>
                    <a:gd name="T3" fmla="*/ 0 h 10"/>
                    <a:gd name="T4" fmla="*/ 130 w 130"/>
                    <a:gd name="T5" fmla="*/ 0 h 10"/>
                    <a:gd name="T6" fmla="*/ 120 w 130"/>
                    <a:gd name="T7" fmla="*/ 5 h 10"/>
                    <a:gd name="T8" fmla="*/ 106 w 130"/>
                    <a:gd name="T9" fmla="*/ 5 h 10"/>
                    <a:gd name="T10" fmla="*/ 82 w 130"/>
                    <a:gd name="T11" fmla="*/ 10 h 10"/>
                    <a:gd name="T12" fmla="*/ 34 w 130"/>
                    <a:gd name="T13" fmla="*/ 10 h 10"/>
                    <a:gd name="T14" fmla="*/ 24 w 130"/>
                    <a:gd name="T15" fmla="*/ 5 h 10"/>
                    <a:gd name="T16" fmla="*/ 19 w 130"/>
                    <a:gd name="T17" fmla="*/ 5 h 10"/>
                    <a:gd name="T18" fmla="*/ 10 w 130"/>
                    <a:gd name="T19" fmla="*/ 5 h 10"/>
                    <a:gd name="T20" fmla="*/ 0 w 130"/>
                    <a:gd name="T21" fmla="*/ 5 h 10"/>
                    <a:gd name="T22" fmla="*/ 5 w 130"/>
                    <a:gd name="T23" fmla="*/ 0 h 10"/>
                    <a:gd name="T24" fmla="*/ 5 w 130"/>
                    <a:gd name="T25" fmla="*/ 0 h 10"/>
                    <a:gd name="T26" fmla="*/ 10 w 130"/>
                    <a:gd name="T27" fmla="*/ 0 h 10"/>
                    <a:gd name="T28" fmla="*/ 15 w 130"/>
                    <a:gd name="T29" fmla="*/ 0 h 10"/>
                    <a:gd name="T30" fmla="*/ 24 w 130"/>
                    <a:gd name="T31" fmla="*/ 5 h 10"/>
                    <a:gd name="T32" fmla="*/ 34 w 130"/>
                    <a:gd name="T33" fmla="*/ 5 h 10"/>
                    <a:gd name="T34" fmla="*/ 34 w 130"/>
                    <a:gd name="T35" fmla="*/ 5 h 10"/>
                    <a:gd name="T36" fmla="*/ 39 w 130"/>
                    <a:gd name="T3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0" h="10">
                      <a:moveTo>
                        <a:pt x="39" y="10"/>
                      </a:moveTo>
                      <a:lnTo>
                        <a:pt x="48" y="0"/>
                      </a:lnTo>
                      <a:lnTo>
                        <a:pt x="130" y="0"/>
                      </a:lnTo>
                      <a:lnTo>
                        <a:pt x="120" y="5"/>
                      </a:lnTo>
                      <a:lnTo>
                        <a:pt x="106" y="5"/>
                      </a:lnTo>
                      <a:lnTo>
                        <a:pt x="82" y="10"/>
                      </a:lnTo>
                      <a:lnTo>
                        <a:pt x="34" y="10"/>
                      </a:lnTo>
                      <a:lnTo>
                        <a:pt x="24" y="5"/>
                      </a:lnTo>
                      <a:lnTo>
                        <a:pt x="19" y="5"/>
                      </a:ln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5" y="0"/>
                      </a:lnTo>
                      <a:lnTo>
                        <a:pt x="24" y="5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9" y="1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1" name="Freeform 659">
                  <a:extLst>
                    <a:ext uri="{FF2B5EF4-FFF2-40B4-BE49-F238E27FC236}">
                      <a16:creationId xmlns:a16="http://schemas.microsoft.com/office/drawing/2014/main" id="{1D134EB4-F01C-485F-B510-ABEF55C05F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2" y="3173"/>
                  <a:ext cx="91" cy="19"/>
                </a:xfrm>
                <a:custGeom>
                  <a:avLst/>
                  <a:gdLst>
                    <a:gd name="T0" fmla="*/ 86 w 91"/>
                    <a:gd name="T1" fmla="*/ 5 h 19"/>
                    <a:gd name="T2" fmla="*/ 91 w 91"/>
                    <a:gd name="T3" fmla="*/ 10 h 19"/>
                    <a:gd name="T4" fmla="*/ 86 w 91"/>
                    <a:gd name="T5" fmla="*/ 15 h 19"/>
                    <a:gd name="T6" fmla="*/ 81 w 91"/>
                    <a:gd name="T7" fmla="*/ 19 h 19"/>
                    <a:gd name="T8" fmla="*/ 72 w 91"/>
                    <a:gd name="T9" fmla="*/ 19 h 19"/>
                    <a:gd name="T10" fmla="*/ 67 w 91"/>
                    <a:gd name="T11" fmla="*/ 15 h 19"/>
                    <a:gd name="T12" fmla="*/ 72 w 91"/>
                    <a:gd name="T13" fmla="*/ 10 h 19"/>
                    <a:gd name="T14" fmla="*/ 0 w 91"/>
                    <a:gd name="T15" fmla="*/ 15 h 19"/>
                    <a:gd name="T16" fmla="*/ 43 w 91"/>
                    <a:gd name="T17" fmla="*/ 5 h 19"/>
                    <a:gd name="T18" fmla="*/ 67 w 91"/>
                    <a:gd name="T19" fmla="*/ 0 h 19"/>
                    <a:gd name="T20" fmla="*/ 72 w 91"/>
                    <a:gd name="T21" fmla="*/ 0 h 19"/>
                    <a:gd name="T22" fmla="*/ 77 w 91"/>
                    <a:gd name="T23" fmla="*/ 0 h 19"/>
                    <a:gd name="T24" fmla="*/ 86 w 91"/>
                    <a:gd name="T25" fmla="*/ 5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1" h="19">
                      <a:moveTo>
                        <a:pt x="86" y="5"/>
                      </a:moveTo>
                      <a:lnTo>
                        <a:pt x="91" y="10"/>
                      </a:lnTo>
                      <a:lnTo>
                        <a:pt x="86" y="15"/>
                      </a:lnTo>
                      <a:lnTo>
                        <a:pt x="81" y="19"/>
                      </a:lnTo>
                      <a:lnTo>
                        <a:pt x="72" y="19"/>
                      </a:lnTo>
                      <a:lnTo>
                        <a:pt x="67" y="15"/>
                      </a:lnTo>
                      <a:lnTo>
                        <a:pt x="72" y="10"/>
                      </a:lnTo>
                      <a:lnTo>
                        <a:pt x="0" y="15"/>
                      </a:lnTo>
                      <a:lnTo>
                        <a:pt x="43" y="5"/>
                      </a:lnTo>
                      <a:lnTo>
                        <a:pt x="67" y="0"/>
                      </a:lnTo>
                      <a:lnTo>
                        <a:pt x="72" y="0"/>
                      </a:lnTo>
                      <a:lnTo>
                        <a:pt x="77" y="0"/>
                      </a:lnTo>
                      <a:lnTo>
                        <a:pt x="86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2" name="Freeform 660">
                  <a:extLst>
                    <a:ext uri="{FF2B5EF4-FFF2-40B4-BE49-F238E27FC236}">
                      <a16:creationId xmlns:a16="http://schemas.microsoft.com/office/drawing/2014/main" id="{2077C6F5-BD8E-4E88-BF0A-7AD58C39A3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" y="3178"/>
                  <a:ext cx="96" cy="14"/>
                </a:xfrm>
                <a:custGeom>
                  <a:avLst/>
                  <a:gdLst>
                    <a:gd name="T0" fmla="*/ 96 w 96"/>
                    <a:gd name="T1" fmla="*/ 0 h 14"/>
                    <a:gd name="T2" fmla="*/ 86 w 96"/>
                    <a:gd name="T3" fmla="*/ 0 h 14"/>
                    <a:gd name="T4" fmla="*/ 76 w 96"/>
                    <a:gd name="T5" fmla="*/ 5 h 14"/>
                    <a:gd name="T6" fmla="*/ 62 w 96"/>
                    <a:gd name="T7" fmla="*/ 5 h 14"/>
                    <a:gd name="T8" fmla="*/ 52 w 96"/>
                    <a:gd name="T9" fmla="*/ 10 h 14"/>
                    <a:gd name="T10" fmla="*/ 28 w 96"/>
                    <a:gd name="T11" fmla="*/ 10 h 14"/>
                    <a:gd name="T12" fmla="*/ 14 w 96"/>
                    <a:gd name="T13" fmla="*/ 10 h 14"/>
                    <a:gd name="T14" fmla="*/ 9 w 96"/>
                    <a:gd name="T15" fmla="*/ 10 h 14"/>
                    <a:gd name="T16" fmla="*/ 4 w 96"/>
                    <a:gd name="T17" fmla="*/ 14 h 14"/>
                    <a:gd name="T18" fmla="*/ 0 w 96"/>
                    <a:gd name="T19" fmla="*/ 10 h 14"/>
                    <a:gd name="T20" fmla="*/ 0 w 96"/>
                    <a:gd name="T21" fmla="*/ 10 h 14"/>
                    <a:gd name="T22" fmla="*/ 9 w 96"/>
                    <a:gd name="T23" fmla="*/ 10 h 14"/>
                    <a:gd name="T24" fmla="*/ 24 w 96"/>
                    <a:gd name="T25" fmla="*/ 10 h 14"/>
                    <a:gd name="T26" fmla="*/ 48 w 96"/>
                    <a:gd name="T27" fmla="*/ 5 h 14"/>
                    <a:gd name="T28" fmla="*/ 72 w 96"/>
                    <a:gd name="T29" fmla="*/ 0 h 14"/>
                    <a:gd name="T30" fmla="*/ 86 w 96"/>
                    <a:gd name="T31" fmla="*/ 0 h 14"/>
                    <a:gd name="T32" fmla="*/ 96 w 96"/>
                    <a:gd name="T3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14">
                      <a:moveTo>
                        <a:pt x="96" y="0"/>
                      </a:moveTo>
                      <a:lnTo>
                        <a:pt x="86" y="0"/>
                      </a:lnTo>
                      <a:lnTo>
                        <a:pt x="76" y="5"/>
                      </a:lnTo>
                      <a:lnTo>
                        <a:pt x="62" y="5"/>
                      </a:lnTo>
                      <a:lnTo>
                        <a:pt x="52" y="10"/>
                      </a:lnTo>
                      <a:lnTo>
                        <a:pt x="28" y="10"/>
                      </a:lnTo>
                      <a:lnTo>
                        <a:pt x="14" y="10"/>
                      </a:lnTo>
                      <a:lnTo>
                        <a:pt x="9" y="10"/>
                      </a:lnTo>
                      <a:lnTo>
                        <a:pt x="4" y="14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9" y="10"/>
                      </a:lnTo>
                      <a:lnTo>
                        <a:pt x="24" y="10"/>
                      </a:lnTo>
                      <a:lnTo>
                        <a:pt x="48" y="5"/>
                      </a:lnTo>
                      <a:lnTo>
                        <a:pt x="72" y="0"/>
                      </a:lnTo>
                      <a:lnTo>
                        <a:pt x="86" y="0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3" name="Freeform 661">
                  <a:extLst>
                    <a:ext uri="{FF2B5EF4-FFF2-40B4-BE49-F238E27FC236}">
                      <a16:creationId xmlns:a16="http://schemas.microsoft.com/office/drawing/2014/main" id="{8DE3974E-FDE9-46FA-987B-42828AC15B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7" y="3178"/>
                  <a:ext cx="96" cy="58"/>
                </a:xfrm>
                <a:custGeom>
                  <a:avLst/>
                  <a:gdLst>
                    <a:gd name="T0" fmla="*/ 96 w 96"/>
                    <a:gd name="T1" fmla="*/ 19 h 58"/>
                    <a:gd name="T2" fmla="*/ 96 w 96"/>
                    <a:gd name="T3" fmla="*/ 34 h 58"/>
                    <a:gd name="T4" fmla="*/ 91 w 96"/>
                    <a:gd name="T5" fmla="*/ 38 h 58"/>
                    <a:gd name="T6" fmla="*/ 86 w 96"/>
                    <a:gd name="T7" fmla="*/ 48 h 58"/>
                    <a:gd name="T8" fmla="*/ 76 w 96"/>
                    <a:gd name="T9" fmla="*/ 53 h 58"/>
                    <a:gd name="T10" fmla="*/ 67 w 96"/>
                    <a:gd name="T11" fmla="*/ 53 h 58"/>
                    <a:gd name="T12" fmla="*/ 57 w 96"/>
                    <a:gd name="T13" fmla="*/ 58 h 58"/>
                    <a:gd name="T14" fmla="*/ 38 w 96"/>
                    <a:gd name="T15" fmla="*/ 53 h 58"/>
                    <a:gd name="T16" fmla="*/ 33 w 96"/>
                    <a:gd name="T17" fmla="*/ 53 h 58"/>
                    <a:gd name="T18" fmla="*/ 28 w 96"/>
                    <a:gd name="T19" fmla="*/ 53 h 58"/>
                    <a:gd name="T20" fmla="*/ 14 w 96"/>
                    <a:gd name="T21" fmla="*/ 53 h 58"/>
                    <a:gd name="T22" fmla="*/ 4 w 96"/>
                    <a:gd name="T23" fmla="*/ 48 h 58"/>
                    <a:gd name="T24" fmla="*/ 4 w 96"/>
                    <a:gd name="T25" fmla="*/ 48 h 58"/>
                    <a:gd name="T26" fmla="*/ 0 w 96"/>
                    <a:gd name="T27" fmla="*/ 43 h 58"/>
                    <a:gd name="T28" fmla="*/ 9 w 96"/>
                    <a:gd name="T29" fmla="*/ 29 h 58"/>
                    <a:gd name="T30" fmla="*/ 19 w 96"/>
                    <a:gd name="T31" fmla="*/ 14 h 58"/>
                    <a:gd name="T32" fmla="*/ 24 w 96"/>
                    <a:gd name="T33" fmla="*/ 10 h 58"/>
                    <a:gd name="T34" fmla="*/ 28 w 96"/>
                    <a:gd name="T35" fmla="*/ 5 h 58"/>
                    <a:gd name="T36" fmla="*/ 33 w 96"/>
                    <a:gd name="T37" fmla="*/ 0 h 58"/>
                    <a:gd name="T38" fmla="*/ 43 w 96"/>
                    <a:gd name="T39" fmla="*/ 0 h 58"/>
                    <a:gd name="T40" fmla="*/ 72 w 96"/>
                    <a:gd name="T41" fmla="*/ 5 h 58"/>
                    <a:gd name="T42" fmla="*/ 86 w 96"/>
                    <a:gd name="T43" fmla="*/ 10 h 58"/>
                    <a:gd name="T44" fmla="*/ 91 w 96"/>
                    <a:gd name="T45" fmla="*/ 14 h 58"/>
                    <a:gd name="T46" fmla="*/ 96 w 96"/>
                    <a:gd name="T47" fmla="*/ 19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96" h="58">
                      <a:moveTo>
                        <a:pt x="96" y="19"/>
                      </a:moveTo>
                      <a:lnTo>
                        <a:pt x="96" y="34"/>
                      </a:lnTo>
                      <a:lnTo>
                        <a:pt x="91" y="38"/>
                      </a:lnTo>
                      <a:lnTo>
                        <a:pt x="86" y="48"/>
                      </a:lnTo>
                      <a:lnTo>
                        <a:pt x="76" y="53"/>
                      </a:lnTo>
                      <a:lnTo>
                        <a:pt x="67" y="53"/>
                      </a:lnTo>
                      <a:lnTo>
                        <a:pt x="57" y="58"/>
                      </a:lnTo>
                      <a:lnTo>
                        <a:pt x="38" y="53"/>
                      </a:lnTo>
                      <a:lnTo>
                        <a:pt x="33" y="53"/>
                      </a:lnTo>
                      <a:lnTo>
                        <a:pt x="28" y="53"/>
                      </a:lnTo>
                      <a:lnTo>
                        <a:pt x="14" y="53"/>
                      </a:lnTo>
                      <a:lnTo>
                        <a:pt x="4" y="48"/>
                      </a:lnTo>
                      <a:lnTo>
                        <a:pt x="4" y="48"/>
                      </a:lnTo>
                      <a:lnTo>
                        <a:pt x="0" y="43"/>
                      </a:lnTo>
                      <a:lnTo>
                        <a:pt x="9" y="29"/>
                      </a:lnTo>
                      <a:lnTo>
                        <a:pt x="19" y="14"/>
                      </a:lnTo>
                      <a:lnTo>
                        <a:pt x="24" y="10"/>
                      </a:lnTo>
                      <a:lnTo>
                        <a:pt x="28" y="5"/>
                      </a:lnTo>
                      <a:lnTo>
                        <a:pt x="33" y="0"/>
                      </a:lnTo>
                      <a:lnTo>
                        <a:pt x="43" y="0"/>
                      </a:lnTo>
                      <a:lnTo>
                        <a:pt x="72" y="5"/>
                      </a:lnTo>
                      <a:lnTo>
                        <a:pt x="86" y="10"/>
                      </a:lnTo>
                      <a:lnTo>
                        <a:pt x="91" y="14"/>
                      </a:lnTo>
                      <a:lnTo>
                        <a:pt x="96" y="1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4" name="Freeform 662">
                  <a:extLst>
                    <a:ext uri="{FF2B5EF4-FFF2-40B4-BE49-F238E27FC236}">
                      <a16:creationId xmlns:a16="http://schemas.microsoft.com/office/drawing/2014/main" id="{36296C9C-EAA8-4714-A7C5-1E9D2A57A3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8" y="3178"/>
                  <a:ext cx="24" cy="5"/>
                </a:xfrm>
                <a:custGeom>
                  <a:avLst/>
                  <a:gdLst>
                    <a:gd name="T0" fmla="*/ 24 w 24"/>
                    <a:gd name="T1" fmla="*/ 5 h 5"/>
                    <a:gd name="T2" fmla="*/ 19 w 24"/>
                    <a:gd name="T3" fmla="*/ 5 h 5"/>
                    <a:gd name="T4" fmla="*/ 14 w 24"/>
                    <a:gd name="T5" fmla="*/ 5 h 5"/>
                    <a:gd name="T6" fmla="*/ 0 w 24"/>
                    <a:gd name="T7" fmla="*/ 5 h 5"/>
                    <a:gd name="T8" fmla="*/ 0 w 24"/>
                    <a:gd name="T9" fmla="*/ 5 h 5"/>
                    <a:gd name="T10" fmla="*/ 0 w 24"/>
                    <a:gd name="T11" fmla="*/ 0 h 5"/>
                    <a:gd name="T12" fmla="*/ 10 w 24"/>
                    <a:gd name="T13" fmla="*/ 0 h 5"/>
                    <a:gd name="T14" fmla="*/ 24 w 24"/>
                    <a:gd name="T15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5">
                      <a:moveTo>
                        <a:pt x="24" y="5"/>
                      </a:moveTo>
                      <a:lnTo>
                        <a:pt x="19" y="5"/>
                      </a:lnTo>
                      <a:lnTo>
                        <a:pt x="14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10" y="0"/>
                      </a:lnTo>
                      <a:lnTo>
                        <a:pt x="24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5" name="Freeform 663">
                  <a:extLst>
                    <a:ext uri="{FF2B5EF4-FFF2-40B4-BE49-F238E27FC236}">
                      <a16:creationId xmlns:a16="http://schemas.microsoft.com/office/drawing/2014/main" id="{ED25192A-F2EE-4CEA-86DF-F87FED6F6D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5" y="3178"/>
                  <a:ext cx="100" cy="24"/>
                </a:xfrm>
                <a:custGeom>
                  <a:avLst/>
                  <a:gdLst>
                    <a:gd name="T0" fmla="*/ 100 w 100"/>
                    <a:gd name="T1" fmla="*/ 5 h 24"/>
                    <a:gd name="T2" fmla="*/ 81 w 100"/>
                    <a:gd name="T3" fmla="*/ 5 h 24"/>
                    <a:gd name="T4" fmla="*/ 57 w 100"/>
                    <a:gd name="T5" fmla="*/ 10 h 24"/>
                    <a:gd name="T6" fmla="*/ 9 w 100"/>
                    <a:gd name="T7" fmla="*/ 10 h 24"/>
                    <a:gd name="T8" fmla="*/ 24 w 100"/>
                    <a:gd name="T9" fmla="*/ 14 h 24"/>
                    <a:gd name="T10" fmla="*/ 19 w 100"/>
                    <a:gd name="T11" fmla="*/ 19 h 24"/>
                    <a:gd name="T12" fmla="*/ 14 w 100"/>
                    <a:gd name="T13" fmla="*/ 24 h 24"/>
                    <a:gd name="T14" fmla="*/ 4 w 100"/>
                    <a:gd name="T15" fmla="*/ 24 h 24"/>
                    <a:gd name="T16" fmla="*/ 0 w 100"/>
                    <a:gd name="T17" fmla="*/ 19 h 24"/>
                    <a:gd name="T18" fmla="*/ 4 w 100"/>
                    <a:gd name="T19" fmla="*/ 10 h 24"/>
                    <a:gd name="T20" fmla="*/ 14 w 100"/>
                    <a:gd name="T21" fmla="*/ 5 h 24"/>
                    <a:gd name="T22" fmla="*/ 28 w 100"/>
                    <a:gd name="T23" fmla="*/ 0 h 24"/>
                    <a:gd name="T24" fmla="*/ 43 w 100"/>
                    <a:gd name="T25" fmla="*/ 0 h 24"/>
                    <a:gd name="T26" fmla="*/ 72 w 100"/>
                    <a:gd name="T27" fmla="*/ 5 h 24"/>
                    <a:gd name="T28" fmla="*/ 86 w 100"/>
                    <a:gd name="T29" fmla="*/ 5 h 24"/>
                    <a:gd name="T30" fmla="*/ 100 w 100"/>
                    <a:gd name="T31" fmla="*/ 5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0" h="24">
                      <a:moveTo>
                        <a:pt x="100" y="5"/>
                      </a:moveTo>
                      <a:lnTo>
                        <a:pt x="81" y="5"/>
                      </a:lnTo>
                      <a:lnTo>
                        <a:pt x="57" y="10"/>
                      </a:lnTo>
                      <a:lnTo>
                        <a:pt x="9" y="10"/>
                      </a:lnTo>
                      <a:lnTo>
                        <a:pt x="24" y="14"/>
                      </a:lnTo>
                      <a:lnTo>
                        <a:pt x="19" y="19"/>
                      </a:lnTo>
                      <a:lnTo>
                        <a:pt x="14" y="24"/>
                      </a:lnTo>
                      <a:lnTo>
                        <a:pt x="4" y="24"/>
                      </a:lnTo>
                      <a:lnTo>
                        <a:pt x="0" y="19"/>
                      </a:lnTo>
                      <a:lnTo>
                        <a:pt x="4" y="10"/>
                      </a:lnTo>
                      <a:lnTo>
                        <a:pt x="14" y="5"/>
                      </a:lnTo>
                      <a:lnTo>
                        <a:pt x="28" y="0"/>
                      </a:lnTo>
                      <a:lnTo>
                        <a:pt x="43" y="0"/>
                      </a:lnTo>
                      <a:lnTo>
                        <a:pt x="72" y="5"/>
                      </a:lnTo>
                      <a:lnTo>
                        <a:pt x="86" y="5"/>
                      </a:lnTo>
                      <a:lnTo>
                        <a:pt x="100" y="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6" name="Freeform 664">
                  <a:extLst>
                    <a:ext uri="{FF2B5EF4-FFF2-40B4-BE49-F238E27FC236}">
                      <a16:creationId xmlns:a16="http://schemas.microsoft.com/office/drawing/2014/main" id="{1F768B11-2C9D-43F9-BBB3-C847AE0B51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9" y="3183"/>
                  <a:ext cx="24" cy="1"/>
                </a:xfrm>
                <a:custGeom>
                  <a:avLst/>
                  <a:gdLst>
                    <a:gd name="T0" fmla="*/ 0 w 24"/>
                    <a:gd name="T1" fmla="*/ 5 w 24"/>
                    <a:gd name="T2" fmla="*/ 24 w 24"/>
                    <a:gd name="T3" fmla="*/ 0 w 2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24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2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49177" name="Freeform 665">
                  <a:extLst>
                    <a:ext uri="{FF2B5EF4-FFF2-40B4-BE49-F238E27FC236}">
                      <a16:creationId xmlns:a16="http://schemas.microsoft.com/office/drawing/2014/main" id="{85D0E6DD-3C4D-4B9B-9B82-D153DFE46A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9" y="3183"/>
                  <a:ext cx="48" cy="5"/>
                </a:xfrm>
                <a:custGeom>
                  <a:avLst/>
                  <a:gdLst>
                    <a:gd name="T0" fmla="*/ 48 w 48"/>
                    <a:gd name="T1" fmla="*/ 0 h 5"/>
                    <a:gd name="T2" fmla="*/ 34 w 48"/>
                    <a:gd name="T3" fmla="*/ 5 h 5"/>
                    <a:gd name="T4" fmla="*/ 24 w 48"/>
                    <a:gd name="T5" fmla="*/ 5 h 5"/>
                    <a:gd name="T6" fmla="*/ 10 w 48"/>
                    <a:gd name="T7" fmla="*/ 5 h 5"/>
                    <a:gd name="T8" fmla="*/ 0 w 48"/>
                    <a:gd name="T9" fmla="*/ 5 h 5"/>
                    <a:gd name="T10" fmla="*/ 10 w 48"/>
                    <a:gd name="T11" fmla="*/ 5 h 5"/>
                    <a:gd name="T12" fmla="*/ 24 w 48"/>
                    <a:gd name="T13" fmla="*/ 0 h 5"/>
                    <a:gd name="T14" fmla="*/ 34 w 48"/>
                    <a:gd name="T15" fmla="*/ 0 h 5"/>
                    <a:gd name="T16" fmla="*/ 48 w 48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5">
                      <a:moveTo>
                        <a:pt x="48" y="0"/>
                      </a:moveTo>
                      <a:lnTo>
                        <a:pt x="34" y="5"/>
                      </a:lnTo>
                      <a:lnTo>
                        <a:pt x="24" y="5"/>
                      </a:ln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10" y="5"/>
                      </a:lnTo>
                      <a:lnTo>
                        <a:pt x="24" y="0"/>
                      </a:lnTo>
                      <a:lnTo>
                        <a:pt x="34" y="0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sp>
            <p:nvSpPr>
              <p:cNvPr id="449178" name="Freeform 666">
                <a:extLst>
                  <a:ext uri="{FF2B5EF4-FFF2-40B4-BE49-F238E27FC236}">
                    <a16:creationId xmlns:a16="http://schemas.microsoft.com/office/drawing/2014/main" id="{F197BF23-87C4-489E-8B8F-5E62B72B4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4" y="3188"/>
                <a:ext cx="33" cy="19"/>
              </a:xfrm>
              <a:custGeom>
                <a:avLst/>
                <a:gdLst>
                  <a:gd name="T0" fmla="*/ 33 w 33"/>
                  <a:gd name="T1" fmla="*/ 0 h 19"/>
                  <a:gd name="T2" fmla="*/ 19 w 33"/>
                  <a:gd name="T3" fmla="*/ 9 h 19"/>
                  <a:gd name="T4" fmla="*/ 9 w 33"/>
                  <a:gd name="T5" fmla="*/ 19 h 19"/>
                  <a:gd name="T6" fmla="*/ 5 w 33"/>
                  <a:gd name="T7" fmla="*/ 19 h 19"/>
                  <a:gd name="T8" fmla="*/ 0 w 33"/>
                  <a:gd name="T9" fmla="*/ 19 h 19"/>
                  <a:gd name="T10" fmla="*/ 5 w 33"/>
                  <a:gd name="T11" fmla="*/ 9 h 19"/>
                  <a:gd name="T12" fmla="*/ 14 w 33"/>
                  <a:gd name="T13" fmla="*/ 4 h 19"/>
                  <a:gd name="T14" fmla="*/ 24 w 33"/>
                  <a:gd name="T15" fmla="*/ 0 h 19"/>
                  <a:gd name="T16" fmla="*/ 33 w 33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19">
                    <a:moveTo>
                      <a:pt x="33" y="0"/>
                    </a:moveTo>
                    <a:lnTo>
                      <a:pt x="19" y="9"/>
                    </a:lnTo>
                    <a:lnTo>
                      <a:pt x="9" y="19"/>
                    </a:lnTo>
                    <a:lnTo>
                      <a:pt x="5" y="19"/>
                    </a:lnTo>
                    <a:lnTo>
                      <a:pt x="0" y="19"/>
                    </a:lnTo>
                    <a:lnTo>
                      <a:pt x="5" y="9"/>
                    </a:lnTo>
                    <a:lnTo>
                      <a:pt x="14" y="4"/>
                    </a:lnTo>
                    <a:lnTo>
                      <a:pt x="24" y="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79" name="Freeform 667">
                <a:extLst>
                  <a:ext uri="{FF2B5EF4-FFF2-40B4-BE49-F238E27FC236}">
                    <a16:creationId xmlns:a16="http://schemas.microsoft.com/office/drawing/2014/main" id="{212C772A-33EF-43F9-ADF4-D8E553D88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9" y="3188"/>
                <a:ext cx="192" cy="9"/>
              </a:xfrm>
              <a:custGeom>
                <a:avLst/>
                <a:gdLst>
                  <a:gd name="T0" fmla="*/ 52 w 192"/>
                  <a:gd name="T1" fmla="*/ 4 h 9"/>
                  <a:gd name="T2" fmla="*/ 72 w 192"/>
                  <a:gd name="T3" fmla="*/ 0 h 9"/>
                  <a:gd name="T4" fmla="*/ 86 w 192"/>
                  <a:gd name="T5" fmla="*/ 0 h 9"/>
                  <a:gd name="T6" fmla="*/ 120 w 192"/>
                  <a:gd name="T7" fmla="*/ 0 h 9"/>
                  <a:gd name="T8" fmla="*/ 192 w 192"/>
                  <a:gd name="T9" fmla="*/ 0 h 9"/>
                  <a:gd name="T10" fmla="*/ 139 w 192"/>
                  <a:gd name="T11" fmla="*/ 4 h 9"/>
                  <a:gd name="T12" fmla="*/ 96 w 192"/>
                  <a:gd name="T13" fmla="*/ 9 h 9"/>
                  <a:gd name="T14" fmla="*/ 72 w 192"/>
                  <a:gd name="T15" fmla="*/ 9 h 9"/>
                  <a:gd name="T16" fmla="*/ 48 w 192"/>
                  <a:gd name="T17" fmla="*/ 9 h 9"/>
                  <a:gd name="T18" fmla="*/ 24 w 192"/>
                  <a:gd name="T19" fmla="*/ 4 h 9"/>
                  <a:gd name="T20" fmla="*/ 0 w 192"/>
                  <a:gd name="T21" fmla="*/ 4 h 9"/>
                  <a:gd name="T22" fmla="*/ 0 w 192"/>
                  <a:gd name="T23" fmla="*/ 0 h 9"/>
                  <a:gd name="T24" fmla="*/ 52 w 192"/>
                  <a:gd name="T2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2" h="9">
                    <a:moveTo>
                      <a:pt x="52" y="4"/>
                    </a:moveTo>
                    <a:lnTo>
                      <a:pt x="72" y="0"/>
                    </a:lnTo>
                    <a:lnTo>
                      <a:pt x="86" y="0"/>
                    </a:lnTo>
                    <a:lnTo>
                      <a:pt x="120" y="0"/>
                    </a:lnTo>
                    <a:lnTo>
                      <a:pt x="192" y="0"/>
                    </a:lnTo>
                    <a:lnTo>
                      <a:pt x="139" y="4"/>
                    </a:lnTo>
                    <a:lnTo>
                      <a:pt x="96" y="9"/>
                    </a:lnTo>
                    <a:lnTo>
                      <a:pt x="72" y="9"/>
                    </a:lnTo>
                    <a:lnTo>
                      <a:pt x="48" y="9"/>
                    </a:lnTo>
                    <a:lnTo>
                      <a:pt x="24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0" name="Freeform 668">
                <a:extLst>
                  <a:ext uri="{FF2B5EF4-FFF2-40B4-BE49-F238E27FC236}">
                    <a16:creationId xmlns:a16="http://schemas.microsoft.com/office/drawing/2014/main" id="{59DF32DB-416F-4345-A54E-6B05E5C254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3188"/>
                <a:ext cx="34" cy="43"/>
              </a:xfrm>
              <a:custGeom>
                <a:avLst/>
                <a:gdLst>
                  <a:gd name="T0" fmla="*/ 29 w 34"/>
                  <a:gd name="T1" fmla="*/ 33 h 43"/>
                  <a:gd name="T2" fmla="*/ 24 w 34"/>
                  <a:gd name="T3" fmla="*/ 33 h 43"/>
                  <a:gd name="T4" fmla="*/ 19 w 34"/>
                  <a:gd name="T5" fmla="*/ 38 h 43"/>
                  <a:gd name="T6" fmla="*/ 15 w 34"/>
                  <a:gd name="T7" fmla="*/ 43 h 43"/>
                  <a:gd name="T8" fmla="*/ 10 w 34"/>
                  <a:gd name="T9" fmla="*/ 43 h 43"/>
                  <a:gd name="T10" fmla="*/ 5 w 34"/>
                  <a:gd name="T11" fmla="*/ 43 h 43"/>
                  <a:gd name="T12" fmla="*/ 5 w 34"/>
                  <a:gd name="T13" fmla="*/ 43 h 43"/>
                  <a:gd name="T14" fmla="*/ 0 w 34"/>
                  <a:gd name="T15" fmla="*/ 33 h 43"/>
                  <a:gd name="T16" fmla="*/ 0 w 34"/>
                  <a:gd name="T17" fmla="*/ 24 h 43"/>
                  <a:gd name="T18" fmla="*/ 5 w 34"/>
                  <a:gd name="T19" fmla="*/ 14 h 43"/>
                  <a:gd name="T20" fmla="*/ 10 w 34"/>
                  <a:gd name="T21" fmla="*/ 9 h 43"/>
                  <a:gd name="T22" fmla="*/ 15 w 34"/>
                  <a:gd name="T23" fmla="*/ 0 h 43"/>
                  <a:gd name="T24" fmla="*/ 29 w 34"/>
                  <a:gd name="T25" fmla="*/ 14 h 43"/>
                  <a:gd name="T26" fmla="*/ 29 w 34"/>
                  <a:gd name="T27" fmla="*/ 24 h 43"/>
                  <a:gd name="T28" fmla="*/ 34 w 34"/>
                  <a:gd name="T29" fmla="*/ 28 h 43"/>
                  <a:gd name="T30" fmla="*/ 34 w 34"/>
                  <a:gd name="T31" fmla="*/ 28 h 43"/>
                  <a:gd name="T32" fmla="*/ 29 w 34"/>
                  <a:gd name="T33" fmla="*/ 3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" h="43">
                    <a:moveTo>
                      <a:pt x="29" y="33"/>
                    </a:moveTo>
                    <a:lnTo>
                      <a:pt x="24" y="33"/>
                    </a:lnTo>
                    <a:lnTo>
                      <a:pt x="19" y="38"/>
                    </a:lnTo>
                    <a:lnTo>
                      <a:pt x="15" y="43"/>
                    </a:lnTo>
                    <a:lnTo>
                      <a:pt x="10" y="43"/>
                    </a:lnTo>
                    <a:lnTo>
                      <a:pt x="5" y="43"/>
                    </a:lnTo>
                    <a:lnTo>
                      <a:pt x="5" y="43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5" y="14"/>
                    </a:lnTo>
                    <a:lnTo>
                      <a:pt x="10" y="9"/>
                    </a:lnTo>
                    <a:lnTo>
                      <a:pt x="15" y="0"/>
                    </a:lnTo>
                    <a:lnTo>
                      <a:pt x="29" y="14"/>
                    </a:lnTo>
                    <a:lnTo>
                      <a:pt x="29" y="24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29" y="3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1" name="Freeform 669">
                <a:extLst>
                  <a:ext uri="{FF2B5EF4-FFF2-40B4-BE49-F238E27FC236}">
                    <a16:creationId xmlns:a16="http://schemas.microsoft.com/office/drawing/2014/main" id="{353E2E2B-9644-4768-B6BB-E6437F28E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4" y="3192"/>
                <a:ext cx="19" cy="15"/>
              </a:xfrm>
              <a:custGeom>
                <a:avLst/>
                <a:gdLst>
                  <a:gd name="T0" fmla="*/ 19 w 19"/>
                  <a:gd name="T1" fmla="*/ 15 h 15"/>
                  <a:gd name="T2" fmla="*/ 0 w 19"/>
                  <a:gd name="T3" fmla="*/ 0 h 15"/>
                  <a:gd name="T4" fmla="*/ 9 w 19"/>
                  <a:gd name="T5" fmla="*/ 0 h 15"/>
                  <a:gd name="T6" fmla="*/ 14 w 19"/>
                  <a:gd name="T7" fmla="*/ 0 h 15"/>
                  <a:gd name="T8" fmla="*/ 19 w 19"/>
                  <a:gd name="T9" fmla="*/ 5 h 15"/>
                  <a:gd name="T10" fmla="*/ 19 w 19"/>
                  <a:gd name="T11" fmla="*/ 10 h 15"/>
                  <a:gd name="T12" fmla="*/ 19 w 19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5">
                    <a:moveTo>
                      <a:pt x="19" y="15"/>
                    </a:moveTo>
                    <a:lnTo>
                      <a:pt x="0" y="0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9" y="5"/>
                    </a:lnTo>
                    <a:lnTo>
                      <a:pt x="19" y="10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2" name="Freeform 670">
                <a:extLst>
                  <a:ext uri="{FF2B5EF4-FFF2-40B4-BE49-F238E27FC236}">
                    <a16:creationId xmlns:a16="http://schemas.microsoft.com/office/drawing/2014/main" id="{91CAE686-7954-47C1-92A4-D8E4724D1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5" y="3192"/>
                <a:ext cx="24" cy="5"/>
              </a:xfrm>
              <a:custGeom>
                <a:avLst/>
                <a:gdLst>
                  <a:gd name="T0" fmla="*/ 0 w 24"/>
                  <a:gd name="T1" fmla="*/ 0 h 5"/>
                  <a:gd name="T2" fmla="*/ 24 w 24"/>
                  <a:gd name="T3" fmla="*/ 5 h 5"/>
                  <a:gd name="T4" fmla="*/ 0 w 24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5">
                    <a:moveTo>
                      <a:pt x="0" y="0"/>
                    </a:moveTo>
                    <a:lnTo>
                      <a:pt x="24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3" name="Freeform 671">
                <a:extLst>
                  <a:ext uri="{FF2B5EF4-FFF2-40B4-BE49-F238E27FC236}">
                    <a16:creationId xmlns:a16="http://schemas.microsoft.com/office/drawing/2014/main" id="{4546531C-3E82-4021-9EB5-3F0DFA141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3197"/>
                <a:ext cx="116" cy="19"/>
              </a:xfrm>
              <a:custGeom>
                <a:avLst/>
                <a:gdLst>
                  <a:gd name="T0" fmla="*/ 20 w 116"/>
                  <a:gd name="T1" fmla="*/ 19 h 19"/>
                  <a:gd name="T2" fmla="*/ 29 w 116"/>
                  <a:gd name="T3" fmla="*/ 15 h 19"/>
                  <a:gd name="T4" fmla="*/ 39 w 116"/>
                  <a:gd name="T5" fmla="*/ 10 h 19"/>
                  <a:gd name="T6" fmla="*/ 53 w 116"/>
                  <a:gd name="T7" fmla="*/ 5 h 19"/>
                  <a:gd name="T8" fmla="*/ 68 w 116"/>
                  <a:gd name="T9" fmla="*/ 5 h 19"/>
                  <a:gd name="T10" fmla="*/ 92 w 116"/>
                  <a:gd name="T11" fmla="*/ 5 h 19"/>
                  <a:gd name="T12" fmla="*/ 116 w 116"/>
                  <a:gd name="T13" fmla="*/ 5 h 19"/>
                  <a:gd name="T14" fmla="*/ 10 w 116"/>
                  <a:gd name="T15" fmla="*/ 19 h 19"/>
                  <a:gd name="T16" fmla="*/ 0 w 116"/>
                  <a:gd name="T17" fmla="*/ 0 h 19"/>
                  <a:gd name="T18" fmla="*/ 5 w 116"/>
                  <a:gd name="T19" fmla="*/ 0 h 19"/>
                  <a:gd name="T20" fmla="*/ 5 w 116"/>
                  <a:gd name="T21" fmla="*/ 0 h 19"/>
                  <a:gd name="T22" fmla="*/ 10 w 116"/>
                  <a:gd name="T23" fmla="*/ 5 h 19"/>
                  <a:gd name="T24" fmla="*/ 10 w 116"/>
                  <a:gd name="T25" fmla="*/ 10 h 19"/>
                  <a:gd name="T26" fmla="*/ 15 w 116"/>
                  <a:gd name="T27" fmla="*/ 15 h 19"/>
                  <a:gd name="T28" fmla="*/ 20 w 116"/>
                  <a:gd name="T2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6" h="19">
                    <a:moveTo>
                      <a:pt x="20" y="19"/>
                    </a:moveTo>
                    <a:lnTo>
                      <a:pt x="29" y="15"/>
                    </a:lnTo>
                    <a:lnTo>
                      <a:pt x="39" y="10"/>
                    </a:lnTo>
                    <a:lnTo>
                      <a:pt x="53" y="5"/>
                    </a:lnTo>
                    <a:lnTo>
                      <a:pt x="68" y="5"/>
                    </a:lnTo>
                    <a:lnTo>
                      <a:pt x="92" y="5"/>
                    </a:lnTo>
                    <a:lnTo>
                      <a:pt x="116" y="5"/>
                    </a:lnTo>
                    <a:lnTo>
                      <a:pt x="10" y="19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10" y="5"/>
                    </a:lnTo>
                    <a:lnTo>
                      <a:pt x="10" y="10"/>
                    </a:lnTo>
                    <a:lnTo>
                      <a:pt x="15" y="15"/>
                    </a:lnTo>
                    <a:lnTo>
                      <a:pt x="20" y="1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4" name="Freeform 672">
                <a:extLst>
                  <a:ext uri="{FF2B5EF4-FFF2-40B4-BE49-F238E27FC236}">
                    <a16:creationId xmlns:a16="http://schemas.microsoft.com/office/drawing/2014/main" id="{AFC407BB-A457-4353-84CD-CD30DBFC2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5" y="3197"/>
                <a:ext cx="139" cy="29"/>
              </a:xfrm>
              <a:custGeom>
                <a:avLst/>
                <a:gdLst>
                  <a:gd name="T0" fmla="*/ 106 w 139"/>
                  <a:gd name="T1" fmla="*/ 0 h 29"/>
                  <a:gd name="T2" fmla="*/ 101 w 139"/>
                  <a:gd name="T3" fmla="*/ 10 h 29"/>
                  <a:gd name="T4" fmla="*/ 53 w 139"/>
                  <a:gd name="T5" fmla="*/ 5 h 29"/>
                  <a:gd name="T6" fmla="*/ 34 w 139"/>
                  <a:gd name="T7" fmla="*/ 10 h 29"/>
                  <a:gd name="T8" fmla="*/ 24 w 139"/>
                  <a:gd name="T9" fmla="*/ 10 h 29"/>
                  <a:gd name="T10" fmla="*/ 14 w 139"/>
                  <a:gd name="T11" fmla="*/ 19 h 29"/>
                  <a:gd name="T12" fmla="*/ 14 w 139"/>
                  <a:gd name="T13" fmla="*/ 24 h 29"/>
                  <a:gd name="T14" fmla="*/ 48 w 139"/>
                  <a:gd name="T15" fmla="*/ 19 h 29"/>
                  <a:gd name="T16" fmla="*/ 77 w 139"/>
                  <a:gd name="T17" fmla="*/ 19 h 29"/>
                  <a:gd name="T18" fmla="*/ 110 w 139"/>
                  <a:gd name="T19" fmla="*/ 19 h 29"/>
                  <a:gd name="T20" fmla="*/ 139 w 139"/>
                  <a:gd name="T21" fmla="*/ 24 h 29"/>
                  <a:gd name="T22" fmla="*/ 139 w 139"/>
                  <a:gd name="T23" fmla="*/ 24 h 29"/>
                  <a:gd name="T24" fmla="*/ 110 w 139"/>
                  <a:gd name="T25" fmla="*/ 24 h 29"/>
                  <a:gd name="T26" fmla="*/ 72 w 139"/>
                  <a:gd name="T27" fmla="*/ 29 h 29"/>
                  <a:gd name="T28" fmla="*/ 5 w 139"/>
                  <a:gd name="T29" fmla="*/ 24 h 29"/>
                  <a:gd name="T30" fmla="*/ 0 w 139"/>
                  <a:gd name="T31" fmla="*/ 19 h 29"/>
                  <a:gd name="T32" fmla="*/ 0 w 139"/>
                  <a:gd name="T33" fmla="*/ 15 h 29"/>
                  <a:gd name="T34" fmla="*/ 5 w 139"/>
                  <a:gd name="T35" fmla="*/ 10 h 29"/>
                  <a:gd name="T36" fmla="*/ 10 w 139"/>
                  <a:gd name="T37" fmla="*/ 10 h 29"/>
                  <a:gd name="T38" fmla="*/ 19 w 139"/>
                  <a:gd name="T39" fmla="*/ 5 h 29"/>
                  <a:gd name="T40" fmla="*/ 29 w 139"/>
                  <a:gd name="T41" fmla="*/ 0 h 29"/>
                  <a:gd name="T42" fmla="*/ 48 w 139"/>
                  <a:gd name="T43" fmla="*/ 0 h 29"/>
                  <a:gd name="T44" fmla="*/ 67 w 139"/>
                  <a:gd name="T45" fmla="*/ 0 h 29"/>
                  <a:gd name="T46" fmla="*/ 106 w 139"/>
                  <a:gd name="T4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9" h="29">
                    <a:moveTo>
                      <a:pt x="106" y="0"/>
                    </a:moveTo>
                    <a:lnTo>
                      <a:pt x="101" y="10"/>
                    </a:lnTo>
                    <a:lnTo>
                      <a:pt x="53" y="5"/>
                    </a:lnTo>
                    <a:lnTo>
                      <a:pt x="34" y="10"/>
                    </a:lnTo>
                    <a:lnTo>
                      <a:pt x="24" y="10"/>
                    </a:lnTo>
                    <a:lnTo>
                      <a:pt x="14" y="19"/>
                    </a:lnTo>
                    <a:lnTo>
                      <a:pt x="14" y="24"/>
                    </a:lnTo>
                    <a:lnTo>
                      <a:pt x="48" y="19"/>
                    </a:lnTo>
                    <a:lnTo>
                      <a:pt x="77" y="19"/>
                    </a:lnTo>
                    <a:lnTo>
                      <a:pt x="110" y="19"/>
                    </a:lnTo>
                    <a:lnTo>
                      <a:pt x="139" y="24"/>
                    </a:lnTo>
                    <a:lnTo>
                      <a:pt x="139" y="24"/>
                    </a:lnTo>
                    <a:lnTo>
                      <a:pt x="110" y="24"/>
                    </a:lnTo>
                    <a:lnTo>
                      <a:pt x="72" y="29"/>
                    </a:lnTo>
                    <a:lnTo>
                      <a:pt x="5" y="24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5" y="10"/>
                    </a:lnTo>
                    <a:lnTo>
                      <a:pt x="10" y="10"/>
                    </a:lnTo>
                    <a:lnTo>
                      <a:pt x="19" y="5"/>
                    </a:lnTo>
                    <a:lnTo>
                      <a:pt x="29" y="0"/>
                    </a:lnTo>
                    <a:lnTo>
                      <a:pt x="48" y="0"/>
                    </a:lnTo>
                    <a:lnTo>
                      <a:pt x="67" y="0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5" name="Freeform 673">
                <a:extLst>
                  <a:ext uri="{FF2B5EF4-FFF2-40B4-BE49-F238E27FC236}">
                    <a16:creationId xmlns:a16="http://schemas.microsoft.com/office/drawing/2014/main" id="{891FDB75-6C22-4783-86BF-623F7DBD1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" y="3197"/>
                <a:ext cx="53" cy="10"/>
              </a:xfrm>
              <a:custGeom>
                <a:avLst/>
                <a:gdLst>
                  <a:gd name="T0" fmla="*/ 53 w 53"/>
                  <a:gd name="T1" fmla="*/ 10 h 10"/>
                  <a:gd name="T2" fmla="*/ 38 w 53"/>
                  <a:gd name="T3" fmla="*/ 10 h 10"/>
                  <a:gd name="T4" fmla="*/ 29 w 53"/>
                  <a:gd name="T5" fmla="*/ 10 h 10"/>
                  <a:gd name="T6" fmla="*/ 14 w 53"/>
                  <a:gd name="T7" fmla="*/ 5 h 10"/>
                  <a:gd name="T8" fmla="*/ 5 w 53"/>
                  <a:gd name="T9" fmla="*/ 10 h 10"/>
                  <a:gd name="T10" fmla="*/ 0 w 53"/>
                  <a:gd name="T11" fmla="*/ 10 h 10"/>
                  <a:gd name="T12" fmla="*/ 0 w 53"/>
                  <a:gd name="T13" fmla="*/ 5 h 10"/>
                  <a:gd name="T14" fmla="*/ 0 w 53"/>
                  <a:gd name="T15" fmla="*/ 5 h 10"/>
                  <a:gd name="T16" fmla="*/ 5 w 53"/>
                  <a:gd name="T17" fmla="*/ 0 h 10"/>
                  <a:gd name="T18" fmla="*/ 19 w 53"/>
                  <a:gd name="T19" fmla="*/ 5 h 10"/>
                  <a:gd name="T20" fmla="*/ 34 w 53"/>
                  <a:gd name="T21" fmla="*/ 5 h 10"/>
                  <a:gd name="T22" fmla="*/ 43 w 53"/>
                  <a:gd name="T23" fmla="*/ 5 h 10"/>
                  <a:gd name="T24" fmla="*/ 48 w 53"/>
                  <a:gd name="T25" fmla="*/ 5 h 10"/>
                  <a:gd name="T26" fmla="*/ 53 w 53"/>
                  <a:gd name="T2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3" h="10">
                    <a:moveTo>
                      <a:pt x="53" y="10"/>
                    </a:moveTo>
                    <a:lnTo>
                      <a:pt x="38" y="10"/>
                    </a:lnTo>
                    <a:lnTo>
                      <a:pt x="29" y="10"/>
                    </a:lnTo>
                    <a:lnTo>
                      <a:pt x="14" y="5"/>
                    </a:lnTo>
                    <a:lnTo>
                      <a:pt x="5" y="10"/>
                    </a:lnTo>
                    <a:lnTo>
                      <a:pt x="0" y="1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19" y="5"/>
                    </a:lnTo>
                    <a:lnTo>
                      <a:pt x="34" y="5"/>
                    </a:lnTo>
                    <a:lnTo>
                      <a:pt x="43" y="5"/>
                    </a:lnTo>
                    <a:lnTo>
                      <a:pt x="48" y="5"/>
                    </a:lnTo>
                    <a:lnTo>
                      <a:pt x="53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6" name="Freeform 674">
                <a:extLst>
                  <a:ext uri="{FF2B5EF4-FFF2-40B4-BE49-F238E27FC236}">
                    <a16:creationId xmlns:a16="http://schemas.microsoft.com/office/drawing/2014/main" id="{B43314B1-1C3F-4F95-9298-4F81BA51F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1" y="3197"/>
                <a:ext cx="24" cy="15"/>
              </a:xfrm>
              <a:custGeom>
                <a:avLst/>
                <a:gdLst>
                  <a:gd name="T0" fmla="*/ 24 w 24"/>
                  <a:gd name="T1" fmla="*/ 0 h 15"/>
                  <a:gd name="T2" fmla="*/ 19 w 24"/>
                  <a:gd name="T3" fmla="*/ 5 h 15"/>
                  <a:gd name="T4" fmla="*/ 14 w 24"/>
                  <a:gd name="T5" fmla="*/ 10 h 15"/>
                  <a:gd name="T6" fmla="*/ 0 w 24"/>
                  <a:gd name="T7" fmla="*/ 15 h 15"/>
                  <a:gd name="T8" fmla="*/ 0 w 24"/>
                  <a:gd name="T9" fmla="*/ 10 h 15"/>
                  <a:gd name="T10" fmla="*/ 4 w 24"/>
                  <a:gd name="T11" fmla="*/ 5 h 15"/>
                  <a:gd name="T12" fmla="*/ 9 w 24"/>
                  <a:gd name="T13" fmla="*/ 5 h 15"/>
                  <a:gd name="T14" fmla="*/ 19 w 24"/>
                  <a:gd name="T15" fmla="*/ 0 h 15"/>
                  <a:gd name="T16" fmla="*/ 24 w 24"/>
                  <a:gd name="T1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24" y="0"/>
                    </a:moveTo>
                    <a:lnTo>
                      <a:pt x="19" y="5"/>
                    </a:lnTo>
                    <a:lnTo>
                      <a:pt x="14" y="10"/>
                    </a:lnTo>
                    <a:lnTo>
                      <a:pt x="0" y="15"/>
                    </a:lnTo>
                    <a:lnTo>
                      <a:pt x="0" y="10"/>
                    </a:lnTo>
                    <a:lnTo>
                      <a:pt x="4" y="5"/>
                    </a:lnTo>
                    <a:lnTo>
                      <a:pt x="9" y="5"/>
                    </a:lnTo>
                    <a:lnTo>
                      <a:pt x="19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7" name="Freeform 675">
                <a:extLst>
                  <a:ext uri="{FF2B5EF4-FFF2-40B4-BE49-F238E27FC236}">
                    <a16:creationId xmlns:a16="http://schemas.microsoft.com/office/drawing/2014/main" id="{5898E890-9D33-43A3-A75A-6F16C4B881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9" y="3197"/>
                <a:ext cx="43" cy="10"/>
              </a:xfrm>
              <a:custGeom>
                <a:avLst/>
                <a:gdLst>
                  <a:gd name="T0" fmla="*/ 43 w 43"/>
                  <a:gd name="T1" fmla="*/ 0 h 10"/>
                  <a:gd name="T2" fmla="*/ 33 w 43"/>
                  <a:gd name="T3" fmla="*/ 5 h 10"/>
                  <a:gd name="T4" fmla="*/ 24 w 43"/>
                  <a:gd name="T5" fmla="*/ 5 h 10"/>
                  <a:gd name="T6" fmla="*/ 9 w 43"/>
                  <a:gd name="T7" fmla="*/ 10 h 10"/>
                  <a:gd name="T8" fmla="*/ 0 w 43"/>
                  <a:gd name="T9" fmla="*/ 10 h 10"/>
                  <a:gd name="T10" fmla="*/ 4 w 43"/>
                  <a:gd name="T11" fmla="*/ 5 h 10"/>
                  <a:gd name="T12" fmla="*/ 9 w 43"/>
                  <a:gd name="T13" fmla="*/ 5 h 10"/>
                  <a:gd name="T14" fmla="*/ 19 w 43"/>
                  <a:gd name="T15" fmla="*/ 0 h 10"/>
                  <a:gd name="T16" fmla="*/ 43 w 43"/>
                  <a:gd name="T1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" h="10">
                    <a:moveTo>
                      <a:pt x="43" y="0"/>
                    </a:moveTo>
                    <a:lnTo>
                      <a:pt x="33" y="5"/>
                    </a:lnTo>
                    <a:lnTo>
                      <a:pt x="24" y="5"/>
                    </a:lnTo>
                    <a:lnTo>
                      <a:pt x="9" y="10"/>
                    </a:lnTo>
                    <a:lnTo>
                      <a:pt x="0" y="10"/>
                    </a:lnTo>
                    <a:lnTo>
                      <a:pt x="4" y="5"/>
                    </a:lnTo>
                    <a:lnTo>
                      <a:pt x="9" y="5"/>
                    </a:lnTo>
                    <a:lnTo>
                      <a:pt x="19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8" name="Freeform 676">
                <a:extLst>
                  <a:ext uri="{FF2B5EF4-FFF2-40B4-BE49-F238E27FC236}">
                    <a16:creationId xmlns:a16="http://schemas.microsoft.com/office/drawing/2014/main" id="{AC6B7098-7F49-4C7E-AEDC-078D1FF44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4" y="3197"/>
                <a:ext cx="5" cy="24"/>
              </a:xfrm>
              <a:custGeom>
                <a:avLst/>
                <a:gdLst>
                  <a:gd name="T0" fmla="*/ 0 w 5"/>
                  <a:gd name="T1" fmla="*/ 24 h 24"/>
                  <a:gd name="T2" fmla="*/ 0 w 5"/>
                  <a:gd name="T3" fmla="*/ 0 h 24"/>
                  <a:gd name="T4" fmla="*/ 5 w 5"/>
                  <a:gd name="T5" fmla="*/ 10 h 24"/>
                  <a:gd name="T6" fmla="*/ 0 w 5"/>
                  <a:gd name="T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4">
                    <a:moveTo>
                      <a:pt x="0" y="24"/>
                    </a:moveTo>
                    <a:lnTo>
                      <a:pt x="0" y="0"/>
                    </a:lnTo>
                    <a:lnTo>
                      <a:pt x="5" y="1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89" name="Freeform 677">
                <a:extLst>
                  <a:ext uri="{FF2B5EF4-FFF2-40B4-BE49-F238E27FC236}">
                    <a16:creationId xmlns:a16="http://schemas.microsoft.com/office/drawing/2014/main" id="{A8523498-6156-4A3E-B32F-2BC9605D5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7" y="3197"/>
                <a:ext cx="57" cy="10"/>
              </a:xfrm>
              <a:custGeom>
                <a:avLst/>
                <a:gdLst>
                  <a:gd name="T0" fmla="*/ 57 w 57"/>
                  <a:gd name="T1" fmla="*/ 10 h 10"/>
                  <a:gd name="T2" fmla="*/ 0 w 57"/>
                  <a:gd name="T3" fmla="*/ 5 h 10"/>
                  <a:gd name="T4" fmla="*/ 28 w 57"/>
                  <a:gd name="T5" fmla="*/ 5 h 10"/>
                  <a:gd name="T6" fmla="*/ 57 w 57"/>
                  <a:gd name="T7" fmla="*/ 0 h 10"/>
                  <a:gd name="T8" fmla="*/ 57 w 57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0">
                    <a:moveTo>
                      <a:pt x="57" y="10"/>
                    </a:moveTo>
                    <a:lnTo>
                      <a:pt x="0" y="5"/>
                    </a:lnTo>
                    <a:lnTo>
                      <a:pt x="28" y="5"/>
                    </a:lnTo>
                    <a:lnTo>
                      <a:pt x="57" y="0"/>
                    </a:lnTo>
                    <a:lnTo>
                      <a:pt x="57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0" name="Freeform 678">
                <a:extLst>
                  <a:ext uri="{FF2B5EF4-FFF2-40B4-BE49-F238E27FC236}">
                    <a16:creationId xmlns:a16="http://schemas.microsoft.com/office/drawing/2014/main" id="{B9D460BA-7565-41A1-A688-A60C4B063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9" y="3202"/>
                <a:ext cx="24" cy="5"/>
              </a:xfrm>
              <a:custGeom>
                <a:avLst/>
                <a:gdLst>
                  <a:gd name="T0" fmla="*/ 0 w 24"/>
                  <a:gd name="T1" fmla="*/ 5 h 5"/>
                  <a:gd name="T2" fmla="*/ 4 w 24"/>
                  <a:gd name="T3" fmla="*/ 0 h 5"/>
                  <a:gd name="T4" fmla="*/ 24 w 24"/>
                  <a:gd name="T5" fmla="*/ 5 h 5"/>
                  <a:gd name="T6" fmla="*/ 0 w 24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5">
                    <a:moveTo>
                      <a:pt x="0" y="5"/>
                    </a:moveTo>
                    <a:lnTo>
                      <a:pt x="4" y="0"/>
                    </a:lnTo>
                    <a:lnTo>
                      <a:pt x="2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1" name="Freeform 679">
                <a:extLst>
                  <a:ext uri="{FF2B5EF4-FFF2-40B4-BE49-F238E27FC236}">
                    <a16:creationId xmlns:a16="http://schemas.microsoft.com/office/drawing/2014/main" id="{4C135B85-5763-49D0-94E0-A54BBD80B6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8" y="3207"/>
                <a:ext cx="111" cy="9"/>
              </a:xfrm>
              <a:custGeom>
                <a:avLst/>
                <a:gdLst>
                  <a:gd name="T0" fmla="*/ 111 w 111"/>
                  <a:gd name="T1" fmla="*/ 0 h 9"/>
                  <a:gd name="T2" fmla="*/ 111 w 111"/>
                  <a:gd name="T3" fmla="*/ 5 h 9"/>
                  <a:gd name="T4" fmla="*/ 53 w 111"/>
                  <a:gd name="T5" fmla="*/ 9 h 9"/>
                  <a:gd name="T6" fmla="*/ 29 w 111"/>
                  <a:gd name="T7" fmla="*/ 9 h 9"/>
                  <a:gd name="T8" fmla="*/ 19 w 111"/>
                  <a:gd name="T9" fmla="*/ 9 h 9"/>
                  <a:gd name="T10" fmla="*/ 0 w 111"/>
                  <a:gd name="T11" fmla="*/ 9 h 9"/>
                  <a:gd name="T12" fmla="*/ 24 w 111"/>
                  <a:gd name="T13" fmla="*/ 5 h 9"/>
                  <a:gd name="T14" fmla="*/ 53 w 111"/>
                  <a:gd name="T15" fmla="*/ 0 h 9"/>
                  <a:gd name="T16" fmla="*/ 77 w 111"/>
                  <a:gd name="T17" fmla="*/ 0 h 9"/>
                  <a:gd name="T18" fmla="*/ 91 w 111"/>
                  <a:gd name="T19" fmla="*/ 0 h 9"/>
                  <a:gd name="T20" fmla="*/ 101 w 111"/>
                  <a:gd name="T21" fmla="*/ 0 h 9"/>
                  <a:gd name="T22" fmla="*/ 101 w 111"/>
                  <a:gd name="T23" fmla="*/ 0 h 9"/>
                  <a:gd name="T24" fmla="*/ 101 w 111"/>
                  <a:gd name="T25" fmla="*/ 0 h 9"/>
                  <a:gd name="T26" fmla="*/ 111 w 111"/>
                  <a:gd name="T2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1" h="9">
                    <a:moveTo>
                      <a:pt x="111" y="0"/>
                    </a:moveTo>
                    <a:lnTo>
                      <a:pt x="111" y="5"/>
                    </a:lnTo>
                    <a:lnTo>
                      <a:pt x="53" y="9"/>
                    </a:lnTo>
                    <a:lnTo>
                      <a:pt x="29" y="9"/>
                    </a:lnTo>
                    <a:lnTo>
                      <a:pt x="19" y="9"/>
                    </a:lnTo>
                    <a:lnTo>
                      <a:pt x="0" y="9"/>
                    </a:lnTo>
                    <a:lnTo>
                      <a:pt x="24" y="5"/>
                    </a:lnTo>
                    <a:lnTo>
                      <a:pt x="53" y="0"/>
                    </a:lnTo>
                    <a:lnTo>
                      <a:pt x="77" y="0"/>
                    </a:lnTo>
                    <a:lnTo>
                      <a:pt x="91" y="0"/>
                    </a:lnTo>
                    <a:lnTo>
                      <a:pt x="101" y="0"/>
                    </a:lnTo>
                    <a:lnTo>
                      <a:pt x="101" y="0"/>
                    </a:lnTo>
                    <a:lnTo>
                      <a:pt x="101" y="0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2" name="Freeform 680">
                <a:extLst>
                  <a:ext uri="{FF2B5EF4-FFF2-40B4-BE49-F238E27FC236}">
                    <a16:creationId xmlns:a16="http://schemas.microsoft.com/office/drawing/2014/main" id="{61F43CCB-D7E4-4B57-8C1A-3ECC033CA3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3207"/>
                <a:ext cx="24" cy="14"/>
              </a:xfrm>
              <a:custGeom>
                <a:avLst/>
                <a:gdLst>
                  <a:gd name="T0" fmla="*/ 24 w 24"/>
                  <a:gd name="T1" fmla="*/ 9 h 14"/>
                  <a:gd name="T2" fmla="*/ 24 w 24"/>
                  <a:gd name="T3" fmla="*/ 14 h 14"/>
                  <a:gd name="T4" fmla="*/ 0 w 24"/>
                  <a:gd name="T5" fmla="*/ 5 h 14"/>
                  <a:gd name="T6" fmla="*/ 0 w 24"/>
                  <a:gd name="T7" fmla="*/ 0 h 14"/>
                  <a:gd name="T8" fmla="*/ 5 w 24"/>
                  <a:gd name="T9" fmla="*/ 0 h 14"/>
                  <a:gd name="T10" fmla="*/ 10 w 24"/>
                  <a:gd name="T11" fmla="*/ 0 h 14"/>
                  <a:gd name="T12" fmla="*/ 19 w 24"/>
                  <a:gd name="T13" fmla="*/ 5 h 14"/>
                  <a:gd name="T14" fmla="*/ 24 w 24"/>
                  <a:gd name="T1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14">
                    <a:moveTo>
                      <a:pt x="24" y="9"/>
                    </a:moveTo>
                    <a:lnTo>
                      <a:pt x="24" y="14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9" y="5"/>
                    </a:lnTo>
                    <a:lnTo>
                      <a:pt x="24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3" name="Freeform 681">
                <a:extLst>
                  <a:ext uri="{FF2B5EF4-FFF2-40B4-BE49-F238E27FC236}">
                    <a16:creationId xmlns:a16="http://schemas.microsoft.com/office/drawing/2014/main" id="{E2E068D7-45E8-4D97-81E3-D244689BB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7" y="3212"/>
                <a:ext cx="135" cy="9"/>
              </a:xfrm>
              <a:custGeom>
                <a:avLst/>
                <a:gdLst>
                  <a:gd name="T0" fmla="*/ 135 w 135"/>
                  <a:gd name="T1" fmla="*/ 4 h 9"/>
                  <a:gd name="T2" fmla="*/ 135 w 135"/>
                  <a:gd name="T3" fmla="*/ 9 h 9"/>
                  <a:gd name="T4" fmla="*/ 101 w 135"/>
                  <a:gd name="T5" fmla="*/ 9 h 9"/>
                  <a:gd name="T6" fmla="*/ 68 w 135"/>
                  <a:gd name="T7" fmla="*/ 4 h 9"/>
                  <a:gd name="T8" fmla="*/ 34 w 135"/>
                  <a:gd name="T9" fmla="*/ 4 h 9"/>
                  <a:gd name="T10" fmla="*/ 15 w 135"/>
                  <a:gd name="T11" fmla="*/ 4 h 9"/>
                  <a:gd name="T12" fmla="*/ 0 w 135"/>
                  <a:gd name="T13" fmla="*/ 9 h 9"/>
                  <a:gd name="T14" fmla="*/ 15 w 135"/>
                  <a:gd name="T15" fmla="*/ 4 h 9"/>
                  <a:gd name="T16" fmla="*/ 29 w 135"/>
                  <a:gd name="T17" fmla="*/ 0 h 9"/>
                  <a:gd name="T18" fmla="*/ 48 w 135"/>
                  <a:gd name="T19" fmla="*/ 0 h 9"/>
                  <a:gd name="T20" fmla="*/ 63 w 135"/>
                  <a:gd name="T21" fmla="*/ 0 h 9"/>
                  <a:gd name="T22" fmla="*/ 96 w 135"/>
                  <a:gd name="T23" fmla="*/ 4 h 9"/>
                  <a:gd name="T24" fmla="*/ 116 w 135"/>
                  <a:gd name="T25" fmla="*/ 4 h 9"/>
                  <a:gd name="T26" fmla="*/ 120 w 135"/>
                  <a:gd name="T27" fmla="*/ 4 h 9"/>
                  <a:gd name="T28" fmla="*/ 130 w 135"/>
                  <a:gd name="T29" fmla="*/ 0 h 9"/>
                  <a:gd name="T30" fmla="*/ 135 w 135"/>
                  <a:gd name="T31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5" h="9">
                    <a:moveTo>
                      <a:pt x="135" y="4"/>
                    </a:moveTo>
                    <a:lnTo>
                      <a:pt x="135" y="9"/>
                    </a:lnTo>
                    <a:lnTo>
                      <a:pt x="101" y="9"/>
                    </a:lnTo>
                    <a:lnTo>
                      <a:pt x="68" y="4"/>
                    </a:lnTo>
                    <a:lnTo>
                      <a:pt x="34" y="4"/>
                    </a:lnTo>
                    <a:lnTo>
                      <a:pt x="15" y="4"/>
                    </a:lnTo>
                    <a:lnTo>
                      <a:pt x="0" y="9"/>
                    </a:lnTo>
                    <a:lnTo>
                      <a:pt x="15" y="4"/>
                    </a:lnTo>
                    <a:lnTo>
                      <a:pt x="29" y="0"/>
                    </a:lnTo>
                    <a:lnTo>
                      <a:pt x="48" y="0"/>
                    </a:lnTo>
                    <a:lnTo>
                      <a:pt x="63" y="0"/>
                    </a:lnTo>
                    <a:lnTo>
                      <a:pt x="96" y="4"/>
                    </a:lnTo>
                    <a:lnTo>
                      <a:pt x="116" y="4"/>
                    </a:lnTo>
                    <a:lnTo>
                      <a:pt x="120" y="4"/>
                    </a:lnTo>
                    <a:lnTo>
                      <a:pt x="130" y="0"/>
                    </a:lnTo>
                    <a:lnTo>
                      <a:pt x="135" y="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4" name="Freeform 682">
                <a:extLst>
                  <a:ext uri="{FF2B5EF4-FFF2-40B4-BE49-F238E27FC236}">
                    <a16:creationId xmlns:a16="http://schemas.microsoft.com/office/drawing/2014/main" id="{D8368423-9E88-4C4F-9EF4-C7CFF3DF2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0" y="3212"/>
                <a:ext cx="58" cy="4"/>
              </a:xfrm>
              <a:custGeom>
                <a:avLst/>
                <a:gdLst>
                  <a:gd name="T0" fmla="*/ 58 w 58"/>
                  <a:gd name="T1" fmla="*/ 0 h 4"/>
                  <a:gd name="T2" fmla="*/ 44 w 58"/>
                  <a:gd name="T3" fmla="*/ 4 h 4"/>
                  <a:gd name="T4" fmla="*/ 29 w 58"/>
                  <a:gd name="T5" fmla="*/ 4 h 4"/>
                  <a:gd name="T6" fmla="*/ 0 w 58"/>
                  <a:gd name="T7" fmla="*/ 0 h 4"/>
                  <a:gd name="T8" fmla="*/ 10 w 58"/>
                  <a:gd name="T9" fmla="*/ 0 h 4"/>
                  <a:gd name="T10" fmla="*/ 29 w 58"/>
                  <a:gd name="T11" fmla="*/ 0 h 4"/>
                  <a:gd name="T12" fmla="*/ 44 w 58"/>
                  <a:gd name="T13" fmla="*/ 0 h 4"/>
                  <a:gd name="T14" fmla="*/ 58 w 58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4">
                    <a:moveTo>
                      <a:pt x="58" y="0"/>
                    </a:moveTo>
                    <a:lnTo>
                      <a:pt x="44" y="4"/>
                    </a:lnTo>
                    <a:lnTo>
                      <a:pt x="29" y="4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29" y="0"/>
                    </a:lnTo>
                    <a:lnTo>
                      <a:pt x="44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5" name="Freeform 683">
                <a:extLst>
                  <a:ext uri="{FF2B5EF4-FFF2-40B4-BE49-F238E27FC236}">
                    <a16:creationId xmlns:a16="http://schemas.microsoft.com/office/drawing/2014/main" id="{4B984253-E8AE-45FA-A5D3-E9FD06112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" y="3212"/>
                <a:ext cx="24" cy="4"/>
              </a:xfrm>
              <a:custGeom>
                <a:avLst/>
                <a:gdLst>
                  <a:gd name="T0" fmla="*/ 24 w 24"/>
                  <a:gd name="T1" fmla="*/ 0 h 4"/>
                  <a:gd name="T2" fmla="*/ 20 w 24"/>
                  <a:gd name="T3" fmla="*/ 0 h 4"/>
                  <a:gd name="T4" fmla="*/ 20 w 24"/>
                  <a:gd name="T5" fmla="*/ 4 h 4"/>
                  <a:gd name="T6" fmla="*/ 15 w 24"/>
                  <a:gd name="T7" fmla="*/ 4 h 4"/>
                  <a:gd name="T8" fmla="*/ 10 w 24"/>
                  <a:gd name="T9" fmla="*/ 0 h 4"/>
                  <a:gd name="T10" fmla="*/ 0 w 24"/>
                  <a:gd name="T11" fmla="*/ 4 h 4"/>
                  <a:gd name="T12" fmla="*/ 5 w 24"/>
                  <a:gd name="T13" fmla="*/ 0 h 4"/>
                  <a:gd name="T14" fmla="*/ 15 w 24"/>
                  <a:gd name="T15" fmla="*/ 0 h 4"/>
                  <a:gd name="T16" fmla="*/ 20 w 24"/>
                  <a:gd name="T17" fmla="*/ 0 h 4"/>
                  <a:gd name="T18" fmla="*/ 24 w 24"/>
                  <a:gd name="T1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" h="4">
                    <a:moveTo>
                      <a:pt x="24" y="0"/>
                    </a:moveTo>
                    <a:lnTo>
                      <a:pt x="20" y="0"/>
                    </a:lnTo>
                    <a:lnTo>
                      <a:pt x="20" y="4"/>
                    </a:lnTo>
                    <a:lnTo>
                      <a:pt x="15" y="4"/>
                    </a:lnTo>
                    <a:lnTo>
                      <a:pt x="10" y="0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15" y="0"/>
                    </a:lnTo>
                    <a:lnTo>
                      <a:pt x="20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6" name="Freeform 684">
                <a:extLst>
                  <a:ext uri="{FF2B5EF4-FFF2-40B4-BE49-F238E27FC236}">
                    <a16:creationId xmlns:a16="http://schemas.microsoft.com/office/drawing/2014/main" id="{9BB7B2B7-3978-48E0-9223-40E86139C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4" y="3207"/>
                <a:ext cx="86" cy="14"/>
              </a:xfrm>
              <a:custGeom>
                <a:avLst/>
                <a:gdLst>
                  <a:gd name="T0" fmla="*/ 0 w 86"/>
                  <a:gd name="T1" fmla="*/ 14 h 14"/>
                  <a:gd name="T2" fmla="*/ 57 w 86"/>
                  <a:gd name="T3" fmla="*/ 0 h 14"/>
                  <a:gd name="T4" fmla="*/ 86 w 86"/>
                  <a:gd name="T5" fmla="*/ 0 h 14"/>
                  <a:gd name="T6" fmla="*/ 0 w 86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" h="14">
                    <a:moveTo>
                      <a:pt x="0" y="14"/>
                    </a:moveTo>
                    <a:lnTo>
                      <a:pt x="57" y="0"/>
                    </a:lnTo>
                    <a:lnTo>
                      <a:pt x="86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7" name="Freeform 685">
                <a:extLst>
                  <a:ext uri="{FF2B5EF4-FFF2-40B4-BE49-F238E27FC236}">
                    <a16:creationId xmlns:a16="http://schemas.microsoft.com/office/drawing/2014/main" id="{028FC6F6-3167-42FD-9B6A-72DF82E900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6" y="3212"/>
                <a:ext cx="77" cy="9"/>
              </a:xfrm>
              <a:custGeom>
                <a:avLst/>
                <a:gdLst>
                  <a:gd name="T0" fmla="*/ 77 w 77"/>
                  <a:gd name="T1" fmla="*/ 4 h 9"/>
                  <a:gd name="T2" fmla="*/ 62 w 77"/>
                  <a:gd name="T3" fmla="*/ 4 h 9"/>
                  <a:gd name="T4" fmla="*/ 43 w 77"/>
                  <a:gd name="T5" fmla="*/ 4 h 9"/>
                  <a:gd name="T6" fmla="*/ 24 w 77"/>
                  <a:gd name="T7" fmla="*/ 9 h 9"/>
                  <a:gd name="T8" fmla="*/ 0 w 77"/>
                  <a:gd name="T9" fmla="*/ 9 h 9"/>
                  <a:gd name="T10" fmla="*/ 19 w 77"/>
                  <a:gd name="T11" fmla="*/ 4 h 9"/>
                  <a:gd name="T12" fmla="*/ 38 w 77"/>
                  <a:gd name="T13" fmla="*/ 4 h 9"/>
                  <a:gd name="T14" fmla="*/ 57 w 77"/>
                  <a:gd name="T15" fmla="*/ 0 h 9"/>
                  <a:gd name="T16" fmla="*/ 67 w 77"/>
                  <a:gd name="T17" fmla="*/ 0 h 9"/>
                  <a:gd name="T18" fmla="*/ 77 w 77"/>
                  <a:gd name="T19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7" h="9">
                    <a:moveTo>
                      <a:pt x="77" y="4"/>
                    </a:moveTo>
                    <a:lnTo>
                      <a:pt x="62" y="4"/>
                    </a:lnTo>
                    <a:lnTo>
                      <a:pt x="43" y="4"/>
                    </a:lnTo>
                    <a:lnTo>
                      <a:pt x="24" y="9"/>
                    </a:lnTo>
                    <a:lnTo>
                      <a:pt x="0" y="9"/>
                    </a:lnTo>
                    <a:lnTo>
                      <a:pt x="19" y="4"/>
                    </a:lnTo>
                    <a:lnTo>
                      <a:pt x="38" y="4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7" y="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8" name="Freeform 686">
                <a:extLst>
                  <a:ext uri="{FF2B5EF4-FFF2-40B4-BE49-F238E27FC236}">
                    <a16:creationId xmlns:a16="http://schemas.microsoft.com/office/drawing/2014/main" id="{A6445F80-7A59-4938-B188-2F8FBB89F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4" y="3216"/>
                <a:ext cx="44" cy="20"/>
              </a:xfrm>
              <a:custGeom>
                <a:avLst/>
                <a:gdLst>
                  <a:gd name="T0" fmla="*/ 44 w 44"/>
                  <a:gd name="T1" fmla="*/ 0 h 20"/>
                  <a:gd name="T2" fmla="*/ 34 w 44"/>
                  <a:gd name="T3" fmla="*/ 5 h 20"/>
                  <a:gd name="T4" fmla="*/ 24 w 44"/>
                  <a:gd name="T5" fmla="*/ 10 h 20"/>
                  <a:gd name="T6" fmla="*/ 10 w 44"/>
                  <a:gd name="T7" fmla="*/ 10 h 20"/>
                  <a:gd name="T8" fmla="*/ 10 w 44"/>
                  <a:gd name="T9" fmla="*/ 15 h 20"/>
                  <a:gd name="T10" fmla="*/ 5 w 44"/>
                  <a:gd name="T11" fmla="*/ 20 h 20"/>
                  <a:gd name="T12" fmla="*/ 0 w 44"/>
                  <a:gd name="T13" fmla="*/ 20 h 20"/>
                  <a:gd name="T14" fmla="*/ 0 w 44"/>
                  <a:gd name="T15" fmla="*/ 15 h 20"/>
                  <a:gd name="T16" fmla="*/ 0 w 44"/>
                  <a:gd name="T17" fmla="*/ 15 h 20"/>
                  <a:gd name="T18" fmla="*/ 5 w 44"/>
                  <a:gd name="T19" fmla="*/ 10 h 20"/>
                  <a:gd name="T20" fmla="*/ 10 w 44"/>
                  <a:gd name="T21" fmla="*/ 5 h 20"/>
                  <a:gd name="T22" fmla="*/ 15 w 44"/>
                  <a:gd name="T23" fmla="*/ 0 h 20"/>
                  <a:gd name="T24" fmla="*/ 44 w 44"/>
                  <a:gd name="T2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20">
                    <a:moveTo>
                      <a:pt x="44" y="0"/>
                    </a:moveTo>
                    <a:lnTo>
                      <a:pt x="34" y="5"/>
                    </a:lnTo>
                    <a:lnTo>
                      <a:pt x="24" y="10"/>
                    </a:lnTo>
                    <a:lnTo>
                      <a:pt x="10" y="10"/>
                    </a:lnTo>
                    <a:lnTo>
                      <a:pt x="10" y="15"/>
                    </a:lnTo>
                    <a:lnTo>
                      <a:pt x="5" y="20"/>
                    </a:lnTo>
                    <a:lnTo>
                      <a:pt x="0" y="2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5" y="10"/>
                    </a:lnTo>
                    <a:lnTo>
                      <a:pt x="10" y="5"/>
                    </a:lnTo>
                    <a:lnTo>
                      <a:pt x="15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199" name="Freeform 687">
                <a:extLst>
                  <a:ext uri="{FF2B5EF4-FFF2-40B4-BE49-F238E27FC236}">
                    <a16:creationId xmlns:a16="http://schemas.microsoft.com/office/drawing/2014/main" id="{8CFC16DD-837B-4337-8ADC-2076BBDDC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7" y="3216"/>
                <a:ext cx="91" cy="15"/>
              </a:xfrm>
              <a:custGeom>
                <a:avLst/>
                <a:gdLst>
                  <a:gd name="T0" fmla="*/ 86 w 91"/>
                  <a:gd name="T1" fmla="*/ 5 h 15"/>
                  <a:gd name="T2" fmla="*/ 86 w 91"/>
                  <a:gd name="T3" fmla="*/ 10 h 15"/>
                  <a:gd name="T4" fmla="*/ 91 w 91"/>
                  <a:gd name="T5" fmla="*/ 10 h 15"/>
                  <a:gd name="T6" fmla="*/ 86 w 91"/>
                  <a:gd name="T7" fmla="*/ 15 h 15"/>
                  <a:gd name="T8" fmla="*/ 81 w 91"/>
                  <a:gd name="T9" fmla="*/ 15 h 15"/>
                  <a:gd name="T10" fmla="*/ 77 w 91"/>
                  <a:gd name="T11" fmla="*/ 15 h 15"/>
                  <a:gd name="T12" fmla="*/ 72 w 91"/>
                  <a:gd name="T13" fmla="*/ 10 h 15"/>
                  <a:gd name="T14" fmla="*/ 62 w 91"/>
                  <a:gd name="T15" fmla="*/ 10 h 15"/>
                  <a:gd name="T16" fmla="*/ 0 w 91"/>
                  <a:gd name="T17" fmla="*/ 5 h 15"/>
                  <a:gd name="T18" fmla="*/ 5 w 91"/>
                  <a:gd name="T19" fmla="*/ 0 h 15"/>
                  <a:gd name="T20" fmla="*/ 86 w 91"/>
                  <a:gd name="T21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1" h="15">
                    <a:moveTo>
                      <a:pt x="86" y="5"/>
                    </a:moveTo>
                    <a:lnTo>
                      <a:pt x="86" y="10"/>
                    </a:lnTo>
                    <a:lnTo>
                      <a:pt x="91" y="10"/>
                    </a:lnTo>
                    <a:lnTo>
                      <a:pt x="86" y="15"/>
                    </a:lnTo>
                    <a:lnTo>
                      <a:pt x="81" y="15"/>
                    </a:lnTo>
                    <a:lnTo>
                      <a:pt x="77" y="15"/>
                    </a:lnTo>
                    <a:lnTo>
                      <a:pt x="72" y="10"/>
                    </a:lnTo>
                    <a:lnTo>
                      <a:pt x="62" y="10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86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0" name="Freeform 688">
                <a:extLst>
                  <a:ext uri="{FF2B5EF4-FFF2-40B4-BE49-F238E27FC236}">
                    <a16:creationId xmlns:a16="http://schemas.microsoft.com/office/drawing/2014/main" id="{DDBC2461-44E5-41EA-8CD3-2BD011021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3226"/>
                <a:ext cx="240" cy="19"/>
              </a:xfrm>
              <a:custGeom>
                <a:avLst/>
                <a:gdLst>
                  <a:gd name="T0" fmla="*/ 240 w 240"/>
                  <a:gd name="T1" fmla="*/ 5 h 19"/>
                  <a:gd name="T2" fmla="*/ 58 w 240"/>
                  <a:gd name="T3" fmla="*/ 15 h 19"/>
                  <a:gd name="T4" fmla="*/ 53 w 240"/>
                  <a:gd name="T5" fmla="*/ 10 h 19"/>
                  <a:gd name="T6" fmla="*/ 43 w 240"/>
                  <a:gd name="T7" fmla="*/ 15 h 19"/>
                  <a:gd name="T8" fmla="*/ 29 w 240"/>
                  <a:gd name="T9" fmla="*/ 19 h 19"/>
                  <a:gd name="T10" fmla="*/ 14 w 240"/>
                  <a:gd name="T11" fmla="*/ 19 h 19"/>
                  <a:gd name="T12" fmla="*/ 0 w 240"/>
                  <a:gd name="T13" fmla="*/ 15 h 19"/>
                  <a:gd name="T14" fmla="*/ 10 w 240"/>
                  <a:gd name="T15" fmla="*/ 10 h 19"/>
                  <a:gd name="T16" fmla="*/ 19 w 240"/>
                  <a:gd name="T17" fmla="*/ 10 h 19"/>
                  <a:gd name="T18" fmla="*/ 48 w 240"/>
                  <a:gd name="T19" fmla="*/ 5 h 19"/>
                  <a:gd name="T20" fmla="*/ 110 w 240"/>
                  <a:gd name="T21" fmla="*/ 5 h 19"/>
                  <a:gd name="T22" fmla="*/ 120 w 240"/>
                  <a:gd name="T23" fmla="*/ 5 h 19"/>
                  <a:gd name="T24" fmla="*/ 134 w 240"/>
                  <a:gd name="T25" fmla="*/ 5 h 19"/>
                  <a:gd name="T26" fmla="*/ 149 w 240"/>
                  <a:gd name="T27" fmla="*/ 5 h 19"/>
                  <a:gd name="T28" fmla="*/ 182 w 240"/>
                  <a:gd name="T29" fmla="*/ 0 h 19"/>
                  <a:gd name="T30" fmla="*/ 197 w 240"/>
                  <a:gd name="T31" fmla="*/ 0 h 19"/>
                  <a:gd name="T32" fmla="*/ 216 w 240"/>
                  <a:gd name="T33" fmla="*/ 0 h 19"/>
                  <a:gd name="T34" fmla="*/ 230 w 240"/>
                  <a:gd name="T35" fmla="*/ 0 h 19"/>
                  <a:gd name="T36" fmla="*/ 240 w 240"/>
                  <a:gd name="T37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40" h="19">
                    <a:moveTo>
                      <a:pt x="240" y="5"/>
                    </a:moveTo>
                    <a:lnTo>
                      <a:pt x="58" y="15"/>
                    </a:lnTo>
                    <a:lnTo>
                      <a:pt x="53" y="10"/>
                    </a:lnTo>
                    <a:lnTo>
                      <a:pt x="43" y="15"/>
                    </a:lnTo>
                    <a:lnTo>
                      <a:pt x="29" y="19"/>
                    </a:lnTo>
                    <a:lnTo>
                      <a:pt x="14" y="19"/>
                    </a:lnTo>
                    <a:lnTo>
                      <a:pt x="0" y="15"/>
                    </a:lnTo>
                    <a:lnTo>
                      <a:pt x="10" y="10"/>
                    </a:lnTo>
                    <a:lnTo>
                      <a:pt x="19" y="10"/>
                    </a:lnTo>
                    <a:lnTo>
                      <a:pt x="48" y="5"/>
                    </a:lnTo>
                    <a:lnTo>
                      <a:pt x="110" y="5"/>
                    </a:lnTo>
                    <a:lnTo>
                      <a:pt x="120" y="5"/>
                    </a:lnTo>
                    <a:lnTo>
                      <a:pt x="134" y="5"/>
                    </a:lnTo>
                    <a:lnTo>
                      <a:pt x="149" y="5"/>
                    </a:lnTo>
                    <a:lnTo>
                      <a:pt x="182" y="0"/>
                    </a:lnTo>
                    <a:lnTo>
                      <a:pt x="197" y="0"/>
                    </a:lnTo>
                    <a:lnTo>
                      <a:pt x="216" y="0"/>
                    </a:lnTo>
                    <a:lnTo>
                      <a:pt x="230" y="0"/>
                    </a:lnTo>
                    <a:lnTo>
                      <a:pt x="240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1" name="Freeform 689">
                <a:extLst>
                  <a:ext uri="{FF2B5EF4-FFF2-40B4-BE49-F238E27FC236}">
                    <a16:creationId xmlns:a16="http://schemas.microsoft.com/office/drawing/2014/main" id="{63A157F4-89DA-41B7-A4DF-83F3891452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8" y="3221"/>
                <a:ext cx="101" cy="15"/>
              </a:xfrm>
              <a:custGeom>
                <a:avLst/>
                <a:gdLst>
                  <a:gd name="T0" fmla="*/ 101 w 101"/>
                  <a:gd name="T1" fmla="*/ 10 h 15"/>
                  <a:gd name="T2" fmla="*/ 19 w 101"/>
                  <a:gd name="T3" fmla="*/ 15 h 15"/>
                  <a:gd name="T4" fmla="*/ 0 w 101"/>
                  <a:gd name="T5" fmla="*/ 10 h 15"/>
                  <a:gd name="T6" fmla="*/ 24 w 101"/>
                  <a:gd name="T7" fmla="*/ 5 h 15"/>
                  <a:gd name="T8" fmla="*/ 48 w 101"/>
                  <a:gd name="T9" fmla="*/ 5 h 15"/>
                  <a:gd name="T10" fmla="*/ 101 w 101"/>
                  <a:gd name="T11" fmla="*/ 0 h 15"/>
                  <a:gd name="T12" fmla="*/ 101 w 101"/>
                  <a:gd name="T13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" h="15">
                    <a:moveTo>
                      <a:pt x="101" y="10"/>
                    </a:moveTo>
                    <a:lnTo>
                      <a:pt x="19" y="15"/>
                    </a:lnTo>
                    <a:lnTo>
                      <a:pt x="0" y="10"/>
                    </a:lnTo>
                    <a:lnTo>
                      <a:pt x="24" y="5"/>
                    </a:lnTo>
                    <a:lnTo>
                      <a:pt x="48" y="5"/>
                    </a:lnTo>
                    <a:lnTo>
                      <a:pt x="101" y="0"/>
                    </a:lnTo>
                    <a:lnTo>
                      <a:pt x="101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2" name="Freeform 690">
                <a:extLst>
                  <a:ext uri="{FF2B5EF4-FFF2-40B4-BE49-F238E27FC236}">
                    <a16:creationId xmlns:a16="http://schemas.microsoft.com/office/drawing/2014/main" id="{E652CCEB-D128-4122-A194-1B5251655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3226"/>
                <a:ext cx="19" cy="15"/>
              </a:xfrm>
              <a:custGeom>
                <a:avLst/>
                <a:gdLst>
                  <a:gd name="T0" fmla="*/ 19 w 19"/>
                  <a:gd name="T1" fmla="*/ 5 h 15"/>
                  <a:gd name="T2" fmla="*/ 19 w 19"/>
                  <a:gd name="T3" fmla="*/ 10 h 15"/>
                  <a:gd name="T4" fmla="*/ 14 w 19"/>
                  <a:gd name="T5" fmla="*/ 15 h 15"/>
                  <a:gd name="T6" fmla="*/ 0 w 19"/>
                  <a:gd name="T7" fmla="*/ 0 h 15"/>
                  <a:gd name="T8" fmla="*/ 14 w 19"/>
                  <a:gd name="T9" fmla="*/ 0 h 15"/>
                  <a:gd name="T10" fmla="*/ 19 w 19"/>
                  <a:gd name="T11" fmla="*/ 5 h 15"/>
                  <a:gd name="T12" fmla="*/ 19 w 19"/>
                  <a:gd name="T13" fmla="*/ 5 h 15"/>
                  <a:gd name="T14" fmla="*/ 19 w 19"/>
                  <a:gd name="T15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15">
                    <a:moveTo>
                      <a:pt x="19" y="5"/>
                    </a:moveTo>
                    <a:lnTo>
                      <a:pt x="19" y="10"/>
                    </a:lnTo>
                    <a:lnTo>
                      <a:pt x="14" y="15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3" name="Freeform 691">
                <a:extLst>
                  <a:ext uri="{FF2B5EF4-FFF2-40B4-BE49-F238E27FC236}">
                    <a16:creationId xmlns:a16="http://schemas.microsoft.com/office/drawing/2014/main" id="{CCA9BC32-49EC-4F6E-A2CF-8E33A9E26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0" y="3231"/>
                <a:ext cx="130" cy="14"/>
              </a:xfrm>
              <a:custGeom>
                <a:avLst/>
                <a:gdLst>
                  <a:gd name="T0" fmla="*/ 130 w 130"/>
                  <a:gd name="T1" fmla="*/ 5 h 14"/>
                  <a:gd name="T2" fmla="*/ 125 w 130"/>
                  <a:gd name="T3" fmla="*/ 10 h 14"/>
                  <a:gd name="T4" fmla="*/ 120 w 130"/>
                  <a:gd name="T5" fmla="*/ 10 h 14"/>
                  <a:gd name="T6" fmla="*/ 110 w 130"/>
                  <a:gd name="T7" fmla="*/ 5 h 14"/>
                  <a:gd name="T8" fmla="*/ 106 w 130"/>
                  <a:gd name="T9" fmla="*/ 5 h 14"/>
                  <a:gd name="T10" fmla="*/ 96 w 130"/>
                  <a:gd name="T11" fmla="*/ 5 h 14"/>
                  <a:gd name="T12" fmla="*/ 91 w 130"/>
                  <a:gd name="T13" fmla="*/ 5 h 14"/>
                  <a:gd name="T14" fmla="*/ 86 w 130"/>
                  <a:gd name="T15" fmla="*/ 10 h 14"/>
                  <a:gd name="T16" fmla="*/ 67 w 130"/>
                  <a:gd name="T17" fmla="*/ 10 h 14"/>
                  <a:gd name="T18" fmla="*/ 43 w 130"/>
                  <a:gd name="T19" fmla="*/ 10 h 14"/>
                  <a:gd name="T20" fmla="*/ 19 w 130"/>
                  <a:gd name="T21" fmla="*/ 14 h 14"/>
                  <a:gd name="T22" fmla="*/ 0 w 130"/>
                  <a:gd name="T23" fmla="*/ 14 h 14"/>
                  <a:gd name="T24" fmla="*/ 29 w 130"/>
                  <a:gd name="T25" fmla="*/ 10 h 14"/>
                  <a:gd name="T26" fmla="*/ 58 w 130"/>
                  <a:gd name="T27" fmla="*/ 5 h 14"/>
                  <a:gd name="T28" fmla="*/ 86 w 130"/>
                  <a:gd name="T29" fmla="*/ 5 h 14"/>
                  <a:gd name="T30" fmla="*/ 115 w 130"/>
                  <a:gd name="T31" fmla="*/ 0 h 14"/>
                  <a:gd name="T32" fmla="*/ 130 w 130"/>
                  <a:gd name="T33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0" h="14">
                    <a:moveTo>
                      <a:pt x="130" y="5"/>
                    </a:moveTo>
                    <a:lnTo>
                      <a:pt x="125" y="10"/>
                    </a:lnTo>
                    <a:lnTo>
                      <a:pt x="120" y="10"/>
                    </a:lnTo>
                    <a:lnTo>
                      <a:pt x="110" y="5"/>
                    </a:lnTo>
                    <a:lnTo>
                      <a:pt x="106" y="5"/>
                    </a:lnTo>
                    <a:lnTo>
                      <a:pt x="96" y="5"/>
                    </a:lnTo>
                    <a:lnTo>
                      <a:pt x="91" y="5"/>
                    </a:lnTo>
                    <a:lnTo>
                      <a:pt x="86" y="10"/>
                    </a:lnTo>
                    <a:lnTo>
                      <a:pt x="67" y="10"/>
                    </a:lnTo>
                    <a:lnTo>
                      <a:pt x="43" y="10"/>
                    </a:lnTo>
                    <a:lnTo>
                      <a:pt x="19" y="14"/>
                    </a:lnTo>
                    <a:lnTo>
                      <a:pt x="0" y="14"/>
                    </a:lnTo>
                    <a:lnTo>
                      <a:pt x="29" y="10"/>
                    </a:lnTo>
                    <a:lnTo>
                      <a:pt x="58" y="5"/>
                    </a:lnTo>
                    <a:lnTo>
                      <a:pt x="86" y="5"/>
                    </a:lnTo>
                    <a:lnTo>
                      <a:pt x="115" y="0"/>
                    </a:lnTo>
                    <a:lnTo>
                      <a:pt x="130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4" name="Freeform 692">
                <a:extLst>
                  <a:ext uri="{FF2B5EF4-FFF2-40B4-BE49-F238E27FC236}">
                    <a16:creationId xmlns:a16="http://schemas.microsoft.com/office/drawing/2014/main" id="{F4ED75D8-E939-4B12-8A41-FA39B7F51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3" y="3231"/>
                <a:ext cx="67" cy="5"/>
              </a:xfrm>
              <a:custGeom>
                <a:avLst/>
                <a:gdLst>
                  <a:gd name="T0" fmla="*/ 0 w 67"/>
                  <a:gd name="T1" fmla="*/ 5 h 5"/>
                  <a:gd name="T2" fmla="*/ 19 w 67"/>
                  <a:gd name="T3" fmla="*/ 0 h 5"/>
                  <a:gd name="T4" fmla="*/ 67 w 67"/>
                  <a:gd name="T5" fmla="*/ 0 h 5"/>
                  <a:gd name="T6" fmla="*/ 0 w 67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5">
                    <a:moveTo>
                      <a:pt x="0" y="5"/>
                    </a:moveTo>
                    <a:lnTo>
                      <a:pt x="19" y="0"/>
                    </a:lnTo>
                    <a:lnTo>
                      <a:pt x="67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5" name="Freeform 693">
                <a:extLst>
                  <a:ext uri="{FF2B5EF4-FFF2-40B4-BE49-F238E27FC236}">
                    <a16:creationId xmlns:a16="http://schemas.microsoft.com/office/drawing/2014/main" id="{CE3B8782-2FAB-4B5C-ACF0-72F3E7214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6" y="3236"/>
                <a:ext cx="58" cy="5"/>
              </a:xfrm>
              <a:custGeom>
                <a:avLst/>
                <a:gdLst>
                  <a:gd name="T0" fmla="*/ 58 w 58"/>
                  <a:gd name="T1" fmla="*/ 5 h 5"/>
                  <a:gd name="T2" fmla="*/ 48 w 58"/>
                  <a:gd name="T3" fmla="*/ 5 h 5"/>
                  <a:gd name="T4" fmla="*/ 34 w 58"/>
                  <a:gd name="T5" fmla="*/ 5 h 5"/>
                  <a:gd name="T6" fmla="*/ 15 w 58"/>
                  <a:gd name="T7" fmla="*/ 5 h 5"/>
                  <a:gd name="T8" fmla="*/ 0 w 58"/>
                  <a:gd name="T9" fmla="*/ 5 h 5"/>
                  <a:gd name="T10" fmla="*/ 5 w 58"/>
                  <a:gd name="T11" fmla="*/ 0 h 5"/>
                  <a:gd name="T12" fmla="*/ 34 w 58"/>
                  <a:gd name="T13" fmla="*/ 0 h 5"/>
                  <a:gd name="T14" fmla="*/ 48 w 58"/>
                  <a:gd name="T15" fmla="*/ 0 h 5"/>
                  <a:gd name="T16" fmla="*/ 53 w 58"/>
                  <a:gd name="T17" fmla="*/ 0 h 5"/>
                  <a:gd name="T18" fmla="*/ 58 w 58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5">
                    <a:moveTo>
                      <a:pt x="58" y="5"/>
                    </a:moveTo>
                    <a:lnTo>
                      <a:pt x="48" y="5"/>
                    </a:lnTo>
                    <a:lnTo>
                      <a:pt x="34" y="5"/>
                    </a:lnTo>
                    <a:lnTo>
                      <a:pt x="15" y="5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34" y="0"/>
                    </a:lnTo>
                    <a:lnTo>
                      <a:pt x="48" y="0"/>
                    </a:lnTo>
                    <a:lnTo>
                      <a:pt x="53" y="0"/>
                    </a:lnTo>
                    <a:lnTo>
                      <a:pt x="58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6" name="Freeform 694">
                <a:extLst>
                  <a:ext uri="{FF2B5EF4-FFF2-40B4-BE49-F238E27FC236}">
                    <a16:creationId xmlns:a16="http://schemas.microsoft.com/office/drawing/2014/main" id="{16A56BEA-1A35-444B-A642-6B770530EA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2" y="3236"/>
                <a:ext cx="241" cy="33"/>
              </a:xfrm>
              <a:custGeom>
                <a:avLst/>
                <a:gdLst>
                  <a:gd name="T0" fmla="*/ 241 w 241"/>
                  <a:gd name="T1" fmla="*/ 5 h 33"/>
                  <a:gd name="T2" fmla="*/ 212 w 241"/>
                  <a:gd name="T3" fmla="*/ 5 h 33"/>
                  <a:gd name="T4" fmla="*/ 183 w 241"/>
                  <a:gd name="T5" fmla="*/ 9 h 33"/>
                  <a:gd name="T6" fmla="*/ 169 w 241"/>
                  <a:gd name="T7" fmla="*/ 14 h 33"/>
                  <a:gd name="T8" fmla="*/ 154 w 241"/>
                  <a:gd name="T9" fmla="*/ 19 h 33"/>
                  <a:gd name="T10" fmla="*/ 145 w 241"/>
                  <a:gd name="T11" fmla="*/ 24 h 33"/>
                  <a:gd name="T12" fmla="*/ 135 w 241"/>
                  <a:gd name="T13" fmla="*/ 33 h 33"/>
                  <a:gd name="T14" fmla="*/ 135 w 241"/>
                  <a:gd name="T15" fmla="*/ 29 h 33"/>
                  <a:gd name="T16" fmla="*/ 130 w 241"/>
                  <a:gd name="T17" fmla="*/ 29 h 33"/>
                  <a:gd name="T18" fmla="*/ 125 w 241"/>
                  <a:gd name="T19" fmla="*/ 29 h 33"/>
                  <a:gd name="T20" fmla="*/ 120 w 241"/>
                  <a:gd name="T21" fmla="*/ 24 h 33"/>
                  <a:gd name="T22" fmla="*/ 120 w 241"/>
                  <a:gd name="T23" fmla="*/ 24 h 33"/>
                  <a:gd name="T24" fmla="*/ 125 w 241"/>
                  <a:gd name="T25" fmla="*/ 19 h 33"/>
                  <a:gd name="T26" fmla="*/ 116 w 241"/>
                  <a:gd name="T27" fmla="*/ 9 h 33"/>
                  <a:gd name="T28" fmla="*/ 87 w 241"/>
                  <a:gd name="T29" fmla="*/ 14 h 33"/>
                  <a:gd name="T30" fmla="*/ 53 w 241"/>
                  <a:gd name="T31" fmla="*/ 14 h 33"/>
                  <a:gd name="T32" fmla="*/ 0 w 241"/>
                  <a:gd name="T33" fmla="*/ 19 h 33"/>
                  <a:gd name="T34" fmla="*/ 10 w 241"/>
                  <a:gd name="T35" fmla="*/ 14 h 33"/>
                  <a:gd name="T36" fmla="*/ 24 w 241"/>
                  <a:gd name="T37" fmla="*/ 9 h 33"/>
                  <a:gd name="T38" fmla="*/ 48 w 241"/>
                  <a:gd name="T39" fmla="*/ 9 h 33"/>
                  <a:gd name="T40" fmla="*/ 106 w 241"/>
                  <a:gd name="T41" fmla="*/ 9 h 33"/>
                  <a:gd name="T42" fmla="*/ 111 w 241"/>
                  <a:gd name="T43" fmla="*/ 9 h 33"/>
                  <a:gd name="T44" fmla="*/ 111 w 241"/>
                  <a:gd name="T45" fmla="*/ 9 h 33"/>
                  <a:gd name="T46" fmla="*/ 116 w 241"/>
                  <a:gd name="T47" fmla="*/ 9 h 33"/>
                  <a:gd name="T48" fmla="*/ 145 w 241"/>
                  <a:gd name="T49" fmla="*/ 9 h 33"/>
                  <a:gd name="T50" fmla="*/ 169 w 241"/>
                  <a:gd name="T51" fmla="*/ 9 h 33"/>
                  <a:gd name="T52" fmla="*/ 226 w 241"/>
                  <a:gd name="T53" fmla="*/ 0 h 33"/>
                  <a:gd name="T54" fmla="*/ 226 w 241"/>
                  <a:gd name="T55" fmla="*/ 5 h 33"/>
                  <a:gd name="T56" fmla="*/ 231 w 241"/>
                  <a:gd name="T57" fmla="*/ 5 h 33"/>
                  <a:gd name="T58" fmla="*/ 236 w 241"/>
                  <a:gd name="T59" fmla="*/ 5 h 33"/>
                  <a:gd name="T60" fmla="*/ 241 w 241"/>
                  <a:gd name="T61" fmla="*/ 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1" h="33">
                    <a:moveTo>
                      <a:pt x="241" y="5"/>
                    </a:moveTo>
                    <a:lnTo>
                      <a:pt x="212" y="5"/>
                    </a:lnTo>
                    <a:lnTo>
                      <a:pt x="183" y="9"/>
                    </a:lnTo>
                    <a:lnTo>
                      <a:pt x="169" y="14"/>
                    </a:lnTo>
                    <a:lnTo>
                      <a:pt x="154" y="19"/>
                    </a:lnTo>
                    <a:lnTo>
                      <a:pt x="145" y="24"/>
                    </a:lnTo>
                    <a:lnTo>
                      <a:pt x="135" y="33"/>
                    </a:lnTo>
                    <a:lnTo>
                      <a:pt x="135" y="29"/>
                    </a:lnTo>
                    <a:lnTo>
                      <a:pt x="130" y="29"/>
                    </a:lnTo>
                    <a:lnTo>
                      <a:pt x="125" y="29"/>
                    </a:lnTo>
                    <a:lnTo>
                      <a:pt x="120" y="24"/>
                    </a:lnTo>
                    <a:lnTo>
                      <a:pt x="120" y="24"/>
                    </a:lnTo>
                    <a:lnTo>
                      <a:pt x="125" y="19"/>
                    </a:lnTo>
                    <a:lnTo>
                      <a:pt x="116" y="9"/>
                    </a:lnTo>
                    <a:lnTo>
                      <a:pt x="87" y="14"/>
                    </a:lnTo>
                    <a:lnTo>
                      <a:pt x="53" y="14"/>
                    </a:lnTo>
                    <a:lnTo>
                      <a:pt x="0" y="19"/>
                    </a:lnTo>
                    <a:lnTo>
                      <a:pt x="10" y="14"/>
                    </a:lnTo>
                    <a:lnTo>
                      <a:pt x="24" y="9"/>
                    </a:lnTo>
                    <a:lnTo>
                      <a:pt x="48" y="9"/>
                    </a:lnTo>
                    <a:lnTo>
                      <a:pt x="106" y="9"/>
                    </a:lnTo>
                    <a:lnTo>
                      <a:pt x="111" y="9"/>
                    </a:lnTo>
                    <a:lnTo>
                      <a:pt x="111" y="9"/>
                    </a:lnTo>
                    <a:lnTo>
                      <a:pt x="116" y="9"/>
                    </a:lnTo>
                    <a:lnTo>
                      <a:pt x="145" y="9"/>
                    </a:lnTo>
                    <a:lnTo>
                      <a:pt x="169" y="9"/>
                    </a:lnTo>
                    <a:lnTo>
                      <a:pt x="226" y="0"/>
                    </a:lnTo>
                    <a:lnTo>
                      <a:pt x="226" y="5"/>
                    </a:lnTo>
                    <a:lnTo>
                      <a:pt x="231" y="5"/>
                    </a:lnTo>
                    <a:lnTo>
                      <a:pt x="236" y="5"/>
                    </a:lnTo>
                    <a:lnTo>
                      <a:pt x="241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7" name="Freeform 695">
                <a:extLst>
                  <a:ext uri="{FF2B5EF4-FFF2-40B4-BE49-F238E27FC236}">
                    <a16:creationId xmlns:a16="http://schemas.microsoft.com/office/drawing/2014/main" id="{2B526990-B513-47C0-979F-C8CAFFF35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" y="3236"/>
                <a:ext cx="48" cy="9"/>
              </a:xfrm>
              <a:custGeom>
                <a:avLst/>
                <a:gdLst>
                  <a:gd name="T0" fmla="*/ 0 w 48"/>
                  <a:gd name="T1" fmla="*/ 9 h 9"/>
                  <a:gd name="T2" fmla="*/ 43 w 48"/>
                  <a:gd name="T3" fmla="*/ 0 h 9"/>
                  <a:gd name="T4" fmla="*/ 48 w 48"/>
                  <a:gd name="T5" fmla="*/ 0 h 9"/>
                  <a:gd name="T6" fmla="*/ 0 w 48"/>
                  <a:gd name="T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9">
                    <a:moveTo>
                      <a:pt x="0" y="9"/>
                    </a:moveTo>
                    <a:lnTo>
                      <a:pt x="43" y="0"/>
                    </a:lnTo>
                    <a:lnTo>
                      <a:pt x="48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8" name="Freeform 696">
                <a:extLst>
                  <a:ext uri="{FF2B5EF4-FFF2-40B4-BE49-F238E27FC236}">
                    <a16:creationId xmlns:a16="http://schemas.microsoft.com/office/drawing/2014/main" id="{BAD7AD7D-1F9B-4BF2-A0FF-2C3C8A116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9" y="3241"/>
                <a:ext cx="57" cy="14"/>
              </a:xfrm>
              <a:custGeom>
                <a:avLst/>
                <a:gdLst>
                  <a:gd name="T0" fmla="*/ 57 w 57"/>
                  <a:gd name="T1" fmla="*/ 0 h 14"/>
                  <a:gd name="T2" fmla="*/ 57 w 57"/>
                  <a:gd name="T3" fmla="*/ 4 h 14"/>
                  <a:gd name="T4" fmla="*/ 53 w 57"/>
                  <a:gd name="T5" fmla="*/ 4 h 14"/>
                  <a:gd name="T6" fmla="*/ 48 w 57"/>
                  <a:gd name="T7" fmla="*/ 9 h 14"/>
                  <a:gd name="T8" fmla="*/ 38 w 57"/>
                  <a:gd name="T9" fmla="*/ 9 h 14"/>
                  <a:gd name="T10" fmla="*/ 29 w 57"/>
                  <a:gd name="T11" fmla="*/ 9 h 14"/>
                  <a:gd name="T12" fmla="*/ 29 w 57"/>
                  <a:gd name="T13" fmla="*/ 14 h 14"/>
                  <a:gd name="T14" fmla="*/ 33 w 57"/>
                  <a:gd name="T15" fmla="*/ 14 h 14"/>
                  <a:gd name="T16" fmla="*/ 29 w 57"/>
                  <a:gd name="T17" fmla="*/ 9 h 14"/>
                  <a:gd name="T18" fmla="*/ 19 w 57"/>
                  <a:gd name="T19" fmla="*/ 9 h 14"/>
                  <a:gd name="T20" fmla="*/ 9 w 57"/>
                  <a:gd name="T21" fmla="*/ 9 h 14"/>
                  <a:gd name="T22" fmla="*/ 0 w 57"/>
                  <a:gd name="T23" fmla="*/ 9 h 14"/>
                  <a:gd name="T24" fmla="*/ 0 w 57"/>
                  <a:gd name="T25" fmla="*/ 4 h 14"/>
                  <a:gd name="T26" fmla="*/ 14 w 57"/>
                  <a:gd name="T27" fmla="*/ 4 h 14"/>
                  <a:gd name="T28" fmla="*/ 29 w 57"/>
                  <a:gd name="T29" fmla="*/ 4 h 14"/>
                  <a:gd name="T30" fmla="*/ 43 w 57"/>
                  <a:gd name="T31" fmla="*/ 0 h 14"/>
                  <a:gd name="T32" fmla="*/ 57 w 57"/>
                  <a:gd name="T3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" h="14">
                    <a:moveTo>
                      <a:pt x="57" y="0"/>
                    </a:moveTo>
                    <a:lnTo>
                      <a:pt x="57" y="4"/>
                    </a:lnTo>
                    <a:lnTo>
                      <a:pt x="53" y="4"/>
                    </a:lnTo>
                    <a:lnTo>
                      <a:pt x="48" y="9"/>
                    </a:lnTo>
                    <a:lnTo>
                      <a:pt x="38" y="9"/>
                    </a:lnTo>
                    <a:lnTo>
                      <a:pt x="29" y="9"/>
                    </a:lnTo>
                    <a:lnTo>
                      <a:pt x="29" y="14"/>
                    </a:lnTo>
                    <a:lnTo>
                      <a:pt x="33" y="14"/>
                    </a:lnTo>
                    <a:lnTo>
                      <a:pt x="29" y="9"/>
                    </a:lnTo>
                    <a:lnTo>
                      <a:pt x="19" y="9"/>
                    </a:lnTo>
                    <a:lnTo>
                      <a:pt x="9" y="9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14" y="4"/>
                    </a:lnTo>
                    <a:lnTo>
                      <a:pt x="29" y="4"/>
                    </a:lnTo>
                    <a:lnTo>
                      <a:pt x="43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09" name="Freeform 697">
                <a:extLst>
                  <a:ext uri="{FF2B5EF4-FFF2-40B4-BE49-F238E27FC236}">
                    <a16:creationId xmlns:a16="http://schemas.microsoft.com/office/drawing/2014/main" id="{CE906BB6-89C2-4E31-92FA-F70232F9F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9" y="3245"/>
                <a:ext cx="57" cy="15"/>
              </a:xfrm>
              <a:custGeom>
                <a:avLst/>
                <a:gdLst>
                  <a:gd name="T0" fmla="*/ 57 w 57"/>
                  <a:gd name="T1" fmla="*/ 15 h 15"/>
                  <a:gd name="T2" fmla="*/ 43 w 57"/>
                  <a:gd name="T3" fmla="*/ 15 h 15"/>
                  <a:gd name="T4" fmla="*/ 28 w 57"/>
                  <a:gd name="T5" fmla="*/ 10 h 15"/>
                  <a:gd name="T6" fmla="*/ 14 w 57"/>
                  <a:gd name="T7" fmla="*/ 10 h 15"/>
                  <a:gd name="T8" fmla="*/ 9 w 57"/>
                  <a:gd name="T9" fmla="*/ 10 h 15"/>
                  <a:gd name="T10" fmla="*/ 0 w 57"/>
                  <a:gd name="T11" fmla="*/ 10 h 15"/>
                  <a:gd name="T12" fmla="*/ 4 w 57"/>
                  <a:gd name="T13" fmla="*/ 5 h 15"/>
                  <a:gd name="T14" fmla="*/ 4 w 57"/>
                  <a:gd name="T15" fmla="*/ 5 h 15"/>
                  <a:gd name="T16" fmla="*/ 9 w 57"/>
                  <a:gd name="T17" fmla="*/ 5 h 15"/>
                  <a:gd name="T18" fmla="*/ 19 w 57"/>
                  <a:gd name="T19" fmla="*/ 5 h 15"/>
                  <a:gd name="T20" fmla="*/ 19 w 57"/>
                  <a:gd name="T21" fmla="*/ 0 h 15"/>
                  <a:gd name="T22" fmla="*/ 19 w 57"/>
                  <a:gd name="T23" fmla="*/ 0 h 15"/>
                  <a:gd name="T24" fmla="*/ 24 w 57"/>
                  <a:gd name="T25" fmla="*/ 0 h 15"/>
                  <a:gd name="T26" fmla="*/ 28 w 57"/>
                  <a:gd name="T27" fmla="*/ 5 h 15"/>
                  <a:gd name="T28" fmla="*/ 43 w 57"/>
                  <a:gd name="T29" fmla="*/ 5 h 15"/>
                  <a:gd name="T30" fmla="*/ 52 w 57"/>
                  <a:gd name="T31" fmla="*/ 10 h 15"/>
                  <a:gd name="T32" fmla="*/ 57 w 57"/>
                  <a:gd name="T33" fmla="*/ 10 h 15"/>
                  <a:gd name="T34" fmla="*/ 57 w 57"/>
                  <a:gd name="T3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7" h="15">
                    <a:moveTo>
                      <a:pt x="57" y="15"/>
                    </a:moveTo>
                    <a:lnTo>
                      <a:pt x="43" y="15"/>
                    </a:lnTo>
                    <a:lnTo>
                      <a:pt x="28" y="10"/>
                    </a:lnTo>
                    <a:lnTo>
                      <a:pt x="14" y="10"/>
                    </a:lnTo>
                    <a:lnTo>
                      <a:pt x="9" y="10"/>
                    </a:lnTo>
                    <a:lnTo>
                      <a:pt x="0" y="10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9" y="5"/>
                    </a:lnTo>
                    <a:lnTo>
                      <a:pt x="19" y="5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8" y="5"/>
                    </a:lnTo>
                    <a:lnTo>
                      <a:pt x="43" y="5"/>
                    </a:lnTo>
                    <a:lnTo>
                      <a:pt x="52" y="10"/>
                    </a:lnTo>
                    <a:lnTo>
                      <a:pt x="57" y="10"/>
                    </a:lnTo>
                    <a:lnTo>
                      <a:pt x="57" y="1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0" name="Freeform 698">
                <a:extLst>
                  <a:ext uri="{FF2B5EF4-FFF2-40B4-BE49-F238E27FC236}">
                    <a16:creationId xmlns:a16="http://schemas.microsoft.com/office/drawing/2014/main" id="{44B15DD8-FF93-449F-BEA2-969F741EC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0" y="3245"/>
                <a:ext cx="29" cy="5"/>
              </a:xfrm>
              <a:custGeom>
                <a:avLst/>
                <a:gdLst>
                  <a:gd name="T0" fmla="*/ 29 w 29"/>
                  <a:gd name="T1" fmla="*/ 0 h 5"/>
                  <a:gd name="T2" fmla="*/ 9 w 29"/>
                  <a:gd name="T3" fmla="*/ 0 h 5"/>
                  <a:gd name="T4" fmla="*/ 5 w 29"/>
                  <a:gd name="T5" fmla="*/ 5 h 5"/>
                  <a:gd name="T6" fmla="*/ 0 w 29"/>
                  <a:gd name="T7" fmla="*/ 0 h 5"/>
                  <a:gd name="T8" fmla="*/ 0 w 29"/>
                  <a:gd name="T9" fmla="*/ 0 h 5"/>
                  <a:gd name="T10" fmla="*/ 29 w 29"/>
                  <a:gd name="T11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5">
                    <a:moveTo>
                      <a:pt x="2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1" name="Freeform 699">
                <a:extLst>
                  <a:ext uri="{FF2B5EF4-FFF2-40B4-BE49-F238E27FC236}">
                    <a16:creationId xmlns:a16="http://schemas.microsoft.com/office/drawing/2014/main" id="{407D43FE-BD6B-4322-947F-4B12ABABAE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2" y="3245"/>
                <a:ext cx="72" cy="10"/>
              </a:xfrm>
              <a:custGeom>
                <a:avLst/>
                <a:gdLst>
                  <a:gd name="T0" fmla="*/ 72 w 72"/>
                  <a:gd name="T1" fmla="*/ 5 h 10"/>
                  <a:gd name="T2" fmla="*/ 58 w 72"/>
                  <a:gd name="T3" fmla="*/ 10 h 10"/>
                  <a:gd name="T4" fmla="*/ 39 w 72"/>
                  <a:gd name="T5" fmla="*/ 5 h 10"/>
                  <a:gd name="T6" fmla="*/ 19 w 72"/>
                  <a:gd name="T7" fmla="*/ 5 h 10"/>
                  <a:gd name="T8" fmla="*/ 0 w 72"/>
                  <a:gd name="T9" fmla="*/ 10 h 10"/>
                  <a:gd name="T10" fmla="*/ 19 w 72"/>
                  <a:gd name="T11" fmla="*/ 5 h 10"/>
                  <a:gd name="T12" fmla="*/ 39 w 72"/>
                  <a:gd name="T13" fmla="*/ 0 h 10"/>
                  <a:gd name="T14" fmla="*/ 58 w 72"/>
                  <a:gd name="T15" fmla="*/ 0 h 10"/>
                  <a:gd name="T16" fmla="*/ 63 w 72"/>
                  <a:gd name="T17" fmla="*/ 5 h 10"/>
                  <a:gd name="T18" fmla="*/ 72 w 72"/>
                  <a:gd name="T19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10">
                    <a:moveTo>
                      <a:pt x="72" y="5"/>
                    </a:moveTo>
                    <a:lnTo>
                      <a:pt x="58" y="10"/>
                    </a:lnTo>
                    <a:lnTo>
                      <a:pt x="39" y="5"/>
                    </a:lnTo>
                    <a:lnTo>
                      <a:pt x="19" y="5"/>
                    </a:lnTo>
                    <a:lnTo>
                      <a:pt x="0" y="10"/>
                    </a:lnTo>
                    <a:lnTo>
                      <a:pt x="19" y="5"/>
                    </a:lnTo>
                    <a:lnTo>
                      <a:pt x="39" y="0"/>
                    </a:lnTo>
                    <a:lnTo>
                      <a:pt x="58" y="0"/>
                    </a:lnTo>
                    <a:lnTo>
                      <a:pt x="63" y="5"/>
                    </a:lnTo>
                    <a:lnTo>
                      <a:pt x="72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2" name="Freeform 700">
                <a:extLst>
                  <a:ext uri="{FF2B5EF4-FFF2-40B4-BE49-F238E27FC236}">
                    <a16:creationId xmlns:a16="http://schemas.microsoft.com/office/drawing/2014/main" id="{F8F30E7A-1B55-4F47-B5EA-BF30264DD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7" y="3245"/>
                <a:ext cx="39" cy="10"/>
              </a:xfrm>
              <a:custGeom>
                <a:avLst/>
                <a:gdLst>
                  <a:gd name="T0" fmla="*/ 39 w 39"/>
                  <a:gd name="T1" fmla="*/ 10 h 10"/>
                  <a:gd name="T2" fmla="*/ 0 w 39"/>
                  <a:gd name="T3" fmla="*/ 5 h 10"/>
                  <a:gd name="T4" fmla="*/ 5 w 39"/>
                  <a:gd name="T5" fmla="*/ 5 h 10"/>
                  <a:gd name="T6" fmla="*/ 10 w 39"/>
                  <a:gd name="T7" fmla="*/ 0 h 10"/>
                  <a:gd name="T8" fmla="*/ 19 w 39"/>
                  <a:gd name="T9" fmla="*/ 0 h 10"/>
                  <a:gd name="T10" fmla="*/ 29 w 39"/>
                  <a:gd name="T11" fmla="*/ 5 h 10"/>
                  <a:gd name="T12" fmla="*/ 39 w 39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10">
                    <a:moveTo>
                      <a:pt x="39" y="10"/>
                    </a:moveTo>
                    <a:lnTo>
                      <a:pt x="0" y="5"/>
                    </a:lnTo>
                    <a:lnTo>
                      <a:pt x="5" y="5"/>
                    </a:lnTo>
                    <a:lnTo>
                      <a:pt x="10" y="0"/>
                    </a:lnTo>
                    <a:lnTo>
                      <a:pt x="19" y="0"/>
                    </a:lnTo>
                    <a:lnTo>
                      <a:pt x="29" y="5"/>
                    </a:lnTo>
                    <a:lnTo>
                      <a:pt x="39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3" name="Freeform 701">
                <a:extLst>
                  <a:ext uri="{FF2B5EF4-FFF2-40B4-BE49-F238E27FC236}">
                    <a16:creationId xmlns:a16="http://schemas.microsoft.com/office/drawing/2014/main" id="{44AD5BC1-27B5-45CB-971E-392F4A3B8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" y="3250"/>
                <a:ext cx="110" cy="10"/>
              </a:xfrm>
              <a:custGeom>
                <a:avLst/>
                <a:gdLst>
                  <a:gd name="T0" fmla="*/ 110 w 110"/>
                  <a:gd name="T1" fmla="*/ 0 h 10"/>
                  <a:gd name="T2" fmla="*/ 0 w 110"/>
                  <a:gd name="T3" fmla="*/ 10 h 10"/>
                  <a:gd name="T4" fmla="*/ 0 w 110"/>
                  <a:gd name="T5" fmla="*/ 5 h 10"/>
                  <a:gd name="T6" fmla="*/ 28 w 110"/>
                  <a:gd name="T7" fmla="*/ 0 h 10"/>
                  <a:gd name="T8" fmla="*/ 57 w 110"/>
                  <a:gd name="T9" fmla="*/ 0 h 10"/>
                  <a:gd name="T10" fmla="*/ 86 w 110"/>
                  <a:gd name="T11" fmla="*/ 0 h 10"/>
                  <a:gd name="T12" fmla="*/ 96 w 110"/>
                  <a:gd name="T13" fmla="*/ 0 h 10"/>
                  <a:gd name="T14" fmla="*/ 110 w 110"/>
                  <a:gd name="T1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0" h="10">
                    <a:moveTo>
                      <a:pt x="110" y="0"/>
                    </a:moveTo>
                    <a:lnTo>
                      <a:pt x="0" y="10"/>
                    </a:lnTo>
                    <a:lnTo>
                      <a:pt x="0" y="5"/>
                    </a:lnTo>
                    <a:lnTo>
                      <a:pt x="28" y="0"/>
                    </a:lnTo>
                    <a:lnTo>
                      <a:pt x="57" y="0"/>
                    </a:lnTo>
                    <a:lnTo>
                      <a:pt x="86" y="0"/>
                    </a:lnTo>
                    <a:lnTo>
                      <a:pt x="96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4" name="Freeform 702">
                <a:extLst>
                  <a:ext uri="{FF2B5EF4-FFF2-40B4-BE49-F238E27FC236}">
                    <a16:creationId xmlns:a16="http://schemas.microsoft.com/office/drawing/2014/main" id="{B6B4E645-F939-4973-B0B5-79A4D530A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4" y="3245"/>
                <a:ext cx="140" cy="58"/>
              </a:xfrm>
              <a:custGeom>
                <a:avLst/>
                <a:gdLst>
                  <a:gd name="T0" fmla="*/ 82 w 140"/>
                  <a:gd name="T1" fmla="*/ 0 h 58"/>
                  <a:gd name="T2" fmla="*/ 82 w 140"/>
                  <a:gd name="T3" fmla="*/ 10 h 58"/>
                  <a:gd name="T4" fmla="*/ 87 w 140"/>
                  <a:gd name="T5" fmla="*/ 15 h 58"/>
                  <a:gd name="T6" fmla="*/ 92 w 140"/>
                  <a:gd name="T7" fmla="*/ 15 h 58"/>
                  <a:gd name="T8" fmla="*/ 101 w 140"/>
                  <a:gd name="T9" fmla="*/ 15 h 58"/>
                  <a:gd name="T10" fmla="*/ 116 w 140"/>
                  <a:gd name="T11" fmla="*/ 10 h 58"/>
                  <a:gd name="T12" fmla="*/ 125 w 140"/>
                  <a:gd name="T13" fmla="*/ 15 h 58"/>
                  <a:gd name="T14" fmla="*/ 125 w 140"/>
                  <a:gd name="T15" fmla="*/ 15 h 58"/>
                  <a:gd name="T16" fmla="*/ 130 w 140"/>
                  <a:gd name="T17" fmla="*/ 20 h 58"/>
                  <a:gd name="T18" fmla="*/ 140 w 140"/>
                  <a:gd name="T19" fmla="*/ 20 h 58"/>
                  <a:gd name="T20" fmla="*/ 135 w 140"/>
                  <a:gd name="T21" fmla="*/ 20 h 58"/>
                  <a:gd name="T22" fmla="*/ 135 w 140"/>
                  <a:gd name="T23" fmla="*/ 24 h 58"/>
                  <a:gd name="T24" fmla="*/ 120 w 140"/>
                  <a:gd name="T25" fmla="*/ 24 h 58"/>
                  <a:gd name="T26" fmla="*/ 116 w 140"/>
                  <a:gd name="T27" fmla="*/ 24 h 58"/>
                  <a:gd name="T28" fmla="*/ 111 w 140"/>
                  <a:gd name="T29" fmla="*/ 29 h 58"/>
                  <a:gd name="T30" fmla="*/ 111 w 140"/>
                  <a:gd name="T31" fmla="*/ 34 h 58"/>
                  <a:gd name="T32" fmla="*/ 101 w 140"/>
                  <a:gd name="T33" fmla="*/ 29 h 58"/>
                  <a:gd name="T34" fmla="*/ 48 w 140"/>
                  <a:gd name="T35" fmla="*/ 39 h 58"/>
                  <a:gd name="T36" fmla="*/ 24 w 140"/>
                  <a:gd name="T37" fmla="*/ 48 h 58"/>
                  <a:gd name="T38" fmla="*/ 15 w 140"/>
                  <a:gd name="T39" fmla="*/ 48 h 58"/>
                  <a:gd name="T40" fmla="*/ 5 w 140"/>
                  <a:gd name="T41" fmla="*/ 58 h 58"/>
                  <a:gd name="T42" fmla="*/ 0 w 140"/>
                  <a:gd name="T43" fmla="*/ 48 h 58"/>
                  <a:gd name="T44" fmla="*/ 0 w 140"/>
                  <a:gd name="T45" fmla="*/ 44 h 58"/>
                  <a:gd name="T46" fmla="*/ 5 w 140"/>
                  <a:gd name="T47" fmla="*/ 39 h 58"/>
                  <a:gd name="T48" fmla="*/ 10 w 140"/>
                  <a:gd name="T49" fmla="*/ 39 h 58"/>
                  <a:gd name="T50" fmla="*/ 24 w 140"/>
                  <a:gd name="T51" fmla="*/ 29 h 58"/>
                  <a:gd name="T52" fmla="*/ 34 w 140"/>
                  <a:gd name="T53" fmla="*/ 29 h 58"/>
                  <a:gd name="T54" fmla="*/ 44 w 140"/>
                  <a:gd name="T55" fmla="*/ 24 h 58"/>
                  <a:gd name="T56" fmla="*/ 44 w 140"/>
                  <a:gd name="T57" fmla="*/ 15 h 58"/>
                  <a:gd name="T58" fmla="*/ 48 w 140"/>
                  <a:gd name="T59" fmla="*/ 10 h 58"/>
                  <a:gd name="T60" fmla="*/ 53 w 140"/>
                  <a:gd name="T61" fmla="*/ 5 h 58"/>
                  <a:gd name="T62" fmla="*/ 58 w 140"/>
                  <a:gd name="T63" fmla="*/ 5 h 58"/>
                  <a:gd name="T64" fmla="*/ 68 w 140"/>
                  <a:gd name="T65" fmla="*/ 5 h 58"/>
                  <a:gd name="T66" fmla="*/ 82 w 140"/>
                  <a:gd name="T67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0" h="58">
                    <a:moveTo>
                      <a:pt x="82" y="0"/>
                    </a:moveTo>
                    <a:lnTo>
                      <a:pt x="82" y="10"/>
                    </a:lnTo>
                    <a:lnTo>
                      <a:pt x="87" y="15"/>
                    </a:lnTo>
                    <a:lnTo>
                      <a:pt x="92" y="15"/>
                    </a:lnTo>
                    <a:lnTo>
                      <a:pt x="101" y="15"/>
                    </a:lnTo>
                    <a:lnTo>
                      <a:pt x="116" y="10"/>
                    </a:lnTo>
                    <a:lnTo>
                      <a:pt x="125" y="15"/>
                    </a:lnTo>
                    <a:lnTo>
                      <a:pt x="125" y="15"/>
                    </a:lnTo>
                    <a:lnTo>
                      <a:pt x="130" y="20"/>
                    </a:lnTo>
                    <a:lnTo>
                      <a:pt x="140" y="20"/>
                    </a:lnTo>
                    <a:lnTo>
                      <a:pt x="135" y="20"/>
                    </a:lnTo>
                    <a:lnTo>
                      <a:pt x="135" y="24"/>
                    </a:lnTo>
                    <a:lnTo>
                      <a:pt x="120" y="24"/>
                    </a:lnTo>
                    <a:lnTo>
                      <a:pt x="116" y="24"/>
                    </a:lnTo>
                    <a:lnTo>
                      <a:pt x="111" y="29"/>
                    </a:lnTo>
                    <a:lnTo>
                      <a:pt x="111" y="34"/>
                    </a:lnTo>
                    <a:lnTo>
                      <a:pt x="101" y="29"/>
                    </a:lnTo>
                    <a:lnTo>
                      <a:pt x="48" y="39"/>
                    </a:lnTo>
                    <a:lnTo>
                      <a:pt x="24" y="48"/>
                    </a:lnTo>
                    <a:lnTo>
                      <a:pt x="15" y="48"/>
                    </a:lnTo>
                    <a:lnTo>
                      <a:pt x="5" y="58"/>
                    </a:lnTo>
                    <a:lnTo>
                      <a:pt x="0" y="48"/>
                    </a:lnTo>
                    <a:lnTo>
                      <a:pt x="0" y="44"/>
                    </a:lnTo>
                    <a:lnTo>
                      <a:pt x="5" y="39"/>
                    </a:lnTo>
                    <a:lnTo>
                      <a:pt x="10" y="39"/>
                    </a:lnTo>
                    <a:lnTo>
                      <a:pt x="24" y="29"/>
                    </a:lnTo>
                    <a:lnTo>
                      <a:pt x="34" y="29"/>
                    </a:lnTo>
                    <a:lnTo>
                      <a:pt x="44" y="24"/>
                    </a:lnTo>
                    <a:lnTo>
                      <a:pt x="44" y="15"/>
                    </a:lnTo>
                    <a:lnTo>
                      <a:pt x="48" y="10"/>
                    </a:lnTo>
                    <a:lnTo>
                      <a:pt x="53" y="5"/>
                    </a:lnTo>
                    <a:lnTo>
                      <a:pt x="58" y="5"/>
                    </a:lnTo>
                    <a:lnTo>
                      <a:pt x="68" y="5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5" name="Freeform 703">
                <a:extLst>
                  <a:ext uri="{FF2B5EF4-FFF2-40B4-BE49-F238E27FC236}">
                    <a16:creationId xmlns:a16="http://schemas.microsoft.com/office/drawing/2014/main" id="{E65C8DF8-37FF-41EC-B8DF-39B1D23A4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7" y="3250"/>
                <a:ext cx="53" cy="5"/>
              </a:xfrm>
              <a:custGeom>
                <a:avLst/>
                <a:gdLst>
                  <a:gd name="T0" fmla="*/ 53 w 53"/>
                  <a:gd name="T1" fmla="*/ 5 h 5"/>
                  <a:gd name="T2" fmla="*/ 43 w 53"/>
                  <a:gd name="T3" fmla="*/ 5 h 5"/>
                  <a:gd name="T4" fmla="*/ 33 w 53"/>
                  <a:gd name="T5" fmla="*/ 5 h 5"/>
                  <a:gd name="T6" fmla="*/ 24 w 53"/>
                  <a:gd name="T7" fmla="*/ 5 h 5"/>
                  <a:gd name="T8" fmla="*/ 19 w 53"/>
                  <a:gd name="T9" fmla="*/ 5 h 5"/>
                  <a:gd name="T10" fmla="*/ 14 w 53"/>
                  <a:gd name="T11" fmla="*/ 5 h 5"/>
                  <a:gd name="T12" fmla="*/ 9 w 53"/>
                  <a:gd name="T13" fmla="*/ 5 h 5"/>
                  <a:gd name="T14" fmla="*/ 5 w 53"/>
                  <a:gd name="T15" fmla="*/ 0 h 5"/>
                  <a:gd name="T16" fmla="*/ 0 w 53"/>
                  <a:gd name="T17" fmla="*/ 0 h 5"/>
                  <a:gd name="T18" fmla="*/ 0 w 53"/>
                  <a:gd name="T19" fmla="*/ 5 h 5"/>
                  <a:gd name="T20" fmla="*/ 14 w 53"/>
                  <a:gd name="T21" fmla="*/ 0 h 5"/>
                  <a:gd name="T22" fmla="*/ 29 w 53"/>
                  <a:gd name="T23" fmla="*/ 0 h 5"/>
                  <a:gd name="T24" fmla="*/ 38 w 53"/>
                  <a:gd name="T25" fmla="*/ 0 h 5"/>
                  <a:gd name="T26" fmla="*/ 53 w 53"/>
                  <a:gd name="T2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3" h="5">
                    <a:moveTo>
                      <a:pt x="53" y="5"/>
                    </a:moveTo>
                    <a:lnTo>
                      <a:pt x="43" y="5"/>
                    </a:lnTo>
                    <a:lnTo>
                      <a:pt x="33" y="5"/>
                    </a:lnTo>
                    <a:lnTo>
                      <a:pt x="24" y="5"/>
                    </a:lnTo>
                    <a:lnTo>
                      <a:pt x="19" y="5"/>
                    </a:lnTo>
                    <a:lnTo>
                      <a:pt x="14" y="5"/>
                    </a:lnTo>
                    <a:lnTo>
                      <a:pt x="9" y="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14" y="0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53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6" name="Freeform 704">
                <a:extLst>
                  <a:ext uri="{FF2B5EF4-FFF2-40B4-BE49-F238E27FC236}">
                    <a16:creationId xmlns:a16="http://schemas.microsoft.com/office/drawing/2014/main" id="{CF18CC9A-39B1-47D2-8AAB-C21543E8A0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" y="3245"/>
                <a:ext cx="20" cy="5"/>
              </a:xfrm>
              <a:custGeom>
                <a:avLst/>
                <a:gdLst>
                  <a:gd name="T0" fmla="*/ 20 w 20"/>
                  <a:gd name="T1" fmla="*/ 0 h 5"/>
                  <a:gd name="T2" fmla="*/ 10 w 20"/>
                  <a:gd name="T3" fmla="*/ 5 h 5"/>
                  <a:gd name="T4" fmla="*/ 5 w 20"/>
                  <a:gd name="T5" fmla="*/ 5 h 5"/>
                  <a:gd name="T6" fmla="*/ 0 w 20"/>
                  <a:gd name="T7" fmla="*/ 5 h 5"/>
                  <a:gd name="T8" fmla="*/ 5 w 20"/>
                  <a:gd name="T9" fmla="*/ 5 h 5"/>
                  <a:gd name="T10" fmla="*/ 10 w 20"/>
                  <a:gd name="T11" fmla="*/ 5 h 5"/>
                  <a:gd name="T12" fmla="*/ 20 w 20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5">
                    <a:moveTo>
                      <a:pt x="20" y="0"/>
                    </a:moveTo>
                    <a:lnTo>
                      <a:pt x="10" y="5"/>
                    </a:lnTo>
                    <a:lnTo>
                      <a:pt x="5" y="5"/>
                    </a:lnTo>
                    <a:lnTo>
                      <a:pt x="0" y="5"/>
                    </a:lnTo>
                    <a:lnTo>
                      <a:pt x="5" y="5"/>
                    </a:lnTo>
                    <a:lnTo>
                      <a:pt x="10" y="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7" name="Freeform 705">
                <a:extLst>
                  <a:ext uri="{FF2B5EF4-FFF2-40B4-BE49-F238E27FC236}">
                    <a16:creationId xmlns:a16="http://schemas.microsoft.com/office/drawing/2014/main" id="{749D6FE7-02AF-4880-ABF0-7946F1C170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0" y="3255"/>
                <a:ext cx="14" cy="10"/>
              </a:xfrm>
              <a:custGeom>
                <a:avLst/>
                <a:gdLst>
                  <a:gd name="T0" fmla="*/ 14 w 14"/>
                  <a:gd name="T1" fmla="*/ 5 h 10"/>
                  <a:gd name="T2" fmla="*/ 14 w 14"/>
                  <a:gd name="T3" fmla="*/ 10 h 10"/>
                  <a:gd name="T4" fmla="*/ 9 w 14"/>
                  <a:gd name="T5" fmla="*/ 10 h 10"/>
                  <a:gd name="T6" fmla="*/ 5 w 14"/>
                  <a:gd name="T7" fmla="*/ 5 h 10"/>
                  <a:gd name="T8" fmla="*/ 0 w 14"/>
                  <a:gd name="T9" fmla="*/ 5 h 10"/>
                  <a:gd name="T10" fmla="*/ 0 w 14"/>
                  <a:gd name="T11" fmla="*/ 5 h 10"/>
                  <a:gd name="T12" fmla="*/ 0 w 14"/>
                  <a:gd name="T13" fmla="*/ 0 h 10"/>
                  <a:gd name="T14" fmla="*/ 9 w 14"/>
                  <a:gd name="T15" fmla="*/ 0 h 10"/>
                  <a:gd name="T16" fmla="*/ 14 w 14"/>
                  <a:gd name="T17" fmla="*/ 0 h 10"/>
                  <a:gd name="T18" fmla="*/ 14 w 14"/>
                  <a:gd name="T19" fmla="*/ 0 h 10"/>
                  <a:gd name="T20" fmla="*/ 14 w 14"/>
                  <a:gd name="T21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" h="10">
                    <a:moveTo>
                      <a:pt x="14" y="5"/>
                    </a:moveTo>
                    <a:lnTo>
                      <a:pt x="14" y="10"/>
                    </a:lnTo>
                    <a:lnTo>
                      <a:pt x="9" y="10"/>
                    </a:lnTo>
                    <a:lnTo>
                      <a:pt x="5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4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8" name="Freeform 706">
                <a:extLst>
                  <a:ext uri="{FF2B5EF4-FFF2-40B4-BE49-F238E27FC236}">
                    <a16:creationId xmlns:a16="http://schemas.microsoft.com/office/drawing/2014/main" id="{CF91019A-49B2-4D35-A1E9-AEB402B6D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6" y="3260"/>
                <a:ext cx="19" cy="9"/>
              </a:xfrm>
              <a:custGeom>
                <a:avLst/>
                <a:gdLst>
                  <a:gd name="T0" fmla="*/ 14 w 19"/>
                  <a:gd name="T1" fmla="*/ 9 h 9"/>
                  <a:gd name="T2" fmla="*/ 0 w 19"/>
                  <a:gd name="T3" fmla="*/ 9 h 9"/>
                  <a:gd name="T4" fmla="*/ 0 w 19"/>
                  <a:gd name="T5" fmla="*/ 0 h 9"/>
                  <a:gd name="T6" fmla="*/ 5 w 19"/>
                  <a:gd name="T7" fmla="*/ 0 h 9"/>
                  <a:gd name="T8" fmla="*/ 5 w 19"/>
                  <a:gd name="T9" fmla="*/ 5 h 9"/>
                  <a:gd name="T10" fmla="*/ 14 w 19"/>
                  <a:gd name="T11" fmla="*/ 5 h 9"/>
                  <a:gd name="T12" fmla="*/ 19 w 19"/>
                  <a:gd name="T13" fmla="*/ 5 h 9"/>
                  <a:gd name="T14" fmla="*/ 19 w 19"/>
                  <a:gd name="T15" fmla="*/ 9 h 9"/>
                  <a:gd name="T16" fmla="*/ 14 w 19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9">
                    <a:moveTo>
                      <a:pt x="14" y="9"/>
                    </a:moveTo>
                    <a:lnTo>
                      <a:pt x="0" y="9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5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19" y="9"/>
                    </a:lnTo>
                    <a:lnTo>
                      <a:pt x="14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19" name="Freeform 707">
                <a:extLst>
                  <a:ext uri="{FF2B5EF4-FFF2-40B4-BE49-F238E27FC236}">
                    <a16:creationId xmlns:a16="http://schemas.microsoft.com/office/drawing/2014/main" id="{0B75327D-30C1-4CDE-B5BE-2F546B388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" y="3260"/>
                <a:ext cx="19" cy="43"/>
              </a:xfrm>
              <a:custGeom>
                <a:avLst/>
                <a:gdLst>
                  <a:gd name="T0" fmla="*/ 19 w 19"/>
                  <a:gd name="T1" fmla="*/ 5 h 43"/>
                  <a:gd name="T2" fmla="*/ 10 w 19"/>
                  <a:gd name="T3" fmla="*/ 24 h 43"/>
                  <a:gd name="T4" fmla="*/ 10 w 19"/>
                  <a:gd name="T5" fmla="*/ 33 h 43"/>
                  <a:gd name="T6" fmla="*/ 10 w 19"/>
                  <a:gd name="T7" fmla="*/ 33 h 43"/>
                  <a:gd name="T8" fmla="*/ 10 w 19"/>
                  <a:gd name="T9" fmla="*/ 43 h 43"/>
                  <a:gd name="T10" fmla="*/ 5 w 19"/>
                  <a:gd name="T11" fmla="*/ 43 h 43"/>
                  <a:gd name="T12" fmla="*/ 0 w 19"/>
                  <a:gd name="T13" fmla="*/ 38 h 43"/>
                  <a:gd name="T14" fmla="*/ 0 w 19"/>
                  <a:gd name="T15" fmla="*/ 33 h 43"/>
                  <a:gd name="T16" fmla="*/ 0 w 19"/>
                  <a:gd name="T17" fmla="*/ 29 h 43"/>
                  <a:gd name="T18" fmla="*/ 5 w 19"/>
                  <a:gd name="T19" fmla="*/ 19 h 43"/>
                  <a:gd name="T20" fmla="*/ 14 w 19"/>
                  <a:gd name="T21" fmla="*/ 0 h 43"/>
                  <a:gd name="T22" fmla="*/ 19 w 19"/>
                  <a:gd name="T23" fmla="*/ 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43">
                    <a:moveTo>
                      <a:pt x="19" y="5"/>
                    </a:moveTo>
                    <a:lnTo>
                      <a:pt x="10" y="24"/>
                    </a:lnTo>
                    <a:lnTo>
                      <a:pt x="10" y="33"/>
                    </a:lnTo>
                    <a:lnTo>
                      <a:pt x="10" y="33"/>
                    </a:lnTo>
                    <a:lnTo>
                      <a:pt x="10" y="43"/>
                    </a:lnTo>
                    <a:lnTo>
                      <a:pt x="5" y="43"/>
                    </a:lnTo>
                    <a:lnTo>
                      <a:pt x="0" y="38"/>
                    </a:lnTo>
                    <a:lnTo>
                      <a:pt x="0" y="33"/>
                    </a:lnTo>
                    <a:lnTo>
                      <a:pt x="0" y="29"/>
                    </a:lnTo>
                    <a:lnTo>
                      <a:pt x="5" y="19"/>
                    </a:lnTo>
                    <a:lnTo>
                      <a:pt x="14" y="0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0" name="Freeform 708">
                <a:extLst>
                  <a:ext uri="{FF2B5EF4-FFF2-40B4-BE49-F238E27FC236}">
                    <a16:creationId xmlns:a16="http://schemas.microsoft.com/office/drawing/2014/main" id="{9CDCBD2E-17FA-419E-BCF4-38795AD2D1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0" y="3260"/>
                <a:ext cx="221" cy="24"/>
              </a:xfrm>
              <a:custGeom>
                <a:avLst/>
                <a:gdLst>
                  <a:gd name="T0" fmla="*/ 163 w 221"/>
                  <a:gd name="T1" fmla="*/ 5 h 24"/>
                  <a:gd name="T2" fmla="*/ 158 w 221"/>
                  <a:gd name="T3" fmla="*/ 5 h 24"/>
                  <a:gd name="T4" fmla="*/ 158 w 221"/>
                  <a:gd name="T5" fmla="*/ 9 h 24"/>
                  <a:gd name="T6" fmla="*/ 163 w 221"/>
                  <a:gd name="T7" fmla="*/ 9 h 24"/>
                  <a:gd name="T8" fmla="*/ 173 w 221"/>
                  <a:gd name="T9" fmla="*/ 9 h 24"/>
                  <a:gd name="T10" fmla="*/ 187 w 221"/>
                  <a:gd name="T11" fmla="*/ 9 h 24"/>
                  <a:gd name="T12" fmla="*/ 202 w 221"/>
                  <a:gd name="T13" fmla="*/ 5 h 24"/>
                  <a:gd name="T14" fmla="*/ 211 w 221"/>
                  <a:gd name="T15" fmla="*/ 0 h 24"/>
                  <a:gd name="T16" fmla="*/ 216 w 221"/>
                  <a:gd name="T17" fmla="*/ 0 h 24"/>
                  <a:gd name="T18" fmla="*/ 221 w 221"/>
                  <a:gd name="T19" fmla="*/ 5 h 24"/>
                  <a:gd name="T20" fmla="*/ 221 w 221"/>
                  <a:gd name="T21" fmla="*/ 9 h 24"/>
                  <a:gd name="T22" fmla="*/ 197 w 221"/>
                  <a:gd name="T23" fmla="*/ 14 h 24"/>
                  <a:gd name="T24" fmla="*/ 178 w 221"/>
                  <a:gd name="T25" fmla="*/ 14 h 24"/>
                  <a:gd name="T26" fmla="*/ 134 w 221"/>
                  <a:gd name="T27" fmla="*/ 14 h 24"/>
                  <a:gd name="T28" fmla="*/ 110 w 221"/>
                  <a:gd name="T29" fmla="*/ 14 h 24"/>
                  <a:gd name="T30" fmla="*/ 91 w 221"/>
                  <a:gd name="T31" fmla="*/ 14 h 24"/>
                  <a:gd name="T32" fmla="*/ 67 w 221"/>
                  <a:gd name="T33" fmla="*/ 14 h 24"/>
                  <a:gd name="T34" fmla="*/ 48 w 221"/>
                  <a:gd name="T35" fmla="*/ 24 h 24"/>
                  <a:gd name="T36" fmla="*/ 43 w 221"/>
                  <a:gd name="T37" fmla="*/ 19 h 24"/>
                  <a:gd name="T38" fmla="*/ 38 w 221"/>
                  <a:gd name="T39" fmla="*/ 14 h 24"/>
                  <a:gd name="T40" fmla="*/ 24 w 221"/>
                  <a:gd name="T41" fmla="*/ 9 h 24"/>
                  <a:gd name="T42" fmla="*/ 10 w 221"/>
                  <a:gd name="T43" fmla="*/ 9 h 24"/>
                  <a:gd name="T44" fmla="*/ 0 w 221"/>
                  <a:gd name="T45" fmla="*/ 9 h 24"/>
                  <a:gd name="T46" fmla="*/ 10 w 221"/>
                  <a:gd name="T47" fmla="*/ 5 h 24"/>
                  <a:gd name="T48" fmla="*/ 19 w 221"/>
                  <a:gd name="T49" fmla="*/ 5 h 24"/>
                  <a:gd name="T50" fmla="*/ 34 w 221"/>
                  <a:gd name="T51" fmla="*/ 5 h 24"/>
                  <a:gd name="T52" fmla="*/ 38 w 221"/>
                  <a:gd name="T53" fmla="*/ 5 h 24"/>
                  <a:gd name="T54" fmla="*/ 43 w 221"/>
                  <a:gd name="T55" fmla="*/ 9 h 24"/>
                  <a:gd name="T56" fmla="*/ 43 w 221"/>
                  <a:gd name="T57" fmla="*/ 9 h 24"/>
                  <a:gd name="T58" fmla="*/ 48 w 221"/>
                  <a:gd name="T59" fmla="*/ 14 h 24"/>
                  <a:gd name="T60" fmla="*/ 53 w 221"/>
                  <a:gd name="T61" fmla="*/ 9 h 24"/>
                  <a:gd name="T62" fmla="*/ 53 w 221"/>
                  <a:gd name="T63" fmla="*/ 9 h 24"/>
                  <a:gd name="T64" fmla="*/ 58 w 221"/>
                  <a:gd name="T65" fmla="*/ 14 h 24"/>
                  <a:gd name="T66" fmla="*/ 58 w 221"/>
                  <a:gd name="T67" fmla="*/ 14 h 24"/>
                  <a:gd name="T68" fmla="*/ 77 w 221"/>
                  <a:gd name="T69" fmla="*/ 14 h 24"/>
                  <a:gd name="T70" fmla="*/ 91 w 221"/>
                  <a:gd name="T71" fmla="*/ 14 h 24"/>
                  <a:gd name="T72" fmla="*/ 96 w 221"/>
                  <a:gd name="T73" fmla="*/ 9 h 24"/>
                  <a:gd name="T74" fmla="*/ 101 w 221"/>
                  <a:gd name="T75" fmla="*/ 9 h 24"/>
                  <a:gd name="T76" fmla="*/ 82 w 221"/>
                  <a:gd name="T77" fmla="*/ 9 h 24"/>
                  <a:gd name="T78" fmla="*/ 62 w 221"/>
                  <a:gd name="T79" fmla="*/ 9 h 24"/>
                  <a:gd name="T80" fmla="*/ 86 w 221"/>
                  <a:gd name="T81" fmla="*/ 5 h 24"/>
                  <a:gd name="T82" fmla="*/ 110 w 221"/>
                  <a:gd name="T83" fmla="*/ 5 h 24"/>
                  <a:gd name="T84" fmla="*/ 163 w 221"/>
                  <a:gd name="T85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21" h="24">
                    <a:moveTo>
                      <a:pt x="163" y="5"/>
                    </a:moveTo>
                    <a:lnTo>
                      <a:pt x="158" y="5"/>
                    </a:lnTo>
                    <a:lnTo>
                      <a:pt x="158" y="9"/>
                    </a:lnTo>
                    <a:lnTo>
                      <a:pt x="163" y="9"/>
                    </a:lnTo>
                    <a:lnTo>
                      <a:pt x="173" y="9"/>
                    </a:lnTo>
                    <a:lnTo>
                      <a:pt x="187" y="9"/>
                    </a:lnTo>
                    <a:lnTo>
                      <a:pt x="202" y="5"/>
                    </a:lnTo>
                    <a:lnTo>
                      <a:pt x="211" y="0"/>
                    </a:lnTo>
                    <a:lnTo>
                      <a:pt x="216" y="0"/>
                    </a:lnTo>
                    <a:lnTo>
                      <a:pt x="221" y="5"/>
                    </a:lnTo>
                    <a:lnTo>
                      <a:pt x="221" y="9"/>
                    </a:lnTo>
                    <a:lnTo>
                      <a:pt x="197" y="14"/>
                    </a:lnTo>
                    <a:lnTo>
                      <a:pt x="178" y="14"/>
                    </a:lnTo>
                    <a:lnTo>
                      <a:pt x="134" y="14"/>
                    </a:lnTo>
                    <a:lnTo>
                      <a:pt x="110" y="14"/>
                    </a:lnTo>
                    <a:lnTo>
                      <a:pt x="91" y="14"/>
                    </a:lnTo>
                    <a:lnTo>
                      <a:pt x="67" y="14"/>
                    </a:lnTo>
                    <a:lnTo>
                      <a:pt x="48" y="24"/>
                    </a:lnTo>
                    <a:lnTo>
                      <a:pt x="43" y="19"/>
                    </a:lnTo>
                    <a:lnTo>
                      <a:pt x="38" y="14"/>
                    </a:lnTo>
                    <a:lnTo>
                      <a:pt x="24" y="9"/>
                    </a:lnTo>
                    <a:lnTo>
                      <a:pt x="10" y="9"/>
                    </a:lnTo>
                    <a:lnTo>
                      <a:pt x="0" y="9"/>
                    </a:lnTo>
                    <a:lnTo>
                      <a:pt x="10" y="5"/>
                    </a:lnTo>
                    <a:lnTo>
                      <a:pt x="19" y="5"/>
                    </a:lnTo>
                    <a:lnTo>
                      <a:pt x="34" y="5"/>
                    </a:lnTo>
                    <a:lnTo>
                      <a:pt x="38" y="5"/>
                    </a:lnTo>
                    <a:lnTo>
                      <a:pt x="43" y="9"/>
                    </a:lnTo>
                    <a:lnTo>
                      <a:pt x="43" y="9"/>
                    </a:lnTo>
                    <a:lnTo>
                      <a:pt x="48" y="14"/>
                    </a:lnTo>
                    <a:lnTo>
                      <a:pt x="53" y="9"/>
                    </a:lnTo>
                    <a:lnTo>
                      <a:pt x="53" y="9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77" y="14"/>
                    </a:lnTo>
                    <a:lnTo>
                      <a:pt x="91" y="14"/>
                    </a:lnTo>
                    <a:lnTo>
                      <a:pt x="96" y="9"/>
                    </a:lnTo>
                    <a:lnTo>
                      <a:pt x="101" y="9"/>
                    </a:lnTo>
                    <a:lnTo>
                      <a:pt x="82" y="9"/>
                    </a:lnTo>
                    <a:lnTo>
                      <a:pt x="62" y="9"/>
                    </a:lnTo>
                    <a:lnTo>
                      <a:pt x="86" y="5"/>
                    </a:lnTo>
                    <a:lnTo>
                      <a:pt x="110" y="5"/>
                    </a:lnTo>
                    <a:lnTo>
                      <a:pt x="163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1" name="Freeform 709">
                <a:extLst>
                  <a:ext uri="{FF2B5EF4-FFF2-40B4-BE49-F238E27FC236}">
                    <a16:creationId xmlns:a16="http://schemas.microsoft.com/office/drawing/2014/main" id="{89146C48-B296-4383-8484-DEB95B8B3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5" y="3260"/>
                <a:ext cx="34" cy="9"/>
              </a:xfrm>
              <a:custGeom>
                <a:avLst/>
                <a:gdLst>
                  <a:gd name="T0" fmla="*/ 34 w 34"/>
                  <a:gd name="T1" fmla="*/ 5 h 9"/>
                  <a:gd name="T2" fmla="*/ 29 w 34"/>
                  <a:gd name="T3" fmla="*/ 0 h 9"/>
                  <a:gd name="T4" fmla="*/ 24 w 34"/>
                  <a:gd name="T5" fmla="*/ 0 h 9"/>
                  <a:gd name="T6" fmla="*/ 15 w 34"/>
                  <a:gd name="T7" fmla="*/ 5 h 9"/>
                  <a:gd name="T8" fmla="*/ 10 w 34"/>
                  <a:gd name="T9" fmla="*/ 9 h 9"/>
                  <a:gd name="T10" fmla="*/ 5 w 34"/>
                  <a:gd name="T11" fmla="*/ 9 h 9"/>
                  <a:gd name="T12" fmla="*/ 0 w 34"/>
                  <a:gd name="T13" fmla="*/ 9 h 9"/>
                  <a:gd name="T14" fmla="*/ 0 w 34"/>
                  <a:gd name="T15" fmla="*/ 5 h 9"/>
                  <a:gd name="T16" fmla="*/ 10 w 34"/>
                  <a:gd name="T17" fmla="*/ 0 h 9"/>
                  <a:gd name="T18" fmla="*/ 15 w 34"/>
                  <a:gd name="T19" fmla="*/ 0 h 9"/>
                  <a:gd name="T20" fmla="*/ 34 w 34"/>
                  <a:gd name="T21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9">
                    <a:moveTo>
                      <a:pt x="34" y="5"/>
                    </a:moveTo>
                    <a:lnTo>
                      <a:pt x="29" y="0"/>
                    </a:lnTo>
                    <a:lnTo>
                      <a:pt x="24" y="0"/>
                    </a:lnTo>
                    <a:lnTo>
                      <a:pt x="15" y="5"/>
                    </a:lnTo>
                    <a:lnTo>
                      <a:pt x="10" y="9"/>
                    </a:lnTo>
                    <a:lnTo>
                      <a:pt x="5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10" y="0"/>
                    </a:lnTo>
                    <a:lnTo>
                      <a:pt x="15" y="0"/>
                    </a:lnTo>
                    <a:lnTo>
                      <a:pt x="34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2" name="Freeform 710">
                <a:extLst>
                  <a:ext uri="{FF2B5EF4-FFF2-40B4-BE49-F238E27FC236}">
                    <a16:creationId xmlns:a16="http://schemas.microsoft.com/office/drawing/2014/main" id="{E83AAF6F-C990-4D80-A4F2-7FEA50B0E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3265"/>
                <a:ext cx="120" cy="33"/>
              </a:xfrm>
              <a:custGeom>
                <a:avLst/>
                <a:gdLst>
                  <a:gd name="T0" fmla="*/ 111 w 120"/>
                  <a:gd name="T1" fmla="*/ 0 h 33"/>
                  <a:gd name="T2" fmla="*/ 115 w 120"/>
                  <a:gd name="T3" fmla="*/ 9 h 33"/>
                  <a:gd name="T4" fmla="*/ 115 w 120"/>
                  <a:gd name="T5" fmla="*/ 19 h 33"/>
                  <a:gd name="T6" fmla="*/ 120 w 120"/>
                  <a:gd name="T7" fmla="*/ 33 h 33"/>
                  <a:gd name="T8" fmla="*/ 111 w 120"/>
                  <a:gd name="T9" fmla="*/ 28 h 33"/>
                  <a:gd name="T10" fmla="*/ 106 w 120"/>
                  <a:gd name="T11" fmla="*/ 28 h 33"/>
                  <a:gd name="T12" fmla="*/ 96 w 120"/>
                  <a:gd name="T13" fmla="*/ 24 h 33"/>
                  <a:gd name="T14" fmla="*/ 91 w 120"/>
                  <a:gd name="T15" fmla="*/ 28 h 33"/>
                  <a:gd name="T16" fmla="*/ 87 w 120"/>
                  <a:gd name="T17" fmla="*/ 28 h 33"/>
                  <a:gd name="T18" fmla="*/ 82 w 120"/>
                  <a:gd name="T19" fmla="*/ 28 h 33"/>
                  <a:gd name="T20" fmla="*/ 82 w 120"/>
                  <a:gd name="T21" fmla="*/ 24 h 33"/>
                  <a:gd name="T22" fmla="*/ 101 w 120"/>
                  <a:gd name="T23" fmla="*/ 14 h 33"/>
                  <a:gd name="T24" fmla="*/ 96 w 120"/>
                  <a:gd name="T25" fmla="*/ 14 h 33"/>
                  <a:gd name="T26" fmla="*/ 87 w 120"/>
                  <a:gd name="T27" fmla="*/ 14 h 33"/>
                  <a:gd name="T28" fmla="*/ 72 w 120"/>
                  <a:gd name="T29" fmla="*/ 14 h 33"/>
                  <a:gd name="T30" fmla="*/ 58 w 120"/>
                  <a:gd name="T31" fmla="*/ 14 h 33"/>
                  <a:gd name="T32" fmla="*/ 53 w 120"/>
                  <a:gd name="T33" fmla="*/ 9 h 33"/>
                  <a:gd name="T34" fmla="*/ 43 w 120"/>
                  <a:gd name="T35" fmla="*/ 4 h 33"/>
                  <a:gd name="T36" fmla="*/ 43 w 120"/>
                  <a:gd name="T37" fmla="*/ 9 h 33"/>
                  <a:gd name="T38" fmla="*/ 48 w 120"/>
                  <a:gd name="T39" fmla="*/ 14 h 33"/>
                  <a:gd name="T40" fmla="*/ 53 w 120"/>
                  <a:gd name="T41" fmla="*/ 19 h 33"/>
                  <a:gd name="T42" fmla="*/ 53 w 120"/>
                  <a:gd name="T43" fmla="*/ 19 h 33"/>
                  <a:gd name="T44" fmla="*/ 53 w 120"/>
                  <a:gd name="T45" fmla="*/ 19 h 33"/>
                  <a:gd name="T46" fmla="*/ 29 w 120"/>
                  <a:gd name="T47" fmla="*/ 14 h 33"/>
                  <a:gd name="T48" fmla="*/ 15 w 120"/>
                  <a:gd name="T49" fmla="*/ 14 h 33"/>
                  <a:gd name="T50" fmla="*/ 10 w 120"/>
                  <a:gd name="T51" fmla="*/ 14 h 33"/>
                  <a:gd name="T52" fmla="*/ 0 w 120"/>
                  <a:gd name="T53" fmla="*/ 14 h 33"/>
                  <a:gd name="T54" fmla="*/ 0 w 120"/>
                  <a:gd name="T55" fmla="*/ 14 h 33"/>
                  <a:gd name="T56" fmla="*/ 0 w 120"/>
                  <a:gd name="T57" fmla="*/ 9 h 33"/>
                  <a:gd name="T58" fmla="*/ 5 w 120"/>
                  <a:gd name="T59" fmla="*/ 9 h 33"/>
                  <a:gd name="T60" fmla="*/ 15 w 120"/>
                  <a:gd name="T61" fmla="*/ 9 h 33"/>
                  <a:gd name="T62" fmla="*/ 29 w 120"/>
                  <a:gd name="T63" fmla="*/ 9 h 33"/>
                  <a:gd name="T64" fmla="*/ 34 w 120"/>
                  <a:gd name="T65" fmla="*/ 9 h 33"/>
                  <a:gd name="T66" fmla="*/ 39 w 120"/>
                  <a:gd name="T67" fmla="*/ 9 h 33"/>
                  <a:gd name="T68" fmla="*/ 43 w 120"/>
                  <a:gd name="T69" fmla="*/ 4 h 33"/>
                  <a:gd name="T70" fmla="*/ 48 w 120"/>
                  <a:gd name="T71" fmla="*/ 0 h 33"/>
                  <a:gd name="T72" fmla="*/ 58 w 120"/>
                  <a:gd name="T73" fmla="*/ 4 h 33"/>
                  <a:gd name="T74" fmla="*/ 63 w 120"/>
                  <a:gd name="T75" fmla="*/ 9 h 33"/>
                  <a:gd name="T76" fmla="*/ 72 w 120"/>
                  <a:gd name="T77" fmla="*/ 9 h 33"/>
                  <a:gd name="T78" fmla="*/ 82 w 120"/>
                  <a:gd name="T79" fmla="*/ 9 h 33"/>
                  <a:gd name="T80" fmla="*/ 96 w 120"/>
                  <a:gd name="T81" fmla="*/ 4 h 33"/>
                  <a:gd name="T82" fmla="*/ 111 w 120"/>
                  <a:gd name="T8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0" h="33">
                    <a:moveTo>
                      <a:pt x="111" y="0"/>
                    </a:moveTo>
                    <a:lnTo>
                      <a:pt x="115" y="9"/>
                    </a:lnTo>
                    <a:lnTo>
                      <a:pt x="115" y="19"/>
                    </a:lnTo>
                    <a:lnTo>
                      <a:pt x="120" y="33"/>
                    </a:lnTo>
                    <a:lnTo>
                      <a:pt x="111" y="28"/>
                    </a:lnTo>
                    <a:lnTo>
                      <a:pt x="106" y="28"/>
                    </a:lnTo>
                    <a:lnTo>
                      <a:pt x="96" y="24"/>
                    </a:lnTo>
                    <a:lnTo>
                      <a:pt x="91" y="28"/>
                    </a:lnTo>
                    <a:lnTo>
                      <a:pt x="87" y="28"/>
                    </a:lnTo>
                    <a:lnTo>
                      <a:pt x="82" y="28"/>
                    </a:lnTo>
                    <a:lnTo>
                      <a:pt x="82" y="24"/>
                    </a:lnTo>
                    <a:lnTo>
                      <a:pt x="101" y="14"/>
                    </a:lnTo>
                    <a:lnTo>
                      <a:pt x="96" y="14"/>
                    </a:lnTo>
                    <a:lnTo>
                      <a:pt x="87" y="14"/>
                    </a:lnTo>
                    <a:lnTo>
                      <a:pt x="72" y="14"/>
                    </a:lnTo>
                    <a:lnTo>
                      <a:pt x="58" y="14"/>
                    </a:lnTo>
                    <a:lnTo>
                      <a:pt x="53" y="9"/>
                    </a:lnTo>
                    <a:lnTo>
                      <a:pt x="43" y="4"/>
                    </a:lnTo>
                    <a:lnTo>
                      <a:pt x="43" y="9"/>
                    </a:lnTo>
                    <a:lnTo>
                      <a:pt x="48" y="14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29" y="14"/>
                    </a:lnTo>
                    <a:lnTo>
                      <a:pt x="15" y="14"/>
                    </a:lnTo>
                    <a:lnTo>
                      <a:pt x="1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5" y="9"/>
                    </a:lnTo>
                    <a:lnTo>
                      <a:pt x="15" y="9"/>
                    </a:lnTo>
                    <a:lnTo>
                      <a:pt x="29" y="9"/>
                    </a:lnTo>
                    <a:lnTo>
                      <a:pt x="34" y="9"/>
                    </a:lnTo>
                    <a:lnTo>
                      <a:pt x="39" y="9"/>
                    </a:lnTo>
                    <a:lnTo>
                      <a:pt x="43" y="4"/>
                    </a:lnTo>
                    <a:lnTo>
                      <a:pt x="48" y="0"/>
                    </a:lnTo>
                    <a:lnTo>
                      <a:pt x="58" y="4"/>
                    </a:lnTo>
                    <a:lnTo>
                      <a:pt x="63" y="9"/>
                    </a:lnTo>
                    <a:lnTo>
                      <a:pt x="72" y="9"/>
                    </a:lnTo>
                    <a:lnTo>
                      <a:pt x="82" y="9"/>
                    </a:lnTo>
                    <a:lnTo>
                      <a:pt x="96" y="4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3" name="Freeform 711">
                <a:extLst>
                  <a:ext uri="{FF2B5EF4-FFF2-40B4-BE49-F238E27FC236}">
                    <a16:creationId xmlns:a16="http://schemas.microsoft.com/office/drawing/2014/main" id="{31B8D226-C183-46D3-85AF-6CBAB347D6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1" y="3265"/>
                <a:ext cx="115" cy="19"/>
              </a:xfrm>
              <a:custGeom>
                <a:avLst/>
                <a:gdLst>
                  <a:gd name="T0" fmla="*/ 96 w 115"/>
                  <a:gd name="T1" fmla="*/ 9 h 19"/>
                  <a:gd name="T2" fmla="*/ 105 w 115"/>
                  <a:gd name="T3" fmla="*/ 9 h 19"/>
                  <a:gd name="T4" fmla="*/ 110 w 115"/>
                  <a:gd name="T5" fmla="*/ 9 h 19"/>
                  <a:gd name="T6" fmla="*/ 110 w 115"/>
                  <a:gd name="T7" fmla="*/ 9 h 19"/>
                  <a:gd name="T8" fmla="*/ 115 w 115"/>
                  <a:gd name="T9" fmla="*/ 14 h 19"/>
                  <a:gd name="T10" fmla="*/ 110 w 115"/>
                  <a:gd name="T11" fmla="*/ 19 h 19"/>
                  <a:gd name="T12" fmla="*/ 110 w 115"/>
                  <a:gd name="T13" fmla="*/ 19 h 19"/>
                  <a:gd name="T14" fmla="*/ 105 w 115"/>
                  <a:gd name="T15" fmla="*/ 19 h 19"/>
                  <a:gd name="T16" fmla="*/ 105 w 115"/>
                  <a:gd name="T17" fmla="*/ 19 h 19"/>
                  <a:gd name="T18" fmla="*/ 96 w 115"/>
                  <a:gd name="T19" fmla="*/ 14 h 19"/>
                  <a:gd name="T20" fmla="*/ 96 w 115"/>
                  <a:gd name="T21" fmla="*/ 14 h 19"/>
                  <a:gd name="T22" fmla="*/ 91 w 115"/>
                  <a:gd name="T23" fmla="*/ 14 h 19"/>
                  <a:gd name="T24" fmla="*/ 67 w 115"/>
                  <a:gd name="T25" fmla="*/ 14 h 19"/>
                  <a:gd name="T26" fmla="*/ 43 w 115"/>
                  <a:gd name="T27" fmla="*/ 14 h 19"/>
                  <a:gd name="T28" fmla="*/ 19 w 115"/>
                  <a:gd name="T29" fmla="*/ 14 h 19"/>
                  <a:gd name="T30" fmla="*/ 0 w 115"/>
                  <a:gd name="T31" fmla="*/ 14 h 19"/>
                  <a:gd name="T32" fmla="*/ 0 w 115"/>
                  <a:gd name="T33" fmla="*/ 9 h 19"/>
                  <a:gd name="T34" fmla="*/ 0 w 115"/>
                  <a:gd name="T35" fmla="*/ 4 h 19"/>
                  <a:gd name="T36" fmla="*/ 0 w 115"/>
                  <a:gd name="T37" fmla="*/ 4 h 19"/>
                  <a:gd name="T38" fmla="*/ 0 w 115"/>
                  <a:gd name="T39" fmla="*/ 0 h 19"/>
                  <a:gd name="T40" fmla="*/ 9 w 115"/>
                  <a:gd name="T41" fmla="*/ 4 h 19"/>
                  <a:gd name="T42" fmla="*/ 19 w 115"/>
                  <a:gd name="T43" fmla="*/ 4 h 19"/>
                  <a:gd name="T44" fmla="*/ 33 w 115"/>
                  <a:gd name="T45" fmla="*/ 9 h 19"/>
                  <a:gd name="T46" fmla="*/ 48 w 115"/>
                  <a:gd name="T47" fmla="*/ 9 h 19"/>
                  <a:gd name="T48" fmla="*/ 72 w 115"/>
                  <a:gd name="T49" fmla="*/ 9 h 19"/>
                  <a:gd name="T50" fmla="*/ 96 w 115"/>
                  <a:gd name="T51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5" h="19">
                    <a:moveTo>
                      <a:pt x="96" y="9"/>
                    </a:moveTo>
                    <a:lnTo>
                      <a:pt x="105" y="9"/>
                    </a:lnTo>
                    <a:lnTo>
                      <a:pt x="110" y="9"/>
                    </a:lnTo>
                    <a:lnTo>
                      <a:pt x="110" y="9"/>
                    </a:lnTo>
                    <a:lnTo>
                      <a:pt x="115" y="14"/>
                    </a:lnTo>
                    <a:lnTo>
                      <a:pt x="110" y="19"/>
                    </a:lnTo>
                    <a:lnTo>
                      <a:pt x="110" y="19"/>
                    </a:lnTo>
                    <a:lnTo>
                      <a:pt x="105" y="19"/>
                    </a:lnTo>
                    <a:lnTo>
                      <a:pt x="105" y="19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1" y="14"/>
                    </a:lnTo>
                    <a:lnTo>
                      <a:pt x="67" y="14"/>
                    </a:lnTo>
                    <a:lnTo>
                      <a:pt x="43" y="14"/>
                    </a:lnTo>
                    <a:lnTo>
                      <a:pt x="19" y="14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9" y="4"/>
                    </a:lnTo>
                    <a:lnTo>
                      <a:pt x="19" y="4"/>
                    </a:lnTo>
                    <a:lnTo>
                      <a:pt x="33" y="9"/>
                    </a:lnTo>
                    <a:lnTo>
                      <a:pt x="48" y="9"/>
                    </a:lnTo>
                    <a:lnTo>
                      <a:pt x="72" y="9"/>
                    </a:lnTo>
                    <a:lnTo>
                      <a:pt x="96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4" name="Freeform 712">
                <a:extLst>
                  <a:ext uri="{FF2B5EF4-FFF2-40B4-BE49-F238E27FC236}">
                    <a16:creationId xmlns:a16="http://schemas.microsoft.com/office/drawing/2014/main" id="{72083AF0-06FE-4190-B2D9-6764E11624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5" y="3269"/>
                <a:ext cx="58" cy="15"/>
              </a:xfrm>
              <a:custGeom>
                <a:avLst/>
                <a:gdLst>
                  <a:gd name="T0" fmla="*/ 58 w 58"/>
                  <a:gd name="T1" fmla="*/ 0 h 15"/>
                  <a:gd name="T2" fmla="*/ 48 w 58"/>
                  <a:gd name="T3" fmla="*/ 5 h 15"/>
                  <a:gd name="T4" fmla="*/ 34 w 58"/>
                  <a:gd name="T5" fmla="*/ 5 h 15"/>
                  <a:gd name="T6" fmla="*/ 19 w 58"/>
                  <a:gd name="T7" fmla="*/ 10 h 15"/>
                  <a:gd name="T8" fmla="*/ 14 w 58"/>
                  <a:gd name="T9" fmla="*/ 10 h 15"/>
                  <a:gd name="T10" fmla="*/ 10 w 58"/>
                  <a:gd name="T11" fmla="*/ 15 h 15"/>
                  <a:gd name="T12" fmla="*/ 0 w 58"/>
                  <a:gd name="T13" fmla="*/ 15 h 15"/>
                  <a:gd name="T14" fmla="*/ 5 w 58"/>
                  <a:gd name="T15" fmla="*/ 10 h 15"/>
                  <a:gd name="T16" fmla="*/ 10 w 58"/>
                  <a:gd name="T17" fmla="*/ 5 h 15"/>
                  <a:gd name="T18" fmla="*/ 14 w 58"/>
                  <a:gd name="T19" fmla="*/ 0 h 15"/>
                  <a:gd name="T20" fmla="*/ 19 w 58"/>
                  <a:gd name="T21" fmla="*/ 0 h 15"/>
                  <a:gd name="T22" fmla="*/ 34 w 58"/>
                  <a:gd name="T23" fmla="*/ 0 h 15"/>
                  <a:gd name="T24" fmla="*/ 38 w 58"/>
                  <a:gd name="T25" fmla="*/ 0 h 15"/>
                  <a:gd name="T26" fmla="*/ 43 w 58"/>
                  <a:gd name="T27" fmla="*/ 0 h 15"/>
                  <a:gd name="T28" fmla="*/ 53 w 58"/>
                  <a:gd name="T29" fmla="*/ 0 h 15"/>
                  <a:gd name="T30" fmla="*/ 58 w 58"/>
                  <a:gd name="T31" fmla="*/ 0 h 15"/>
                  <a:gd name="T32" fmla="*/ 58 w 58"/>
                  <a:gd name="T33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8" h="15">
                    <a:moveTo>
                      <a:pt x="58" y="0"/>
                    </a:moveTo>
                    <a:lnTo>
                      <a:pt x="48" y="5"/>
                    </a:lnTo>
                    <a:lnTo>
                      <a:pt x="34" y="5"/>
                    </a:lnTo>
                    <a:lnTo>
                      <a:pt x="19" y="10"/>
                    </a:lnTo>
                    <a:lnTo>
                      <a:pt x="14" y="10"/>
                    </a:lnTo>
                    <a:lnTo>
                      <a:pt x="10" y="15"/>
                    </a:lnTo>
                    <a:lnTo>
                      <a:pt x="0" y="15"/>
                    </a:lnTo>
                    <a:lnTo>
                      <a:pt x="5" y="10"/>
                    </a:lnTo>
                    <a:lnTo>
                      <a:pt x="10" y="5"/>
                    </a:lnTo>
                    <a:lnTo>
                      <a:pt x="14" y="0"/>
                    </a:lnTo>
                    <a:lnTo>
                      <a:pt x="19" y="0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3" y="0"/>
                    </a:lnTo>
                    <a:lnTo>
                      <a:pt x="53" y="0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5" name="Freeform 713">
                <a:extLst>
                  <a:ext uri="{FF2B5EF4-FFF2-40B4-BE49-F238E27FC236}">
                    <a16:creationId xmlns:a16="http://schemas.microsoft.com/office/drawing/2014/main" id="{4930203D-F8E0-473E-AC12-D96EB12C9F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3274"/>
                <a:ext cx="19" cy="5"/>
              </a:xfrm>
              <a:custGeom>
                <a:avLst/>
                <a:gdLst>
                  <a:gd name="T0" fmla="*/ 19 w 19"/>
                  <a:gd name="T1" fmla="*/ 5 h 5"/>
                  <a:gd name="T2" fmla="*/ 0 w 19"/>
                  <a:gd name="T3" fmla="*/ 5 h 5"/>
                  <a:gd name="T4" fmla="*/ 5 w 19"/>
                  <a:gd name="T5" fmla="*/ 0 h 5"/>
                  <a:gd name="T6" fmla="*/ 15 w 19"/>
                  <a:gd name="T7" fmla="*/ 0 h 5"/>
                  <a:gd name="T8" fmla="*/ 19 w 19"/>
                  <a:gd name="T9" fmla="*/ 0 h 5"/>
                  <a:gd name="T10" fmla="*/ 19 w 19"/>
                  <a:gd name="T11" fmla="*/ 5 h 5"/>
                  <a:gd name="T12" fmla="*/ 19 w 19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5">
                    <a:moveTo>
                      <a:pt x="19" y="5"/>
                    </a:moveTo>
                    <a:lnTo>
                      <a:pt x="0" y="5"/>
                    </a:lnTo>
                    <a:lnTo>
                      <a:pt x="5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6" name="Freeform 714">
                <a:extLst>
                  <a:ext uri="{FF2B5EF4-FFF2-40B4-BE49-F238E27FC236}">
                    <a16:creationId xmlns:a16="http://schemas.microsoft.com/office/drawing/2014/main" id="{0F49FE9C-4739-4833-BF21-D171E39DC1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3279"/>
                <a:ext cx="48" cy="10"/>
              </a:xfrm>
              <a:custGeom>
                <a:avLst/>
                <a:gdLst>
                  <a:gd name="T0" fmla="*/ 0 w 48"/>
                  <a:gd name="T1" fmla="*/ 10 h 10"/>
                  <a:gd name="T2" fmla="*/ 39 w 48"/>
                  <a:gd name="T3" fmla="*/ 0 h 10"/>
                  <a:gd name="T4" fmla="*/ 48 w 48"/>
                  <a:gd name="T5" fmla="*/ 0 h 10"/>
                  <a:gd name="T6" fmla="*/ 0 w 48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10">
                    <a:moveTo>
                      <a:pt x="0" y="10"/>
                    </a:moveTo>
                    <a:lnTo>
                      <a:pt x="39" y="0"/>
                    </a:lnTo>
                    <a:lnTo>
                      <a:pt x="48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7" name="Freeform 715">
                <a:extLst>
                  <a:ext uri="{FF2B5EF4-FFF2-40B4-BE49-F238E27FC236}">
                    <a16:creationId xmlns:a16="http://schemas.microsoft.com/office/drawing/2014/main" id="{913BFF01-EDE2-48BA-B026-FF560F308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2" y="3279"/>
                <a:ext cx="14" cy="10"/>
              </a:xfrm>
              <a:custGeom>
                <a:avLst/>
                <a:gdLst>
                  <a:gd name="T0" fmla="*/ 14 w 14"/>
                  <a:gd name="T1" fmla="*/ 5 h 10"/>
                  <a:gd name="T2" fmla="*/ 9 w 14"/>
                  <a:gd name="T3" fmla="*/ 10 h 10"/>
                  <a:gd name="T4" fmla="*/ 9 w 14"/>
                  <a:gd name="T5" fmla="*/ 10 h 10"/>
                  <a:gd name="T6" fmla="*/ 0 w 14"/>
                  <a:gd name="T7" fmla="*/ 10 h 10"/>
                  <a:gd name="T8" fmla="*/ 0 w 14"/>
                  <a:gd name="T9" fmla="*/ 5 h 10"/>
                  <a:gd name="T10" fmla="*/ 5 w 14"/>
                  <a:gd name="T11" fmla="*/ 0 h 10"/>
                  <a:gd name="T12" fmla="*/ 9 w 14"/>
                  <a:gd name="T13" fmla="*/ 5 h 10"/>
                  <a:gd name="T14" fmla="*/ 14 w 14"/>
                  <a:gd name="T15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10">
                    <a:moveTo>
                      <a:pt x="14" y="5"/>
                    </a:moveTo>
                    <a:lnTo>
                      <a:pt x="9" y="10"/>
                    </a:lnTo>
                    <a:lnTo>
                      <a:pt x="9" y="10"/>
                    </a:lnTo>
                    <a:lnTo>
                      <a:pt x="0" y="10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9" y="5"/>
                    </a:lnTo>
                    <a:lnTo>
                      <a:pt x="14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8" name="Freeform 716">
                <a:extLst>
                  <a:ext uri="{FF2B5EF4-FFF2-40B4-BE49-F238E27FC236}">
                    <a16:creationId xmlns:a16="http://schemas.microsoft.com/office/drawing/2014/main" id="{AFCDDF90-33A7-44B9-9479-2599F312C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7" y="3284"/>
                <a:ext cx="67" cy="5"/>
              </a:xfrm>
              <a:custGeom>
                <a:avLst/>
                <a:gdLst>
                  <a:gd name="T0" fmla="*/ 0 w 67"/>
                  <a:gd name="T1" fmla="*/ 5 h 5"/>
                  <a:gd name="T2" fmla="*/ 24 w 67"/>
                  <a:gd name="T3" fmla="*/ 0 h 5"/>
                  <a:gd name="T4" fmla="*/ 67 w 67"/>
                  <a:gd name="T5" fmla="*/ 0 h 5"/>
                  <a:gd name="T6" fmla="*/ 0 w 67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5">
                    <a:moveTo>
                      <a:pt x="0" y="5"/>
                    </a:moveTo>
                    <a:lnTo>
                      <a:pt x="24" y="0"/>
                    </a:lnTo>
                    <a:lnTo>
                      <a:pt x="67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29" name="Freeform 717">
                <a:extLst>
                  <a:ext uri="{FF2B5EF4-FFF2-40B4-BE49-F238E27FC236}">
                    <a16:creationId xmlns:a16="http://schemas.microsoft.com/office/drawing/2014/main" id="{B57F2C72-F41D-4FD6-815C-2DCA4A0228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3" y="3284"/>
                <a:ext cx="144" cy="14"/>
              </a:xfrm>
              <a:custGeom>
                <a:avLst/>
                <a:gdLst>
                  <a:gd name="T0" fmla="*/ 144 w 144"/>
                  <a:gd name="T1" fmla="*/ 9 h 14"/>
                  <a:gd name="T2" fmla="*/ 139 w 144"/>
                  <a:gd name="T3" fmla="*/ 9 h 14"/>
                  <a:gd name="T4" fmla="*/ 134 w 144"/>
                  <a:gd name="T5" fmla="*/ 9 h 14"/>
                  <a:gd name="T6" fmla="*/ 120 w 144"/>
                  <a:gd name="T7" fmla="*/ 9 h 14"/>
                  <a:gd name="T8" fmla="*/ 115 w 144"/>
                  <a:gd name="T9" fmla="*/ 5 h 14"/>
                  <a:gd name="T10" fmla="*/ 110 w 144"/>
                  <a:gd name="T11" fmla="*/ 5 h 14"/>
                  <a:gd name="T12" fmla="*/ 105 w 144"/>
                  <a:gd name="T13" fmla="*/ 9 h 14"/>
                  <a:gd name="T14" fmla="*/ 100 w 144"/>
                  <a:gd name="T15" fmla="*/ 9 h 14"/>
                  <a:gd name="T16" fmla="*/ 72 w 144"/>
                  <a:gd name="T17" fmla="*/ 9 h 14"/>
                  <a:gd name="T18" fmla="*/ 48 w 144"/>
                  <a:gd name="T19" fmla="*/ 9 h 14"/>
                  <a:gd name="T20" fmla="*/ 24 w 144"/>
                  <a:gd name="T21" fmla="*/ 14 h 14"/>
                  <a:gd name="T22" fmla="*/ 0 w 144"/>
                  <a:gd name="T23" fmla="*/ 14 h 14"/>
                  <a:gd name="T24" fmla="*/ 0 w 144"/>
                  <a:gd name="T25" fmla="*/ 9 h 14"/>
                  <a:gd name="T26" fmla="*/ 28 w 144"/>
                  <a:gd name="T27" fmla="*/ 5 h 14"/>
                  <a:gd name="T28" fmla="*/ 57 w 144"/>
                  <a:gd name="T29" fmla="*/ 5 h 14"/>
                  <a:gd name="T30" fmla="*/ 120 w 144"/>
                  <a:gd name="T31" fmla="*/ 0 h 14"/>
                  <a:gd name="T32" fmla="*/ 144 w 144"/>
                  <a:gd name="T33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4" h="14">
                    <a:moveTo>
                      <a:pt x="144" y="9"/>
                    </a:moveTo>
                    <a:lnTo>
                      <a:pt x="139" y="9"/>
                    </a:lnTo>
                    <a:lnTo>
                      <a:pt x="134" y="9"/>
                    </a:lnTo>
                    <a:lnTo>
                      <a:pt x="120" y="9"/>
                    </a:lnTo>
                    <a:lnTo>
                      <a:pt x="115" y="5"/>
                    </a:lnTo>
                    <a:lnTo>
                      <a:pt x="110" y="5"/>
                    </a:lnTo>
                    <a:lnTo>
                      <a:pt x="105" y="9"/>
                    </a:lnTo>
                    <a:lnTo>
                      <a:pt x="100" y="9"/>
                    </a:lnTo>
                    <a:lnTo>
                      <a:pt x="72" y="9"/>
                    </a:lnTo>
                    <a:lnTo>
                      <a:pt x="48" y="9"/>
                    </a:lnTo>
                    <a:lnTo>
                      <a:pt x="24" y="14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28" y="5"/>
                    </a:lnTo>
                    <a:lnTo>
                      <a:pt x="57" y="5"/>
                    </a:lnTo>
                    <a:lnTo>
                      <a:pt x="120" y="0"/>
                    </a:lnTo>
                    <a:lnTo>
                      <a:pt x="144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0" name="Freeform 718">
                <a:extLst>
                  <a:ext uri="{FF2B5EF4-FFF2-40B4-BE49-F238E27FC236}">
                    <a16:creationId xmlns:a16="http://schemas.microsoft.com/office/drawing/2014/main" id="{1F8665CB-3865-4A95-A3E7-2D10F17981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5" y="3284"/>
                <a:ext cx="14" cy="14"/>
              </a:xfrm>
              <a:custGeom>
                <a:avLst/>
                <a:gdLst>
                  <a:gd name="T0" fmla="*/ 14 w 14"/>
                  <a:gd name="T1" fmla="*/ 9 h 14"/>
                  <a:gd name="T2" fmla="*/ 14 w 14"/>
                  <a:gd name="T3" fmla="*/ 14 h 14"/>
                  <a:gd name="T4" fmla="*/ 9 w 14"/>
                  <a:gd name="T5" fmla="*/ 14 h 14"/>
                  <a:gd name="T6" fmla="*/ 0 w 14"/>
                  <a:gd name="T7" fmla="*/ 14 h 14"/>
                  <a:gd name="T8" fmla="*/ 5 w 14"/>
                  <a:gd name="T9" fmla="*/ 0 h 14"/>
                  <a:gd name="T10" fmla="*/ 14 w 14"/>
                  <a:gd name="T11" fmla="*/ 5 h 14"/>
                  <a:gd name="T12" fmla="*/ 14 w 14"/>
                  <a:gd name="T13" fmla="*/ 9 h 14"/>
                  <a:gd name="T14" fmla="*/ 14 w 14"/>
                  <a:gd name="T15" fmla="*/ 9 h 14"/>
                  <a:gd name="T16" fmla="*/ 14 w 14"/>
                  <a:gd name="T17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14" y="9"/>
                    </a:moveTo>
                    <a:lnTo>
                      <a:pt x="14" y="14"/>
                    </a:lnTo>
                    <a:lnTo>
                      <a:pt x="9" y="14"/>
                    </a:lnTo>
                    <a:lnTo>
                      <a:pt x="0" y="14"/>
                    </a:lnTo>
                    <a:lnTo>
                      <a:pt x="5" y="0"/>
                    </a:lnTo>
                    <a:lnTo>
                      <a:pt x="14" y="5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1" name="Freeform 719">
                <a:extLst>
                  <a:ext uri="{FF2B5EF4-FFF2-40B4-BE49-F238E27FC236}">
                    <a16:creationId xmlns:a16="http://schemas.microsoft.com/office/drawing/2014/main" id="{19E7441A-5A68-4464-BC90-7B92F5F2F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1" y="3289"/>
                <a:ext cx="28" cy="9"/>
              </a:xfrm>
              <a:custGeom>
                <a:avLst/>
                <a:gdLst>
                  <a:gd name="T0" fmla="*/ 28 w 28"/>
                  <a:gd name="T1" fmla="*/ 9 h 9"/>
                  <a:gd name="T2" fmla="*/ 9 w 28"/>
                  <a:gd name="T3" fmla="*/ 9 h 9"/>
                  <a:gd name="T4" fmla="*/ 4 w 28"/>
                  <a:gd name="T5" fmla="*/ 9 h 9"/>
                  <a:gd name="T6" fmla="*/ 4 w 28"/>
                  <a:gd name="T7" fmla="*/ 9 h 9"/>
                  <a:gd name="T8" fmla="*/ 0 w 28"/>
                  <a:gd name="T9" fmla="*/ 4 h 9"/>
                  <a:gd name="T10" fmla="*/ 0 w 28"/>
                  <a:gd name="T11" fmla="*/ 0 h 9"/>
                  <a:gd name="T12" fmla="*/ 4 w 28"/>
                  <a:gd name="T13" fmla="*/ 0 h 9"/>
                  <a:gd name="T14" fmla="*/ 9 w 28"/>
                  <a:gd name="T15" fmla="*/ 0 h 9"/>
                  <a:gd name="T16" fmla="*/ 19 w 28"/>
                  <a:gd name="T17" fmla="*/ 0 h 9"/>
                  <a:gd name="T18" fmla="*/ 28 w 28"/>
                  <a:gd name="T19" fmla="*/ 0 h 9"/>
                  <a:gd name="T20" fmla="*/ 28 w 28"/>
                  <a:gd name="T2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" h="9">
                    <a:moveTo>
                      <a:pt x="28" y="9"/>
                    </a:moveTo>
                    <a:lnTo>
                      <a:pt x="9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9" y="0"/>
                    </a:lnTo>
                    <a:lnTo>
                      <a:pt x="19" y="0"/>
                    </a:lnTo>
                    <a:lnTo>
                      <a:pt x="28" y="0"/>
                    </a:lnTo>
                    <a:lnTo>
                      <a:pt x="28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2" name="Freeform 720">
                <a:extLst>
                  <a:ext uri="{FF2B5EF4-FFF2-40B4-BE49-F238E27FC236}">
                    <a16:creationId xmlns:a16="http://schemas.microsoft.com/office/drawing/2014/main" id="{C88516BF-2CB7-4FC0-B5D1-3C77E27600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5" y="3289"/>
                <a:ext cx="29" cy="48"/>
              </a:xfrm>
              <a:custGeom>
                <a:avLst/>
                <a:gdLst>
                  <a:gd name="T0" fmla="*/ 10 w 29"/>
                  <a:gd name="T1" fmla="*/ 48 h 48"/>
                  <a:gd name="T2" fmla="*/ 0 w 29"/>
                  <a:gd name="T3" fmla="*/ 48 h 48"/>
                  <a:gd name="T4" fmla="*/ 0 w 29"/>
                  <a:gd name="T5" fmla="*/ 38 h 48"/>
                  <a:gd name="T6" fmla="*/ 5 w 29"/>
                  <a:gd name="T7" fmla="*/ 33 h 48"/>
                  <a:gd name="T8" fmla="*/ 10 w 29"/>
                  <a:gd name="T9" fmla="*/ 24 h 48"/>
                  <a:gd name="T10" fmla="*/ 20 w 29"/>
                  <a:gd name="T11" fmla="*/ 14 h 48"/>
                  <a:gd name="T12" fmla="*/ 29 w 29"/>
                  <a:gd name="T13" fmla="*/ 0 h 48"/>
                  <a:gd name="T14" fmla="*/ 29 w 29"/>
                  <a:gd name="T15" fmla="*/ 19 h 48"/>
                  <a:gd name="T16" fmla="*/ 29 w 29"/>
                  <a:gd name="T17" fmla="*/ 28 h 48"/>
                  <a:gd name="T18" fmla="*/ 24 w 29"/>
                  <a:gd name="T19" fmla="*/ 38 h 48"/>
                  <a:gd name="T20" fmla="*/ 24 w 29"/>
                  <a:gd name="T21" fmla="*/ 43 h 48"/>
                  <a:gd name="T22" fmla="*/ 15 w 29"/>
                  <a:gd name="T23" fmla="*/ 43 h 48"/>
                  <a:gd name="T24" fmla="*/ 10 w 29"/>
                  <a:gd name="T2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48">
                    <a:moveTo>
                      <a:pt x="10" y="48"/>
                    </a:moveTo>
                    <a:lnTo>
                      <a:pt x="0" y="48"/>
                    </a:lnTo>
                    <a:lnTo>
                      <a:pt x="0" y="38"/>
                    </a:lnTo>
                    <a:lnTo>
                      <a:pt x="5" y="33"/>
                    </a:lnTo>
                    <a:lnTo>
                      <a:pt x="10" y="24"/>
                    </a:lnTo>
                    <a:lnTo>
                      <a:pt x="20" y="14"/>
                    </a:lnTo>
                    <a:lnTo>
                      <a:pt x="29" y="0"/>
                    </a:lnTo>
                    <a:lnTo>
                      <a:pt x="29" y="19"/>
                    </a:lnTo>
                    <a:lnTo>
                      <a:pt x="29" y="28"/>
                    </a:lnTo>
                    <a:lnTo>
                      <a:pt x="24" y="38"/>
                    </a:lnTo>
                    <a:lnTo>
                      <a:pt x="24" y="43"/>
                    </a:lnTo>
                    <a:lnTo>
                      <a:pt x="15" y="43"/>
                    </a:lnTo>
                    <a:lnTo>
                      <a:pt x="10" y="4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3" name="Freeform 721">
                <a:extLst>
                  <a:ext uri="{FF2B5EF4-FFF2-40B4-BE49-F238E27FC236}">
                    <a16:creationId xmlns:a16="http://schemas.microsoft.com/office/drawing/2014/main" id="{869E4B7D-A00B-4CF6-9112-02C28C74A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3293"/>
                <a:ext cx="34" cy="10"/>
              </a:xfrm>
              <a:custGeom>
                <a:avLst/>
                <a:gdLst>
                  <a:gd name="T0" fmla="*/ 34 w 34"/>
                  <a:gd name="T1" fmla="*/ 0 h 10"/>
                  <a:gd name="T2" fmla="*/ 0 w 34"/>
                  <a:gd name="T3" fmla="*/ 10 h 10"/>
                  <a:gd name="T4" fmla="*/ 10 w 34"/>
                  <a:gd name="T5" fmla="*/ 5 h 10"/>
                  <a:gd name="T6" fmla="*/ 19 w 34"/>
                  <a:gd name="T7" fmla="*/ 5 h 10"/>
                  <a:gd name="T8" fmla="*/ 29 w 34"/>
                  <a:gd name="T9" fmla="*/ 0 h 10"/>
                  <a:gd name="T10" fmla="*/ 34 w 34"/>
                  <a:gd name="T11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10">
                    <a:moveTo>
                      <a:pt x="34" y="0"/>
                    </a:moveTo>
                    <a:lnTo>
                      <a:pt x="0" y="10"/>
                    </a:lnTo>
                    <a:lnTo>
                      <a:pt x="10" y="5"/>
                    </a:lnTo>
                    <a:lnTo>
                      <a:pt x="19" y="5"/>
                    </a:lnTo>
                    <a:lnTo>
                      <a:pt x="29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4" name="Freeform 722">
                <a:extLst>
                  <a:ext uri="{FF2B5EF4-FFF2-40B4-BE49-F238E27FC236}">
                    <a16:creationId xmlns:a16="http://schemas.microsoft.com/office/drawing/2014/main" id="{01F7E94C-6D3F-461F-8F4E-0802A6186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2" y="3303"/>
                <a:ext cx="19" cy="14"/>
              </a:xfrm>
              <a:custGeom>
                <a:avLst/>
                <a:gdLst>
                  <a:gd name="T0" fmla="*/ 19 w 19"/>
                  <a:gd name="T1" fmla="*/ 14 h 14"/>
                  <a:gd name="T2" fmla="*/ 9 w 19"/>
                  <a:gd name="T3" fmla="*/ 14 h 14"/>
                  <a:gd name="T4" fmla="*/ 4 w 19"/>
                  <a:gd name="T5" fmla="*/ 14 h 14"/>
                  <a:gd name="T6" fmla="*/ 0 w 19"/>
                  <a:gd name="T7" fmla="*/ 10 h 14"/>
                  <a:gd name="T8" fmla="*/ 4 w 19"/>
                  <a:gd name="T9" fmla="*/ 5 h 14"/>
                  <a:gd name="T10" fmla="*/ 9 w 19"/>
                  <a:gd name="T11" fmla="*/ 5 h 14"/>
                  <a:gd name="T12" fmla="*/ 9 w 19"/>
                  <a:gd name="T13" fmla="*/ 0 h 14"/>
                  <a:gd name="T14" fmla="*/ 19 w 19"/>
                  <a:gd name="T15" fmla="*/ 5 h 14"/>
                  <a:gd name="T16" fmla="*/ 19 w 19"/>
                  <a:gd name="T17" fmla="*/ 10 h 14"/>
                  <a:gd name="T18" fmla="*/ 19 w 19"/>
                  <a:gd name="T19" fmla="*/ 10 h 14"/>
                  <a:gd name="T20" fmla="*/ 19 w 19"/>
                  <a:gd name="T21" fmla="*/ 10 h 14"/>
                  <a:gd name="T22" fmla="*/ 19 w 19"/>
                  <a:gd name="T2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14">
                    <a:moveTo>
                      <a:pt x="19" y="14"/>
                    </a:moveTo>
                    <a:lnTo>
                      <a:pt x="9" y="14"/>
                    </a:lnTo>
                    <a:lnTo>
                      <a:pt x="4" y="14"/>
                    </a:lnTo>
                    <a:lnTo>
                      <a:pt x="0" y="10"/>
                    </a:lnTo>
                    <a:lnTo>
                      <a:pt x="4" y="5"/>
                    </a:lnTo>
                    <a:lnTo>
                      <a:pt x="9" y="5"/>
                    </a:lnTo>
                    <a:lnTo>
                      <a:pt x="9" y="0"/>
                    </a:lnTo>
                    <a:lnTo>
                      <a:pt x="19" y="5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5" name="Freeform 723">
                <a:extLst>
                  <a:ext uri="{FF2B5EF4-FFF2-40B4-BE49-F238E27FC236}">
                    <a16:creationId xmlns:a16="http://schemas.microsoft.com/office/drawing/2014/main" id="{4EABD047-8952-4C89-A40E-DC5E19579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3303"/>
                <a:ext cx="34" cy="62"/>
              </a:xfrm>
              <a:custGeom>
                <a:avLst/>
                <a:gdLst>
                  <a:gd name="T0" fmla="*/ 24 w 34"/>
                  <a:gd name="T1" fmla="*/ 10 h 62"/>
                  <a:gd name="T2" fmla="*/ 24 w 34"/>
                  <a:gd name="T3" fmla="*/ 19 h 62"/>
                  <a:gd name="T4" fmla="*/ 24 w 34"/>
                  <a:gd name="T5" fmla="*/ 14 h 62"/>
                  <a:gd name="T6" fmla="*/ 29 w 34"/>
                  <a:gd name="T7" fmla="*/ 19 h 62"/>
                  <a:gd name="T8" fmla="*/ 29 w 34"/>
                  <a:gd name="T9" fmla="*/ 24 h 62"/>
                  <a:gd name="T10" fmla="*/ 34 w 34"/>
                  <a:gd name="T11" fmla="*/ 29 h 62"/>
                  <a:gd name="T12" fmla="*/ 34 w 34"/>
                  <a:gd name="T13" fmla="*/ 34 h 62"/>
                  <a:gd name="T14" fmla="*/ 29 w 34"/>
                  <a:gd name="T15" fmla="*/ 38 h 62"/>
                  <a:gd name="T16" fmla="*/ 29 w 34"/>
                  <a:gd name="T17" fmla="*/ 43 h 62"/>
                  <a:gd name="T18" fmla="*/ 34 w 34"/>
                  <a:gd name="T19" fmla="*/ 43 h 62"/>
                  <a:gd name="T20" fmla="*/ 34 w 34"/>
                  <a:gd name="T21" fmla="*/ 48 h 62"/>
                  <a:gd name="T22" fmla="*/ 34 w 34"/>
                  <a:gd name="T23" fmla="*/ 53 h 62"/>
                  <a:gd name="T24" fmla="*/ 29 w 34"/>
                  <a:gd name="T25" fmla="*/ 58 h 62"/>
                  <a:gd name="T26" fmla="*/ 24 w 34"/>
                  <a:gd name="T27" fmla="*/ 62 h 62"/>
                  <a:gd name="T28" fmla="*/ 20 w 34"/>
                  <a:gd name="T29" fmla="*/ 62 h 62"/>
                  <a:gd name="T30" fmla="*/ 20 w 34"/>
                  <a:gd name="T31" fmla="*/ 62 h 62"/>
                  <a:gd name="T32" fmla="*/ 10 w 34"/>
                  <a:gd name="T33" fmla="*/ 58 h 62"/>
                  <a:gd name="T34" fmla="*/ 0 w 34"/>
                  <a:gd name="T35" fmla="*/ 53 h 62"/>
                  <a:gd name="T36" fmla="*/ 0 w 34"/>
                  <a:gd name="T37" fmla="*/ 48 h 62"/>
                  <a:gd name="T38" fmla="*/ 5 w 34"/>
                  <a:gd name="T39" fmla="*/ 48 h 62"/>
                  <a:gd name="T40" fmla="*/ 10 w 34"/>
                  <a:gd name="T41" fmla="*/ 43 h 62"/>
                  <a:gd name="T42" fmla="*/ 15 w 34"/>
                  <a:gd name="T43" fmla="*/ 43 h 62"/>
                  <a:gd name="T44" fmla="*/ 15 w 34"/>
                  <a:gd name="T45" fmla="*/ 43 h 62"/>
                  <a:gd name="T46" fmla="*/ 10 w 34"/>
                  <a:gd name="T47" fmla="*/ 38 h 62"/>
                  <a:gd name="T48" fmla="*/ 10 w 34"/>
                  <a:gd name="T49" fmla="*/ 34 h 62"/>
                  <a:gd name="T50" fmla="*/ 24 w 34"/>
                  <a:gd name="T51" fmla="*/ 34 h 62"/>
                  <a:gd name="T52" fmla="*/ 20 w 34"/>
                  <a:gd name="T53" fmla="*/ 24 h 62"/>
                  <a:gd name="T54" fmla="*/ 20 w 34"/>
                  <a:gd name="T55" fmla="*/ 24 h 62"/>
                  <a:gd name="T56" fmla="*/ 15 w 34"/>
                  <a:gd name="T57" fmla="*/ 14 h 62"/>
                  <a:gd name="T58" fmla="*/ 15 w 34"/>
                  <a:gd name="T59" fmla="*/ 14 h 62"/>
                  <a:gd name="T60" fmla="*/ 10 w 34"/>
                  <a:gd name="T61" fmla="*/ 10 h 62"/>
                  <a:gd name="T62" fmla="*/ 10 w 34"/>
                  <a:gd name="T63" fmla="*/ 5 h 62"/>
                  <a:gd name="T64" fmla="*/ 15 w 34"/>
                  <a:gd name="T65" fmla="*/ 0 h 62"/>
                  <a:gd name="T66" fmla="*/ 20 w 34"/>
                  <a:gd name="T67" fmla="*/ 0 h 62"/>
                  <a:gd name="T68" fmla="*/ 20 w 34"/>
                  <a:gd name="T69" fmla="*/ 0 h 62"/>
                  <a:gd name="T70" fmla="*/ 24 w 34"/>
                  <a:gd name="T71" fmla="*/ 1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4" h="62">
                    <a:moveTo>
                      <a:pt x="24" y="10"/>
                    </a:moveTo>
                    <a:lnTo>
                      <a:pt x="24" y="19"/>
                    </a:lnTo>
                    <a:lnTo>
                      <a:pt x="24" y="14"/>
                    </a:lnTo>
                    <a:lnTo>
                      <a:pt x="29" y="19"/>
                    </a:lnTo>
                    <a:lnTo>
                      <a:pt x="29" y="24"/>
                    </a:lnTo>
                    <a:lnTo>
                      <a:pt x="34" y="29"/>
                    </a:lnTo>
                    <a:lnTo>
                      <a:pt x="34" y="34"/>
                    </a:lnTo>
                    <a:lnTo>
                      <a:pt x="29" y="38"/>
                    </a:lnTo>
                    <a:lnTo>
                      <a:pt x="29" y="43"/>
                    </a:lnTo>
                    <a:lnTo>
                      <a:pt x="34" y="43"/>
                    </a:lnTo>
                    <a:lnTo>
                      <a:pt x="34" y="48"/>
                    </a:lnTo>
                    <a:lnTo>
                      <a:pt x="34" y="53"/>
                    </a:lnTo>
                    <a:lnTo>
                      <a:pt x="29" y="58"/>
                    </a:lnTo>
                    <a:lnTo>
                      <a:pt x="24" y="62"/>
                    </a:lnTo>
                    <a:lnTo>
                      <a:pt x="20" y="62"/>
                    </a:lnTo>
                    <a:lnTo>
                      <a:pt x="20" y="62"/>
                    </a:lnTo>
                    <a:lnTo>
                      <a:pt x="10" y="58"/>
                    </a:lnTo>
                    <a:lnTo>
                      <a:pt x="0" y="53"/>
                    </a:lnTo>
                    <a:lnTo>
                      <a:pt x="0" y="48"/>
                    </a:lnTo>
                    <a:lnTo>
                      <a:pt x="5" y="48"/>
                    </a:lnTo>
                    <a:lnTo>
                      <a:pt x="10" y="43"/>
                    </a:lnTo>
                    <a:lnTo>
                      <a:pt x="15" y="43"/>
                    </a:lnTo>
                    <a:lnTo>
                      <a:pt x="15" y="43"/>
                    </a:lnTo>
                    <a:lnTo>
                      <a:pt x="10" y="38"/>
                    </a:lnTo>
                    <a:lnTo>
                      <a:pt x="10" y="34"/>
                    </a:lnTo>
                    <a:lnTo>
                      <a:pt x="24" y="34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15" y="0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6" name="Freeform 724">
                <a:extLst>
                  <a:ext uri="{FF2B5EF4-FFF2-40B4-BE49-F238E27FC236}">
                    <a16:creationId xmlns:a16="http://schemas.microsoft.com/office/drawing/2014/main" id="{2B3333C5-6AC1-41FE-AE6F-B03C22260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3303"/>
                <a:ext cx="15" cy="29"/>
              </a:xfrm>
              <a:custGeom>
                <a:avLst/>
                <a:gdLst>
                  <a:gd name="T0" fmla="*/ 5 w 15"/>
                  <a:gd name="T1" fmla="*/ 29 h 29"/>
                  <a:gd name="T2" fmla="*/ 0 w 15"/>
                  <a:gd name="T3" fmla="*/ 29 h 29"/>
                  <a:gd name="T4" fmla="*/ 0 w 15"/>
                  <a:gd name="T5" fmla="*/ 24 h 29"/>
                  <a:gd name="T6" fmla="*/ 0 w 15"/>
                  <a:gd name="T7" fmla="*/ 14 h 29"/>
                  <a:gd name="T8" fmla="*/ 0 w 15"/>
                  <a:gd name="T9" fmla="*/ 10 h 29"/>
                  <a:gd name="T10" fmla="*/ 5 w 15"/>
                  <a:gd name="T11" fmla="*/ 5 h 29"/>
                  <a:gd name="T12" fmla="*/ 10 w 15"/>
                  <a:gd name="T13" fmla="*/ 0 h 29"/>
                  <a:gd name="T14" fmla="*/ 15 w 15"/>
                  <a:gd name="T15" fmla="*/ 0 h 29"/>
                  <a:gd name="T16" fmla="*/ 5 w 15"/>
                  <a:gd name="T1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29">
                    <a:moveTo>
                      <a:pt x="5" y="29"/>
                    </a:moveTo>
                    <a:lnTo>
                      <a:pt x="0" y="29"/>
                    </a:lnTo>
                    <a:lnTo>
                      <a:pt x="0" y="2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5" y="5"/>
                    </a:lnTo>
                    <a:lnTo>
                      <a:pt x="10" y="0"/>
                    </a:lnTo>
                    <a:lnTo>
                      <a:pt x="15" y="0"/>
                    </a:lnTo>
                    <a:lnTo>
                      <a:pt x="5" y="2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7" name="Freeform 725">
                <a:extLst>
                  <a:ext uri="{FF2B5EF4-FFF2-40B4-BE49-F238E27FC236}">
                    <a16:creationId xmlns:a16="http://schemas.microsoft.com/office/drawing/2014/main" id="{2A2F2ABE-90B7-40F5-8744-6873E3B51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0" y="3308"/>
                <a:ext cx="20" cy="1"/>
              </a:xfrm>
              <a:custGeom>
                <a:avLst/>
                <a:gdLst>
                  <a:gd name="T0" fmla="*/ 0 w 20"/>
                  <a:gd name="T1" fmla="*/ 0 w 20"/>
                  <a:gd name="T2" fmla="*/ 20 w 20"/>
                  <a:gd name="T3" fmla="*/ 0 w 2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0">
                    <a:moveTo>
                      <a:pt x="0" y="0"/>
                    </a:moveTo>
                    <a:lnTo>
                      <a:pt x="0" y="0"/>
                    </a:lnTo>
                    <a:lnTo>
                      <a:pt x="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8" name="Freeform 726">
                <a:extLst>
                  <a:ext uri="{FF2B5EF4-FFF2-40B4-BE49-F238E27FC236}">
                    <a16:creationId xmlns:a16="http://schemas.microsoft.com/office/drawing/2014/main" id="{942339A1-F20B-4920-B2AB-0F843EEF6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2" y="3317"/>
                <a:ext cx="14" cy="29"/>
              </a:xfrm>
              <a:custGeom>
                <a:avLst/>
                <a:gdLst>
                  <a:gd name="T0" fmla="*/ 14 w 14"/>
                  <a:gd name="T1" fmla="*/ 20 h 29"/>
                  <a:gd name="T2" fmla="*/ 10 w 14"/>
                  <a:gd name="T3" fmla="*/ 29 h 29"/>
                  <a:gd name="T4" fmla="*/ 5 w 14"/>
                  <a:gd name="T5" fmla="*/ 29 h 29"/>
                  <a:gd name="T6" fmla="*/ 5 w 14"/>
                  <a:gd name="T7" fmla="*/ 24 h 29"/>
                  <a:gd name="T8" fmla="*/ 0 w 14"/>
                  <a:gd name="T9" fmla="*/ 20 h 29"/>
                  <a:gd name="T10" fmla="*/ 5 w 14"/>
                  <a:gd name="T11" fmla="*/ 5 h 29"/>
                  <a:gd name="T12" fmla="*/ 5 w 14"/>
                  <a:gd name="T13" fmla="*/ 0 h 29"/>
                  <a:gd name="T14" fmla="*/ 10 w 14"/>
                  <a:gd name="T15" fmla="*/ 0 h 29"/>
                  <a:gd name="T16" fmla="*/ 10 w 14"/>
                  <a:gd name="T17" fmla="*/ 5 h 29"/>
                  <a:gd name="T18" fmla="*/ 14 w 14"/>
                  <a:gd name="T19" fmla="*/ 15 h 29"/>
                  <a:gd name="T20" fmla="*/ 14 w 14"/>
                  <a:gd name="T21" fmla="*/ 2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" h="29">
                    <a:moveTo>
                      <a:pt x="14" y="20"/>
                    </a:moveTo>
                    <a:lnTo>
                      <a:pt x="10" y="29"/>
                    </a:lnTo>
                    <a:lnTo>
                      <a:pt x="5" y="29"/>
                    </a:lnTo>
                    <a:lnTo>
                      <a:pt x="5" y="24"/>
                    </a:lnTo>
                    <a:lnTo>
                      <a:pt x="0" y="20"/>
                    </a:lnTo>
                    <a:lnTo>
                      <a:pt x="5" y="5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0" y="5"/>
                    </a:lnTo>
                    <a:lnTo>
                      <a:pt x="14" y="15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39" name="Freeform 727">
                <a:extLst>
                  <a:ext uri="{FF2B5EF4-FFF2-40B4-BE49-F238E27FC236}">
                    <a16:creationId xmlns:a16="http://schemas.microsoft.com/office/drawing/2014/main" id="{1E306E4A-7597-4A6D-A2EE-8CD336CBA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1" y="3322"/>
                <a:ext cx="91" cy="53"/>
              </a:xfrm>
              <a:custGeom>
                <a:avLst/>
                <a:gdLst>
                  <a:gd name="T0" fmla="*/ 77 w 91"/>
                  <a:gd name="T1" fmla="*/ 15 h 53"/>
                  <a:gd name="T2" fmla="*/ 72 w 91"/>
                  <a:gd name="T3" fmla="*/ 10 h 53"/>
                  <a:gd name="T4" fmla="*/ 67 w 91"/>
                  <a:gd name="T5" fmla="*/ 10 h 53"/>
                  <a:gd name="T6" fmla="*/ 62 w 91"/>
                  <a:gd name="T7" fmla="*/ 10 h 53"/>
                  <a:gd name="T8" fmla="*/ 58 w 91"/>
                  <a:gd name="T9" fmla="*/ 10 h 53"/>
                  <a:gd name="T10" fmla="*/ 58 w 91"/>
                  <a:gd name="T11" fmla="*/ 10 h 53"/>
                  <a:gd name="T12" fmla="*/ 62 w 91"/>
                  <a:gd name="T13" fmla="*/ 24 h 53"/>
                  <a:gd name="T14" fmla="*/ 58 w 91"/>
                  <a:gd name="T15" fmla="*/ 19 h 53"/>
                  <a:gd name="T16" fmla="*/ 53 w 91"/>
                  <a:gd name="T17" fmla="*/ 19 h 53"/>
                  <a:gd name="T18" fmla="*/ 53 w 91"/>
                  <a:gd name="T19" fmla="*/ 19 h 53"/>
                  <a:gd name="T20" fmla="*/ 48 w 91"/>
                  <a:gd name="T21" fmla="*/ 24 h 53"/>
                  <a:gd name="T22" fmla="*/ 48 w 91"/>
                  <a:gd name="T23" fmla="*/ 24 h 53"/>
                  <a:gd name="T24" fmla="*/ 53 w 91"/>
                  <a:gd name="T25" fmla="*/ 29 h 53"/>
                  <a:gd name="T26" fmla="*/ 53 w 91"/>
                  <a:gd name="T27" fmla="*/ 29 h 53"/>
                  <a:gd name="T28" fmla="*/ 53 w 91"/>
                  <a:gd name="T29" fmla="*/ 34 h 53"/>
                  <a:gd name="T30" fmla="*/ 48 w 91"/>
                  <a:gd name="T31" fmla="*/ 39 h 53"/>
                  <a:gd name="T32" fmla="*/ 43 w 91"/>
                  <a:gd name="T33" fmla="*/ 39 h 53"/>
                  <a:gd name="T34" fmla="*/ 43 w 91"/>
                  <a:gd name="T35" fmla="*/ 43 h 53"/>
                  <a:gd name="T36" fmla="*/ 48 w 91"/>
                  <a:gd name="T37" fmla="*/ 43 h 53"/>
                  <a:gd name="T38" fmla="*/ 58 w 91"/>
                  <a:gd name="T39" fmla="*/ 43 h 53"/>
                  <a:gd name="T40" fmla="*/ 62 w 91"/>
                  <a:gd name="T41" fmla="*/ 39 h 53"/>
                  <a:gd name="T42" fmla="*/ 67 w 91"/>
                  <a:gd name="T43" fmla="*/ 34 h 53"/>
                  <a:gd name="T44" fmla="*/ 72 w 91"/>
                  <a:gd name="T45" fmla="*/ 34 h 53"/>
                  <a:gd name="T46" fmla="*/ 72 w 91"/>
                  <a:gd name="T47" fmla="*/ 29 h 53"/>
                  <a:gd name="T48" fmla="*/ 72 w 91"/>
                  <a:gd name="T49" fmla="*/ 29 h 53"/>
                  <a:gd name="T50" fmla="*/ 77 w 91"/>
                  <a:gd name="T51" fmla="*/ 24 h 53"/>
                  <a:gd name="T52" fmla="*/ 82 w 91"/>
                  <a:gd name="T53" fmla="*/ 24 h 53"/>
                  <a:gd name="T54" fmla="*/ 82 w 91"/>
                  <a:gd name="T55" fmla="*/ 24 h 53"/>
                  <a:gd name="T56" fmla="*/ 82 w 91"/>
                  <a:gd name="T57" fmla="*/ 19 h 53"/>
                  <a:gd name="T58" fmla="*/ 91 w 91"/>
                  <a:gd name="T59" fmla="*/ 29 h 53"/>
                  <a:gd name="T60" fmla="*/ 62 w 91"/>
                  <a:gd name="T61" fmla="*/ 39 h 53"/>
                  <a:gd name="T62" fmla="*/ 34 w 91"/>
                  <a:gd name="T63" fmla="*/ 53 h 53"/>
                  <a:gd name="T64" fmla="*/ 0 w 91"/>
                  <a:gd name="T65" fmla="*/ 43 h 53"/>
                  <a:gd name="T66" fmla="*/ 5 w 91"/>
                  <a:gd name="T67" fmla="*/ 29 h 53"/>
                  <a:gd name="T68" fmla="*/ 10 w 91"/>
                  <a:gd name="T69" fmla="*/ 19 h 53"/>
                  <a:gd name="T70" fmla="*/ 19 w 91"/>
                  <a:gd name="T71" fmla="*/ 10 h 53"/>
                  <a:gd name="T72" fmla="*/ 24 w 91"/>
                  <a:gd name="T73" fmla="*/ 5 h 53"/>
                  <a:gd name="T74" fmla="*/ 29 w 91"/>
                  <a:gd name="T75" fmla="*/ 0 h 53"/>
                  <a:gd name="T76" fmla="*/ 43 w 91"/>
                  <a:gd name="T77" fmla="*/ 5 h 53"/>
                  <a:gd name="T78" fmla="*/ 58 w 91"/>
                  <a:gd name="T79" fmla="*/ 5 h 53"/>
                  <a:gd name="T80" fmla="*/ 72 w 91"/>
                  <a:gd name="T81" fmla="*/ 5 h 53"/>
                  <a:gd name="T82" fmla="*/ 72 w 91"/>
                  <a:gd name="T83" fmla="*/ 10 h 53"/>
                  <a:gd name="T84" fmla="*/ 77 w 91"/>
                  <a:gd name="T85" fmla="*/ 15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91" h="53">
                    <a:moveTo>
                      <a:pt x="77" y="15"/>
                    </a:moveTo>
                    <a:lnTo>
                      <a:pt x="72" y="10"/>
                    </a:lnTo>
                    <a:lnTo>
                      <a:pt x="67" y="10"/>
                    </a:lnTo>
                    <a:lnTo>
                      <a:pt x="62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62" y="24"/>
                    </a:lnTo>
                    <a:lnTo>
                      <a:pt x="58" y="19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48" y="24"/>
                    </a:lnTo>
                    <a:lnTo>
                      <a:pt x="48" y="24"/>
                    </a:lnTo>
                    <a:lnTo>
                      <a:pt x="53" y="29"/>
                    </a:lnTo>
                    <a:lnTo>
                      <a:pt x="53" y="29"/>
                    </a:lnTo>
                    <a:lnTo>
                      <a:pt x="53" y="34"/>
                    </a:lnTo>
                    <a:lnTo>
                      <a:pt x="48" y="39"/>
                    </a:lnTo>
                    <a:lnTo>
                      <a:pt x="43" y="39"/>
                    </a:lnTo>
                    <a:lnTo>
                      <a:pt x="43" y="43"/>
                    </a:lnTo>
                    <a:lnTo>
                      <a:pt x="48" y="43"/>
                    </a:lnTo>
                    <a:lnTo>
                      <a:pt x="58" y="43"/>
                    </a:lnTo>
                    <a:lnTo>
                      <a:pt x="62" y="39"/>
                    </a:lnTo>
                    <a:lnTo>
                      <a:pt x="67" y="34"/>
                    </a:lnTo>
                    <a:lnTo>
                      <a:pt x="72" y="34"/>
                    </a:lnTo>
                    <a:lnTo>
                      <a:pt x="72" y="29"/>
                    </a:lnTo>
                    <a:lnTo>
                      <a:pt x="72" y="29"/>
                    </a:lnTo>
                    <a:lnTo>
                      <a:pt x="77" y="24"/>
                    </a:lnTo>
                    <a:lnTo>
                      <a:pt x="82" y="24"/>
                    </a:lnTo>
                    <a:lnTo>
                      <a:pt x="82" y="24"/>
                    </a:lnTo>
                    <a:lnTo>
                      <a:pt x="82" y="19"/>
                    </a:lnTo>
                    <a:lnTo>
                      <a:pt x="91" y="29"/>
                    </a:lnTo>
                    <a:lnTo>
                      <a:pt x="62" y="39"/>
                    </a:lnTo>
                    <a:lnTo>
                      <a:pt x="34" y="53"/>
                    </a:lnTo>
                    <a:lnTo>
                      <a:pt x="0" y="43"/>
                    </a:lnTo>
                    <a:lnTo>
                      <a:pt x="5" y="29"/>
                    </a:lnTo>
                    <a:lnTo>
                      <a:pt x="10" y="19"/>
                    </a:lnTo>
                    <a:lnTo>
                      <a:pt x="19" y="10"/>
                    </a:lnTo>
                    <a:lnTo>
                      <a:pt x="24" y="5"/>
                    </a:lnTo>
                    <a:lnTo>
                      <a:pt x="29" y="0"/>
                    </a:lnTo>
                    <a:lnTo>
                      <a:pt x="43" y="5"/>
                    </a:lnTo>
                    <a:lnTo>
                      <a:pt x="58" y="5"/>
                    </a:lnTo>
                    <a:lnTo>
                      <a:pt x="72" y="5"/>
                    </a:lnTo>
                    <a:lnTo>
                      <a:pt x="72" y="10"/>
                    </a:lnTo>
                    <a:lnTo>
                      <a:pt x="77" y="1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0" name="Freeform 728">
                <a:extLst>
                  <a:ext uri="{FF2B5EF4-FFF2-40B4-BE49-F238E27FC236}">
                    <a16:creationId xmlns:a16="http://schemas.microsoft.com/office/drawing/2014/main" id="{5CE9E690-6A8A-40D4-9F08-4BC11EFEF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3" y="3327"/>
                <a:ext cx="19" cy="14"/>
              </a:xfrm>
              <a:custGeom>
                <a:avLst/>
                <a:gdLst>
                  <a:gd name="T0" fmla="*/ 19 w 19"/>
                  <a:gd name="T1" fmla="*/ 14 h 14"/>
                  <a:gd name="T2" fmla="*/ 10 w 19"/>
                  <a:gd name="T3" fmla="*/ 10 h 14"/>
                  <a:gd name="T4" fmla="*/ 0 w 19"/>
                  <a:gd name="T5" fmla="*/ 5 h 14"/>
                  <a:gd name="T6" fmla="*/ 5 w 19"/>
                  <a:gd name="T7" fmla="*/ 0 h 14"/>
                  <a:gd name="T8" fmla="*/ 14 w 19"/>
                  <a:gd name="T9" fmla="*/ 5 h 14"/>
                  <a:gd name="T10" fmla="*/ 19 w 19"/>
                  <a:gd name="T11" fmla="*/ 10 h 14"/>
                  <a:gd name="T12" fmla="*/ 19 w 19"/>
                  <a:gd name="T13" fmla="*/ 10 h 14"/>
                  <a:gd name="T14" fmla="*/ 19 w 19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14">
                    <a:moveTo>
                      <a:pt x="19" y="14"/>
                    </a:moveTo>
                    <a:lnTo>
                      <a:pt x="10" y="10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14" y="5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1" name="Freeform 729">
                <a:extLst>
                  <a:ext uri="{FF2B5EF4-FFF2-40B4-BE49-F238E27FC236}">
                    <a16:creationId xmlns:a16="http://schemas.microsoft.com/office/drawing/2014/main" id="{DE2F94C1-660E-4AC2-A435-2B42B872E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9" y="3332"/>
                <a:ext cx="48" cy="33"/>
              </a:xfrm>
              <a:custGeom>
                <a:avLst/>
                <a:gdLst>
                  <a:gd name="T0" fmla="*/ 48 w 48"/>
                  <a:gd name="T1" fmla="*/ 24 h 33"/>
                  <a:gd name="T2" fmla="*/ 39 w 48"/>
                  <a:gd name="T3" fmla="*/ 24 h 33"/>
                  <a:gd name="T4" fmla="*/ 34 w 48"/>
                  <a:gd name="T5" fmla="*/ 33 h 33"/>
                  <a:gd name="T6" fmla="*/ 29 w 48"/>
                  <a:gd name="T7" fmla="*/ 33 h 33"/>
                  <a:gd name="T8" fmla="*/ 24 w 48"/>
                  <a:gd name="T9" fmla="*/ 33 h 33"/>
                  <a:gd name="T10" fmla="*/ 19 w 48"/>
                  <a:gd name="T11" fmla="*/ 24 h 33"/>
                  <a:gd name="T12" fmla="*/ 15 w 48"/>
                  <a:gd name="T13" fmla="*/ 19 h 33"/>
                  <a:gd name="T14" fmla="*/ 10 w 48"/>
                  <a:gd name="T15" fmla="*/ 14 h 33"/>
                  <a:gd name="T16" fmla="*/ 5 w 48"/>
                  <a:gd name="T17" fmla="*/ 14 h 33"/>
                  <a:gd name="T18" fmla="*/ 0 w 48"/>
                  <a:gd name="T19" fmla="*/ 14 h 33"/>
                  <a:gd name="T20" fmla="*/ 5 w 48"/>
                  <a:gd name="T21" fmla="*/ 14 h 33"/>
                  <a:gd name="T22" fmla="*/ 5 w 48"/>
                  <a:gd name="T23" fmla="*/ 9 h 33"/>
                  <a:gd name="T24" fmla="*/ 15 w 48"/>
                  <a:gd name="T25" fmla="*/ 9 h 33"/>
                  <a:gd name="T26" fmla="*/ 24 w 48"/>
                  <a:gd name="T27" fmla="*/ 14 h 33"/>
                  <a:gd name="T28" fmla="*/ 29 w 48"/>
                  <a:gd name="T29" fmla="*/ 19 h 33"/>
                  <a:gd name="T30" fmla="*/ 34 w 48"/>
                  <a:gd name="T31" fmla="*/ 24 h 33"/>
                  <a:gd name="T32" fmla="*/ 39 w 48"/>
                  <a:gd name="T33" fmla="*/ 0 h 33"/>
                  <a:gd name="T34" fmla="*/ 43 w 48"/>
                  <a:gd name="T35" fmla="*/ 5 h 33"/>
                  <a:gd name="T36" fmla="*/ 48 w 48"/>
                  <a:gd name="T37" fmla="*/ 9 h 33"/>
                  <a:gd name="T38" fmla="*/ 48 w 48"/>
                  <a:gd name="T39" fmla="*/ 19 h 33"/>
                  <a:gd name="T40" fmla="*/ 48 w 48"/>
                  <a:gd name="T41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8" h="33">
                    <a:moveTo>
                      <a:pt x="48" y="24"/>
                    </a:moveTo>
                    <a:lnTo>
                      <a:pt x="39" y="24"/>
                    </a:lnTo>
                    <a:lnTo>
                      <a:pt x="34" y="33"/>
                    </a:lnTo>
                    <a:lnTo>
                      <a:pt x="29" y="33"/>
                    </a:lnTo>
                    <a:lnTo>
                      <a:pt x="24" y="33"/>
                    </a:lnTo>
                    <a:lnTo>
                      <a:pt x="19" y="24"/>
                    </a:lnTo>
                    <a:lnTo>
                      <a:pt x="15" y="19"/>
                    </a:lnTo>
                    <a:lnTo>
                      <a:pt x="10" y="14"/>
                    </a:lnTo>
                    <a:lnTo>
                      <a:pt x="5" y="14"/>
                    </a:lnTo>
                    <a:lnTo>
                      <a:pt x="0" y="14"/>
                    </a:lnTo>
                    <a:lnTo>
                      <a:pt x="5" y="14"/>
                    </a:lnTo>
                    <a:lnTo>
                      <a:pt x="5" y="9"/>
                    </a:lnTo>
                    <a:lnTo>
                      <a:pt x="15" y="9"/>
                    </a:lnTo>
                    <a:lnTo>
                      <a:pt x="24" y="14"/>
                    </a:lnTo>
                    <a:lnTo>
                      <a:pt x="29" y="19"/>
                    </a:lnTo>
                    <a:lnTo>
                      <a:pt x="34" y="24"/>
                    </a:lnTo>
                    <a:lnTo>
                      <a:pt x="39" y="0"/>
                    </a:lnTo>
                    <a:lnTo>
                      <a:pt x="43" y="5"/>
                    </a:lnTo>
                    <a:lnTo>
                      <a:pt x="48" y="9"/>
                    </a:lnTo>
                    <a:lnTo>
                      <a:pt x="48" y="19"/>
                    </a:lnTo>
                    <a:lnTo>
                      <a:pt x="48" y="2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2" name="Freeform 730">
                <a:extLst>
                  <a:ext uri="{FF2B5EF4-FFF2-40B4-BE49-F238E27FC236}">
                    <a16:creationId xmlns:a16="http://schemas.microsoft.com/office/drawing/2014/main" id="{AEBDF583-01FF-4277-BDCB-849E75A17D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3" y="3346"/>
                <a:ext cx="24" cy="19"/>
              </a:xfrm>
              <a:custGeom>
                <a:avLst/>
                <a:gdLst>
                  <a:gd name="T0" fmla="*/ 24 w 24"/>
                  <a:gd name="T1" fmla="*/ 10 h 19"/>
                  <a:gd name="T2" fmla="*/ 24 w 24"/>
                  <a:gd name="T3" fmla="*/ 10 h 19"/>
                  <a:gd name="T4" fmla="*/ 24 w 24"/>
                  <a:gd name="T5" fmla="*/ 15 h 19"/>
                  <a:gd name="T6" fmla="*/ 20 w 24"/>
                  <a:gd name="T7" fmla="*/ 15 h 19"/>
                  <a:gd name="T8" fmla="*/ 15 w 24"/>
                  <a:gd name="T9" fmla="*/ 10 h 19"/>
                  <a:gd name="T10" fmla="*/ 15 w 24"/>
                  <a:gd name="T11" fmla="*/ 15 h 19"/>
                  <a:gd name="T12" fmla="*/ 15 w 24"/>
                  <a:gd name="T13" fmla="*/ 15 h 19"/>
                  <a:gd name="T14" fmla="*/ 10 w 24"/>
                  <a:gd name="T15" fmla="*/ 19 h 19"/>
                  <a:gd name="T16" fmla="*/ 5 w 24"/>
                  <a:gd name="T17" fmla="*/ 19 h 19"/>
                  <a:gd name="T18" fmla="*/ 0 w 24"/>
                  <a:gd name="T19" fmla="*/ 15 h 19"/>
                  <a:gd name="T20" fmla="*/ 0 w 24"/>
                  <a:gd name="T21" fmla="*/ 10 h 19"/>
                  <a:gd name="T22" fmla="*/ 15 w 24"/>
                  <a:gd name="T23" fmla="*/ 10 h 19"/>
                  <a:gd name="T24" fmla="*/ 5 w 24"/>
                  <a:gd name="T25" fmla="*/ 0 h 19"/>
                  <a:gd name="T26" fmla="*/ 5 w 24"/>
                  <a:gd name="T27" fmla="*/ 0 h 19"/>
                  <a:gd name="T28" fmla="*/ 5 w 24"/>
                  <a:gd name="T29" fmla="*/ 0 h 19"/>
                  <a:gd name="T30" fmla="*/ 15 w 24"/>
                  <a:gd name="T31" fmla="*/ 0 h 19"/>
                  <a:gd name="T32" fmla="*/ 20 w 24"/>
                  <a:gd name="T33" fmla="*/ 5 h 19"/>
                  <a:gd name="T34" fmla="*/ 24 w 24"/>
                  <a:gd name="T35" fmla="*/ 5 h 19"/>
                  <a:gd name="T36" fmla="*/ 24 w 24"/>
                  <a:gd name="T3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4" h="19">
                    <a:moveTo>
                      <a:pt x="24" y="10"/>
                    </a:moveTo>
                    <a:lnTo>
                      <a:pt x="24" y="10"/>
                    </a:lnTo>
                    <a:lnTo>
                      <a:pt x="24" y="15"/>
                    </a:lnTo>
                    <a:lnTo>
                      <a:pt x="20" y="15"/>
                    </a:lnTo>
                    <a:lnTo>
                      <a:pt x="15" y="10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0" y="19"/>
                    </a:lnTo>
                    <a:lnTo>
                      <a:pt x="5" y="19"/>
                    </a:lnTo>
                    <a:lnTo>
                      <a:pt x="0" y="15"/>
                    </a:lnTo>
                    <a:lnTo>
                      <a:pt x="0" y="10"/>
                    </a:lnTo>
                    <a:lnTo>
                      <a:pt x="15" y="1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15" y="0"/>
                    </a:lnTo>
                    <a:lnTo>
                      <a:pt x="20" y="5"/>
                    </a:lnTo>
                    <a:lnTo>
                      <a:pt x="24" y="5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3" name="Freeform 731">
                <a:extLst>
                  <a:ext uri="{FF2B5EF4-FFF2-40B4-BE49-F238E27FC236}">
                    <a16:creationId xmlns:a16="http://schemas.microsoft.com/office/drawing/2014/main" id="{821DD48E-D6C7-4B40-B782-F4C6182D7B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7" y="3351"/>
                <a:ext cx="116" cy="72"/>
              </a:xfrm>
              <a:custGeom>
                <a:avLst/>
                <a:gdLst>
                  <a:gd name="T0" fmla="*/ 49 w 116"/>
                  <a:gd name="T1" fmla="*/ 10 h 72"/>
                  <a:gd name="T2" fmla="*/ 53 w 116"/>
                  <a:gd name="T3" fmla="*/ 5 h 72"/>
                  <a:gd name="T4" fmla="*/ 53 w 116"/>
                  <a:gd name="T5" fmla="*/ 0 h 72"/>
                  <a:gd name="T6" fmla="*/ 63 w 116"/>
                  <a:gd name="T7" fmla="*/ 10 h 72"/>
                  <a:gd name="T8" fmla="*/ 73 w 116"/>
                  <a:gd name="T9" fmla="*/ 14 h 72"/>
                  <a:gd name="T10" fmla="*/ 87 w 116"/>
                  <a:gd name="T11" fmla="*/ 19 h 72"/>
                  <a:gd name="T12" fmla="*/ 97 w 116"/>
                  <a:gd name="T13" fmla="*/ 24 h 72"/>
                  <a:gd name="T14" fmla="*/ 101 w 116"/>
                  <a:gd name="T15" fmla="*/ 29 h 72"/>
                  <a:gd name="T16" fmla="*/ 106 w 116"/>
                  <a:gd name="T17" fmla="*/ 38 h 72"/>
                  <a:gd name="T18" fmla="*/ 101 w 116"/>
                  <a:gd name="T19" fmla="*/ 48 h 72"/>
                  <a:gd name="T20" fmla="*/ 116 w 116"/>
                  <a:gd name="T21" fmla="*/ 58 h 72"/>
                  <a:gd name="T22" fmla="*/ 106 w 116"/>
                  <a:gd name="T23" fmla="*/ 62 h 72"/>
                  <a:gd name="T24" fmla="*/ 101 w 116"/>
                  <a:gd name="T25" fmla="*/ 62 h 72"/>
                  <a:gd name="T26" fmla="*/ 92 w 116"/>
                  <a:gd name="T27" fmla="*/ 67 h 72"/>
                  <a:gd name="T28" fmla="*/ 77 w 116"/>
                  <a:gd name="T29" fmla="*/ 67 h 72"/>
                  <a:gd name="T30" fmla="*/ 73 w 116"/>
                  <a:gd name="T31" fmla="*/ 67 h 72"/>
                  <a:gd name="T32" fmla="*/ 68 w 116"/>
                  <a:gd name="T33" fmla="*/ 72 h 72"/>
                  <a:gd name="T34" fmla="*/ 63 w 116"/>
                  <a:gd name="T35" fmla="*/ 67 h 72"/>
                  <a:gd name="T36" fmla="*/ 58 w 116"/>
                  <a:gd name="T37" fmla="*/ 62 h 72"/>
                  <a:gd name="T38" fmla="*/ 53 w 116"/>
                  <a:gd name="T39" fmla="*/ 62 h 72"/>
                  <a:gd name="T40" fmla="*/ 53 w 116"/>
                  <a:gd name="T41" fmla="*/ 67 h 72"/>
                  <a:gd name="T42" fmla="*/ 44 w 116"/>
                  <a:gd name="T43" fmla="*/ 67 h 72"/>
                  <a:gd name="T44" fmla="*/ 39 w 116"/>
                  <a:gd name="T45" fmla="*/ 72 h 72"/>
                  <a:gd name="T46" fmla="*/ 34 w 116"/>
                  <a:gd name="T47" fmla="*/ 72 h 72"/>
                  <a:gd name="T48" fmla="*/ 24 w 116"/>
                  <a:gd name="T49" fmla="*/ 67 h 72"/>
                  <a:gd name="T50" fmla="*/ 15 w 116"/>
                  <a:gd name="T51" fmla="*/ 62 h 72"/>
                  <a:gd name="T52" fmla="*/ 5 w 116"/>
                  <a:gd name="T53" fmla="*/ 58 h 72"/>
                  <a:gd name="T54" fmla="*/ 0 w 116"/>
                  <a:gd name="T55" fmla="*/ 53 h 72"/>
                  <a:gd name="T56" fmla="*/ 0 w 116"/>
                  <a:gd name="T57" fmla="*/ 43 h 72"/>
                  <a:gd name="T58" fmla="*/ 5 w 116"/>
                  <a:gd name="T59" fmla="*/ 34 h 72"/>
                  <a:gd name="T60" fmla="*/ 10 w 116"/>
                  <a:gd name="T61" fmla="*/ 29 h 72"/>
                  <a:gd name="T62" fmla="*/ 15 w 116"/>
                  <a:gd name="T63" fmla="*/ 24 h 72"/>
                  <a:gd name="T64" fmla="*/ 24 w 116"/>
                  <a:gd name="T65" fmla="*/ 10 h 72"/>
                  <a:gd name="T66" fmla="*/ 34 w 116"/>
                  <a:gd name="T67" fmla="*/ 0 h 72"/>
                  <a:gd name="T68" fmla="*/ 44 w 116"/>
                  <a:gd name="T69" fmla="*/ 5 h 72"/>
                  <a:gd name="T70" fmla="*/ 49 w 116"/>
                  <a:gd name="T71" fmla="*/ 1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6" h="72">
                    <a:moveTo>
                      <a:pt x="49" y="10"/>
                    </a:moveTo>
                    <a:lnTo>
                      <a:pt x="53" y="5"/>
                    </a:lnTo>
                    <a:lnTo>
                      <a:pt x="53" y="0"/>
                    </a:lnTo>
                    <a:lnTo>
                      <a:pt x="63" y="10"/>
                    </a:lnTo>
                    <a:lnTo>
                      <a:pt x="73" y="14"/>
                    </a:lnTo>
                    <a:lnTo>
                      <a:pt x="87" y="19"/>
                    </a:lnTo>
                    <a:lnTo>
                      <a:pt x="97" y="24"/>
                    </a:lnTo>
                    <a:lnTo>
                      <a:pt x="101" y="29"/>
                    </a:lnTo>
                    <a:lnTo>
                      <a:pt x="106" y="38"/>
                    </a:lnTo>
                    <a:lnTo>
                      <a:pt x="101" y="48"/>
                    </a:lnTo>
                    <a:lnTo>
                      <a:pt x="116" y="58"/>
                    </a:lnTo>
                    <a:lnTo>
                      <a:pt x="106" y="62"/>
                    </a:lnTo>
                    <a:lnTo>
                      <a:pt x="101" y="62"/>
                    </a:lnTo>
                    <a:lnTo>
                      <a:pt x="92" y="67"/>
                    </a:lnTo>
                    <a:lnTo>
                      <a:pt x="77" y="67"/>
                    </a:lnTo>
                    <a:lnTo>
                      <a:pt x="73" y="67"/>
                    </a:lnTo>
                    <a:lnTo>
                      <a:pt x="68" y="72"/>
                    </a:lnTo>
                    <a:lnTo>
                      <a:pt x="63" y="67"/>
                    </a:lnTo>
                    <a:lnTo>
                      <a:pt x="58" y="62"/>
                    </a:lnTo>
                    <a:lnTo>
                      <a:pt x="53" y="62"/>
                    </a:lnTo>
                    <a:lnTo>
                      <a:pt x="53" y="67"/>
                    </a:lnTo>
                    <a:lnTo>
                      <a:pt x="44" y="67"/>
                    </a:lnTo>
                    <a:lnTo>
                      <a:pt x="39" y="72"/>
                    </a:lnTo>
                    <a:lnTo>
                      <a:pt x="34" y="72"/>
                    </a:lnTo>
                    <a:lnTo>
                      <a:pt x="24" y="67"/>
                    </a:lnTo>
                    <a:lnTo>
                      <a:pt x="15" y="62"/>
                    </a:lnTo>
                    <a:lnTo>
                      <a:pt x="5" y="58"/>
                    </a:lnTo>
                    <a:lnTo>
                      <a:pt x="0" y="53"/>
                    </a:lnTo>
                    <a:lnTo>
                      <a:pt x="0" y="43"/>
                    </a:lnTo>
                    <a:lnTo>
                      <a:pt x="5" y="34"/>
                    </a:lnTo>
                    <a:lnTo>
                      <a:pt x="10" y="29"/>
                    </a:lnTo>
                    <a:lnTo>
                      <a:pt x="15" y="24"/>
                    </a:lnTo>
                    <a:lnTo>
                      <a:pt x="24" y="10"/>
                    </a:lnTo>
                    <a:lnTo>
                      <a:pt x="34" y="0"/>
                    </a:lnTo>
                    <a:lnTo>
                      <a:pt x="44" y="5"/>
                    </a:lnTo>
                    <a:lnTo>
                      <a:pt x="49" y="1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4" name="Freeform 732">
                <a:extLst>
                  <a:ext uri="{FF2B5EF4-FFF2-40B4-BE49-F238E27FC236}">
                    <a16:creationId xmlns:a16="http://schemas.microsoft.com/office/drawing/2014/main" id="{2E6D20A1-B5DB-4E26-B79C-090C82477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4" y="3375"/>
                <a:ext cx="20" cy="19"/>
              </a:xfrm>
              <a:custGeom>
                <a:avLst/>
                <a:gdLst>
                  <a:gd name="T0" fmla="*/ 20 w 20"/>
                  <a:gd name="T1" fmla="*/ 14 h 19"/>
                  <a:gd name="T2" fmla="*/ 20 w 20"/>
                  <a:gd name="T3" fmla="*/ 19 h 19"/>
                  <a:gd name="T4" fmla="*/ 15 w 20"/>
                  <a:gd name="T5" fmla="*/ 14 h 19"/>
                  <a:gd name="T6" fmla="*/ 10 w 20"/>
                  <a:gd name="T7" fmla="*/ 10 h 19"/>
                  <a:gd name="T8" fmla="*/ 5 w 20"/>
                  <a:gd name="T9" fmla="*/ 5 h 19"/>
                  <a:gd name="T10" fmla="*/ 0 w 20"/>
                  <a:gd name="T11" fmla="*/ 0 h 19"/>
                  <a:gd name="T12" fmla="*/ 5 w 20"/>
                  <a:gd name="T13" fmla="*/ 0 h 19"/>
                  <a:gd name="T14" fmla="*/ 10 w 20"/>
                  <a:gd name="T15" fmla="*/ 5 h 19"/>
                  <a:gd name="T16" fmla="*/ 20 w 20"/>
                  <a:gd name="T17" fmla="*/ 1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19">
                    <a:moveTo>
                      <a:pt x="20" y="14"/>
                    </a:moveTo>
                    <a:lnTo>
                      <a:pt x="20" y="19"/>
                    </a:lnTo>
                    <a:lnTo>
                      <a:pt x="15" y="14"/>
                    </a:lnTo>
                    <a:lnTo>
                      <a:pt x="10" y="10"/>
                    </a:lnTo>
                    <a:lnTo>
                      <a:pt x="5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10" y="5"/>
                    </a:lnTo>
                    <a:lnTo>
                      <a:pt x="20" y="1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5" name="Freeform 733">
                <a:extLst>
                  <a:ext uri="{FF2B5EF4-FFF2-40B4-BE49-F238E27FC236}">
                    <a16:creationId xmlns:a16="http://schemas.microsoft.com/office/drawing/2014/main" id="{4F2EFFF8-14BD-42E1-B12B-15497CA431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5" y="3385"/>
                <a:ext cx="19" cy="14"/>
              </a:xfrm>
              <a:custGeom>
                <a:avLst/>
                <a:gdLst>
                  <a:gd name="T0" fmla="*/ 19 w 19"/>
                  <a:gd name="T1" fmla="*/ 9 h 14"/>
                  <a:gd name="T2" fmla="*/ 19 w 19"/>
                  <a:gd name="T3" fmla="*/ 14 h 14"/>
                  <a:gd name="T4" fmla="*/ 14 w 19"/>
                  <a:gd name="T5" fmla="*/ 9 h 14"/>
                  <a:gd name="T6" fmla="*/ 5 w 19"/>
                  <a:gd name="T7" fmla="*/ 9 h 14"/>
                  <a:gd name="T8" fmla="*/ 0 w 19"/>
                  <a:gd name="T9" fmla="*/ 9 h 14"/>
                  <a:gd name="T10" fmla="*/ 0 w 19"/>
                  <a:gd name="T11" fmla="*/ 4 h 14"/>
                  <a:gd name="T12" fmla="*/ 5 w 19"/>
                  <a:gd name="T13" fmla="*/ 0 h 14"/>
                  <a:gd name="T14" fmla="*/ 9 w 19"/>
                  <a:gd name="T15" fmla="*/ 4 h 14"/>
                  <a:gd name="T16" fmla="*/ 14 w 19"/>
                  <a:gd name="T17" fmla="*/ 4 h 14"/>
                  <a:gd name="T18" fmla="*/ 19 w 19"/>
                  <a:gd name="T19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14">
                    <a:moveTo>
                      <a:pt x="19" y="9"/>
                    </a:moveTo>
                    <a:lnTo>
                      <a:pt x="19" y="14"/>
                    </a:lnTo>
                    <a:lnTo>
                      <a:pt x="14" y="9"/>
                    </a:lnTo>
                    <a:lnTo>
                      <a:pt x="5" y="9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9" y="4"/>
                    </a:lnTo>
                    <a:lnTo>
                      <a:pt x="14" y="4"/>
                    </a:ln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6" name="Freeform 734">
                <a:extLst>
                  <a:ext uri="{FF2B5EF4-FFF2-40B4-BE49-F238E27FC236}">
                    <a16:creationId xmlns:a16="http://schemas.microsoft.com/office/drawing/2014/main" id="{DE406C90-844B-4104-B286-BE97C8122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116"/>
                <a:ext cx="154" cy="158"/>
              </a:xfrm>
              <a:custGeom>
                <a:avLst/>
                <a:gdLst>
                  <a:gd name="T0" fmla="*/ 67 w 154"/>
                  <a:gd name="T1" fmla="*/ 158 h 158"/>
                  <a:gd name="T2" fmla="*/ 14 w 154"/>
                  <a:gd name="T3" fmla="*/ 158 h 158"/>
                  <a:gd name="T4" fmla="*/ 5 w 154"/>
                  <a:gd name="T5" fmla="*/ 120 h 158"/>
                  <a:gd name="T6" fmla="*/ 0 w 154"/>
                  <a:gd name="T7" fmla="*/ 81 h 158"/>
                  <a:gd name="T8" fmla="*/ 0 w 154"/>
                  <a:gd name="T9" fmla="*/ 38 h 158"/>
                  <a:gd name="T10" fmla="*/ 0 w 154"/>
                  <a:gd name="T11" fmla="*/ 0 h 158"/>
                  <a:gd name="T12" fmla="*/ 19 w 154"/>
                  <a:gd name="T13" fmla="*/ 0 h 158"/>
                  <a:gd name="T14" fmla="*/ 14 w 154"/>
                  <a:gd name="T15" fmla="*/ 19 h 158"/>
                  <a:gd name="T16" fmla="*/ 14 w 154"/>
                  <a:gd name="T17" fmla="*/ 38 h 158"/>
                  <a:gd name="T18" fmla="*/ 19 w 154"/>
                  <a:gd name="T19" fmla="*/ 67 h 158"/>
                  <a:gd name="T20" fmla="*/ 19 w 154"/>
                  <a:gd name="T21" fmla="*/ 100 h 158"/>
                  <a:gd name="T22" fmla="*/ 24 w 154"/>
                  <a:gd name="T23" fmla="*/ 129 h 158"/>
                  <a:gd name="T24" fmla="*/ 24 w 154"/>
                  <a:gd name="T25" fmla="*/ 144 h 158"/>
                  <a:gd name="T26" fmla="*/ 29 w 154"/>
                  <a:gd name="T27" fmla="*/ 158 h 158"/>
                  <a:gd name="T28" fmla="*/ 48 w 154"/>
                  <a:gd name="T29" fmla="*/ 153 h 158"/>
                  <a:gd name="T30" fmla="*/ 67 w 154"/>
                  <a:gd name="T31" fmla="*/ 139 h 158"/>
                  <a:gd name="T32" fmla="*/ 77 w 154"/>
                  <a:gd name="T33" fmla="*/ 134 h 158"/>
                  <a:gd name="T34" fmla="*/ 82 w 154"/>
                  <a:gd name="T35" fmla="*/ 125 h 158"/>
                  <a:gd name="T36" fmla="*/ 86 w 154"/>
                  <a:gd name="T37" fmla="*/ 115 h 158"/>
                  <a:gd name="T38" fmla="*/ 91 w 154"/>
                  <a:gd name="T39" fmla="*/ 105 h 158"/>
                  <a:gd name="T40" fmla="*/ 101 w 154"/>
                  <a:gd name="T41" fmla="*/ 100 h 158"/>
                  <a:gd name="T42" fmla="*/ 106 w 154"/>
                  <a:gd name="T43" fmla="*/ 91 h 158"/>
                  <a:gd name="T44" fmla="*/ 115 w 154"/>
                  <a:gd name="T45" fmla="*/ 67 h 158"/>
                  <a:gd name="T46" fmla="*/ 106 w 154"/>
                  <a:gd name="T47" fmla="*/ 43 h 158"/>
                  <a:gd name="T48" fmla="*/ 106 w 154"/>
                  <a:gd name="T49" fmla="*/ 33 h 158"/>
                  <a:gd name="T50" fmla="*/ 106 w 154"/>
                  <a:gd name="T51" fmla="*/ 28 h 158"/>
                  <a:gd name="T52" fmla="*/ 110 w 154"/>
                  <a:gd name="T53" fmla="*/ 24 h 158"/>
                  <a:gd name="T54" fmla="*/ 106 w 154"/>
                  <a:gd name="T55" fmla="*/ 9 h 158"/>
                  <a:gd name="T56" fmla="*/ 101 w 154"/>
                  <a:gd name="T57" fmla="*/ 0 h 158"/>
                  <a:gd name="T58" fmla="*/ 115 w 154"/>
                  <a:gd name="T59" fmla="*/ 0 h 158"/>
                  <a:gd name="T60" fmla="*/ 120 w 154"/>
                  <a:gd name="T61" fmla="*/ 19 h 158"/>
                  <a:gd name="T62" fmla="*/ 125 w 154"/>
                  <a:gd name="T63" fmla="*/ 28 h 158"/>
                  <a:gd name="T64" fmla="*/ 130 w 154"/>
                  <a:gd name="T65" fmla="*/ 57 h 158"/>
                  <a:gd name="T66" fmla="*/ 134 w 154"/>
                  <a:gd name="T67" fmla="*/ 67 h 158"/>
                  <a:gd name="T68" fmla="*/ 144 w 154"/>
                  <a:gd name="T69" fmla="*/ 81 h 158"/>
                  <a:gd name="T70" fmla="*/ 154 w 154"/>
                  <a:gd name="T71" fmla="*/ 96 h 158"/>
                  <a:gd name="T72" fmla="*/ 154 w 154"/>
                  <a:gd name="T73" fmla="*/ 100 h 158"/>
                  <a:gd name="T74" fmla="*/ 154 w 154"/>
                  <a:gd name="T75" fmla="*/ 105 h 158"/>
                  <a:gd name="T76" fmla="*/ 154 w 154"/>
                  <a:gd name="T77" fmla="*/ 105 h 158"/>
                  <a:gd name="T78" fmla="*/ 149 w 154"/>
                  <a:gd name="T79" fmla="*/ 115 h 158"/>
                  <a:gd name="T80" fmla="*/ 139 w 154"/>
                  <a:gd name="T81" fmla="*/ 120 h 158"/>
                  <a:gd name="T82" fmla="*/ 130 w 154"/>
                  <a:gd name="T83" fmla="*/ 125 h 158"/>
                  <a:gd name="T84" fmla="*/ 125 w 154"/>
                  <a:gd name="T85" fmla="*/ 125 h 158"/>
                  <a:gd name="T86" fmla="*/ 106 w 154"/>
                  <a:gd name="T87" fmla="*/ 125 h 158"/>
                  <a:gd name="T88" fmla="*/ 101 w 154"/>
                  <a:gd name="T89" fmla="*/ 125 h 158"/>
                  <a:gd name="T90" fmla="*/ 96 w 154"/>
                  <a:gd name="T91" fmla="*/ 129 h 158"/>
                  <a:gd name="T92" fmla="*/ 91 w 154"/>
                  <a:gd name="T93" fmla="*/ 134 h 158"/>
                  <a:gd name="T94" fmla="*/ 86 w 154"/>
                  <a:gd name="T95" fmla="*/ 139 h 158"/>
                  <a:gd name="T96" fmla="*/ 77 w 154"/>
                  <a:gd name="T97" fmla="*/ 149 h 158"/>
                  <a:gd name="T98" fmla="*/ 67 w 154"/>
                  <a:gd name="T99" fmla="*/ 15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4" h="158">
                    <a:moveTo>
                      <a:pt x="67" y="158"/>
                    </a:moveTo>
                    <a:lnTo>
                      <a:pt x="14" y="158"/>
                    </a:lnTo>
                    <a:lnTo>
                      <a:pt x="5" y="120"/>
                    </a:lnTo>
                    <a:lnTo>
                      <a:pt x="0" y="81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4" y="19"/>
                    </a:lnTo>
                    <a:lnTo>
                      <a:pt x="14" y="38"/>
                    </a:lnTo>
                    <a:lnTo>
                      <a:pt x="19" y="67"/>
                    </a:lnTo>
                    <a:lnTo>
                      <a:pt x="19" y="100"/>
                    </a:lnTo>
                    <a:lnTo>
                      <a:pt x="24" y="129"/>
                    </a:lnTo>
                    <a:lnTo>
                      <a:pt x="24" y="144"/>
                    </a:lnTo>
                    <a:lnTo>
                      <a:pt x="29" y="158"/>
                    </a:lnTo>
                    <a:lnTo>
                      <a:pt x="48" y="153"/>
                    </a:lnTo>
                    <a:lnTo>
                      <a:pt x="67" y="139"/>
                    </a:lnTo>
                    <a:lnTo>
                      <a:pt x="77" y="134"/>
                    </a:lnTo>
                    <a:lnTo>
                      <a:pt x="82" y="125"/>
                    </a:lnTo>
                    <a:lnTo>
                      <a:pt x="86" y="115"/>
                    </a:lnTo>
                    <a:lnTo>
                      <a:pt x="91" y="105"/>
                    </a:lnTo>
                    <a:lnTo>
                      <a:pt x="101" y="100"/>
                    </a:lnTo>
                    <a:lnTo>
                      <a:pt x="106" y="91"/>
                    </a:lnTo>
                    <a:lnTo>
                      <a:pt x="115" y="67"/>
                    </a:lnTo>
                    <a:lnTo>
                      <a:pt x="106" y="43"/>
                    </a:lnTo>
                    <a:lnTo>
                      <a:pt x="106" y="33"/>
                    </a:lnTo>
                    <a:lnTo>
                      <a:pt x="106" y="28"/>
                    </a:lnTo>
                    <a:lnTo>
                      <a:pt x="110" y="24"/>
                    </a:lnTo>
                    <a:lnTo>
                      <a:pt x="106" y="9"/>
                    </a:lnTo>
                    <a:lnTo>
                      <a:pt x="101" y="0"/>
                    </a:lnTo>
                    <a:lnTo>
                      <a:pt x="115" y="0"/>
                    </a:lnTo>
                    <a:lnTo>
                      <a:pt x="120" y="19"/>
                    </a:lnTo>
                    <a:lnTo>
                      <a:pt x="125" y="28"/>
                    </a:lnTo>
                    <a:lnTo>
                      <a:pt x="130" y="57"/>
                    </a:lnTo>
                    <a:lnTo>
                      <a:pt x="134" y="67"/>
                    </a:lnTo>
                    <a:lnTo>
                      <a:pt x="144" y="81"/>
                    </a:lnTo>
                    <a:lnTo>
                      <a:pt x="154" y="96"/>
                    </a:lnTo>
                    <a:lnTo>
                      <a:pt x="154" y="100"/>
                    </a:lnTo>
                    <a:lnTo>
                      <a:pt x="154" y="105"/>
                    </a:lnTo>
                    <a:lnTo>
                      <a:pt x="154" y="105"/>
                    </a:lnTo>
                    <a:lnTo>
                      <a:pt x="149" y="115"/>
                    </a:lnTo>
                    <a:lnTo>
                      <a:pt x="139" y="120"/>
                    </a:lnTo>
                    <a:lnTo>
                      <a:pt x="130" y="125"/>
                    </a:lnTo>
                    <a:lnTo>
                      <a:pt x="125" y="125"/>
                    </a:lnTo>
                    <a:lnTo>
                      <a:pt x="106" y="125"/>
                    </a:lnTo>
                    <a:lnTo>
                      <a:pt x="101" y="125"/>
                    </a:lnTo>
                    <a:lnTo>
                      <a:pt x="96" y="129"/>
                    </a:lnTo>
                    <a:lnTo>
                      <a:pt x="91" y="134"/>
                    </a:lnTo>
                    <a:lnTo>
                      <a:pt x="86" y="139"/>
                    </a:lnTo>
                    <a:lnTo>
                      <a:pt x="77" y="149"/>
                    </a:lnTo>
                    <a:lnTo>
                      <a:pt x="67" y="15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7" name="Freeform 735">
                <a:extLst>
                  <a:ext uri="{FF2B5EF4-FFF2-40B4-BE49-F238E27FC236}">
                    <a16:creationId xmlns:a16="http://schemas.microsoft.com/office/drawing/2014/main" id="{70FF13BC-D42E-4B0F-8B57-58A2453E1A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4" y="3116"/>
                <a:ext cx="87" cy="158"/>
              </a:xfrm>
              <a:custGeom>
                <a:avLst/>
                <a:gdLst>
                  <a:gd name="T0" fmla="*/ 0 w 87"/>
                  <a:gd name="T1" fmla="*/ 158 h 158"/>
                  <a:gd name="T2" fmla="*/ 20 w 87"/>
                  <a:gd name="T3" fmla="*/ 134 h 158"/>
                  <a:gd name="T4" fmla="*/ 34 w 87"/>
                  <a:gd name="T5" fmla="*/ 115 h 158"/>
                  <a:gd name="T6" fmla="*/ 44 w 87"/>
                  <a:gd name="T7" fmla="*/ 105 h 158"/>
                  <a:gd name="T8" fmla="*/ 48 w 87"/>
                  <a:gd name="T9" fmla="*/ 91 h 158"/>
                  <a:gd name="T10" fmla="*/ 58 w 87"/>
                  <a:gd name="T11" fmla="*/ 67 h 158"/>
                  <a:gd name="T12" fmla="*/ 63 w 87"/>
                  <a:gd name="T13" fmla="*/ 48 h 158"/>
                  <a:gd name="T14" fmla="*/ 68 w 87"/>
                  <a:gd name="T15" fmla="*/ 24 h 158"/>
                  <a:gd name="T16" fmla="*/ 68 w 87"/>
                  <a:gd name="T17" fmla="*/ 0 h 158"/>
                  <a:gd name="T18" fmla="*/ 87 w 87"/>
                  <a:gd name="T19" fmla="*/ 0 h 158"/>
                  <a:gd name="T20" fmla="*/ 87 w 87"/>
                  <a:gd name="T21" fmla="*/ 9 h 158"/>
                  <a:gd name="T22" fmla="*/ 87 w 87"/>
                  <a:gd name="T23" fmla="*/ 19 h 158"/>
                  <a:gd name="T24" fmla="*/ 87 w 87"/>
                  <a:gd name="T25" fmla="*/ 28 h 158"/>
                  <a:gd name="T26" fmla="*/ 82 w 87"/>
                  <a:gd name="T27" fmla="*/ 38 h 158"/>
                  <a:gd name="T28" fmla="*/ 77 w 87"/>
                  <a:gd name="T29" fmla="*/ 57 h 158"/>
                  <a:gd name="T30" fmla="*/ 72 w 87"/>
                  <a:gd name="T31" fmla="*/ 76 h 158"/>
                  <a:gd name="T32" fmla="*/ 63 w 87"/>
                  <a:gd name="T33" fmla="*/ 91 h 158"/>
                  <a:gd name="T34" fmla="*/ 53 w 87"/>
                  <a:gd name="T35" fmla="*/ 105 h 158"/>
                  <a:gd name="T36" fmla="*/ 34 w 87"/>
                  <a:gd name="T37" fmla="*/ 134 h 158"/>
                  <a:gd name="T38" fmla="*/ 15 w 87"/>
                  <a:gd name="T39" fmla="*/ 158 h 158"/>
                  <a:gd name="T40" fmla="*/ 0 w 87"/>
                  <a:gd name="T41" fmla="*/ 15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158">
                    <a:moveTo>
                      <a:pt x="0" y="158"/>
                    </a:moveTo>
                    <a:lnTo>
                      <a:pt x="20" y="134"/>
                    </a:lnTo>
                    <a:lnTo>
                      <a:pt x="34" y="115"/>
                    </a:lnTo>
                    <a:lnTo>
                      <a:pt x="44" y="105"/>
                    </a:lnTo>
                    <a:lnTo>
                      <a:pt x="48" y="91"/>
                    </a:lnTo>
                    <a:lnTo>
                      <a:pt x="58" y="67"/>
                    </a:lnTo>
                    <a:lnTo>
                      <a:pt x="63" y="48"/>
                    </a:lnTo>
                    <a:lnTo>
                      <a:pt x="68" y="24"/>
                    </a:lnTo>
                    <a:lnTo>
                      <a:pt x="68" y="0"/>
                    </a:lnTo>
                    <a:lnTo>
                      <a:pt x="87" y="0"/>
                    </a:lnTo>
                    <a:lnTo>
                      <a:pt x="87" y="9"/>
                    </a:lnTo>
                    <a:lnTo>
                      <a:pt x="87" y="19"/>
                    </a:lnTo>
                    <a:lnTo>
                      <a:pt x="87" y="28"/>
                    </a:lnTo>
                    <a:lnTo>
                      <a:pt x="82" y="38"/>
                    </a:lnTo>
                    <a:lnTo>
                      <a:pt x="77" y="57"/>
                    </a:lnTo>
                    <a:lnTo>
                      <a:pt x="72" y="76"/>
                    </a:lnTo>
                    <a:lnTo>
                      <a:pt x="63" y="91"/>
                    </a:lnTo>
                    <a:lnTo>
                      <a:pt x="53" y="105"/>
                    </a:lnTo>
                    <a:lnTo>
                      <a:pt x="34" y="134"/>
                    </a:lnTo>
                    <a:lnTo>
                      <a:pt x="15" y="158"/>
                    </a:lnTo>
                    <a:lnTo>
                      <a:pt x="0" y="158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8" name="Freeform 736">
                <a:extLst>
                  <a:ext uri="{FF2B5EF4-FFF2-40B4-BE49-F238E27FC236}">
                    <a16:creationId xmlns:a16="http://schemas.microsoft.com/office/drawing/2014/main" id="{4640A1CE-5724-4068-96CE-E619019F6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0" y="3250"/>
                <a:ext cx="39" cy="5"/>
              </a:xfrm>
              <a:custGeom>
                <a:avLst/>
                <a:gdLst>
                  <a:gd name="T0" fmla="*/ 39 w 39"/>
                  <a:gd name="T1" fmla="*/ 5 h 5"/>
                  <a:gd name="T2" fmla="*/ 0 w 39"/>
                  <a:gd name="T3" fmla="*/ 5 h 5"/>
                  <a:gd name="T4" fmla="*/ 10 w 39"/>
                  <a:gd name="T5" fmla="*/ 0 h 5"/>
                  <a:gd name="T6" fmla="*/ 20 w 39"/>
                  <a:gd name="T7" fmla="*/ 0 h 5"/>
                  <a:gd name="T8" fmla="*/ 29 w 39"/>
                  <a:gd name="T9" fmla="*/ 5 h 5"/>
                  <a:gd name="T10" fmla="*/ 39 w 39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" h="5">
                    <a:moveTo>
                      <a:pt x="39" y="5"/>
                    </a:moveTo>
                    <a:lnTo>
                      <a:pt x="0" y="5"/>
                    </a:lnTo>
                    <a:lnTo>
                      <a:pt x="10" y="0"/>
                    </a:lnTo>
                    <a:lnTo>
                      <a:pt x="20" y="0"/>
                    </a:lnTo>
                    <a:lnTo>
                      <a:pt x="29" y="5"/>
                    </a:lnTo>
                    <a:lnTo>
                      <a:pt x="39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49" name="Freeform 737">
                <a:extLst>
                  <a:ext uri="{FF2B5EF4-FFF2-40B4-BE49-F238E27FC236}">
                    <a16:creationId xmlns:a16="http://schemas.microsoft.com/office/drawing/2014/main" id="{E3154AF1-3851-4996-99DE-8B4950CB50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3" y="3173"/>
                <a:ext cx="149" cy="29"/>
              </a:xfrm>
              <a:custGeom>
                <a:avLst/>
                <a:gdLst>
                  <a:gd name="T0" fmla="*/ 149 w 149"/>
                  <a:gd name="T1" fmla="*/ 5 h 29"/>
                  <a:gd name="T2" fmla="*/ 149 w 149"/>
                  <a:gd name="T3" fmla="*/ 5 h 29"/>
                  <a:gd name="T4" fmla="*/ 144 w 149"/>
                  <a:gd name="T5" fmla="*/ 5 h 29"/>
                  <a:gd name="T6" fmla="*/ 139 w 149"/>
                  <a:gd name="T7" fmla="*/ 10 h 29"/>
                  <a:gd name="T8" fmla="*/ 130 w 149"/>
                  <a:gd name="T9" fmla="*/ 19 h 29"/>
                  <a:gd name="T10" fmla="*/ 135 w 149"/>
                  <a:gd name="T11" fmla="*/ 24 h 29"/>
                  <a:gd name="T12" fmla="*/ 115 w 149"/>
                  <a:gd name="T13" fmla="*/ 29 h 29"/>
                  <a:gd name="T14" fmla="*/ 101 w 149"/>
                  <a:gd name="T15" fmla="*/ 29 h 29"/>
                  <a:gd name="T16" fmla="*/ 67 w 149"/>
                  <a:gd name="T17" fmla="*/ 29 h 29"/>
                  <a:gd name="T18" fmla="*/ 34 w 149"/>
                  <a:gd name="T19" fmla="*/ 24 h 29"/>
                  <a:gd name="T20" fmla="*/ 19 w 149"/>
                  <a:gd name="T21" fmla="*/ 24 h 29"/>
                  <a:gd name="T22" fmla="*/ 0 w 149"/>
                  <a:gd name="T23" fmla="*/ 24 h 29"/>
                  <a:gd name="T24" fmla="*/ 10 w 149"/>
                  <a:gd name="T25" fmla="*/ 15 h 29"/>
                  <a:gd name="T26" fmla="*/ 10 w 149"/>
                  <a:gd name="T27" fmla="*/ 10 h 29"/>
                  <a:gd name="T28" fmla="*/ 10 w 149"/>
                  <a:gd name="T29" fmla="*/ 10 h 29"/>
                  <a:gd name="T30" fmla="*/ 10 w 149"/>
                  <a:gd name="T31" fmla="*/ 5 h 29"/>
                  <a:gd name="T32" fmla="*/ 82 w 149"/>
                  <a:gd name="T33" fmla="*/ 0 h 29"/>
                  <a:gd name="T34" fmla="*/ 115 w 149"/>
                  <a:gd name="T35" fmla="*/ 0 h 29"/>
                  <a:gd name="T36" fmla="*/ 125 w 149"/>
                  <a:gd name="T37" fmla="*/ 0 h 29"/>
                  <a:gd name="T38" fmla="*/ 149 w 149"/>
                  <a:gd name="T39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49" h="29">
                    <a:moveTo>
                      <a:pt x="149" y="5"/>
                    </a:moveTo>
                    <a:lnTo>
                      <a:pt x="149" y="5"/>
                    </a:lnTo>
                    <a:lnTo>
                      <a:pt x="144" y="5"/>
                    </a:lnTo>
                    <a:lnTo>
                      <a:pt x="139" y="10"/>
                    </a:lnTo>
                    <a:lnTo>
                      <a:pt x="130" y="19"/>
                    </a:lnTo>
                    <a:lnTo>
                      <a:pt x="135" y="24"/>
                    </a:lnTo>
                    <a:lnTo>
                      <a:pt x="115" y="29"/>
                    </a:lnTo>
                    <a:lnTo>
                      <a:pt x="101" y="29"/>
                    </a:lnTo>
                    <a:lnTo>
                      <a:pt x="67" y="29"/>
                    </a:lnTo>
                    <a:lnTo>
                      <a:pt x="34" y="24"/>
                    </a:lnTo>
                    <a:lnTo>
                      <a:pt x="19" y="24"/>
                    </a:lnTo>
                    <a:lnTo>
                      <a:pt x="0" y="24"/>
                    </a:lnTo>
                    <a:lnTo>
                      <a:pt x="10" y="15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82" y="0"/>
                    </a:lnTo>
                    <a:lnTo>
                      <a:pt x="115" y="0"/>
                    </a:lnTo>
                    <a:lnTo>
                      <a:pt x="125" y="0"/>
                    </a:lnTo>
                    <a:lnTo>
                      <a:pt x="149" y="5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0" name="Freeform 738">
                <a:extLst>
                  <a:ext uri="{FF2B5EF4-FFF2-40B4-BE49-F238E27FC236}">
                    <a16:creationId xmlns:a16="http://schemas.microsoft.com/office/drawing/2014/main" id="{2C121801-9EB0-4688-8A94-BB8A867FB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3154"/>
                <a:ext cx="159" cy="14"/>
              </a:xfrm>
              <a:custGeom>
                <a:avLst/>
                <a:gdLst>
                  <a:gd name="T0" fmla="*/ 159 w 159"/>
                  <a:gd name="T1" fmla="*/ 0 h 14"/>
                  <a:gd name="T2" fmla="*/ 82 w 159"/>
                  <a:gd name="T3" fmla="*/ 10 h 14"/>
                  <a:gd name="T4" fmla="*/ 0 w 159"/>
                  <a:gd name="T5" fmla="*/ 14 h 14"/>
                  <a:gd name="T6" fmla="*/ 5 w 159"/>
                  <a:gd name="T7" fmla="*/ 10 h 14"/>
                  <a:gd name="T8" fmla="*/ 159 w 159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9" h="14">
                    <a:moveTo>
                      <a:pt x="159" y="0"/>
                    </a:moveTo>
                    <a:lnTo>
                      <a:pt x="82" y="10"/>
                    </a:lnTo>
                    <a:lnTo>
                      <a:pt x="0" y="14"/>
                    </a:lnTo>
                    <a:lnTo>
                      <a:pt x="5" y="10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251" name="Freeform 739">
                <a:extLst>
                  <a:ext uri="{FF2B5EF4-FFF2-40B4-BE49-F238E27FC236}">
                    <a16:creationId xmlns:a16="http://schemas.microsoft.com/office/drawing/2014/main" id="{D77A98C2-33BB-4BAF-98A1-1298A130B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3" y="3116"/>
                <a:ext cx="509" cy="52"/>
              </a:xfrm>
              <a:custGeom>
                <a:avLst/>
                <a:gdLst>
                  <a:gd name="T0" fmla="*/ 504 w 509"/>
                  <a:gd name="T1" fmla="*/ 24 h 52"/>
                  <a:gd name="T2" fmla="*/ 494 w 509"/>
                  <a:gd name="T3" fmla="*/ 28 h 52"/>
                  <a:gd name="T4" fmla="*/ 489 w 509"/>
                  <a:gd name="T5" fmla="*/ 33 h 52"/>
                  <a:gd name="T6" fmla="*/ 480 w 509"/>
                  <a:gd name="T7" fmla="*/ 24 h 52"/>
                  <a:gd name="T8" fmla="*/ 403 w 509"/>
                  <a:gd name="T9" fmla="*/ 24 h 52"/>
                  <a:gd name="T10" fmla="*/ 393 w 509"/>
                  <a:gd name="T11" fmla="*/ 19 h 52"/>
                  <a:gd name="T12" fmla="*/ 369 w 509"/>
                  <a:gd name="T13" fmla="*/ 19 h 52"/>
                  <a:gd name="T14" fmla="*/ 345 w 509"/>
                  <a:gd name="T15" fmla="*/ 24 h 52"/>
                  <a:gd name="T16" fmla="*/ 321 w 509"/>
                  <a:gd name="T17" fmla="*/ 24 h 52"/>
                  <a:gd name="T18" fmla="*/ 312 w 509"/>
                  <a:gd name="T19" fmla="*/ 28 h 52"/>
                  <a:gd name="T20" fmla="*/ 288 w 509"/>
                  <a:gd name="T21" fmla="*/ 19 h 52"/>
                  <a:gd name="T22" fmla="*/ 259 w 509"/>
                  <a:gd name="T23" fmla="*/ 24 h 52"/>
                  <a:gd name="T24" fmla="*/ 211 w 509"/>
                  <a:gd name="T25" fmla="*/ 28 h 52"/>
                  <a:gd name="T26" fmla="*/ 72 w 509"/>
                  <a:gd name="T27" fmla="*/ 52 h 52"/>
                  <a:gd name="T28" fmla="*/ 96 w 509"/>
                  <a:gd name="T29" fmla="*/ 38 h 52"/>
                  <a:gd name="T30" fmla="*/ 172 w 509"/>
                  <a:gd name="T31" fmla="*/ 24 h 52"/>
                  <a:gd name="T32" fmla="*/ 283 w 509"/>
                  <a:gd name="T33" fmla="*/ 14 h 52"/>
                  <a:gd name="T34" fmla="*/ 259 w 509"/>
                  <a:gd name="T35" fmla="*/ 4 h 52"/>
                  <a:gd name="T36" fmla="*/ 235 w 509"/>
                  <a:gd name="T37" fmla="*/ 4 h 52"/>
                  <a:gd name="T38" fmla="*/ 192 w 509"/>
                  <a:gd name="T39" fmla="*/ 9 h 52"/>
                  <a:gd name="T40" fmla="*/ 110 w 509"/>
                  <a:gd name="T41" fmla="*/ 19 h 52"/>
                  <a:gd name="T42" fmla="*/ 62 w 509"/>
                  <a:gd name="T43" fmla="*/ 28 h 52"/>
                  <a:gd name="T44" fmla="*/ 38 w 509"/>
                  <a:gd name="T45" fmla="*/ 33 h 52"/>
                  <a:gd name="T46" fmla="*/ 19 w 509"/>
                  <a:gd name="T47" fmla="*/ 38 h 52"/>
                  <a:gd name="T48" fmla="*/ 4 w 509"/>
                  <a:gd name="T49" fmla="*/ 33 h 52"/>
                  <a:gd name="T50" fmla="*/ 4 w 509"/>
                  <a:gd name="T51" fmla="*/ 28 h 52"/>
                  <a:gd name="T52" fmla="*/ 14 w 509"/>
                  <a:gd name="T53" fmla="*/ 28 h 52"/>
                  <a:gd name="T54" fmla="*/ 28 w 509"/>
                  <a:gd name="T55" fmla="*/ 28 h 52"/>
                  <a:gd name="T56" fmla="*/ 38 w 509"/>
                  <a:gd name="T57" fmla="*/ 24 h 52"/>
                  <a:gd name="T58" fmla="*/ 48 w 509"/>
                  <a:gd name="T59" fmla="*/ 28 h 52"/>
                  <a:gd name="T60" fmla="*/ 57 w 509"/>
                  <a:gd name="T61" fmla="*/ 24 h 52"/>
                  <a:gd name="T62" fmla="*/ 72 w 509"/>
                  <a:gd name="T63" fmla="*/ 19 h 52"/>
                  <a:gd name="T64" fmla="*/ 76 w 509"/>
                  <a:gd name="T65" fmla="*/ 19 h 52"/>
                  <a:gd name="T66" fmla="*/ 187 w 509"/>
                  <a:gd name="T67" fmla="*/ 4 h 52"/>
                  <a:gd name="T68" fmla="*/ 240 w 509"/>
                  <a:gd name="T69" fmla="*/ 0 h 52"/>
                  <a:gd name="T70" fmla="*/ 292 w 509"/>
                  <a:gd name="T71" fmla="*/ 4 h 52"/>
                  <a:gd name="T72" fmla="*/ 292 w 509"/>
                  <a:gd name="T73" fmla="*/ 14 h 52"/>
                  <a:gd name="T74" fmla="*/ 302 w 509"/>
                  <a:gd name="T75" fmla="*/ 14 h 52"/>
                  <a:gd name="T76" fmla="*/ 316 w 509"/>
                  <a:gd name="T77" fmla="*/ 14 h 52"/>
                  <a:gd name="T78" fmla="*/ 345 w 509"/>
                  <a:gd name="T79" fmla="*/ 14 h 52"/>
                  <a:gd name="T80" fmla="*/ 379 w 509"/>
                  <a:gd name="T81" fmla="*/ 14 h 52"/>
                  <a:gd name="T82" fmla="*/ 403 w 509"/>
                  <a:gd name="T83" fmla="*/ 19 h 52"/>
                  <a:gd name="T84" fmla="*/ 461 w 509"/>
                  <a:gd name="T85" fmla="*/ 19 h 52"/>
                  <a:gd name="T86" fmla="*/ 489 w 509"/>
                  <a:gd name="T87" fmla="*/ 19 h 52"/>
                  <a:gd name="T88" fmla="*/ 499 w 509"/>
                  <a:gd name="T89" fmla="*/ 1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09" h="52">
                    <a:moveTo>
                      <a:pt x="509" y="24"/>
                    </a:moveTo>
                    <a:lnTo>
                      <a:pt x="504" y="24"/>
                    </a:lnTo>
                    <a:lnTo>
                      <a:pt x="499" y="24"/>
                    </a:lnTo>
                    <a:lnTo>
                      <a:pt x="494" y="28"/>
                    </a:lnTo>
                    <a:lnTo>
                      <a:pt x="489" y="33"/>
                    </a:lnTo>
                    <a:lnTo>
                      <a:pt x="489" y="33"/>
                    </a:lnTo>
                    <a:lnTo>
                      <a:pt x="485" y="28"/>
                    </a:lnTo>
                    <a:lnTo>
                      <a:pt x="480" y="24"/>
                    </a:lnTo>
                    <a:lnTo>
                      <a:pt x="403" y="28"/>
                    </a:lnTo>
                    <a:lnTo>
                      <a:pt x="403" y="24"/>
                    </a:lnTo>
                    <a:lnTo>
                      <a:pt x="398" y="24"/>
                    </a:lnTo>
                    <a:lnTo>
                      <a:pt x="393" y="19"/>
                    </a:lnTo>
                    <a:lnTo>
                      <a:pt x="374" y="14"/>
                    </a:lnTo>
                    <a:lnTo>
                      <a:pt x="369" y="19"/>
                    </a:lnTo>
                    <a:lnTo>
                      <a:pt x="364" y="19"/>
                    </a:lnTo>
                    <a:lnTo>
                      <a:pt x="345" y="24"/>
                    </a:lnTo>
                    <a:lnTo>
                      <a:pt x="331" y="24"/>
                    </a:lnTo>
                    <a:lnTo>
                      <a:pt x="321" y="24"/>
                    </a:lnTo>
                    <a:lnTo>
                      <a:pt x="316" y="28"/>
                    </a:lnTo>
                    <a:lnTo>
                      <a:pt x="312" y="28"/>
                    </a:lnTo>
                    <a:lnTo>
                      <a:pt x="302" y="24"/>
                    </a:lnTo>
                    <a:lnTo>
                      <a:pt x="288" y="19"/>
                    </a:lnTo>
                    <a:lnTo>
                      <a:pt x="273" y="19"/>
                    </a:lnTo>
                    <a:lnTo>
                      <a:pt x="259" y="24"/>
                    </a:lnTo>
                    <a:lnTo>
                      <a:pt x="225" y="24"/>
                    </a:lnTo>
                    <a:lnTo>
                      <a:pt x="211" y="28"/>
                    </a:lnTo>
                    <a:lnTo>
                      <a:pt x="196" y="28"/>
                    </a:lnTo>
                    <a:lnTo>
                      <a:pt x="72" y="52"/>
                    </a:lnTo>
                    <a:lnTo>
                      <a:pt x="72" y="48"/>
                    </a:lnTo>
                    <a:lnTo>
                      <a:pt x="96" y="38"/>
                    </a:lnTo>
                    <a:lnTo>
                      <a:pt x="120" y="33"/>
                    </a:lnTo>
                    <a:lnTo>
                      <a:pt x="172" y="24"/>
                    </a:lnTo>
                    <a:lnTo>
                      <a:pt x="230" y="19"/>
                    </a:lnTo>
                    <a:lnTo>
                      <a:pt x="283" y="14"/>
                    </a:lnTo>
                    <a:lnTo>
                      <a:pt x="273" y="9"/>
                    </a:lnTo>
                    <a:lnTo>
                      <a:pt x="259" y="4"/>
                    </a:lnTo>
                    <a:lnTo>
                      <a:pt x="249" y="4"/>
                    </a:lnTo>
                    <a:lnTo>
                      <a:pt x="235" y="4"/>
                    </a:lnTo>
                    <a:lnTo>
                      <a:pt x="206" y="9"/>
                    </a:lnTo>
                    <a:lnTo>
                      <a:pt x="192" y="9"/>
                    </a:lnTo>
                    <a:lnTo>
                      <a:pt x="177" y="9"/>
                    </a:lnTo>
                    <a:lnTo>
                      <a:pt x="110" y="19"/>
                    </a:lnTo>
                    <a:lnTo>
                      <a:pt x="76" y="28"/>
                    </a:lnTo>
                    <a:lnTo>
                      <a:pt x="62" y="28"/>
                    </a:lnTo>
                    <a:lnTo>
                      <a:pt x="48" y="38"/>
                    </a:lnTo>
                    <a:lnTo>
                      <a:pt x="38" y="33"/>
                    </a:lnTo>
                    <a:lnTo>
                      <a:pt x="33" y="33"/>
                    </a:lnTo>
                    <a:lnTo>
                      <a:pt x="19" y="38"/>
                    </a:lnTo>
                    <a:lnTo>
                      <a:pt x="9" y="38"/>
                    </a:lnTo>
                    <a:lnTo>
                      <a:pt x="4" y="33"/>
                    </a:lnTo>
                    <a:lnTo>
                      <a:pt x="0" y="33"/>
                    </a:lnTo>
                    <a:lnTo>
                      <a:pt x="4" y="28"/>
                    </a:lnTo>
                    <a:lnTo>
                      <a:pt x="9" y="28"/>
                    </a:lnTo>
                    <a:lnTo>
                      <a:pt x="14" y="28"/>
                    </a:lnTo>
                    <a:lnTo>
                      <a:pt x="19" y="28"/>
                    </a:lnTo>
                    <a:lnTo>
                      <a:pt x="28" y="28"/>
                    </a:lnTo>
                    <a:lnTo>
                      <a:pt x="33" y="28"/>
                    </a:lnTo>
                    <a:lnTo>
                      <a:pt x="38" y="24"/>
                    </a:lnTo>
                    <a:lnTo>
                      <a:pt x="48" y="33"/>
                    </a:lnTo>
                    <a:lnTo>
                      <a:pt x="48" y="28"/>
                    </a:lnTo>
                    <a:lnTo>
                      <a:pt x="52" y="24"/>
                    </a:lnTo>
                    <a:lnTo>
                      <a:pt x="57" y="24"/>
                    </a:lnTo>
                    <a:lnTo>
                      <a:pt x="62" y="24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6" y="19"/>
                    </a:lnTo>
                    <a:lnTo>
                      <a:pt x="129" y="14"/>
                    </a:lnTo>
                    <a:lnTo>
                      <a:pt x="187" y="4"/>
                    </a:lnTo>
                    <a:lnTo>
                      <a:pt x="211" y="4"/>
                    </a:lnTo>
                    <a:lnTo>
                      <a:pt x="240" y="0"/>
                    </a:lnTo>
                    <a:lnTo>
                      <a:pt x="268" y="0"/>
                    </a:lnTo>
                    <a:lnTo>
                      <a:pt x="292" y="4"/>
                    </a:lnTo>
                    <a:lnTo>
                      <a:pt x="292" y="9"/>
                    </a:lnTo>
                    <a:lnTo>
                      <a:pt x="292" y="14"/>
                    </a:lnTo>
                    <a:lnTo>
                      <a:pt x="297" y="14"/>
                    </a:lnTo>
                    <a:lnTo>
                      <a:pt x="302" y="14"/>
                    </a:lnTo>
                    <a:lnTo>
                      <a:pt x="312" y="14"/>
                    </a:lnTo>
                    <a:lnTo>
                      <a:pt x="316" y="14"/>
                    </a:lnTo>
                    <a:lnTo>
                      <a:pt x="321" y="19"/>
                    </a:lnTo>
                    <a:lnTo>
                      <a:pt x="345" y="14"/>
                    </a:lnTo>
                    <a:lnTo>
                      <a:pt x="369" y="14"/>
                    </a:lnTo>
                    <a:lnTo>
                      <a:pt x="379" y="14"/>
                    </a:lnTo>
                    <a:lnTo>
                      <a:pt x="393" y="14"/>
                    </a:lnTo>
                    <a:lnTo>
                      <a:pt x="403" y="19"/>
                    </a:lnTo>
                    <a:lnTo>
                      <a:pt x="417" y="24"/>
                    </a:lnTo>
                    <a:lnTo>
                      <a:pt x="461" y="19"/>
                    </a:lnTo>
                    <a:lnTo>
                      <a:pt x="480" y="19"/>
                    </a:lnTo>
                    <a:lnTo>
                      <a:pt x="489" y="19"/>
                    </a:lnTo>
                    <a:lnTo>
                      <a:pt x="499" y="14"/>
                    </a:lnTo>
                    <a:lnTo>
                      <a:pt x="499" y="19"/>
                    </a:lnTo>
                    <a:lnTo>
                      <a:pt x="509" y="2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449333" name="Text Box 821">
              <a:extLst>
                <a:ext uri="{FF2B5EF4-FFF2-40B4-BE49-F238E27FC236}">
                  <a16:creationId xmlns:a16="http://schemas.microsoft.com/office/drawing/2014/main" id="{C05689F0-BB59-468F-BC42-692451B72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" y="2184"/>
              <a:ext cx="1112" cy="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101600" indent="-101600"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9pPr>
            </a:lstStyle>
            <a:p>
              <a:endParaRPr lang="en-US" altLang="de-DE" sz="1600"/>
            </a:p>
            <a:p>
              <a:r>
                <a:rPr lang="en-US" altLang="de-DE" sz="1600" b="1"/>
                <a:t>Elephant</a:t>
              </a:r>
              <a:endParaRPr lang="en-US" altLang="de-DE" sz="1600"/>
            </a:p>
            <a:p>
              <a:endParaRPr lang="en-US" altLang="de-DE" sz="1600"/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Utilities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Heavy industry</a:t>
              </a:r>
            </a:p>
          </p:txBody>
        </p:sp>
      </p:grpSp>
      <p:grpSp>
        <p:nvGrpSpPr>
          <p:cNvPr id="449337" name="Group 825">
            <a:extLst>
              <a:ext uri="{FF2B5EF4-FFF2-40B4-BE49-F238E27FC236}">
                <a16:creationId xmlns:a16="http://schemas.microsoft.com/office/drawing/2014/main" id="{1EB58047-BA73-4460-B59C-811A969B6C57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3467100"/>
            <a:ext cx="2168525" cy="1651000"/>
            <a:chOff x="3456" y="2184"/>
            <a:chExt cx="1366" cy="1040"/>
          </a:xfrm>
        </p:grpSpPr>
        <p:grpSp>
          <p:nvGrpSpPr>
            <p:cNvPr id="449326" name="Group 814">
              <a:extLst>
                <a:ext uri="{FF2B5EF4-FFF2-40B4-BE49-F238E27FC236}">
                  <a16:creationId xmlns:a16="http://schemas.microsoft.com/office/drawing/2014/main" id="{044F0B52-DA62-4E18-A6D4-8FA6DD20DB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6" y="2238"/>
              <a:ext cx="561" cy="986"/>
              <a:chOff x="1705" y="-156"/>
              <a:chExt cx="2649" cy="4653"/>
            </a:xfrm>
          </p:grpSpPr>
          <p:sp>
            <p:nvSpPr>
              <p:cNvPr id="449327" name="Freeform 815">
                <a:extLst>
                  <a:ext uri="{FF2B5EF4-FFF2-40B4-BE49-F238E27FC236}">
                    <a16:creationId xmlns:a16="http://schemas.microsoft.com/office/drawing/2014/main" id="{0C1E4A1A-FF03-4ECC-98F3-7F63A5B25C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05" y="-156"/>
                <a:ext cx="2649" cy="4653"/>
              </a:xfrm>
              <a:custGeom>
                <a:avLst/>
                <a:gdLst>
                  <a:gd name="T0" fmla="*/ 625 w 2649"/>
                  <a:gd name="T1" fmla="*/ 94 h 4653"/>
                  <a:gd name="T2" fmla="*/ 305 w 2649"/>
                  <a:gd name="T3" fmla="*/ 230 h 4653"/>
                  <a:gd name="T4" fmla="*/ 109 w 2649"/>
                  <a:gd name="T5" fmla="*/ 670 h 4653"/>
                  <a:gd name="T6" fmla="*/ 343 w 2649"/>
                  <a:gd name="T7" fmla="*/ 889 h 4653"/>
                  <a:gd name="T8" fmla="*/ 744 w 2649"/>
                  <a:gd name="T9" fmla="*/ 482 h 4653"/>
                  <a:gd name="T10" fmla="*/ 872 w 2649"/>
                  <a:gd name="T11" fmla="*/ 211 h 4653"/>
                  <a:gd name="T12" fmla="*/ 1406 w 2649"/>
                  <a:gd name="T13" fmla="*/ 2 h 4653"/>
                  <a:gd name="T14" fmla="*/ 1908 w 2649"/>
                  <a:gd name="T15" fmla="*/ 503 h 4653"/>
                  <a:gd name="T16" fmla="*/ 1467 w 2649"/>
                  <a:gd name="T17" fmla="*/ 1369 h 4653"/>
                  <a:gd name="T18" fmla="*/ 2185 w 2649"/>
                  <a:gd name="T19" fmla="*/ 1791 h 4653"/>
                  <a:gd name="T20" fmla="*/ 2461 w 2649"/>
                  <a:gd name="T21" fmla="*/ 1524 h 4653"/>
                  <a:gd name="T22" fmla="*/ 2647 w 2649"/>
                  <a:gd name="T23" fmla="*/ 1789 h 4653"/>
                  <a:gd name="T24" fmla="*/ 2526 w 2649"/>
                  <a:gd name="T25" fmla="*/ 1785 h 4653"/>
                  <a:gd name="T26" fmla="*/ 2509 w 2649"/>
                  <a:gd name="T27" fmla="*/ 2008 h 4653"/>
                  <a:gd name="T28" fmla="*/ 2438 w 2649"/>
                  <a:gd name="T29" fmla="*/ 2067 h 4653"/>
                  <a:gd name="T30" fmla="*/ 2340 w 2649"/>
                  <a:gd name="T31" fmla="*/ 2054 h 4653"/>
                  <a:gd name="T32" fmla="*/ 2242 w 2649"/>
                  <a:gd name="T33" fmla="*/ 1964 h 4653"/>
                  <a:gd name="T34" fmla="*/ 2425 w 2649"/>
                  <a:gd name="T35" fmla="*/ 2469 h 4653"/>
                  <a:gd name="T36" fmla="*/ 2394 w 2649"/>
                  <a:gd name="T37" fmla="*/ 2810 h 4653"/>
                  <a:gd name="T38" fmla="*/ 2089 w 2649"/>
                  <a:gd name="T39" fmla="*/ 3405 h 4653"/>
                  <a:gd name="T40" fmla="*/ 1488 w 2649"/>
                  <a:gd name="T41" fmla="*/ 3697 h 4653"/>
                  <a:gd name="T42" fmla="*/ 1060 w 2649"/>
                  <a:gd name="T43" fmla="*/ 3807 h 4653"/>
                  <a:gd name="T44" fmla="*/ 1176 w 2649"/>
                  <a:gd name="T45" fmla="*/ 3895 h 4653"/>
                  <a:gd name="T46" fmla="*/ 1360 w 2649"/>
                  <a:gd name="T47" fmla="*/ 4261 h 4653"/>
                  <a:gd name="T48" fmla="*/ 1381 w 2649"/>
                  <a:gd name="T49" fmla="*/ 4532 h 4653"/>
                  <a:gd name="T50" fmla="*/ 1350 w 2649"/>
                  <a:gd name="T51" fmla="*/ 4640 h 4653"/>
                  <a:gd name="T52" fmla="*/ 1245 w 2649"/>
                  <a:gd name="T53" fmla="*/ 4526 h 4653"/>
                  <a:gd name="T54" fmla="*/ 1260 w 2649"/>
                  <a:gd name="T55" fmla="*/ 4415 h 4653"/>
                  <a:gd name="T56" fmla="*/ 1243 w 2649"/>
                  <a:gd name="T57" fmla="*/ 4369 h 4653"/>
                  <a:gd name="T58" fmla="*/ 1083 w 2649"/>
                  <a:gd name="T59" fmla="*/ 4025 h 4653"/>
                  <a:gd name="T60" fmla="*/ 830 w 2649"/>
                  <a:gd name="T61" fmla="*/ 4045 h 4653"/>
                  <a:gd name="T62" fmla="*/ 644 w 2649"/>
                  <a:gd name="T63" fmla="*/ 4471 h 4653"/>
                  <a:gd name="T64" fmla="*/ 266 w 2649"/>
                  <a:gd name="T65" fmla="*/ 4538 h 4653"/>
                  <a:gd name="T66" fmla="*/ 165 w 2649"/>
                  <a:gd name="T67" fmla="*/ 4152 h 4653"/>
                  <a:gd name="T68" fmla="*/ 324 w 2649"/>
                  <a:gd name="T69" fmla="*/ 3766 h 4653"/>
                  <a:gd name="T70" fmla="*/ 356 w 2649"/>
                  <a:gd name="T71" fmla="*/ 3599 h 4653"/>
                  <a:gd name="T72" fmla="*/ 376 w 2649"/>
                  <a:gd name="T73" fmla="*/ 3519 h 4653"/>
                  <a:gd name="T74" fmla="*/ 523 w 2649"/>
                  <a:gd name="T75" fmla="*/ 3231 h 4653"/>
                  <a:gd name="T76" fmla="*/ 752 w 2649"/>
                  <a:gd name="T77" fmla="*/ 3173 h 4653"/>
                  <a:gd name="T78" fmla="*/ 1247 w 2649"/>
                  <a:gd name="T79" fmla="*/ 3271 h 4653"/>
                  <a:gd name="T80" fmla="*/ 1962 w 2649"/>
                  <a:gd name="T81" fmla="*/ 2703 h 4653"/>
                  <a:gd name="T82" fmla="*/ 1678 w 2649"/>
                  <a:gd name="T83" fmla="*/ 2232 h 4653"/>
                  <a:gd name="T84" fmla="*/ 1394 w 2649"/>
                  <a:gd name="T85" fmla="*/ 2449 h 4653"/>
                  <a:gd name="T86" fmla="*/ 1285 w 2649"/>
                  <a:gd name="T87" fmla="*/ 2735 h 4653"/>
                  <a:gd name="T88" fmla="*/ 1289 w 2649"/>
                  <a:gd name="T89" fmla="*/ 2881 h 4653"/>
                  <a:gd name="T90" fmla="*/ 1222 w 2649"/>
                  <a:gd name="T91" fmla="*/ 2908 h 4653"/>
                  <a:gd name="T92" fmla="*/ 1097 w 2649"/>
                  <a:gd name="T93" fmla="*/ 3020 h 4653"/>
                  <a:gd name="T94" fmla="*/ 1024 w 2649"/>
                  <a:gd name="T95" fmla="*/ 2983 h 4653"/>
                  <a:gd name="T96" fmla="*/ 957 w 2649"/>
                  <a:gd name="T97" fmla="*/ 2764 h 4653"/>
                  <a:gd name="T98" fmla="*/ 953 w 2649"/>
                  <a:gd name="T99" fmla="*/ 2649 h 4653"/>
                  <a:gd name="T100" fmla="*/ 1248 w 2649"/>
                  <a:gd name="T101" fmla="*/ 2288 h 4653"/>
                  <a:gd name="T102" fmla="*/ 1254 w 2649"/>
                  <a:gd name="T103" fmla="*/ 1827 h 4653"/>
                  <a:gd name="T104" fmla="*/ 1319 w 2649"/>
                  <a:gd name="T105" fmla="*/ 1083 h 4653"/>
                  <a:gd name="T106" fmla="*/ 1772 w 2649"/>
                  <a:gd name="T107" fmla="*/ 490 h 4653"/>
                  <a:gd name="T108" fmla="*/ 1525 w 2649"/>
                  <a:gd name="T109" fmla="*/ 148 h 4653"/>
                  <a:gd name="T110" fmla="*/ 1139 w 2649"/>
                  <a:gd name="T111" fmla="*/ 152 h 4653"/>
                  <a:gd name="T112" fmla="*/ 955 w 2649"/>
                  <a:gd name="T113" fmla="*/ 257 h 4653"/>
                  <a:gd name="T114" fmla="*/ 556 w 2649"/>
                  <a:gd name="T115" fmla="*/ 943 h 4653"/>
                  <a:gd name="T116" fmla="*/ 308 w 2649"/>
                  <a:gd name="T117" fmla="*/ 1004 h 4653"/>
                  <a:gd name="T118" fmla="*/ 26 w 2649"/>
                  <a:gd name="T119" fmla="*/ 770 h 4653"/>
                  <a:gd name="T120" fmla="*/ 686 w 2649"/>
                  <a:gd name="T121" fmla="*/ 3342 h 4653"/>
                  <a:gd name="T122" fmla="*/ 550 w 2649"/>
                  <a:gd name="T123" fmla="*/ 3563 h 4653"/>
                  <a:gd name="T124" fmla="*/ 508 w 2649"/>
                  <a:gd name="T125" fmla="*/ 3624 h 4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49" h="4653">
                    <a:moveTo>
                      <a:pt x="24" y="434"/>
                    </a:moveTo>
                    <a:lnTo>
                      <a:pt x="49" y="390"/>
                    </a:lnTo>
                    <a:lnTo>
                      <a:pt x="76" y="347"/>
                    </a:lnTo>
                    <a:lnTo>
                      <a:pt x="107" y="305"/>
                    </a:lnTo>
                    <a:lnTo>
                      <a:pt x="141" y="267"/>
                    </a:lnTo>
                    <a:lnTo>
                      <a:pt x="178" y="228"/>
                    </a:lnTo>
                    <a:lnTo>
                      <a:pt x="216" y="194"/>
                    </a:lnTo>
                    <a:lnTo>
                      <a:pt x="235" y="179"/>
                    </a:lnTo>
                    <a:lnTo>
                      <a:pt x="257" y="163"/>
                    </a:lnTo>
                    <a:lnTo>
                      <a:pt x="278" y="150"/>
                    </a:lnTo>
                    <a:lnTo>
                      <a:pt x="299" y="138"/>
                    </a:lnTo>
                    <a:lnTo>
                      <a:pt x="310" y="134"/>
                    </a:lnTo>
                    <a:lnTo>
                      <a:pt x="320" y="131"/>
                    </a:lnTo>
                    <a:lnTo>
                      <a:pt x="331" y="129"/>
                    </a:lnTo>
                    <a:lnTo>
                      <a:pt x="341" y="125"/>
                    </a:lnTo>
                    <a:lnTo>
                      <a:pt x="353" y="123"/>
                    </a:lnTo>
                    <a:lnTo>
                      <a:pt x="364" y="119"/>
                    </a:lnTo>
                    <a:lnTo>
                      <a:pt x="376" y="117"/>
                    </a:lnTo>
                    <a:lnTo>
                      <a:pt x="385" y="113"/>
                    </a:lnTo>
                    <a:lnTo>
                      <a:pt x="414" y="106"/>
                    </a:lnTo>
                    <a:lnTo>
                      <a:pt x="443" y="102"/>
                    </a:lnTo>
                    <a:lnTo>
                      <a:pt x="473" y="98"/>
                    </a:lnTo>
                    <a:lnTo>
                      <a:pt x="502" y="94"/>
                    </a:lnTo>
                    <a:lnTo>
                      <a:pt x="533" y="94"/>
                    </a:lnTo>
                    <a:lnTo>
                      <a:pt x="564" y="92"/>
                    </a:lnTo>
                    <a:lnTo>
                      <a:pt x="594" y="94"/>
                    </a:lnTo>
                    <a:lnTo>
                      <a:pt x="625" y="94"/>
                    </a:lnTo>
                    <a:lnTo>
                      <a:pt x="633" y="98"/>
                    </a:lnTo>
                    <a:lnTo>
                      <a:pt x="640" y="100"/>
                    </a:lnTo>
                    <a:lnTo>
                      <a:pt x="648" y="104"/>
                    </a:lnTo>
                    <a:lnTo>
                      <a:pt x="656" y="108"/>
                    </a:lnTo>
                    <a:lnTo>
                      <a:pt x="663" y="113"/>
                    </a:lnTo>
                    <a:lnTo>
                      <a:pt x="669" y="119"/>
                    </a:lnTo>
                    <a:lnTo>
                      <a:pt x="675" y="125"/>
                    </a:lnTo>
                    <a:lnTo>
                      <a:pt x="679" y="132"/>
                    </a:lnTo>
                    <a:lnTo>
                      <a:pt x="677" y="134"/>
                    </a:lnTo>
                    <a:lnTo>
                      <a:pt x="673" y="136"/>
                    </a:lnTo>
                    <a:lnTo>
                      <a:pt x="669" y="138"/>
                    </a:lnTo>
                    <a:lnTo>
                      <a:pt x="665" y="138"/>
                    </a:lnTo>
                    <a:lnTo>
                      <a:pt x="661" y="140"/>
                    </a:lnTo>
                    <a:lnTo>
                      <a:pt x="656" y="140"/>
                    </a:lnTo>
                    <a:lnTo>
                      <a:pt x="652" y="140"/>
                    </a:lnTo>
                    <a:lnTo>
                      <a:pt x="648" y="142"/>
                    </a:lnTo>
                    <a:lnTo>
                      <a:pt x="613" y="136"/>
                    </a:lnTo>
                    <a:lnTo>
                      <a:pt x="579" y="134"/>
                    </a:lnTo>
                    <a:lnTo>
                      <a:pt x="546" y="134"/>
                    </a:lnTo>
                    <a:lnTo>
                      <a:pt x="512" y="138"/>
                    </a:lnTo>
                    <a:lnTo>
                      <a:pt x="481" y="144"/>
                    </a:lnTo>
                    <a:lnTo>
                      <a:pt x="448" y="154"/>
                    </a:lnTo>
                    <a:lnTo>
                      <a:pt x="418" y="165"/>
                    </a:lnTo>
                    <a:lnTo>
                      <a:pt x="387" y="179"/>
                    </a:lnTo>
                    <a:lnTo>
                      <a:pt x="358" y="194"/>
                    </a:lnTo>
                    <a:lnTo>
                      <a:pt x="331" y="211"/>
                    </a:lnTo>
                    <a:lnTo>
                      <a:pt x="305" y="230"/>
                    </a:lnTo>
                    <a:lnTo>
                      <a:pt x="278" y="251"/>
                    </a:lnTo>
                    <a:lnTo>
                      <a:pt x="255" y="275"/>
                    </a:lnTo>
                    <a:lnTo>
                      <a:pt x="232" y="299"/>
                    </a:lnTo>
                    <a:lnTo>
                      <a:pt x="211" y="326"/>
                    </a:lnTo>
                    <a:lnTo>
                      <a:pt x="191" y="353"/>
                    </a:lnTo>
                    <a:lnTo>
                      <a:pt x="182" y="367"/>
                    </a:lnTo>
                    <a:lnTo>
                      <a:pt x="174" y="382"/>
                    </a:lnTo>
                    <a:lnTo>
                      <a:pt x="166" y="395"/>
                    </a:lnTo>
                    <a:lnTo>
                      <a:pt x="159" y="411"/>
                    </a:lnTo>
                    <a:lnTo>
                      <a:pt x="151" y="426"/>
                    </a:lnTo>
                    <a:lnTo>
                      <a:pt x="143" y="442"/>
                    </a:lnTo>
                    <a:lnTo>
                      <a:pt x="138" y="457"/>
                    </a:lnTo>
                    <a:lnTo>
                      <a:pt x="132" y="472"/>
                    </a:lnTo>
                    <a:lnTo>
                      <a:pt x="136" y="488"/>
                    </a:lnTo>
                    <a:lnTo>
                      <a:pt x="134" y="488"/>
                    </a:lnTo>
                    <a:lnTo>
                      <a:pt x="132" y="488"/>
                    </a:lnTo>
                    <a:lnTo>
                      <a:pt x="130" y="490"/>
                    </a:lnTo>
                    <a:lnTo>
                      <a:pt x="128" y="491"/>
                    </a:lnTo>
                    <a:lnTo>
                      <a:pt x="128" y="493"/>
                    </a:lnTo>
                    <a:lnTo>
                      <a:pt x="126" y="495"/>
                    </a:lnTo>
                    <a:lnTo>
                      <a:pt x="126" y="499"/>
                    </a:lnTo>
                    <a:lnTo>
                      <a:pt x="124" y="501"/>
                    </a:lnTo>
                    <a:lnTo>
                      <a:pt x="115" y="547"/>
                    </a:lnTo>
                    <a:lnTo>
                      <a:pt x="109" y="597"/>
                    </a:lnTo>
                    <a:lnTo>
                      <a:pt x="107" y="622"/>
                    </a:lnTo>
                    <a:lnTo>
                      <a:pt x="107" y="645"/>
                    </a:lnTo>
                    <a:lnTo>
                      <a:pt x="109" y="670"/>
                    </a:lnTo>
                    <a:lnTo>
                      <a:pt x="111" y="695"/>
                    </a:lnTo>
                    <a:lnTo>
                      <a:pt x="115" y="718"/>
                    </a:lnTo>
                    <a:lnTo>
                      <a:pt x="120" y="741"/>
                    </a:lnTo>
                    <a:lnTo>
                      <a:pt x="128" y="764"/>
                    </a:lnTo>
                    <a:lnTo>
                      <a:pt x="140" y="785"/>
                    </a:lnTo>
                    <a:lnTo>
                      <a:pt x="151" y="804"/>
                    </a:lnTo>
                    <a:lnTo>
                      <a:pt x="165" y="824"/>
                    </a:lnTo>
                    <a:lnTo>
                      <a:pt x="182" y="841"/>
                    </a:lnTo>
                    <a:lnTo>
                      <a:pt x="203" y="858"/>
                    </a:lnTo>
                    <a:lnTo>
                      <a:pt x="207" y="864"/>
                    </a:lnTo>
                    <a:lnTo>
                      <a:pt x="211" y="868"/>
                    </a:lnTo>
                    <a:lnTo>
                      <a:pt x="216" y="872"/>
                    </a:lnTo>
                    <a:lnTo>
                      <a:pt x="222" y="873"/>
                    </a:lnTo>
                    <a:lnTo>
                      <a:pt x="228" y="877"/>
                    </a:lnTo>
                    <a:lnTo>
                      <a:pt x="232" y="879"/>
                    </a:lnTo>
                    <a:lnTo>
                      <a:pt x="235" y="883"/>
                    </a:lnTo>
                    <a:lnTo>
                      <a:pt x="239" y="889"/>
                    </a:lnTo>
                    <a:lnTo>
                      <a:pt x="251" y="891"/>
                    </a:lnTo>
                    <a:lnTo>
                      <a:pt x="264" y="893"/>
                    </a:lnTo>
                    <a:lnTo>
                      <a:pt x="278" y="896"/>
                    </a:lnTo>
                    <a:lnTo>
                      <a:pt x="291" y="898"/>
                    </a:lnTo>
                    <a:lnTo>
                      <a:pt x="305" y="900"/>
                    </a:lnTo>
                    <a:lnTo>
                      <a:pt x="318" y="900"/>
                    </a:lnTo>
                    <a:lnTo>
                      <a:pt x="324" y="898"/>
                    </a:lnTo>
                    <a:lnTo>
                      <a:pt x="331" y="896"/>
                    </a:lnTo>
                    <a:lnTo>
                      <a:pt x="337" y="895"/>
                    </a:lnTo>
                    <a:lnTo>
                      <a:pt x="343" y="889"/>
                    </a:lnTo>
                    <a:lnTo>
                      <a:pt x="347" y="896"/>
                    </a:lnTo>
                    <a:lnTo>
                      <a:pt x="354" y="900"/>
                    </a:lnTo>
                    <a:lnTo>
                      <a:pt x="362" y="900"/>
                    </a:lnTo>
                    <a:lnTo>
                      <a:pt x="370" y="900"/>
                    </a:lnTo>
                    <a:lnTo>
                      <a:pt x="377" y="898"/>
                    </a:lnTo>
                    <a:lnTo>
                      <a:pt x="387" y="896"/>
                    </a:lnTo>
                    <a:lnTo>
                      <a:pt x="395" y="895"/>
                    </a:lnTo>
                    <a:lnTo>
                      <a:pt x="402" y="895"/>
                    </a:lnTo>
                    <a:lnTo>
                      <a:pt x="418" y="889"/>
                    </a:lnTo>
                    <a:lnTo>
                      <a:pt x="433" y="883"/>
                    </a:lnTo>
                    <a:lnTo>
                      <a:pt x="447" y="875"/>
                    </a:lnTo>
                    <a:lnTo>
                      <a:pt x="460" y="868"/>
                    </a:lnTo>
                    <a:lnTo>
                      <a:pt x="487" y="848"/>
                    </a:lnTo>
                    <a:lnTo>
                      <a:pt x="512" y="827"/>
                    </a:lnTo>
                    <a:lnTo>
                      <a:pt x="535" y="804"/>
                    </a:lnTo>
                    <a:lnTo>
                      <a:pt x="558" y="779"/>
                    </a:lnTo>
                    <a:lnTo>
                      <a:pt x="581" y="754"/>
                    </a:lnTo>
                    <a:lnTo>
                      <a:pt x="604" y="731"/>
                    </a:lnTo>
                    <a:lnTo>
                      <a:pt x="621" y="703"/>
                    </a:lnTo>
                    <a:lnTo>
                      <a:pt x="640" y="672"/>
                    </a:lnTo>
                    <a:lnTo>
                      <a:pt x="659" y="643"/>
                    </a:lnTo>
                    <a:lnTo>
                      <a:pt x="679" y="614"/>
                    </a:lnTo>
                    <a:lnTo>
                      <a:pt x="696" y="586"/>
                    </a:lnTo>
                    <a:lnTo>
                      <a:pt x="711" y="555"/>
                    </a:lnTo>
                    <a:lnTo>
                      <a:pt x="725" y="524"/>
                    </a:lnTo>
                    <a:lnTo>
                      <a:pt x="736" y="493"/>
                    </a:lnTo>
                    <a:lnTo>
                      <a:pt x="744" y="482"/>
                    </a:lnTo>
                    <a:lnTo>
                      <a:pt x="750" y="470"/>
                    </a:lnTo>
                    <a:lnTo>
                      <a:pt x="755" y="459"/>
                    </a:lnTo>
                    <a:lnTo>
                      <a:pt x="761" y="447"/>
                    </a:lnTo>
                    <a:lnTo>
                      <a:pt x="767" y="434"/>
                    </a:lnTo>
                    <a:lnTo>
                      <a:pt x="771" y="420"/>
                    </a:lnTo>
                    <a:lnTo>
                      <a:pt x="777" y="409"/>
                    </a:lnTo>
                    <a:lnTo>
                      <a:pt x="780" y="395"/>
                    </a:lnTo>
                    <a:lnTo>
                      <a:pt x="786" y="386"/>
                    </a:lnTo>
                    <a:lnTo>
                      <a:pt x="792" y="376"/>
                    </a:lnTo>
                    <a:lnTo>
                      <a:pt x="798" y="367"/>
                    </a:lnTo>
                    <a:lnTo>
                      <a:pt x="801" y="357"/>
                    </a:lnTo>
                    <a:lnTo>
                      <a:pt x="805" y="346"/>
                    </a:lnTo>
                    <a:lnTo>
                      <a:pt x="809" y="336"/>
                    </a:lnTo>
                    <a:lnTo>
                      <a:pt x="815" y="326"/>
                    </a:lnTo>
                    <a:lnTo>
                      <a:pt x="821" y="317"/>
                    </a:lnTo>
                    <a:lnTo>
                      <a:pt x="819" y="311"/>
                    </a:lnTo>
                    <a:lnTo>
                      <a:pt x="819" y="307"/>
                    </a:lnTo>
                    <a:lnTo>
                      <a:pt x="823" y="303"/>
                    </a:lnTo>
                    <a:lnTo>
                      <a:pt x="824" y="301"/>
                    </a:lnTo>
                    <a:lnTo>
                      <a:pt x="828" y="298"/>
                    </a:lnTo>
                    <a:lnTo>
                      <a:pt x="832" y="294"/>
                    </a:lnTo>
                    <a:lnTo>
                      <a:pt x="834" y="290"/>
                    </a:lnTo>
                    <a:lnTo>
                      <a:pt x="834" y="286"/>
                    </a:lnTo>
                    <a:lnTo>
                      <a:pt x="844" y="267"/>
                    </a:lnTo>
                    <a:lnTo>
                      <a:pt x="853" y="250"/>
                    </a:lnTo>
                    <a:lnTo>
                      <a:pt x="863" y="230"/>
                    </a:lnTo>
                    <a:lnTo>
                      <a:pt x="872" y="211"/>
                    </a:lnTo>
                    <a:lnTo>
                      <a:pt x="884" y="194"/>
                    </a:lnTo>
                    <a:lnTo>
                      <a:pt x="895" y="175"/>
                    </a:lnTo>
                    <a:lnTo>
                      <a:pt x="907" y="157"/>
                    </a:lnTo>
                    <a:lnTo>
                      <a:pt x="918" y="140"/>
                    </a:lnTo>
                    <a:lnTo>
                      <a:pt x="920" y="138"/>
                    </a:lnTo>
                    <a:lnTo>
                      <a:pt x="920" y="136"/>
                    </a:lnTo>
                    <a:lnTo>
                      <a:pt x="920" y="132"/>
                    </a:lnTo>
                    <a:lnTo>
                      <a:pt x="920" y="131"/>
                    </a:lnTo>
                    <a:lnTo>
                      <a:pt x="922" y="129"/>
                    </a:lnTo>
                    <a:lnTo>
                      <a:pt x="922" y="129"/>
                    </a:lnTo>
                    <a:lnTo>
                      <a:pt x="926" y="127"/>
                    </a:lnTo>
                    <a:lnTo>
                      <a:pt x="928" y="127"/>
                    </a:lnTo>
                    <a:lnTo>
                      <a:pt x="947" y="111"/>
                    </a:lnTo>
                    <a:lnTo>
                      <a:pt x="966" y="96"/>
                    </a:lnTo>
                    <a:lnTo>
                      <a:pt x="986" y="83"/>
                    </a:lnTo>
                    <a:lnTo>
                      <a:pt x="1005" y="71"/>
                    </a:lnTo>
                    <a:lnTo>
                      <a:pt x="1026" y="60"/>
                    </a:lnTo>
                    <a:lnTo>
                      <a:pt x="1049" y="48"/>
                    </a:lnTo>
                    <a:lnTo>
                      <a:pt x="1070" y="38"/>
                    </a:lnTo>
                    <a:lnTo>
                      <a:pt x="1093" y="29"/>
                    </a:lnTo>
                    <a:lnTo>
                      <a:pt x="1147" y="19"/>
                    </a:lnTo>
                    <a:lnTo>
                      <a:pt x="1202" y="10"/>
                    </a:lnTo>
                    <a:lnTo>
                      <a:pt x="1262" y="4"/>
                    </a:lnTo>
                    <a:lnTo>
                      <a:pt x="1319" y="0"/>
                    </a:lnTo>
                    <a:lnTo>
                      <a:pt x="1348" y="0"/>
                    </a:lnTo>
                    <a:lnTo>
                      <a:pt x="1377" y="0"/>
                    </a:lnTo>
                    <a:lnTo>
                      <a:pt x="1406" y="2"/>
                    </a:lnTo>
                    <a:lnTo>
                      <a:pt x="1435" y="6"/>
                    </a:lnTo>
                    <a:lnTo>
                      <a:pt x="1461" y="12"/>
                    </a:lnTo>
                    <a:lnTo>
                      <a:pt x="1488" y="17"/>
                    </a:lnTo>
                    <a:lnTo>
                      <a:pt x="1515" y="27"/>
                    </a:lnTo>
                    <a:lnTo>
                      <a:pt x="1540" y="37"/>
                    </a:lnTo>
                    <a:lnTo>
                      <a:pt x="1567" y="44"/>
                    </a:lnTo>
                    <a:lnTo>
                      <a:pt x="1592" y="54"/>
                    </a:lnTo>
                    <a:lnTo>
                      <a:pt x="1617" y="65"/>
                    </a:lnTo>
                    <a:lnTo>
                      <a:pt x="1642" y="77"/>
                    </a:lnTo>
                    <a:lnTo>
                      <a:pt x="1667" y="88"/>
                    </a:lnTo>
                    <a:lnTo>
                      <a:pt x="1692" y="102"/>
                    </a:lnTo>
                    <a:lnTo>
                      <a:pt x="1715" y="117"/>
                    </a:lnTo>
                    <a:lnTo>
                      <a:pt x="1738" y="134"/>
                    </a:lnTo>
                    <a:lnTo>
                      <a:pt x="1759" y="152"/>
                    </a:lnTo>
                    <a:lnTo>
                      <a:pt x="1778" y="171"/>
                    </a:lnTo>
                    <a:lnTo>
                      <a:pt x="1797" y="190"/>
                    </a:lnTo>
                    <a:lnTo>
                      <a:pt x="1814" y="211"/>
                    </a:lnTo>
                    <a:lnTo>
                      <a:pt x="1832" y="234"/>
                    </a:lnTo>
                    <a:lnTo>
                      <a:pt x="1845" y="257"/>
                    </a:lnTo>
                    <a:lnTo>
                      <a:pt x="1857" y="282"/>
                    </a:lnTo>
                    <a:lnTo>
                      <a:pt x="1866" y="309"/>
                    </a:lnTo>
                    <a:lnTo>
                      <a:pt x="1876" y="340"/>
                    </a:lnTo>
                    <a:lnTo>
                      <a:pt x="1884" y="372"/>
                    </a:lnTo>
                    <a:lnTo>
                      <a:pt x="1891" y="405"/>
                    </a:lnTo>
                    <a:lnTo>
                      <a:pt x="1897" y="438"/>
                    </a:lnTo>
                    <a:lnTo>
                      <a:pt x="1903" y="470"/>
                    </a:lnTo>
                    <a:lnTo>
                      <a:pt x="1908" y="503"/>
                    </a:lnTo>
                    <a:lnTo>
                      <a:pt x="1912" y="538"/>
                    </a:lnTo>
                    <a:lnTo>
                      <a:pt x="1916" y="570"/>
                    </a:lnTo>
                    <a:lnTo>
                      <a:pt x="1910" y="605"/>
                    </a:lnTo>
                    <a:lnTo>
                      <a:pt x="1905" y="637"/>
                    </a:lnTo>
                    <a:lnTo>
                      <a:pt x="1893" y="670"/>
                    </a:lnTo>
                    <a:lnTo>
                      <a:pt x="1880" y="701"/>
                    </a:lnTo>
                    <a:lnTo>
                      <a:pt x="1866" y="731"/>
                    </a:lnTo>
                    <a:lnTo>
                      <a:pt x="1847" y="760"/>
                    </a:lnTo>
                    <a:lnTo>
                      <a:pt x="1828" y="787"/>
                    </a:lnTo>
                    <a:lnTo>
                      <a:pt x="1809" y="816"/>
                    </a:lnTo>
                    <a:lnTo>
                      <a:pt x="1786" y="843"/>
                    </a:lnTo>
                    <a:lnTo>
                      <a:pt x="1763" y="868"/>
                    </a:lnTo>
                    <a:lnTo>
                      <a:pt x="1738" y="893"/>
                    </a:lnTo>
                    <a:lnTo>
                      <a:pt x="1713" y="918"/>
                    </a:lnTo>
                    <a:lnTo>
                      <a:pt x="1659" y="966"/>
                    </a:lnTo>
                    <a:lnTo>
                      <a:pt x="1607" y="1014"/>
                    </a:lnTo>
                    <a:lnTo>
                      <a:pt x="1575" y="1063"/>
                    </a:lnTo>
                    <a:lnTo>
                      <a:pt x="1544" y="1115"/>
                    </a:lnTo>
                    <a:lnTo>
                      <a:pt x="1530" y="1142"/>
                    </a:lnTo>
                    <a:lnTo>
                      <a:pt x="1515" y="1167"/>
                    </a:lnTo>
                    <a:lnTo>
                      <a:pt x="1504" y="1196"/>
                    </a:lnTo>
                    <a:lnTo>
                      <a:pt x="1492" y="1223"/>
                    </a:lnTo>
                    <a:lnTo>
                      <a:pt x="1483" y="1252"/>
                    </a:lnTo>
                    <a:lnTo>
                      <a:pt x="1475" y="1280"/>
                    </a:lnTo>
                    <a:lnTo>
                      <a:pt x="1469" y="1309"/>
                    </a:lnTo>
                    <a:lnTo>
                      <a:pt x="1467" y="1338"/>
                    </a:lnTo>
                    <a:lnTo>
                      <a:pt x="1467" y="1369"/>
                    </a:lnTo>
                    <a:lnTo>
                      <a:pt x="1469" y="1399"/>
                    </a:lnTo>
                    <a:lnTo>
                      <a:pt x="1473" y="1430"/>
                    </a:lnTo>
                    <a:lnTo>
                      <a:pt x="1483" y="1461"/>
                    </a:lnTo>
                    <a:lnTo>
                      <a:pt x="1490" y="1488"/>
                    </a:lnTo>
                    <a:lnTo>
                      <a:pt x="1500" y="1513"/>
                    </a:lnTo>
                    <a:lnTo>
                      <a:pt x="1511" y="1538"/>
                    </a:lnTo>
                    <a:lnTo>
                      <a:pt x="1525" y="1561"/>
                    </a:lnTo>
                    <a:lnTo>
                      <a:pt x="1540" y="1584"/>
                    </a:lnTo>
                    <a:lnTo>
                      <a:pt x="1557" y="1607"/>
                    </a:lnTo>
                    <a:lnTo>
                      <a:pt x="1578" y="1626"/>
                    </a:lnTo>
                    <a:lnTo>
                      <a:pt x="1601" y="1645"/>
                    </a:lnTo>
                    <a:lnTo>
                      <a:pt x="1634" y="1666"/>
                    </a:lnTo>
                    <a:lnTo>
                      <a:pt x="1669" y="1685"/>
                    </a:lnTo>
                    <a:lnTo>
                      <a:pt x="1705" y="1703"/>
                    </a:lnTo>
                    <a:lnTo>
                      <a:pt x="1740" y="1720"/>
                    </a:lnTo>
                    <a:lnTo>
                      <a:pt x="1776" y="1737"/>
                    </a:lnTo>
                    <a:lnTo>
                      <a:pt x="1811" y="1753"/>
                    </a:lnTo>
                    <a:lnTo>
                      <a:pt x="1847" y="1770"/>
                    </a:lnTo>
                    <a:lnTo>
                      <a:pt x="1884" y="1787"/>
                    </a:lnTo>
                    <a:lnTo>
                      <a:pt x="1920" y="1789"/>
                    </a:lnTo>
                    <a:lnTo>
                      <a:pt x="1958" y="1791"/>
                    </a:lnTo>
                    <a:lnTo>
                      <a:pt x="1997" y="1793"/>
                    </a:lnTo>
                    <a:lnTo>
                      <a:pt x="2035" y="1793"/>
                    </a:lnTo>
                    <a:lnTo>
                      <a:pt x="2072" y="1795"/>
                    </a:lnTo>
                    <a:lnTo>
                      <a:pt x="2110" y="1795"/>
                    </a:lnTo>
                    <a:lnTo>
                      <a:pt x="2146" y="1793"/>
                    </a:lnTo>
                    <a:lnTo>
                      <a:pt x="2185" y="1791"/>
                    </a:lnTo>
                    <a:lnTo>
                      <a:pt x="2194" y="1778"/>
                    </a:lnTo>
                    <a:lnTo>
                      <a:pt x="2202" y="1762"/>
                    </a:lnTo>
                    <a:lnTo>
                      <a:pt x="2210" y="1747"/>
                    </a:lnTo>
                    <a:lnTo>
                      <a:pt x="2217" y="1731"/>
                    </a:lnTo>
                    <a:lnTo>
                      <a:pt x="2231" y="1699"/>
                    </a:lnTo>
                    <a:lnTo>
                      <a:pt x="2246" y="1668"/>
                    </a:lnTo>
                    <a:lnTo>
                      <a:pt x="2254" y="1653"/>
                    </a:lnTo>
                    <a:lnTo>
                      <a:pt x="2261" y="1637"/>
                    </a:lnTo>
                    <a:lnTo>
                      <a:pt x="2271" y="1622"/>
                    </a:lnTo>
                    <a:lnTo>
                      <a:pt x="2281" y="1609"/>
                    </a:lnTo>
                    <a:lnTo>
                      <a:pt x="2292" y="1597"/>
                    </a:lnTo>
                    <a:lnTo>
                      <a:pt x="2306" y="1586"/>
                    </a:lnTo>
                    <a:lnTo>
                      <a:pt x="2319" y="1576"/>
                    </a:lnTo>
                    <a:lnTo>
                      <a:pt x="2336" y="1566"/>
                    </a:lnTo>
                    <a:lnTo>
                      <a:pt x="2344" y="1553"/>
                    </a:lnTo>
                    <a:lnTo>
                      <a:pt x="2352" y="1541"/>
                    </a:lnTo>
                    <a:lnTo>
                      <a:pt x="2363" y="1532"/>
                    </a:lnTo>
                    <a:lnTo>
                      <a:pt x="2373" y="1522"/>
                    </a:lnTo>
                    <a:lnTo>
                      <a:pt x="2386" y="1513"/>
                    </a:lnTo>
                    <a:lnTo>
                      <a:pt x="2398" y="1507"/>
                    </a:lnTo>
                    <a:lnTo>
                      <a:pt x="2413" y="1505"/>
                    </a:lnTo>
                    <a:lnTo>
                      <a:pt x="2426" y="1503"/>
                    </a:lnTo>
                    <a:lnTo>
                      <a:pt x="2434" y="1505"/>
                    </a:lnTo>
                    <a:lnTo>
                      <a:pt x="2440" y="1507"/>
                    </a:lnTo>
                    <a:lnTo>
                      <a:pt x="2446" y="1511"/>
                    </a:lnTo>
                    <a:lnTo>
                      <a:pt x="2451" y="1515"/>
                    </a:lnTo>
                    <a:lnTo>
                      <a:pt x="2461" y="1524"/>
                    </a:lnTo>
                    <a:lnTo>
                      <a:pt x="2467" y="1536"/>
                    </a:lnTo>
                    <a:lnTo>
                      <a:pt x="2472" y="1547"/>
                    </a:lnTo>
                    <a:lnTo>
                      <a:pt x="2478" y="1561"/>
                    </a:lnTo>
                    <a:lnTo>
                      <a:pt x="2484" y="1574"/>
                    </a:lnTo>
                    <a:lnTo>
                      <a:pt x="2490" y="1584"/>
                    </a:lnTo>
                    <a:lnTo>
                      <a:pt x="2503" y="1599"/>
                    </a:lnTo>
                    <a:lnTo>
                      <a:pt x="2515" y="1614"/>
                    </a:lnTo>
                    <a:lnTo>
                      <a:pt x="2526" y="1630"/>
                    </a:lnTo>
                    <a:lnTo>
                      <a:pt x="2538" y="1645"/>
                    </a:lnTo>
                    <a:lnTo>
                      <a:pt x="2547" y="1662"/>
                    </a:lnTo>
                    <a:lnTo>
                      <a:pt x="2559" y="1678"/>
                    </a:lnTo>
                    <a:lnTo>
                      <a:pt x="2568" y="1693"/>
                    </a:lnTo>
                    <a:lnTo>
                      <a:pt x="2578" y="1710"/>
                    </a:lnTo>
                    <a:lnTo>
                      <a:pt x="2588" y="1718"/>
                    </a:lnTo>
                    <a:lnTo>
                      <a:pt x="2599" y="1724"/>
                    </a:lnTo>
                    <a:lnTo>
                      <a:pt x="2611" y="1728"/>
                    </a:lnTo>
                    <a:lnTo>
                      <a:pt x="2622" y="1733"/>
                    </a:lnTo>
                    <a:lnTo>
                      <a:pt x="2632" y="1739"/>
                    </a:lnTo>
                    <a:lnTo>
                      <a:pt x="2641" y="1747"/>
                    </a:lnTo>
                    <a:lnTo>
                      <a:pt x="2643" y="1751"/>
                    </a:lnTo>
                    <a:lnTo>
                      <a:pt x="2647" y="1756"/>
                    </a:lnTo>
                    <a:lnTo>
                      <a:pt x="2647" y="1764"/>
                    </a:lnTo>
                    <a:lnTo>
                      <a:pt x="2649" y="1772"/>
                    </a:lnTo>
                    <a:lnTo>
                      <a:pt x="2649" y="1776"/>
                    </a:lnTo>
                    <a:lnTo>
                      <a:pt x="2649" y="1779"/>
                    </a:lnTo>
                    <a:lnTo>
                      <a:pt x="2649" y="1785"/>
                    </a:lnTo>
                    <a:lnTo>
                      <a:pt x="2647" y="1789"/>
                    </a:lnTo>
                    <a:lnTo>
                      <a:pt x="2647" y="1795"/>
                    </a:lnTo>
                    <a:lnTo>
                      <a:pt x="2645" y="1799"/>
                    </a:lnTo>
                    <a:lnTo>
                      <a:pt x="2643" y="1803"/>
                    </a:lnTo>
                    <a:lnTo>
                      <a:pt x="2641" y="1806"/>
                    </a:lnTo>
                    <a:lnTo>
                      <a:pt x="2637" y="1808"/>
                    </a:lnTo>
                    <a:lnTo>
                      <a:pt x="2632" y="1810"/>
                    </a:lnTo>
                    <a:lnTo>
                      <a:pt x="2628" y="1810"/>
                    </a:lnTo>
                    <a:lnTo>
                      <a:pt x="2622" y="1812"/>
                    </a:lnTo>
                    <a:lnTo>
                      <a:pt x="2616" y="1812"/>
                    </a:lnTo>
                    <a:lnTo>
                      <a:pt x="2613" y="1810"/>
                    </a:lnTo>
                    <a:lnTo>
                      <a:pt x="2607" y="1810"/>
                    </a:lnTo>
                    <a:lnTo>
                      <a:pt x="2603" y="1808"/>
                    </a:lnTo>
                    <a:lnTo>
                      <a:pt x="2593" y="1797"/>
                    </a:lnTo>
                    <a:lnTo>
                      <a:pt x="2584" y="1787"/>
                    </a:lnTo>
                    <a:lnTo>
                      <a:pt x="2574" y="1778"/>
                    </a:lnTo>
                    <a:lnTo>
                      <a:pt x="2565" y="1768"/>
                    </a:lnTo>
                    <a:lnTo>
                      <a:pt x="2555" y="1758"/>
                    </a:lnTo>
                    <a:lnTo>
                      <a:pt x="2547" y="1749"/>
                    </a:lnTo>
                    <a:lnTo>
                      <a:pt x="2538" y="1739"/>
                    </a:lnTo>
                    <a:lnTo>
                      <a:pt x="2530" y="1728"/>
                    </a:lnTo>
                    <a:lnTo>
                      <a:pt x="2520" y="1733"/>
                    </a:lnTo>
                    <a:lnTo>
                      <a:pt x="2517" y="1741"/>
                    </a:lnTo>
                    <a:lnTo>
                      <a:pt x="2515" y="1749"/>
                    </a:lnTo>
                    <a:lnTo>
                      <a:pt x="2517" y="1758"/>
                    </a:lnTo>
                    <a:lnTo>
                      <a:pt x="2520" y="1768"/>
                    </a:lnTo>
                    <a:lnTo>
                      <a:pt x="2522" y="1776"/>
                    </a:lnTo>
                    <a:lnTo>
                      <a:pt x="2526" y="1785"/>
                    </a:lnTo>
                    <a:lnTo>
                      <a:pt x="2528" y="1795"/>
                    </a:lnTo>
                    <a:lnTo>
                      <a:pt x="2530" y="1814"/>
                    </a:lnTo>
                    <a:lnTo>
                      <a:pt x="2532" y="1835"/>
                    </a:lnTo>
                    <a:lnTo>
                      <a:pt x="2534" y="1856"/>
                    </a:lnTo>
                    <a:lnTo>
                      <a:pt x="2534" y="1877"/>
                    </a:lnTo>
                    <a:lnTo>
                      <a:pt x="2536" y="1897"/>
                    </a:lnTo>
                    <a:lnTo>
                      <a:pt x="2540" y="1918"/>
                    </a:lnTo>
                    <a:lnTo>
                      <a:pt x="2542" y="1927"/>
                    </a:lnTo>
                    <a:lnTo>
                      <a:pt x="2545" y="1937"/>
                    </a:lnTo>
                    <a:lnTo>
                      <a:pt x="2549" y="1945"/>
                    </a:lnTo>
                    <a:lnTo>
                      <a:pt x="2555" y="1954"/>
                    </a:lnTo>
                    <a:lnTo>
                      <a:pt x="2557" y="1962"/>
                    </a:lnTo>
                    <a:lnTo>
                      <a:pt x="2557" y="1970"/>
                    </a:lnTo>
                    <a:lnTo>
                      <a:pt x="2557" y="1975"/>
                    </a:lnTo>
                    <a:lnTo>
                      <a:pt x="2557" y="1983"/>
                    </a:lnTo>
                    <a:lnTo>
                      <a:pt x="2557" y="1989"/>
                    </a:lnTo>
                    <a:lnTo>
                      <a:pt x="2555" y="1996"/>
                    </a:lnTo>
                    <a:lnTo>
                      <a:pt x="2553" y="2002"/>
                    </a:lnTo>
                    <a:lnTo>
                      <a:pt x="2549" y="2010"/>
                    </a:lnTo>
                    <a:lnTo>
                      <a:pt x="2545" y="2012"/>
                    </a:lnTo>
                    <a:lnTo>
                      <a:pt x="2540" y="2012"/>
                    </a:lnTo>
                    <a:lnTo>
                      <a:pt x="2534" y="2014"/>
                    </a:lnTo>
                    <a:lnTo>
                      <a:pt x="2530" y="2014"/>
                    </a:lnTo>
                    <a:lnTo>
                      <a:pt x="2524" y="2014"/>
                    </a:lnTo>
                    <a:lnTo>
                      <a:pt x="2520" y="2012"/>
                    </a:lnTo>
                    <a:lnTo>
                      <a:pt x="2515" y="2012"/>
                    </a:lnTo>
                    <a:lnTo>
                      <a:pt x="2509" y="2008"/>
                    </a:lnTo>
                    <a:lnTo>
                      <a:pt x="2505" y="2006"/>
                    </a:lnTo>
                    <a:lnTo>
                      <a:pt x="2501" y="2002"/>
                    </a:lnTo>
                    <a:lnTo>
                      <a:pt x="2499" y="1998"/>
                    </a:lnTo>
                    <a:lnTo>
                      <a:pt x="2497" y="1994"/>
                    </a:lnTo>
                    <a:lnTo>
                      <a:pt x="2497" y="1989"/>
                    </a:lnTo>
                    <a:lnTo>
                      <a:pt x="2496" y="1985"/>
                    </a:lnTo>
                    <a:lnTo>
                      <a:pt x="2494" y="1981"/>
                    </a:lnTo>
                    <a:lnTo>
                      <a:pt x="2492" y="1977"/>
                    </a:lnTo>
                    <a:lnTo>
                      <a:pt x="2496" y="1970"/>
                    </a:lnTo>
                    <a:lnTo>
                      <a:pt x="2497" y="1960"/>
                    </a:lnTo>
                    <a:lnTo>
                      <a:pt x="2497" y="1952"/>
                    </a:lnTo>
                    <a:lnTo>
                      <a:pt x="2497" y="1945"/>
                    </a:lnTo>
                    <a:lnTo>
                      <a:pt x="2496" y="1929"/>
                    </a:lnTo>
                    <a:lnTo>
                      <a:pt x="2490" y="1914"/>
                    </a:lnTo>
                    <a:lnTo>
                      <a:pt x="2484" y="1898"/>
                    </a:lnTo>
                    <a:lnTo>
                      <a:pt x="2476" y="1885"/>
                    </a:lnTo>
                    <a:lnTo>
                      <a:pt x="2469" y="1870"/>
                    </a:lnTo>
                    <a:lnTo>
                      <a:pt x="2463" y="1854"/>
                    </a:lnTo>
                    <a:lnTo>
                      <a:pt x="2457" y="1881"/>
                    </a:lnTo>
                    <a:lnTo>
                      <a:pt x="2451" y="1906"/>
                    </a:lnTo>
                    <a:lnTo>
                      <a:pt x="2448" y="1931"/>
                    </a:lnTo>
                    <a:lnTo>
                      <a:pt x="2442" y="1958"/>
                    </a:lnTo>
                    <a:lnTo>
                      <a:pt x="2440" y="1983"/>
                    </a:lnTo>
                    <a:lnTo>
                      <a:pt x="2438" y="2010"/>
                    </a:lnTo>
                    <a:lnTo>
                      <a:pt x="2436" y="2037"/>
                    </a:lnTo>
                    <a:lnTo>
                      <a:pt x="2438" y="2065"/>
                    </a:lnTo>
                    <a:lnTo>
                      <a:pt x="2438" y="2067"/>
                    </a:lnTo>
                    <a:lnTo>
                      <a:pt x="2436" y="2071"/>
                    </a:lnTo>
                    <a:lnTo>
                      <a:pt x="2434" y="2073"/>
                    </a:lnTo>
                    <a:lnTo>
                      <a:pt x="2430" y="2077"/>
                    </a:lnTo>
                    <a:lnTo>
                      <a:pt x="2428" y="2079"/>
                    </a:lnTo>
                    <a:lnTo>
                      <a:pt x="2425" y="2081"/>
                    </a:lnTo>
                    <a:lnTo>
                      <a:pt x="2423" y="2083"/>
                    </a:lnTo>
                    <a:lnTo>
                      <a:pt x="2419" y="2083"/>
                    </a:lnTo>
                    <a:lnTo>
                      <a:pt x="2413" y="2085"/>
                    </a:lnTo>
                    <a:lnTo>
                      <a:pt x="2409" y="2085"/>
                    </a:lnTo>
                    <a:lnTo>
                      <a:pt x="2405" y="2083"/>
                    </a:lnTo>
                    <a:lnTo>
                      <a:pt x="2400" y="2081"/>
                    </a:lnTo>
                    <a:lnTo>
                      <a:pt x="2398" y="2077"/>
                    </a:lnTo>
                    <a:lnTo>
                      <a:pt x="2394" y="2075"/>
                    </a:lnTo>
                    <a:lnTo>
                      <a:pt x="2392" y="2071"/>
                    </a:lnTo>
                    <a:lnTo>
                      <a:pt x="2390" y="2065"/>
                    </a:lnTo>
                    <a:lnTo>
                      <a:pt x="2388" y="2069"/>
                    </a:lnTo>
                    <a:lnTo>
                      <a:pt x="2384" y="2073"/>
                    </a:lnTo>
                    <a:lnTo>
                      <a:pt x="2380" y="2075"/>
                    </a:lnTo>
                    <a:lnTo>
                      <a:pt x="2377" y="2077"/>
                    </a:lnTo>
                    <a:lnTo>
                      <a:pt x="2371" y="2079"/>
                    </a:lnTo>
                    <a:lnTo>
                      <a:pt x="2367" y="2081"/>
                    </a:lnTo>
                    <a:lnTo>
                      <a:pt x="2363" y="2079"/>
                    </a:lnTo>
                    <a:lnTo>
                      <a:pt x="2357" y="2077"/>
                    </a:lnTo>
                    <a:lnTo>
                      <a:pt x="2352" y="2073"/>
                    </a:lnTo>
                    <a:lnTo>
                      <a:pt x="2346" y="2065"/>
                    </a:lnTo>
                    <a:lnTo>
                      <a:pt x="2342" y="2060"/>
                    </a:lnTo>
                    <a:lnTo>
                      <a:pt x="2340" y="2054"/>
                    </a:lnTo>
                    <a:lnTo>
                      <a:pt x="2338" y="2041"/>
                    </a:lnTo>
                    <a:lnTo>
                      <a:pt x="2340" y="2027"/>
                    </a:lnTo>
                    <a:lnTo>
                      <a:pt x="2344" y="2012"/>
                    </a:lnTo>
                    <a:lnTo>
                      <a:pt x="2350" y="1998"/>
                    </a:lnTo>
                    <a:lnTo>
                      <a:pt x="2354" y="1983"/>
                    </a:lnTo>
                    <a:lnTo>
                      <a:pt x="2354" y="1970"/>
                    </a:lnTo>
                    <a:lnTo>
                      <a:pt x="2354" y="1960"/>
                    </a:lnTo>
                    <a:lnTo>
                      <a:pt x="2354" y="1948"/>
                    </a:lnTo>
                    <a:lnTo>
                      <a:pt x="2354" y="1939"/>
                    </a:lnTo>
                    <a:lnTo>
                      <a:pt x="2354" y="1929"/>
                    </a:lnTo>
                    <a:lnTo>
                      <a:pt x="2352" y="1918"/>
                    </a:lnTo>
                    <a:lnTo>
                      <a:pt x="2350" y="1908"/>
                    </a:lnTo>
                    <a:lnTo>
                      <a:pt x="2348" y="1898"/>
                    </a:lnTo>
                    <a:lnTo>
                      <a:pt x="2344" y="1889"/>
                    </a:lnTo>
                    <a:lnTo>
                      <a:pt x="2338" y="1900"/>
                    </a:lnTo>
                    <a:lnTo>
                      <a:pt x="2331" y="1908"/>
                    </a:lnTo>
                    <a:lnTo>
                      <a:pt x="2325" y="1918"/>
                    </a:lnTo>
                    <a:lnTo>
                      <a:pt x="2317" y="1927"/>
                    </a:lnTo>
                    <a:lnTo>
                      <a:pt x="2309" y="1937"/>
                    </a:lnTo>
                    <a:lnTo>
                      <a:pt x="2302" y="1945"/>
                    </a:lnTo>
                    <a:lnTo>
                      <a:pt x="2294" y="1952"/>
                    </a:lnTo>
                    <a:lnTo>
                      <a:pt x="2284" y="1960"/>
                    </a:lnTo>
                    <a:lnTo>
                      <a:pt x="2277" y="1958"/>
                    </a:lnTo>
                    <a:lnTo>
                      <a:pt x="2267" y="1958"/>
                    </a:lnTo>
                    <a:lnTo>
                      <a:pt x="2260" y="1960"/>
                    </a:lnTo>
                    <a:lnTo>
                      <a:pt x="2250" y="1962"/>
                    </a:lnTo>
                    <a:lnTo>
                      <a:pt x="2242" y="1964"/>
                    </a:lnTo>
                    <a:lnTo>
                      <a:pt x="2235" y="1966"/>
                    </a:lnTo>
                    <a:lnTo>
                      <a:pt x="2225" y="1966"/>
                    </a:lnTo>
                    <a:lnTo>
                      <a:pt x="2215" y="1966"/>
                    </a:lnTo>
                    <a:lnTo>
                      <a:pt x="2208" y="1968"/>
                    </a:lnTo>
                    <a:lnTo>
                      <a:pt x="2200" y="1968"/>
                    </a:lnTo>
                    <a:lnTo>
                      <a:pt x="2192" y="1968"/>
                    </a:lnTo>
                    <a:lnTo>
                      <a:pt x="2183" y="1968"/>
                    </a:lnTo>
                    <a:lnTo>
                      <a:pt x="2175" y="1968"/>
                    </a:lnTo>
                    <a:lnTo>
                      <a:pt x="2167" y="1968"/>
                    </a:lnTo>
                    <a:lnTo>
                      <a:pt x="2160" y="1970"/>
                    </a:lnTo>
                    <a:lnTo>
                      <a:pt x="2152" y="1971"/>
                    </a:lnTo>
                    <a:lnTo>
                      <a:pt x="2177" y="1994"/>
                    </a:lnTo>
                    <a:lnTo>
                      <a:pt x="2202" y="2018"/>
                    </a:lnTo>
                    <a:lnTo>
                      <a:pt x="2223" y="2042"/>
                    </a:lnTo>
                    <a:lnTo>
                      <a:pt x="2244" y="2067"/>
                    </a:lnTo>
                    <a:lnTo>
                      <a:pt x="2263" y="2092"/>
                    </a:lnTo>
                    <a:lnTo>
                      <a:pt x="2283" y="2119"/>
                    </a:lnTo>
                    <a:lnTo>
                      <a:pt x="2300" y="2146"/>
                    </a:lnTo>
                    <a:lnTo>
                      <a:pt x="2315" y="2175"/>
                    </a:lnTo>
                    <a:lnTo>
                      <a:pt x="2344" y="2231"/>
                    </a:lnTo>
                    <a:lnTo>
                      <a:pt x="2369" y="2290"/>
                    </a:lnTo>
                    <a:lnTo>
                      <a:pt x="2392" y="2350"/>
                    </a:lnTo>
                    <a:lnTo>
                      <a:pt x="2413" y="2409"/>
                    </a:lnTo>
                    <a:lnTo>
                      <a:pt x="2417" y="2424"/>
                    </a:lnTo>
                    <a:lnTo>
                      <a:pt x="2421" y="2440"/>
                    </a:lnTo>
                    <a:lnTo>
                      <a:pt x="2423" y="2453"/>
                    </a:lnTo>
                    <a:lnTo>
                      <a:pt x="2425" y="2469"/>
                    </a:lnTo>
                    <a:lnTo>
                      <a:pt x="2425" y="2484"/>
                    </a:lnTo>
                    <a:lnTo>
                      <a:pt x="2425" y="2499"/>
                    </a:lnTo>
                    <a:lnTo>
                      <a:pt x="2425" y="2517"/>
                    </a:lnTo>
                    <a:lnTo>
                      <a:pt x="2425" y="2534"/>
                    </a:lnTo>
                    <a:lnTo>
                      <a:pt x="2426" y="2534"/>
                    </a:lnTo>
                    <a:lnTo>
                      <a:pt x="2426" y="2534"/>
                    </a:lnTo>
                    <a:lnTo>
                      <a:pt x="2426" y="2536"/>
                    </a:lnTo>
                    <a:lnTo>
                      <a:pt x="2428" y="2536"/>
                    </a:lnTo>
                    <a:lnTo>
                      <a:pt x="2428" y="2536"/>
                    </a:lnTo>
                    <a:lnTo>
                      <a:pt x="2428" y="2538"/>
                    </a:lnTo>
                    <a:lnTo>
                      <a:pt x="2430" y="2538"/>
                    </a:lnTo>
                    <a:lnTo>
                      <a:pt x="2430" y="2536"/>
                    </a:lnTo>
                    <a:lnTo>
                      <a:pt x="2426" y="2542"/>
                    </a:lnTo>
                    <a:lnTo>
                      <a:pt x="2423" y="2547"/>
                    </a:lnTo>
                    <a:lnTo>
                      <a:pt x="2423" y="2555"/>
                    </a:lnTo>
                    <a:lnTo>
                      <a:pt x="2425" y="2561"/>
                    </a:lnTo>
                    <a:lnTo>
                      <a:pt x="2425" y="2567"/>
                    </a:lnTo>
                    <a:lnTo>
                      <a:pt x="2425" y="2574"/>
                    </a:lnTo>
                    <a:lnTo>
                      <a:pt x="2423" y="2580"/>
                    </a:lnTo>
                    <a:lnTo>
                      <a:pt x="2419" y="2584"/>
                    </a:lnTo>
                    <a:lnTo>
                      <a:pt x="2419" y="2618"/>
                    </a:lnTo>
                    <a:lnTo>
                      <a:pt x="2417" y="2651"/>
                    </a:lnTo>
                    <a:lnTo>
                      <a:pt x="2415" y="2684"/>
                    </a:lnTo>
                    <a:lnTo>
                      <a:pt x="2411" y="2716"/>
                    </a:lnTo>
                    <a:lnTo>
                      <a:pt x="2407" y="2747"/>
                    </a:lnTo>
                    <a:lnTo>
                      <a:pt x="2402" y="2780"/>
                    </a:lnTo>
                    <a:lnTo>
                      <a:pt x="2394" y="2810"/>
                    </a:lnTo>
                    <a:lnTo>
                      <a:pt x="2386" y="2841"/>
                    </a:lnTo>
                    <a:lnTo>
                      <a:pt x="2369" y="2901"/>
                    </a:lnTo>
                    <a:lnTo>
                      <a:pt x="2348" y="2960"/>
                    </a:lnTo>
                    <a:lnTo>
                      <a:pt x="2323" y="3018"/>
                    </a:lnTo>
                    <a:lnTo>
                      <a:pt x="2296" y="3073"/>
                    </a:lnTo>
                    <a:lnTo>
                      <a:pt x="2260" y="3158"/>
                    </a:lnTo>
                    <a:lnTo>
                      <a:pt x="2254" y="3162"/>
                    </a:lnTo>
                    <a:lnTo>
                      <a:pt x="2248" y="3167"/>
                    </a:lnTo>
                    <a:lnTo>
                      <a:pt x="2242" y="3175"/>
                    </a:lnTo>
                    <a:lnTo>
                      <a:pt x="2238" y="3181"/>
                    </a:lnTo>
                    <a:lnTo>
                      <a:pt x="2235" y="3188"/>
                    </a:lnTo>
                    <a:lnTo>
                      <a:pt x="2231" y="3196"/>
                    </a:lnTo>
                    <a:lnTo>
                      <a:pt x="2229" y="3204"/>
                    </a:lnTo>
                    <a:lnTo>
                      <a:pt x="2227" y="3211"/>
                    </a:lnTo>
                    <a:lnTo>
                      <a:pt x="2223" y="3215"/>
                    </a:lnTo>
                    <a:lnTo>
                      <a:pt x="2217" y="3219"/>
                    </a:lnTo>
                    <a:lnTo>
                      <a:pt x="2213" y="3225"/>
                    </a:lnTo>
                    <a:lnTo>
                      <a:pt x="2210" y="3229"/>
                    </a:lnTo>
                    <a:lnTo>
                      <a:pt x="2208" y="3235"/>
                    </a:lnTo>
                    <a:lnTo>
                      <a:pt x="2204" y="3240"/>
                    </a:lnTo>
                    <a:lnTo>
                      <a:pt x="2202" y="3246"/>
                    </a:lnTo>
                    <a:lnTo>
                      <a:pt x="2198" y="3250"/>
                    </a:lnTo>
                    <a:lnTo>
                      <a:pt x="2181" y="3284"/>
                    </a:lnTo>
                    <a:lnTo>
                      <a:pt x="2160" y="3315"/>
                    </a:lnTo>
                    <a:lnTo>
                      <a:pt x="2137" y="3348"/>
                    </a:lnTo>
                    <a:lnTo>
                      <a:pt x="2114" y="3377"/>
                    </a:lnTo>
                    <a:lnTo>
                      <a:pt x="2089" y="3405"/>
                    </a:lnTo>
                    <a:lnTo>
                      <a:pt x="2062" y="3434"/>
                    </a:lnTo>
                    <a:lnTo>
                      <a:pt x="2033" y="3461"/>
                    </a:lnTo>
                    <a:lnTo>
                      <a:pt x="2004" y="3486"/>
                    </a:lnTo>
                    <a:lnTo>
                      <a:pt x="1974" y="3509"/>
                    </a:lnTo>
                    <a:lnTo>
                      <a:pt x="1941" y="3532"/>
                    </a:lnTo>
                    <a:lnTo>
                      <a:pt x="1908" y="3551"/>
                    </a:lnTo>
                    <a:lnTo>
                      <a:pt x="1876" y="3570"/>
                    </a:lnTo>
                    <a:lnTo>
                      <a:pt x="1841" y="3588"/>
                    </a:lnTo>
                    <a:lnTo>
                      <a:pt x="1807" y="3603"/>
                    </a:lnTo>
                    <a:lnTo>
                      <a:pt x="1772" y="3617"/>
                    </a:lnTo>
                    <a:lnTo>
                      <a:pt x="1738" y="3628"/>
                    </a:lnTo>
                    <a:lnTo>
                      <a:pt x="1709" y="3638"/>
                    </a:lnTo>
                    <a:lnTo>
                      <a:pt x="1680" y="3645"/>
                    </a:lnTo>
                    <a:lnTo>
                      <a:pt x="1651" y="3655"/>
                    </a:lnTo>
                    <a:lnTo>
                      <a:pt x="1623" y="3661"/>
                    </a:lnTo>
                    <a:lnTo>
                      <a:pt x="1594" y="3668"/>
                    </a:lnTo>
                    <a:lnTo>
                      <a:pt x="1563" y="3676"/>
                    </a:lnTo>
                    <a:lnTo>
                      <a:pt x="1534" y="3682"/>
                    </a:lnTo>
                    <a:lnTo>
                      <a:pt x="1506" y="3689"/>
                    </a:lnTo>
                    <a:lnTo>
                      <a:pt x="1504" y="3691"/>
                    </a:lnTo>
                    <a:lnTo>
                      <a:pt x="1502" y="3691"/>
                    </a:lnTo>
                    <a:lnTo>
                      <a:pt x="1498" y="3695"/>
                    </a:lnTo>
                    <a:lnTo>
                      <a:pt x="1498" y="3697"/>
                    </a:lnTo>
                    <a:lnTo>
                      <a:pt x="1496" y="3699"/>
                    </a:lnTo>
                    <a:lnTo>
                      <a:pt x="1492" y="3699"/>
                    </a:lnTo>
                    <a:lnTo>
                      <a:pt x="1490" y="3699"/>
                    </a:lnTo>
                    <a:lnTo>
                      <a:pt x="1488" y="3697"/>
                    </a:lnTo>
                    <a:lnTo>
                      <a:pt x="1488" y="3695"/>
                    </a:lnTo>
                    <a:lnTo>
                      <a:pt x="1473" y="3697"/>
                    </a:lnTo>
                    <a:lnTo>
                      <a:pt x="1460" y="3699"/>
                    </a:lnTo>
                    <a:lnTo>
                      <a:pt x="1446" y="3703"/>
                    </a:lnTo>
                    <a:lnTo>
                      <a:pt x="1431" y="3705"/>
                    </a:lnTo>
                    <a:lnTo>
                      <a:pt x="1417" y="3709"/>
                    </a:lnTo>
                    <a:lnTo>
                      <a:pt x="1404" y="3712"/>
                    </a:lnTo>
                    <a:lnTo>
                      <a:pt x="1389" y="3716"/>
                    </a:lnTo>
                    <a:lnTo>
                      <a:pt x="1375" y="3718"/>
                    </a:lnTo>
                    <a:lnTo>
                      <a:pt x="1350" y="3724"/>
                    </a:lnTo>
                    <a:lnTo>
                      <a:pt x="1327" y="3728"/>
                    </a:lnTo>
                    <a:lnTo>
                      <a:pt x="1304" y="3734"/>
                    </a:lnTo>
                    <a:lnTo>
                      <a:pt x="1279" y="3737"/>
                    </a:lnTo>
                    <a:lnTo>
                      <a:pt x="1256" y="3743"/>
                    </a:lnTo>
                    <a:lnTo>
                      <a:pt x="1233" y="3749"/>
                    </a:lnTo>
                    <a:lnTo>
                      <a:pt x="1210" y="3757"/>
                    </a:lnTo>
                    <a:lnTo>
                      <a:pt x="1189" y="3764"/>
                    </a:lnTo>
                    <a:lnTo>
                      <a:pt x="1174" y="3764"/>
                    </a:lnTo>
                    <a:lnTo>
                      <a:pt x="1158" y="3768"/>
                    </a:lnTo>
                    <a:lnTo>
                      <a:pt x="1143" y="3774"/>
                    </a:lnTo>
                    <a:lnTo>
                      <a:pt x="1130" y="3778"/>
                    </a:lnTo>
                    <a:lnTo>
                      <a:pt x="1114" y="3785"/>
                    </a:lnTo>
                    <a:lnTo>
                      <a:pt x="1101" y="3791"/>
                    </a:lnTo>
                    <a:lnTo>
                      <a:pt x="1085" y="3797"/>
                    </a:lnTo>
                    <a:lnTo>
                      <a:pt x="1070" y="3801"/>
                    </a:lnTo>
                    <a:lnTo>
                      <a:pt x="1066" y="3803"/>
                    </a:lnTo>
                    <a:lnTo>
                      <a:pt x="1060" y="3807"/>
                    </a:lnTo>
                    <a:lnTo>
                      <a:pt x="1055" y="3808"/>
                    </a:lnTo>
                    <a:lnTo>
                      <a:pt x="1051" y="3810"/>
                    </a:lnTo>
                    <a:lnTo>
                      <a:pt x="1047" y="3814"/>
                    </a:lnTo>
                    <a:lnTo>
                      <a:pt x="1041" y="3818"/>
                    </a:lnTo>
                    <a:lnTo>
                      <a:pt x="1037" y="3820"/>
                    </a:lnTo>
                    <a:lnTo>
                      <a:pt x="1036" y="3826"/>
                    </a:lnTo>
                    <a:lnTo>
                      <a:pt x="1032" y="3824"/>
                    </a:lnTo>
                    <a:lnTo>
                      <a:pt x="1030" y="3822"/>
                    </a:lnTo>
                    <a:lnTo>
                      <a:pt x="1028" y="3824"/>
                    </a:lnTo>
                    <a:lnTo>
                      <a:pt x="1026" y="3824"/>
                    </a:lnTo>
                    <a:lnTo>
                      <a:pt x="1024" y="3826"/>
                    </a:lnTo>
                    <a:lnTo>
                      <a:pt x="1022" y="3828"/>
                    </a:lnTo>
                    <a:lnTo>
                      <a:pt x="1018" y="3830"/>
                    </a:lnTo>
                    <a:lnTo>
                      <a:pt x="1016" y="3830"/>
                    </a:lnTo>
                    <a:lnTo>
                      <a:pt x="1028" y="3833"/>
                    </a:lnTo>
                    <a:lnTo>
                      <a:pt x="1039" y="3837"/>
                    </a:lnTo>
                    <a:lnTo>
                      <a:pt x="1049" y="3843"/>
                    </a:lnTo>
                    <a:lnTo>
                      <a:pt x="1060" y="3849"/>
                    </a:lnTo>
                    <a:lnTo>
                      <a:pt x="1070" y="3855"/>
                    </a:lnTo>
                    <a:lnTo>
                      <a:pt x="1080" y="3860"/>
                    </a:lnTo>
                    <a:lnTo>
                      <a:pt x="1091" y="3864"/>
                    </a:lnTo>
                    <a:lnTo>
                      <a:pt x="1101" y="3870"/>
                    </a:lnTo>
                    <a:lnTo>
                      <a:pt x="1114" y="3872"/>
                    </a:lnTo>
                    <a:lnTo>
                      <a:pt x="1128" y="3874"/>
                    </a:lnTo>
                    <a:lnTo>
                      <a:pt x="1141" y="3878"/>
                    </a:lnTo>
                    <a:lnTo>
                      <a:pt x="1153" y="3883"/>
                    </a:lnTo>
                    <a:lnTo>
                      <a:pt x="1176" y="3895"/>
                    </a:lnTo>
                    <a:lnTo>
                      <a:pt x="1199" y="3908"/>
                    </a:lnTo>
                    <a:lnTo>
                      <a:pt x="1222" y="3922"/>
                    </a:lnTo>
                    <a:lnTo>
                      <a:pt x="1245" y="3935"/>
                    </a:lnTo>
                    <a:lnTo>
                      <a:pt x="1268" y="3947"/>
                    </a:lnTo>
                    <a:lnTo>
                      <a:pt x="1293" y="3954"/>
                    </a:lnTo>
                    <a:lnTo>
                      <a:pt x="1308" y="3964"/>
                    </a:lnTo>
                    <a:lnTo>
                      <a:pt x="1312" y="3985"/>
                    </a:lnTo>
                    <a:lnTo>
                      <a:pt x="1319" y="4008"/>
                    </a:lnTo>
                    <a:lnTo>
                      <a:pt x="1327" y="4029"/>
                    </a:lnTo>
                    <a:lnTo>
                      <a:pt x="1335" y="4050"/>
                    </a:lnTo>
                    <a:lnTo>
                      <a:pt x="1342" y="4070"/>
                    </a:lnTo>
                    <a:lnTo>
                      <a:pt x="1350" y="4091"/>
                    </a:lnTo>
                    <a:lnTo>
                      <a:pt x="1358" y="4112"/>
                    </a:lnTo>
                    <a:lnTo>
                      <a:pt x="1362" y="4135"/>
                    </a:lnTo>
                    <a:lnTo>
                      <a:pt x="1367" y="4139"/>
                    </a:lnTo>
                    <a:lnTo>
                      <a:pt x="1369" y="4141"/>
                    </a:lnTo>
                    <a:lnTo>
                      <a:pt x="1369" y="4144"/>
                    </a:lnTo>
                    <a:lnTo>
                      <a:pt x="1367" y="4148"/>
                    </a:lnTo>
                    <a:lnTo>
                      <a:pt x="1366" y="4152"/>
                    </a:lnTo>
                    <a:lnTo>
                      <a:pt x="1364" y="4156"/>
                    </a:lnTo>
                    <a:lnTo>
                      <a:pt x="1364" y="4162"/>
                    </a:lnTo>
                    <a:lnTo>
                      <a:pt x="1366" y="4166"/>
                    </a:lnTo>
                    <a:lnTo>
                      <a:pt x="1367" y="4185"/>
                    </a:lnTo>
                    <a:lnTo>
                      <a:pt x="1367" y="4206"/>
                    </a:lnTo>
                    <a:lnTo>
                      <a:pt x="1364" y="4225"/>
                    </a:lnTo>
                    <a:lnTo>
                      <a:pt x="1362" y="4242"/>
                    </a:lnTo>
                    <a:lnTo>
                      <a:pt x="1360" y="4261"/>
                    </a:lnTo>
                    <a:lnTo>
                      <a:pt x="1360" y="4281"/>
                    </a:lnTo>
                    <a:lnTo>
                      <a:pt x="1360" y="4290"/>
                    </a:lnTo>
                    <a:lnTo>
                      <a:pt x="1364" y="4298"/>
                    </a:lnTo>
                    <a:lnTo>
                      <a:pt x="1366" y="4308"/>
                    </a:lnTo>
                    <a:lnTo>
                      <a:pt x="1371" y="4317"/>
                    </a:lnTo>
                    <a:lnTo>
                      <a:pt x="1371" y="4340"/>
                    </a:lnTo>
                    <a:lnTo>
                      <a:pt x="1373" y="4361"/>
                    </a:lnTo>
                    <a:lnTo>
                      <a:pt x="1375" y="4384"/>
                    </a:lnTo>
                    <a:lnTo>
                      <a:pt x="1377" y="4407"/>
                    </a:lnTo>
                    <a:lnTo>
                      <a:pt x="1381" y="4428"/>
                    </a:lnTo>
                    <a:lnTo>
                      <a:pt x="1387" y="4450"/>
                    </a:lnTo>
                    <a:lnTo>
                      <a:pt x="1394" y="4471"/>
                    </a:lnTo>
                    <a:lnTo>
                      <a:pt x="1404" y="4490"/>
                    </a:lnTo>
                    <a:lnTo>
                      <a:pt x="1406" y="4496"/>
                    </a:lnTo>
                    <a:lnTo>
                      <a:pt x="1406" y="4500"/>
                    </a:lnTo>
                    <a:lnTo>
                      <a:pt x="1406" y="4505"/>
                    </a:lnTo>
                    <a:lnTo>
                      <a:pt x="1404" y="4509"/>
                    </a:lnTo>
                    <a:lnTo>
                      <a:pt x="1404" y="4515"/>
                    </a:lnTo>
                    <a:lnTo>
                      <a:pt x="1400" y="4519"/>
                    </a:lnTo>
                    <a:lnTo>
                      <a:pt x="1398" y="4523"/>
                    </a:lnTo>
                    <a:lnTo>
                      <a:pt x="1396" y="4526"/>
                    </a:lnTo>
                    <a:lnTo>
                      <a:pt x="1394" y="4528"/>
                    </a:lnTo>
                    <a:lnTo>
                      <a:pt x="1392" y="4530"/>
                    </a:lnTo>
                    <a:lnTo>
                      <a:pt x="1389" y="4532"/>
                    </a:lnTo>
                    <a:lnTo>
                      <a:pt x="1387" y="4532"/>
                    </a:lnTo>
                    <a:lnTo>
                      <a:pt x="1385" y="4532"/>
                    </a:lnTo>
                    <a:lnTo>
                      <a:pt x="1381" y="4532"/>
                    </a:lnTo>
                    <a:lnTo>
                      <a:pt x="1379" y="4532"/>
                    </a:lnTo>
                    <a:lnTo>
                      <a:pt x="1375" y="4532"/>
                    </a:lnTo>
                    <a:lnTo>
                      <a:pt x="1369" y="4530"/>
                    </a:lnTo>
                    <a:lnTo>
                      <a:pt x="1366" y="4526"/>
                    </a:lnTo>
                    <a:lnTo>
                      <a:pt x="1362" y="4521"/>
                    </a:lnTo>
                    <a:lnTo>
                      <a:pt x="1358" y="4517"/>
                    </a:lnTo>
                    <a:lnTo>
                      <a:pt x="1356" y="4505"/>
                    </a:lnTo>
                    <a:lnTo>
                      <a:pt x="1354" y="4496"/>
                    </a:lnTo>
                    <a:lnTo>
                      <a:pt x="1354" y="4484"/>
                    </a:lnTo>
                    <a:lnTo>
                      <a:pt x="1350" y="4475"/>
                    </a:lnTo>
                    <a:lnTo>
                      <a:pt x="1348" y="4471"/>
                    </a:lnTo>
                    <a:lnTo>
                      <a:pt x="1344" y="4467"/>
                    </a:lnTo>
                    <a:lnTo>
                      <a:pt x="1339" y="4463"/>
                    </a:lnTo>
                    <a:lnTo>
                      <a:pt x="1333" y="4461"/>
                    </a:lnTo>
                    <a:lnTo>
                      <a:pt x="1327" y="4471"/>
                    </a:lnTo>
                    <a:lnTo>
                      <a:pt x="1329" y="4490"/>
                    </a:lnTo>
                    <a:lnTo>
                      <a:pt x="1331" y="4507"/>
                    </a:lnTo>
                    <a:lnTo>
                      <a:pt x="1335" y="4526"/>
                    </a:lnTo>
                    <a:lnTo>
                      <a:pt x="1337" y="4544"/>
                    </a:lnTo>
                    <a:lnTo>
                      <a:pt x="1341" y="4561"/>
                    </a:lnTo>
                    <a:lnTo>
                      <a:pt x="1342" y="4580"/>
                    </a:lnTo>
                    <a:lnTo>
                      <a:pt x="1346" y="4597"/>
                    </a:lnTo>
                    <a:lnTo>
                      <a:pt x="1350" y="4615"/>
                    </a:lnTo>
                    <a:lnTo>
                      <a:pt x="1352" y="4620"/>
                    </a:lnTo>
                    <a:lnTo>
                      <a:pt x="1352" y="4628"/>
                    </a:lnTo>
                    <a:lnTo>
                      <a:pt x="1352" y="4634"/>
                    </a:lnTo>
                    <a:lnTo>
                      <a:pt x="1350" y="4640"/>
                    </a:lnTo>
                    <a:lnTo>
                      <a:pt x="1348" y="4645"/>
                    </a:lnTo>
                    <a:lnTo>
                      <a:pt x="1342" y="4649"/>
                    </a:lnTo>
                    <a:lnTo>
                      <a:pt x="1339" y="4653"/>
                    </a:lnTo>
                    <a:lnTo>
                      <a:pt x="1331" y="4653"/>
                    </a:lnTo>
                    <a:lnTo>
                      <a:pt x="1321" y="4649"/>
                    </a:lnTo>
                    <a:lnTo>
                      <a:pt x="1314" y="4643"/>
                    </a:lnTo>
                    <a:lnTo>
                      <a:pt x="1306" y="4636"/>
                    </a:lnTo>
                    <a:lnTo>
                      <a:pt x="1298" y="4628"/>
                    </a:lnTo>
                    <a:lnTo>
                      <a:pt x="1295" y="4620"/>
                    </a:lnTo>
                    <a:lnTo>
                      <a:pt x="1289" y="4611"/>
                    </a:lnTo>
                    <a:lnTo>
                      <a:pt x="1287" y="4601"/>
                    </a:lnTo>
                    <a:lnTo>
                      <a:pt x="1285" y="4592"/>
                    </a:lnTo>
                    <a:lnTo>
                      <a:pt x="1281" y="4584"/>
                    </a:lnTo>
                    <a:lnTo>
                      <a:pt x="1281" y="4578"/>
                    </a:lnTo>
                    <a:lnTo>
                      <a:pt x="1281" y="4571"/>
                    </a:lnTo>
                    <a:lnTo>
                      <a:pt x="1281" y="4563"/>
                    </a:lnTo>
                    <a:lnTo>
                      <a:pt x="1285" y="4551"/>
                    </a:lnTo>
                    <a:lnTo>
                      <a:pt x="1291" y="4538"/>
                    </a:lnTo>
                    <a:lnTo>
                      <a:pt x="1295" y="4524"/>
                    </a:lnTo>
                    <a:lnTo>
                      <a:pt x="1295" y="4513"/>
                    </a:lnTo>
                    <a:lnTo>
                      <a:pt x="1293" y="4507"/>
                    </a:lnTo>
                    <a:lnTo>
                      <a:pt x="1291" y="4501"/>
                    </a:lnTo>
                    <a:lnTo>
                      <a:pt x="1285" y="4496"/>
                    </a:lnTo>
                    <a:lnTo>
                      <a:pt x="1279" y="4490"/>
                    </a:lnTo>
                    <a:lnTo>
                      <a:pt x="1268" y="4501"/>
                    </a:lnTo>
                    <a:lnTo>
                      <a:pt x="1256" y="4515"/>
                    </a:lnTo>
                    <a:lnTo>
                      <a:pt x="1245" y="4526"/>
                    </a:lnTo>
                    <a:lnTo>
                      <a:pt x="1233" y="4540"/>
                    </a:lnTo>
                    <a:lnTo>
                      <a:pt x="1222" y="4549"/>
                    </a:lnTo>
                    <a:lnTo>
                      <a:pt x="1208" y="4557"/>
                    </a:lnTo>
                    <a:lnTo>
                      <a:pt x="1201" y="4559"/>
                    </a:lnTo>
                    <a:lnTo>
                      <a:pt x="1193" y="4561"/>
                    </a:lnTo>
                    <a:lnTo>
                      <a:pt x="1185" y="4561"/>
                    </a:lnTo>
                    <a:lnTo>
                      <a:pt x="1176" y="4559"/>
                    </a:lnTo>
                    <a:lnTo>
                      <a:pt x="1172" y="4555"/>
                    </a:lnTo>
                    <a:lnTo>
                      <a:pt x="1168" y="4549"/>
                    </a:lnTo>
                    <a:lnTo>
                      <a:pt x="1164" y="4544"/>
                    </a:lnTo>
                    <a:lnTo>
                      <a:pt x="1162" y="4540"/>
                    </a:lnTo>
                    <a:lnTo>
                      <a:pt x="1160" y="4532"/>
                    </a:lnTo>
                    <a:lnTo>
                      <a:pt x="1160" y="4526"/>
                    </a:lnTo>
                    <a:lnTo>
                      <a:pt x="1162" y="4521"/>
                    </a:lnTo>
                    <a:lnTo>
                      <a:pt x="1164" y="4515"/>
                    </a:lnTo>
                    <a:lnTo>
                      <a:pt x="1177" y="4505"/>
                    </a:lnTo>
                    <a:lnTo>
                      <a:pt x="1191" y="4494"/>
                    </a:lnTo>
                    <a:lnTo>
                      <a:pt x="1204" y="4484"/>
                    </a:lnTo>
                    <a:lnTo>
                      <a:pt x="1216" y="4475"/>
                    </a:lnTo>
                    <a:lnTo>
                      <a:pt x="1227" y="4463"/>
                    </a:lnTo>
                    <a:lnTo>
                      <a:pt x="1241" y="4452"/>
                    </a:lnTo>
                    <a:lnTo>
                      <a:pt x="1252" y="4440"/>
                    </a:lnTo>
                    <a:lnTo>
                      <a:pt x="1262" y="4427"/>
                    </a:lnTo>
                    <a:lnTo>
                      <a:pt x="1264" y="4423"/>
                    </a:lnTo>
                    <a:lnTo>
                      <a:pt x="1264" y="4419"/>
                    </a:lnTo>
                    <a:lnTo>
                      <a:pt x="1262" y="4417"/>
                    </a:lnTo>
                    <a:lnTo>
                      <a:pt x="1260" y="4415"/>
                    </a:lnTo>
                    <a:lnTo>
                      <a:pt x="1256" y="4413"/>
                    </a:lnTo>
                    <a:lnTo>
                      <a:pt x="1254" y="4411"/>
                    </a:lnTo>
                    <a:lnTo>
                      <a:pt x="1252" y="4409"/>
                    </a:lnTo>
                    <a:lnTo>
                      <a:pt x="1248" y="4407"/>
                    </a:lnTo>
                    <a:lnTo>
                      <a:pt x="1243" y="4405"/>
                    </a:lnTo>
                    <a:lnTo>
                      <a:pt x="1237" y="4405"/>
                    </a:lnTo>
                    <a:lnTo>
                      <a:pt x="1231" y="4409"/>
                    </a:lnTo>
                    <a:lnTo>
                      <a:pt x="1227" y="4413"/>
                    </a:lnTo>
                    <a:lnTo>
                      <a:pt x="1224" y="4415"/>
                    </a:lnTo>
                    <a:lnTo>
                      <a:pt x="1218" y="4417"/>
                    </a:lnTo>
                    <a:lnTo>
                      <a:pt x="1212" y="4417"/>
                    </a:lnTo>
                    <a:lnTo>
                      <a:pt x="1206" y="4413"/>
                    </a:lnTo>
                    <a:lnTo>
                      <a:pt x="1202" y="4409"/>
                    </a:lnTo>
                    <a:lnTo>
                      <a:pt x="1199" y="4407"/>
                    </a:lnTo>
                    <a:lnTo>
                      <a:pt x="1195" y="4404"/>
                    </a:lnTo>
                    <a:lnTo>
                      <a:pt x="1193" y="4400"/>
                    </a:lnTo>
                    <a:lnTo>
                      <a:pt x="1191" y="4396"/>
                    </a:lnTo>
                    <a:lnTo>
                      <a:pt x="1191" y="4392"/>
                    </a:lnTo>
                    <a:lnTo>
                      <a:pt x="1191" y="4388"/>
                    </a:lnTo>
                    <a:lnTo>
                      <a:pt x="1193" y="4382"/>
                    </a:lnTo>
                    <a:lnTo>
                      <a:pt x="1199" y="4375"/>
                    </a:lnTo>
                    <a:lnTo>
                      <a:pt x="1204" y="4371"/>
                    </a:lnTo>
                    <a:lnTo>
                      <a:pt x="1212" y="4369"/>
                    </a:lnTo>
                    <a:lnTo>
                      <a:pt x="1220" y="4367"/>
                    </a:lnTo>
                    <a:lnTo>
                      <a:pt x="1227" y="4367"/>
                    </a:lnTo>
                    <a:lnTo>
                      <a:pt x="1235" y="4367"/>
                    </a:lnTo>
                    <a:lnTo>
                      <a:pt x="1243" y="4369"/>
                    </a:lnTo>
                    <a:lnTo>
                      <a:pt x="1250" y="4369"/>
                    </a:lnTo>
                    <a:lnTo>
                      <a:pt x="1258" y="4361"/>
                    </a:lnTo>
                    <a:lnTo>
                      <a:pt x="1264" y="4354"/>
                    </a:lnTo>
                    <a:lnTo>
                      <a:pt x="1270" y="4344"/>
                    </a:lnTo>
                    <a:lnTo>
                      <a:pt x="1271" y="4334"/>
                    </a:lnTo>
                    <a:lnTo>
                      <a:pt x="1271" y="4327"/>
                    </a:lnTo>
                    <a:lnTo>
                      <a:pt x="1271" y="4317"/>
                    </a:lnTo>
                    <a:lnTo>
                      <a:pt x="1271" y="4308"/>
                    </a:lnTo>
                    <a:lnTo>
                      <a:pt x="1270" y="4298"/>
                    </a:lnTo>
                    <a:lnTo>
                      <a:pt x="1264" y="4279"/>
                    </a:lnTo>
                    <a:lnTo>
                      <a:pt x="1256" y="4260"/>
                    </a:lnTo>
                    <a:lnTo>
                      <a:pt x="1247" y="4242"/>
                    </a:lnTo>
                    <a:lnTo>
                      <a:pt x="1241" y="4225"/>
                    </a:lnTo>
                    <a:lnTo>
                      <a:pt x="1227" y="4204"/>
                    </a:lnTo>
                    <a:lnTo>
                      <a:pt x="1212" y="4183"/>
                    </a:lnTo>
                    <a:lnTo>
                      <a:pt x="1199" y="4162"/>
                    </a:lnTo>
                    <a:lnTo>
                      <a:pt x="1185" y="4141"/>
                    </a:lnTo>
                    <a:lnTo>
                      <a:pt x="1174" y="4118"/>
                    </a:lnTo>
                    <a:lnTo>
                      <a:pt x="1164" y="4094"/>
                    </a:lnTo>
                    <a:lnTo>
                      <a:pt x="1156" y="4071"/>
                    </a:lnTo>
                    <a:lnTo>
                      <a:pt x="1153" y="4046"/>
                    </a:lnTo>
                    <a:lnTo>
                      <a:pt x="1141" y="4043"/>
                    </a:lnTo>
                    <a:lnTo>
                      <a:pt x="1130" y="4039"/>
                    </a:lnTo>
                    <a:lnTo>
                      <a:pt x="1118" y="4035"/>
                    </a:lnTo>
                    <a:lnTo>
                      <a:pt x="1107" y="4033"/>
                    </a:lnTo>
                    <a:lnTo>
                      <a:pt x="1095" y="4029"/>
                    </a:lnTo>
                    <a:lnTo>
                      <a:pt x="1083" y="4025"/>
                    </a:lnTo>
                    <a:lnTo>
                      <a:pt x="1072" y="4023"/>
                    </a:lnTo>
                    <a:lnTo>
                      <a:pt x="1060" y="4018"/>
                    </a:lnTo>
                    <a:lnTo>
                      <a:pt x="1047" y="4012"/>
                    </a:lnTo>
                    <a:lnTo>
                      <a:pt x="1034" y="4006"/>
                    </a:lnTo>
                    <a:lnTo>
                      <a:pt x="1020" y="3999"/>
                    </a:lnTo>
                    <a:lnTo>
                      <a:pt x="1007" y="3993"/>
                    </a:lnTo>
                    <a:lnTo>
                      <a:pt x="991" y="3989"/>
                    </a:lnTo>
                    <a:lnTo>
                      <a:pt x="976" y="3985"/>
                    </a:lnTo>
                    <a:lnTo>
                      <a:pt x="961" y="3983"/>
                    </a:lnTo>
                    <a:lnTo>
                      <a:pt x="945" y="3983"/>
                    </a:lnTo>
                    <a:lnTo>
                      <a:pt x="936" y="3985"/>
                    </a:lnTo>
                    <a:lnTo>
                      <a:pt x="926" y="3987"/>
                    </a:lnTo>
                    <a:lnTo>
                      <a:pt x="917" y="3987"/>
                    </a:lnTo>
                    <a:lnTo>
                      <a:pt x="905" y="3987"/>
                    </a:lnTo>
                    <a:lnTo>
                      <a:pt x="894" y="3987"/>
                    </a:lnTo>
                    <a:lnTo>
                      <a:pt x="882" y="3987"/>
                    </a:lnTo>
                    <a:lnTo>
                      <a:pt x="872" y="3985"/>
                    </a:lnTo>
                    <a:lnTo>
                      <a:pt x="863" y="3981"/>
                    </a:lnTo>
                    <a:lnTo>
                      <a:pt x="859" y="3987"/>
                    </a:lnTo>
                    <a:lnTo>
                      <a:pt x="855" y="3993"/>
                    </a:lnTo>
                    <a:lnTo>
                      <a:pt x="853" y="4000"/>
                    </a:lnTo>
                    <a:lnTo>
                      <a:pt x="851" y="4008"/>
                    </a:lnTo>
                    <a:lnTo>
                      <a:pt x="849" y="4014"/>
                    </a:lnTo>
                    <a:lnTo>
                      <a:pt x="848" y="4022"/>
                    </a:lnTo>
                    <a:lnTo>
                      <a:pt x="846" y="4027"/>
                    </a:lnTo>
                    <a:lnTo>
                      <a:pt x="842" y="4033"/>
                    </a:lnTo>
                    <a:lnTo>
                      <a:pt x="830" y="4045"/>
                    </a:lnTo>
                    <a:lnTo>
                      <a:pt x="819" y="4058"/>
                    </a:lnTo>
                    <a:lnTo>
                      <a:pt x="807" y="4070"/>
                    </a:lnTo>
                    <a:lnTo>
                      <a:pt x="796" y="4083"/>
                    </a:lnTo>
                    <a:lnTo>
                      <a:pt x="786" y="4098"/>
                    </a:lnTo>
                    <a:lnTo>
                      <a:pt x="775" y="4112"/>
                    </a:lnTo>
                    <a:lnTo>
                      <a:pt x="765" y="4125"/>
                    </a:lnTo>
                    <a:lnTo>
                      <a:pt x="755" y="4141"/>
                    </a:lnTo>
                    <a:lnTo>
                      <a:pt x="753" y="4162"/>
                    </a:lnTo>
                    <a:lnTo>
                      <a:pt x="752" y="4183"/>
                    </a:lnTo>
                    <a:lnTo>
                      <a:pt x="750" y="4204"/>
                    </a:lnTo>
                    <a:lnTo>
                      <a:pt x="746" y="4225"/>
                    </a:lnTo>
                    <a:lnTo>
                      <a:pt x="742" y="4244"/>
                    </a:lnTo>
                    <a:lnTo>
                      <a:pt x="732" y="4261"/>
                    </a:lnTo>
                    <a:lnTo>
                      <a:pt x="723" y="4279"/>
                    </a:lnTo>
                    <a:lnTo>
                      <a:pt x="707" y="4296"/>
                    </a:lnTo>
                    <a:lnTo>
                      <a:pt x="692" y="4309"/>
                    </a:lnTo>
                    <a:lnTo>
                      <a:pt x="683" y="4327"/>
                    </a:lnTo>
                    <a:lnTo>
                      <a:pt x="675" y="4342"/>
                    </a:lnTo>
                    <a:lnTo>
                      <a:pt x="669" y="4359"/>
                    </a:lnTo>
                    <a:lnTo>
                      <a:pt x="665" y="4379"/>
                    </a:lnTo>
                    <a:lnTo>
                      <a:pt x="661" y="4398"/>
                    </a:lnTo>
                    <a:lnTo>
                      <a:pt x="661" y="4417"/>
                    </a:lnTo>
                    <a:lnTo>
                      <a:pt x="661" y="4438"/>
                    </a:lnTo>
                    <a:lnTo>
                      <a:pt x="658" y="4446"/>
                    </a:lnTo>
                    <a:lnTo>
                      <a:pt x="654" y="4453"/>
                    </a:lnTo>
                    <a:lnTo>
                      <a:pt x="648" y="4463"/>
                    </a:lnTo>
                    <a:lnTo>
                      <a:pt x="644" y="4471"/>
                    </a:lnTo>
                    <a:lnTo>
                      <a:pt x="638" y="4478"/>
                    </a:lnTo>
                    <a:lnTo>
                      <a:pt x="631" y="4484"/>
                    </a:lnTo>
                    <a:lnTo>
                      <a:pt x="625" y="4492"/>
                    </a:lnTo>
                    <a:lnTo>
                      <a:pt x="615" y="4496"/>
                    </a:lnTo>
                    <a:lnTo>
                      <a:pt x="608" y="4498"/>
                    </a:lnTo>
                    <a:lnTo>
                      <a:pt x="598" y="4500"/>
                    </a:lnTo>
                    <a:lnTo>
                      <a:pt x="587" y="4501"/>
                    </a:lnTo>
                    <a:lnTo>
                      <a:pt x="577" y="4501"/>
                    </a:lnTo>
                    <a:lnTo>
                      <a:pt x="565" y="4503"/>
                    </a:lnTo>
                    <a:lnTo>
                      <a:pt x="556" y="4503"/>
                    </a:lnTo>
                    <a:lnTo>
                      <a:pt x="546" y="4503"/>
                    </a:lnTo>
                    <a:lnTo>
                      <a:pt x="537" y="4505"/>
                    </a:lnTo>
                    <a:lnTo>
                      <a:pt x="516" y="4521"/>
                    </a:lnTo>
                    <a:lnTo>
                      <a:pt x="494" y="4540"/>
                    </a:lnTo>
                    <a:lnTo>
                      <a:pt x="473" y="4557"/>
                    </a:lnTo>
                    <a:lnTo>
                      <a:pt x="452" y="4572"/>
                    </a:lnTo>
                    <a:lnTo>
                      <a:pt x="441" y="4578"/>
                    </a:lnTo>
                    <a:lnTo>
                      <a:pt x="429" y="4584"/>
                    </a:lnTo>
                    <a:lnTo>
                      <a:pt x="418" y="4590"/>
                    </a:lnTo>
                    <a:lnTo>
                      <a:pt x="404" y="4594"/>
                    </a:lnTo>
                    <a:lnTo>
                      <a:pt x="393" y="4595"/>
                    </a:lnTo>
                    <a:lnTo>
                      <a:pt x="379" y="4595"/>
                    </a:lnTo>
                    <a:lnTo>
                      <a:pt x="364" y="4595"/>
                    </a:lnTo>
                    <a:lnTo>
                      <a:pt x="351" y="4592"/>
                    </a:lnTo>
                    <a:lnTo>
                      <a:pt x="299" y="4576"/>
                    </a:lnTo>
                    <a:lnTo>
                      <a:pt x="282" y="4557"/>
                    </a:lnTo>
                    <a:lnTo>
                      <a:pt x="266" y="4538"/>
                    </a:lnTo>
                    <a:lnTo>
                      <a:pt x="251" y="4517"/>
                    </a:lnTo>
                    <a:lnTo>
                      <a:pt x="239" y="4496"/>
                    </a:lnTo>
                    <a:lnTo>
                      <a:pt x="228" y="4475"/>
                    </a:lnTo>
                    <a:lnTo>
                      <a:pt x="220" y="4452"/>
                    </a:lnTo>
                    <a:lnTo>
                      <a:pt x="212" y="4428"/>
                    </a:lnTo>
                    <a:lnTo>
                      <a:pt x="207" y="4404"/>
                    </a:lnTo>
                    <a:lnTo>
                      <a:pt x="197" y="4396"/>
                    </a:lnTo>
                    <a:lnTo>
                      <a:pt x="189" y="4388"/>
                    </a:lnTo>
                    <a:lnTo>
                      <a:pt x="182" y="4379"/>
                    </a:lnTo>
                    <a:lnTo>
                      <a:pt x="174" y="4369"/>
                    </a:lnTo>
                    <a:lnTo>
                      <a:pt x="170" y="4359"/>
                    </a:lnTo>
                    <a:lnTo>
                      <a:pt x="166" y="4350"/>
                    </a:lnTo>
                    <a:lnTo>
                      <a:pt x="163" y="4340"/>
                    </a:lnTo>
                    <a:lnTo>
                      <a:pt x="161" y="4329"/>
                    </a:lnTo>
                    <a:lnTo>
                      <a:pt x="157" y="4306"/>
                    </a:lnTo>
                    <a:lnTo>
                      <a:pt x="157" y="4283"/>
                    </a:lnTo>
                    <a:lnTo>
                      <a:pt x="159" y="4260"/>
                    </a:lnTo>
                    <a:lnTo>
                      <a:pt x="159" y="4238"/>
                    </a:lnTo>
                    <a:lnTo>
                      <a:pt x="155" y="4233"/>
                    </a:lnTo>
                    <a:lnTo>
                      <a:pt x="153" y="4229"/>
                    </a:lnTo>
                    <a:lnTo>
                      <a:pt x="151" y="4223"/>
                    </a:lnTo>
                    <a:lnTo>
                      <a:pt x="151" y="4217"/>
                    </a:lnTo>
                    <a:lnTo>
                      <a:pt x="151" y="4204"/>
                    </a:lnTo>
                    <a:lnTo>
                      <a:pt x="153" y="4192"/>
                    </a:lnTo>
                    <a:lnTo>
                      <a:pt x="157" y="4179"/>
                    </a:lnTo>
                    <a:lnTo>
                      <a:pt x="161" y="4164"/>
                    </a:lnTo>
                    <a:lnTo>
                      <a:pt x="165" y="4152"/>
                    </a:lnTo>
                    <a:lnTo>
                      <a:pt x="166" y="4139"/>
                    </a:lnTo>
                    <a:lnTo>
                      <a:pt x="180" y="4098"/>
                    </a:lnTo>
                    <a:lnTo>
                      <a:pt x="193" y="4058"/>
                    </a:lnTo>
                    <a:lnTo>
                      <a:pt x="211" y="4020"/>
                    </a:lnTo>
                    <a:lnTo>
                      <a:pt x="228" y="3981"/>
                    </a:lnTo>
                    <a:lnTo>
                      <a:pt x="247" y="3943"/>
                    </a:lnTo>
                    <a:lnTo>
                      <a:pt x="268" y="3906"/>
                    </a:lnTo>
                    <a:lnTo>
                      <a:pt x="291" y="3870"/>
                    </a:lnTo>
                    <a:lnTo>
                      <a:pt x="316" y="3835"/>
                    </a:lnTo>
                    <a:lnTo>
                      <a:pt x="316" y="3826"/>
                    </a:lnTo>
                    <a:lnTo>
                      <a:pt x="328" y="3810"/>
                    </a:lnTo>
                    <a:lnTo>
                      <a:pt x="339" y="3795"/>
                    </a:lnTo>
                    <a:lnTo>
                      <a:pt x="351" y="3782"/>
                    </a:lnTo>
                    <a:lnTo>
                      <a:pt x="362" y="3766"/>
                    </a:lnTo>
                    <a:lnTo>
                      <a:pt x="372" y="3751"/>
                    </a:lnTo>
                    <a:lnTo>
                      <a:pt x="379" y="3734"/>
                    </a:lnTo>
                    <a:lnTo>
                      <a:pt x="385" y="3716"/>
                    </a:lnTo>
                    <a:lnTo>
                      <a:pt x="387" y="3699"/>
                    </a:lnTo>
                    <a:lnTo>
                      <a:pt x="377" y="3707"/>
                    </a:lnTo>
                    <a:lnTo>
                      <a:pt x="370" y="3718"/>
                    </a:lnTo>
                    <a:lnTo>
                      <a:pt x="362" y="3730"/>
                    </a:lnTo>
                    <a:lnTo>
                      <a:pt x="356" y="3741"/>
                    </a:lnTo>
                    <a:lnTo>
                      <a:pt x="349" y="3753"/>
                    </a:lnTo>
                    <a:lnTo>
                      <a:pt x="341" y="3760"/>
                    </a:lnTo>
                    <a:lnTo>
                      <a:pt x="335" y="3764"/>
                    </a:lnTo>
                    <a:lnTo>
                      <a:pt x="329" y="3766"/>
                    </a:lnTo>
                    <a:lnTo>
                      <a:pt x="324" y="3766"/>
                    </a:lnTo>
                    <a:lnTo>
                      <a:pt x="314" y="3764"/>
                    </a:lnTo>
                    <a:lnTo>
                      <a:pt x="310" y="3760"/>
                    </a:lnTo>
                    <a:lnTo>
                      <a:pt x="310" y="3755"/>
                    </a:lnTo>
                    <a:lnTo>
                      <a:pt x="310" y="3751"/>
                    </a:lnTo>
                    <a:lnTo>
                      <a:pt x="312" y="3747"/>
                    </a:lnTo>
                    <a:lnTo>
                      <a:pt x="314" y="3741"/>
                    </a:lnTo>
                    <a:lnTo>
                      <a:pt x="316" y="3737"/>
                    </a:lnTo>
                    <a:lnTo>
                      <a:pt x="316" y="3732"/>
                    </a:lnTo>
                    <a:lnTo>
                      <a:pt x="316" y="3726"/>
                    </a:lnTo>
                    <a:lnTo>
                      <a:pt x="318" y="3712"/>
                    </a:lnTo>
                    <a:lnTo>
                      <a:pt x="320" y="3697"/>
                    </a:lnTo>
                    <a:lnTo>
                      <a:pt x="324" y="3684"/>
                    </a:lnTo>
                    <a:lnTo>
                      <a:pt x="329" y="3670"/>
                    </a:lnTo>
                    <a:lnTo>
                      <a:pt x="335" y="3657"/>
                    </a:lnTo>
                    <a:lnTo>
                      <a:pt x="343" y="3647"/>
                    </a:lnTo>
                    <a:lnTo>
                      <a:pt x="353" y="3636"/>
                    </a:lnTo>
                    <a:lnTo>
                      <a:pt x="366" y="3628"/>
                    </a:lnTo>
                    <a:lnTo>
                      <a:pt x="368" y="3624"/>
                    </a:lnTo>
                    <a:lnTo>
                      <a:pt x="370" y="3620"/>
                    </a:lnTo>
                    <a:lnTo>
                      <a:pt x="372" y="3617"/>
                    </a:lnTo>
                    <a:lnTo>
                      <a:pt x="374" y="3613"/>
                    </a:lnTo>
                    <a:lnTo>
                      <a:pt x="376" y="3609"/>
                    </a:lnTo>
                    <a:lnTo>
                      <a:pt x="377" y="3605"/>
                    </a:lnTo>
                    <a:lnTo>
                      <a:pt x="377" y="3599"/>
                    </a:lnTo>
                    <a:lnTo>
                      <a:pt x="379" y="3595"/>
                    </a:lnTo>
                    <a:lnTo>
                      <a:pt x="368" y="3595"/>
                    </a:lnTo>
                    <a:lnTo>
                      <a:pt x="356" y="3599"/>
                    </a:lnTo>
                    <a:lnTo>
                      <a:pt x="349" y="3605"/>
                    </a:lnTo>
                    <a:lnTo>
                      <a:pt x="339" y="3613"/>
                    </a:lnTo>
                    <a:lnTo>
                      <a:pt x="331" y="3622"/>
                    </a:lnTo>
                    <a:lnTo>
                      <a:pt x="324" y="3632"/>
                    </a:lnTo>
                    <a:lnTo>
                      <a:pt x="316" y="3641"/>
                    </a:lnTo>
                    <a:lnTo>
                      <a:pt x="306" y="3649"/>
                    </a:lnTo>
                    <a:lnTo>
                      <a:pt x="303" y="3649"/>
                    </a:lnTo>
                    <a:lnTo>
                      <a:pt x="299" y="3649"/>
                    </a:lnTo>
                    <a:lnTo>
                      <a:pt x="295" y="3649"/>
                    </a:lnTo>
                    <a:lnTo>
                      <a:pt x="291" y="3647"/>
                    </a:lnTo>
                    <a:lnTo>
                      <a:pt x="287" y="3645"/>
                    </a:lnTo>
                    <a:lnTo>
                      <a:pt x="285" y="3641"/>
                    </a:lnTo>
                    <a:lnTo>
                      <a:pt x="282" y="3640"/>
                    </a:lnTo>
                    <a:lnTo>
                      <a:pt x="280" y="3636"/>
                    </a:lnTo>
                    <a:lnTo>
                      <a:pt x="280" y="3626"/>
                    </a:lnTo>
                    <a:lnTo>
                      <a:pt x="280" y="3617"/>
                    </a:lnTo>
                    <a:lnTo>
                      <a:pt x="283" y="3609"/>
                    </a:lnTo>
                    <a:lnTo>
                      <a:pt x="289" y="3599"/>
                    </a:lnTo>
                    <a:lnTo>
                      <a:pt x="295" y="3592"/>
                    </a:lnTo>
                    <a:lnTo>
                      <a:pt x="301" y="3584"/>
                    </a:lnTo>
                    <a:lnTo>
                      <a:pt x="306" y="3576"/>
                    </a:lnTo>
                    <a:lnTo>
                      <a:pt x="312" y="3569"/>
                    </a:lnTo>
                    <a:lnTo>
                      <a:pt x="320" y="3557"/>
                    </a:lnTo>
                    <a:lnTo>
                      <a:pt x="329" y="3547"/>
                    </a:lnTo>
                    <a:lnTo>
                      <a:pt x="339" y="3540"/>
                    </a:lnTo>
                    <a:lnTo>
                      <a:pt x="351" y="3532"/>
                    </a:lnTo>
                    <a:lnTo>
                      <a:pt x="376" y="3519"/>
                    </a:lnTo>
                    <a:lnTo>
                      <a:pt x="399" y="3507"/>
                    </a:lnTo>
                    <a:lnTo>
                      <a:pt x="410" y="3499"/>
                    </a:lnTo>
                    <a:lnTo>
                      <a:pt x="422" y="3494"/>
                    </a:lnTo>
                    <a:lnTo>
                      <a:pt x="429" y="3486"/>
                    </a:lnTo>
                    <a:lnTo>
                      <a:pt x="439" y="3476"/>
                    </a:lnTo>
                    <a:lnTo>
                      <a:pt x="445" y="3465"/>
                    </a:lnTo>
                    <a:lnTo>
                      <a:pt x="448" y="3453"/>
                    </a:lnTo>
                    <a:lnTo>
                      <a:pt x="450" y="3440"/>
                    </a:lnTo>
                    <a:lnTo>
                      <a:pt x="450" y="3423"/>
                    </a:lnTo>
                    <a:lnTo>
                      <a:pt x="454" y="3403"/>
                    </a:lnTo>
                    <a:lnTo>
                      <a:pt x="460" y="3386"/>
                    </a:lnTo>
                    <a:lnTo>
                      <a:pt x="466" y="3367"/>
                    </a:lnTo>
                    <a:lnTo>
                      <a:pt x="473" y="3350"/>
                    </a:lnTo>
                    <a:lnTo>
                      <a:pt x="481" y="3332"/>
                    </a:lnTo>
                    <a:lnTo>
                      <a:pt x="491" y="3315"/>
                    </a:lnTo>
                    <a:lnTo>
                      <a:pt x="500" y="3298"/>
                    </a:lnTo>
                    <a:lnTo>
                      <a:pt x="510" y="3281"/>
                    </a:lnTo>
                    <a:lnTo>
                      <a:pt x="508" y="3277"/>
                    </a:lnTo>
                    <a:lnTo>
                      <a:pt x="510" y="3273"/>
                    </a:lnTo>
                    <a:lnTo>
                      <a:pt x="512" y="3271"/>
                    </a:lnTo>
                    <a:lnTo>
                      <a:pt x="514" y="3269"/>
                    </a:lnTo>
                    <a:lnTo>
                      <a:pt x="518" y="3267"/>
                    </a:lnTo>
                    <a:lnTo>
                      <a:pt x="519" y="3263"/>
                    </a:lnTo>
                    <a:lnTo>
                      <a:pt x="521" y="3261"/>
                    </a:lnTo>
                    <a:lnTo>
                      <a:pt x="519" y="3256"/>
                    </a:lnTo>
                    <a:lnTo>
                      <a:pt x="521" y="3242"/>
                    </a:lnTo>
                    <a:lnTo>
                      <a:pt x="523" y="3231"/>
                    </a:lnTo>
                    <a:lnTo>
                      <a:pt x="527" y="3217"/>
                    </a:lnTo>
                    <a:lnTo>
                      <a:pt x="533" y="3206"/>
                    </a:lnTo>
                    <a:lnTo>
                      <a:pt x="539" y="3194"/>
                    </a:lnTo>
                    <a:lnTo>
                      <a:pt x="546" y="3185"/>
                    </a:lnTo>
                    <a:lnTo>
                      <a:pt x="554" y="3175"/>
                    </a:lnTo>
                    <a:lnTo>
                      <a:pt x="564" y="3167"/>
                    </a:lnTo>
                    <a:lnTo>
                      <a:pt x="573" y="3160"/>
                    </a:lnTo>
                    <a:lnTo>
                      <a:pt x="577" y="3148"/>
                    </a:lnTo>
                    <a:lnTo>
                      <a:pt x="583" y="3139"/>
                    </a:lnTo>
                    <a:lnTo>
                      <a:pt x="585" y="3129"/>
                    </a:lnTo>
                    <a:lnTo>
                      <a:pt x="590" y="3119"/>
                    </a:lnTo>
                    <a:lnTo>
                      <a:pt x="596" y="3112"/>
                    </a:lnTo>
                    <a:lnTo>
                      <a:pt x="600" y="3108"/>
                    </a:lnTo>
                    <a:lnTo>
                      <a:pt x="606" y="3106"/>
                    </a:lnTo>
                    <a:lnTo>
                      <a:pt x="612" y="3104"/>
                    </a:lnTo>
                    <a:lnTo>
                      <a:pt x="617" y="3104"/>
                    </a:lnTo>
                    <a:lnTo>
                      <a:pt x="627" y="3102"/>
                    </a:lnTo>
                    <a:lnTo>
                      <a:pt x="635" y="3102"/>
                    </a:lnTo>
                    <a:lnTo>
                      <a:pt x="642" y="3102"/>
                    </a:lnTo>
                    <a:lnTo>
                      <a:pt x="648" y="3106"/>
                    </a:lnTo>
                    <a:lnTo>
                      <a:pt x="661" y="3112"/>
                    </a:lnTo>
                    <a:lnTo>
                      <a:pt x="675" y="3119"/>
                    </a:lnTo>
                    <a:lnTo>
                      <a:pt x="686" y="3129"/>
                    </a:lnTo>
                    <a:lnTo>
                      <a:pt x="700" y="3137"/>
                    </a:lnTo>
                    <a:lnTo>
                      <a:pt x="713" y="3142"/>
                    </a:lnTo>
                    <a:lnTo>
                      <a:pt x="727" y="3144"/>
                    </a:lnTo>
                    <a:lnTo>
                      <a:pt x="752" y="3173"/>
                    </a:lnTo>
                    <a:lnTo>
                      <a:pt x="765" y="3200"/>
                    </a:lnTo>
                    <a:lnTo>
                      <a:pt x="778" y="3227"/>
                    </a:lnTo>
                    <a:lnTo>
                      <a:pt x="790" y="3254"/>
                    </a:lnTo>
                    <a:lnTo>
                      <a:pt x="803" y="3281"/>
                    </a:lnTo>
                    <a:lnTo>
                      <a:pt x="813" y="3309"/>
                    </a:lnTo>
                    <a:lnTo>
                      <a:pt x="824" y="3336"/>
                    </a:lnTo>
                    <a:lnTo>
                      <a:pt x="832" y="3365"/>
                    </a:lnTo>
                    <a:lnTo>
                      <a:pt x="838" y="3396"/>
                    </a:lnTo>
                    <a:lnTo>
                      <a:pt x="848" y="3394"/>
                    </a:lnTo>
                    <a:lnTo>
                      <a:pt x="857" y="3390"/>
                    </a:lnTo>
                    <a:lnTo>
                      <a:pt x="865" y="3386"/>
                    </a:lnTo>
                    <a:lnTo>
                      <a:pt x="874" y="3384"/>
                    </a:lnTo>
                    <a:lnTo>
                      <a:pt x="884" y="3380"/>
                    </a:lnTo>
                    <a:lnTo>
                      <a:pt x="894" y="3377"/>
                    </a:lnTo>
                    <a:lnTo>
                      <a:pt x="903" y="3373"/>
                    </a:lnTo>
                    <a:lnTo>
                      <a:pt x="913" y="3369"/>
                    </a:lnTo>
                    <a:lnTo>
                      <a:pt x="951" y="3355"/>
                    </a:lnTo>
                    <a:lnTo>
                      <a:pt x="991" y="3344"/>
                    </a:lnTo>
                    <a:lnTo>
                      <a:pt x="1032" y="3336"/>
                    </a:lnTo>
                    <a:lnTo>
                      <a:pt x="1072" y="3329"/>
                    </a:lnTo>
                    <a:lnTo>
                      <a:pt x="1112" y="3319"/>
                    </a:lnTo>
                    <a:lnTo>
                      <a:pt x="1153" y="3309"/>
                    </a:lnTo>
                    <a:lnTo>
                      <a:pt x="1172" y="3302"/>
                    </a:lnTo>
                    <a:lnTo>
                      <a:pt x="1189" y="3294"/>
                    </a:lnTo>
                    <a:lnTo>
                      <a:pt x="1208" y="3286"/>
                    </a:lnTo>
                    <a:lnTo>
                      <a:pt x="1225" y="3275"/>
                    </a:lnTo>
                    <a:lnTo>
                      <a:pt x="1247" y="3271"/>
                    </a:lnTo>
                    <a:lnTo>
                      <a:pt x="1268" y="3269"/>
                    </a:lnTo>
                    <a:lnTo>
                      <a:pt x="1291" y="3265"/>
                    </a:lnTo>
                    <a:lnTo>
                      <a:pt x="1312" y="3263"/>
                    </a:lnTo>
                    <a:lnTo>
                      <a:pt x="1335" y="3263"/>
                    </a:lnTo>
                    <a:lnTo>
                      <a:pt x="1356" y="3263"/>
                    </a:lnTo>
                    <a:lnTo>
                      <a:pt x="1379" y="3263"/>
                    </a:lnTo>
                    <a:lnTo>
                      <a:pt x="1402" y="3265"/>
                    </a:lnTo>
                    <a:lnTo>
                      <a:pt x="1438" y="3250"/>
                    </a:lnTo>
                    <a:lnTo>
                      <a:pt x="1475" y="3235"/>
                    </a:lnTo>
                    <a:lnTo>
                      <a:pt x="1513" y="3217"/>
                    </a:lnTo>
                    <a:lnTo>
                      <a:pt x="1550" y="3200"/>
                    </a:lnTo>
                    <a:lnTo>
                      <a:pt x="1586" y="3179"/>
                    </a:lnTo>
                    <a:lnTo>
                      <a:pt x="1623" y="3158"/>
                    </a:lnTo>
                    <a:lnTo>
                      <a:pt x="1657" y="3137"/>
                    </a:lnTo>
                    <a:lnTo>
                      <a:pt x="1692" y="3112"/>
                    </a:lnTo>
                    <a:lnTo>
                      <a:pt x="1726" y="3087"/>
                    </a:lnTo>
                    <a:lnTo>
                      <a:pt x="1759" y="3060"/>
                    </a:lnTo>
                    <a:lnTo>
                      <a:pt x="1789" y="3033"/>
                    </a:lnTo>
                    <a:lnTo>
                      <a:pt x="1820" y="3004"/>
                    </a:lnTo>
                    <a:lnTo>
                      <a:pt x="1849" y="2972"/>
                    </a:lnTo>
                    <a:lnTo>
                      <a:pt x="1876" y="2941"/>
                    </a:lnTo>
                    <a:lnTo>
                      <a:pt x="1901" y="2906"/>
                    </a:lnTo>
                    <a:lnTo>
                      <a:pt x="1922" y="2872"/>
                    </a:lnTo>
                    <a:lnTo>
                      <a:pt x="1935" y="2831"/>
                    </a:lnTo>
                    <a:lnTo>
                      <a:pt x="1947" y="2789"/>
                    </a:lnTo>
                    <a:lnTo>
                      <a:pt x="1956" y="2747"/>
                    </a:lnTo>
                    <a:lnTo>
                      <a:pt x="1962" y="2703"/>
                    </a:lnTo>
                    <a:lnTo>
                      <a:pt x="1964" y="2682"/>
                    </a:lnTo>
                    <a:lnTo>
                      <a:pt x="1964" y="2659"/>
                    </a:lnTo>
                    <a:lnTo>
                      <a:pt x="1964" y="2638"/>
                    </a:lnTo>
                    <a:lnTo>
                      <a:pt x="1962" y="2616"/>
                    </a:lnTo>
                    <a:lnTo>
                      <a:pt x="1958" y="2593"/>
                    </a:lnTo>
                    <a:lnTo>
                      <a:pt x="1954" y="2572"/>
                    </a:lnTo>
                    <a:lnTo>
                      <a:pt x="1949" y="2551"/>
                    </a:lnTo>
                    <a:lnTo>
                      <a:pt x="1941" y="2532"/>
                    </a:lnTo>
                    <a:lnTo>
                      <a:pt x="1930" y="2497"/>
                    </a:lnTo>
                    <a:lnTo>
                      <a:pt x="1914" y="2465"/>
                    </a:lnTo>
                    <a:lnTo>
                      <a:pt x="1897" y="2432"/>
                    </a:lnTo>
                    <a:lnTo>
                      <a:pt x="1878" y="2400"/>
                    </a:lnTo>
                    <a:lnTo>
                      <a:pt x="1859" y="2369"/>
                    </a:lnTo>
                    <a:lnTo>
                      <a:pt x="1836" y="2340"/>
                    </a:lnTo>
                    <a:lnTo>
                      <a:pt x="1813" y="2309"/>
                    </a:lnTo>
                    <a:lnTo>
                      <a:pt x="1786" y="2282"/>
                    </a:lnTo>
                    <a:lnTo>
                      <a:pt x="1776" y="2271"/>
                    </a:lnTo>
                    <a:lnTo>
                      <a:pt x="1765" y="2263"/>
                    </a:lnTo>
                    <a:lnTo>
                      <a:pt x="1753" y="2256"/>
                    </a:lnTo>
                    <a:lnTo>
                      <a:pt x="1742" y="2250"/>
                    </a:lnTo>
                    <a:lnTo>
                      <a:pt x="1730" y="2244"/>
                    </a:lnTo>
                    <a:lnTo>
                      <a:pt x="1717" y="2238"/>
                    </a:lnTo>
                    <a:lnTo>
                      <a:pt x="1703" y="2234"/>
                    </a:lnTo>
                    <a:lnTo>
                      <a:pt x="1692" y="2231"/>
                    </a:lnTo>
                    <a:lnTo>
                      <a:pt x="1686" y="2232"/>
                    </a:lnTo>
                    <a:lnTo>
                      <a:pt x="1682" y="2232"/>
                    </a:lnTo>
                    <a:lnTo>
                      <a:pt x="1678" y="2232"/>
                    </a:lnTo>
                    <a:lnTo>
                      <a:pt x="1674" y="2231"/>
                    </a:lnTo>
                    <a:lnTo>
                      <a:pt x="1669" y="2229"/>
                    </a:lnTo>
                    <a:lnTo>
                      <a:pt x="1665" y="2227"/>
                    </a:lnTo>
                    <a:lnTo>
                      <a:pt x="1661" y="2227"/>
                    </a:lnTo>
                    <a:lnTo>
                      <a:pt x="1657" y="2225"/>
                    </a:lnTo>
                    <a:lnTo>
                      <a:pt x="1634" y="2225"/>
                    </a:lnTo>
                    <a:lnTo>
                      <a:pt x="1611" y="2227"/>
                    </a:lnTo>
                    <a:lnTo>
                      <a:pt x="1590" y="2227"/>
                    </a:lnTo>
                    <a:lnTo>
                      <a:pt x="1569" y="2229"/>
                    </a:lnTo>
                    <a:lnTo>
                      <a:pt x="1548" y="2232"/>
                    </a:lnTo>
                    <a:lnTo>
                      <a:pt x="1527" y="2238"/>
                    </a:lnTo>
                    <a:lnTo>
                      <a:pt x="1507" y="2246"/>
                    </a:lnTo>
                    <a:lnTo>
                      <a:pt x="1488" y="2256"/>
                    </a:lnTo>
                    <a:lnTo>
                      <a:pt x="1483" y="2267"/>
                    </a:lnTo>
                    <a:lnTo>
                      <a:pt x="1475" y="2277"/>
                    </a:lnTo>
                    <a:lnTo>
                      <a:pt x="1467" y="2288"/>
                    </a:lnTo>
                    <a:lnTo>
                      <a:pt x="1460" y="2300"/>
                    </a:lnTo>
                    <a:lnTo>
                      <a:pt x="1452" y="2311"/>
                    </a:lnTo>
                    <a:lnTo>
                      <a:pt x="1444" y="2323"/>
                    </a:lnTo>
                    <a:lnTo>
                      <a:pt x="1440" y="2334"/>
                    </a:lnTo>
                    <a:lnTo>
                      <a:pt x="1436" y="2348"/>
                    </a:lnTo>
                    <a:lnTo>
                      <a:pt x="1429" y="2363"/>
                    </a:lnTo>
                    <a:lnTo>
                      <a:pt x="1421" y="2380"/>
                    </a:lnTo>
                    <a:lnTo>
                      <a:pt x="1413" y="2398"/>
                    </a:lnTo>
                    <a:lnTo>
                      <a:pt x="1408" y="2415"/>
                    </a:lnTo>
                    <a:lnTo>
                      <a:pt x="1400" y="2432"/>
                    </a:lnTo>
                    <a:lnTo>
                      <a:pt x="1394" y="2449"/>
                    </a:lnTo>
                    <a:lnTo>
                      <a:pt x="1389" y="2467"/>
                    </a:lnTo>
                    <a:lnTo>
                      <a:pt x="1381" y="2484"/>
                    </a:lnTo>
                    <a:lnTo>
                      <a:pt x="1377" y="2495"/>
                    </a:lnTo>
                    <a:lnTo>
                      <a:pt x="1373" y="2511"/>
                    </a:lnTo>
                    <a:lnTo>
                      <a:pt x="1371" y="2524"/>
                    </a:lnTo>
                    <a:lnTo>
                      <a:pt x="1367" y="2538"/>
                    </a:lnTo>
                    <a:lnTo>
                      <a:pt x="1362" y="2551"/>
                    </a:lnTo>
                    <a:lnTo>
                      <a:pt x="1354" y="2563"/>
                    </a:lnTo>
                    <a:lnTo>
                      <a:pt x="1350" y="2567"/>
                    </a:lnTo>
                    <a:lnTo>
                      <a:pt x="1344" y="2570"/>
                    </a:lnTo>
                    <a:lnTo>
                      <a:pt x="1339" y="2574"/>
                    </a:lnTo>
                    <a:lnTo>
                      <a:pt x="1331" y="2578"/>
                    </a:lnTo>
                    <a:lnTo>
                      <a:pt x="1316" y="2582"/>
                    </a:lnTo>
                    <a:lnTo>
                      <a:pt x="1298" y="2586"/>
                    </a:lnTo>
                    <a:lnTo>
                      <a:pt x="1283" y="2590"/>
                    </a:lnTo>
                    <a:lnTo>
                      <a:pt x="1268" y="2593"/>
                    </a:lnTo>
                    <a:lnTo>
                      <a:pt x="1252" y="2597"/>
                    </a:lnTo>
                    <a:lnTo>
                      <a:pt x="1235" y="2599"/>
                    </a:lnTo>
                    <a:lnTo>
                      <a:pt x="1220" y="2601"/>
                    </a:lnTo>
                    <a:lnTo>
                      <a:pt x="1202" y="2603"/>
                    </a:lnTo>
                    <a:lnTo>
                      <a:pt x="1210" y="2624"/>
                    </a:lnTo>
                    <a:lnTo>
                      <a:pt x="1220" y="2643"/>
                    </a:lnTo>
                    <a:lnTo>
                      <a:pt x="1229" y="2662"/>
                    </a:lnTo>
                    <a:lnTo>
                      <a:pt x="1243" y="2682"/>
                    </a:lnTo>
                    <a:lnTo>
                      <a:pt x="1256" y="2701"/>
                    </a:lnTo>
                    <a:lnTo>
                      <a:pt x="1270" y="2718"/>
                    </a:lnTo>
                    <a:lnTo>
                      <a:pt x="1285" y="2735"/>
                    </a:lnTo>
                    <a:lnTo>
                      <a:pt x="1298" y="2753"/>
                    </a:lnTo>
                    <a:lnTo>
                      <a:pt x="1298" y="2757"/>
                    </a:lnTo>
                    <a:lnTo>
                      <a:pt x="1300" y="2762"/>
                    </a:lnTo>
                    <a:lnTo>
                      <a:pt x="1298" y="2766"/>
                    </a:lnTo>
                    <a:lnTo>
                      <a:pt x="1298" y="2770"/>
                    </a:lnTo>
                    <a:lnTo>
                      <a:pt x="1298" y="2776"/>
                    </a:lnTo>
                    <a:lnTo>
                      <a:pt x="1296" y="2780"/>
                    </a:lnTo>
                    <a:lnTo>
                      <a:pt x="1295" y="2783"/>
                    </a:lnTo>
                    <a:lnTo>
                      <a:pt x="1291" y="2785"/>
                    </a:lnTo>
                    <a:lnTo>
                      <a:pt x="1285" y="2787"/>
                    </a:lnTo>
                    <a:lnTo>
                      <a:pt x="1277" y="2787"/>
                    </a:lnTo>
                    <a:lnTo>
                      <a:pt x="1271" y="2785"/>
                    </a:lnTo>
                    <a:lnTo>
                      <a:pt x="1266" y="2783"/>
                    </a:lnTo>
                    <a:lnTo>
                      <a:pt x="1256" y="2776"/>
                    </a:lnTo>
                    <a:lnTo>
                      <a:pt x="1247" y="2768"/>
                    </a:lnTo>
                    <a:lnTo>
                      <a:pt x="1239" y="2757"/>
                    </a:lnTo>
                    <a:lnTo>
                      <a:pt x="1231" y="2747"/>
                    </a:lnTo>
                    <a:lnTo>
                      <a:pt x="1224" y="2735"/>
                    </a:lnTo>
                    <a:lnTo>
                      <a:pt x="1214" y="2726"/>
                    </a:lnTo>
                    <a:lnTo>
                      <a:pt x="1214" y="2735"/>
                    </a:lnTo>
                    <a:lnTo>
                      <a:pt x="1224" y="2758"/>
                    </a:lnTo>
                    <a:lnTo>
                      <a:pt x="1233" y="2780"/>
                    </a:lnTo>
                    <a:lnTo>
                      <a:pt x="1243" y="2801"/>
                    </a:lnTo>
                    <a:lnTo>
                      <a:pt x="1252" y="2822"/>
                    </a:lnTo>
                    <a:lnTo>
                      <a:pt x="1262" y="2843"/>
                    </a:lnTo>
                    <a:lnTo>
                      <a:pt x="1275" y="2864"/>
                    </a:lnTo>
                    <a:lnTo>
                      <a:pt x="1289" y="2881"/>
                    </a:lnTo>
                    <a:lnTo>
                      <a:pt x="1306" y="2901"/>
                    </a:lnTo>
                    <a:lnTo>
                      <a:pt x="1306" y="2904"/>
                    </a:lnTo>
                    <a:lnTo>
                      <a:pt x="1306" y="2908"/>
                    </a:lnTo>
                    <a:lnTo>
                      <a:pt x="1306" y="2912"/>
                    </a:lnTo>
                    <a:lnTo>
                      <a:pt x="1306" y="2918"/>
                    </a:lnTo>
                    <a:lnTo>
                      <a:pt x="1306" y="2922"/>
                    </a:lnTo>
                    <a:lnTo>
                      <a:pt x="1306" y="2925"/>
                    </a:lnTo>
                    <a:lnTo>
                      <a:pt x="1304" y="2929"/>
                    </a:lnTo>
                    <a:lnTo>
                      <a:pt x="1302" y="2933"/>
                    </a:lnTo>
                    <a:lnTo>
                      <a:pt x="1296" y="2935"/>
                    </a:lnTo>
                    <a:lnTo>
                      <a:pt x="1291" y="2939"/>
                    </a:lnTo>
                    <a:lnTo>
                      <a:pt x="1285" y="2943"/>
                    </a:lnTo>
                    <a:lnTo>
                      <a:pt x="1277" y="2945"/>
                    </a:lnTo>
                    <a:lnTo>
                      <a:pt x="1271" y="2947"/>
                    </a:lnTo>
                    <a:lnTo>
                      <a:pt x="1264" y="2948"/>
                    </a:lnTo>
                    <a:lnTo>
                      <a:pt x="1258" y="2948"/>
                    </a:lnTo>
                    <a:lnTo>
                      <a:pt x="1250" y="2945"/>
                    </a:lnTo>
                    <a:lnTo>
                      <a:pt x="1247" y="2943"/>
                    </a:lnTo>
                    <a:lnTo>
                      <a:pt x="1241" y="2939"/>
                    </a:lnTo>
                    <a:lnTo>
                      <a:pt x="1237" y="2935"/>
                    </a:lnTo>
                    <a:lnTo>
                      <a:pt x="1231" y="2931"/>
                    </a:lnTo>
                    <a:lnTo>
                      <a:pt x="1227" y="2927"/>
                    </a:lnTo>
                    <a:lnTo>
                      <a:pt x="1224" y="2924"/>
                    </a:lnTo>
                    <a:lnTo>
                      <a:pt x="1222" y="2920"/>
                    </a:lnTo>
                    <a:lnTo>
                      <a:pt x="1220" y="2914"/>
                    </a:lnTo>
                    <a:lnTo>
                      <a:pt x="1222" y="2912"/>
                    </a:lnTo>
                    <a:lnTo>
                      <a:pt x="1222" y="2908"/>
                    </a:lnTo>
                    <a:lnTo>
                      <a:pt x="1224" y="2904"/>
                    </a:lnTo>
                    <a:lnTo>
                      <a:pt x="1225" y="2902"/>
                    </a:lnTo>
                    <a:lnTo>
                      <a:pt x="1225" y="2899"/>
                    </a:lnTo>
                    <a:lnTo>
                      <a:pt x="1227" y="2895"/>
                    </a:lnTo>
                    <a:lnTo>
                      <a:pt x="1227" y="2891"/>
                    </a:lnTo>
                    <a:lnTo>
                      <a:pt x="1227" y="2887"/>
                    </a:lnTo>
                    <a:lnTo>
                      <a:pt x="1218" y="2876"/>
                    </a:lnTo>
                    <a:lnTo>
                      <a:pt x="1206" y="2862"/>
                    </a:lnTo>
                    <a:lnTo>
                      <a:pt x="1197" y="2851"/>
                    </a:lnTo>
                    <a:lnTo>
                      <a:pt x="1185" y="2837"/>
                    </a:lnTo>
                    <a:lnTo>
                      <a:pt x="1176" y="2826"/>
                    </a:lnTo>
                    <a:lnTo>
                      <a:pt x="1164" y="2814"/>
                    </a:lnTo>
                    <a:lnTo>
                      <a:pt x="1151" y="2805"/>
                    </a:lnTo>
                    <a:lnTo>
                      <a:pt x="1137" y="2795"/>
                    </a:lnTo>
                    <a:lnTo>
                      <a:pt x="1133" y="2820"/>
                    </a:lnTo>
                    <a:lnTo>
                      <a:pt x="1128" y="2845"/>
                    </a:lnTo>
                    <a:lnTo>
                      <a:pt x="1122" y="2868"/>
                    </a:lnTo>
                    <a:lnTo>
                      <a:pt x="1116" y="2893"/>
                    </a:lnTo>
                    <a:lnTo>
                      <a:pt x="1110" y="2916"/>
                    </a:lnTo>
                    <a:lnTo>
                      <a:pt x="1105" y="2941"/>
                    </a:lnTo>
                    <a:lnTo>
                      <a:pt x="1097" y="2964"/>
                    </a:lnTo>
                    <a:lnTo>
                      <a:pt x="1089" y="2987"/>
                    </a:lnTo>
                    <a:lnTo>
                      <a:pt x="1089" y="2993"/>
                    </a:lnTo>
                    <a:lnTo>
                      <a:pt x="1091" y="3000"/>
                    </a:lnTo>
                    <a:lnTo>
                      <a:pt x="1093" y="3006"/>
                    </a:lnTo>
                    <a:lnTo>
                      <a:pt x="1095" y="3014"/>
                    </a:lnTo>
                    <a:lnTo>
                      <a:pt x="1097" y="3020"/>
                    </a:lnTo>
                    <a:lnTo>
                      <a:pt x="1097" y="3027"/>
                    </a:lnTo>
                    <a:lnTo>
                      <a:pt x="1093" y="3033"/>
                    </a:lnTo>
                    <a:lnTo>
                      <a:pt x="1089" y="3039"/>
                    </a:lnTo>
                    <a:lnTo>
                      <a:pt x="1085" y="3043"/>
                    </a:lnTo>
                    <a:lnTo>
                      <a:pt x="1080" y="3044"/>
                    </a:lnTo>
                    <a:lnTo>
                      <a:pt x="1076" y="3048"/>
                    </a:lnTo>
                    <a:lnTo>
                      <a:pt x="1070" y="3048"/>
                    </a:lnTo>
                    <a:lnTo>
                      <a:pt x="1064" y="3048"/>
                    </a:lnTo>
                    <a:lnTo>
                      <a:pt x="1059" y="3048"/>
                    </a:lnTo>
                    <a:lnTo>
                      <a:pt x="1053" y="3046"/>
                    </a:lnTo>
                    <a:lnTo>
                      <a:pt x="1049" y="3044"/>
                    </a:lnTo>
                    <a:lnTo>
                      <a:pt x="1043" y="3041"/>
                    </a:lnTo>
                    <a:lnTo>
                      <a:pt x="1039" y="3035"/>
                    </a:lnTo>
                    <a:lnTo>
                      <a:pt x="1036" y="3029"/>
                    </a:lnTo>
                    <a:lnTo>
                      <a:pt x="1034" y="3023"/>
                    </a:lnTo>
                    <a:lnTo>
                      <a:pt x="1034" y="3018"/>
                    </a:lnTo>
                    <a:lnTo>
                      <a:pt x="1034" y="3010"/>
                    </a:lnTo>
                    <a:lnTo>
                      <a:pt x="1034" y="3004"/>
                    </a:lnTo>
                    <a:lnTo>
                      <a:pt x="1036" y="2996"/>
                    </a:lnTo>
                    <a:lnTo>
                      <a:pt x="1037" y="2993"/>
                    </a:lnTo>
                    <a:lnTo>
                      <a:pt x="1037" y="2991"/>
                    </a:lnTo>
                    <a:lnTo>
                      <a:pt x="1036" y="2991"/>
                    </a:lnTo>
                    <a:lnTo>
                      <a:pt x="1034" y="2989"/>
                    </a:lnTo>
                    <a:lnTo>
                      <a:pt x="1032" y="2989"/>
                    </a:lnTo>
                    <a:lnTo>
                      <a:pt x="1028" y="2987"/>
                    </a:lnTo>
                    <a:lnTo>
                      <a:pt x="1026" y="2985"/>
                    </a:lnTo>
                    <a:lnTo>
                      <a:pt x="1024" y="2983"/>
                    </a:lnTo>
                    <a:lnTo>
                      <a:pt x="1020" y="2975"/>
                    </a:lnTo>
                    <a:lnTo>
                      <a:pt x="1016" y="2966"/>
                    </a:lnTo>
                    <a:lnTo>
                      <a:pt x="1014" y="2956"/>
                    </a:lnTo>
                    <a:lnTo>
                      <a:pt x="1012" y="2947"/>
                    </a:lnTo>
                    <a:lnTo>
                      <a:pt x="1012" y="2935"/>
                    </a:lnTo>
                    <a:lnTo>
                      <a:pt x="1014" y="2925"/>
                    </a:lnTo>
                    <a:lnTo>
                      <a:pt x="1016" y="2916"/>
                    </a:lnTo>
                    <a:lnTo>
                      <a:pt x="1020" y="2906"/>
                    </a:lnTo>
                    <a:lnTo>
                      <a:pt x="1016" y="2891"/>
                    </a:lnTo>
                    <a:lnTo>
                      <a:pt x="1012" y="2876"/>
                    </a:lnTo>
                    <a:lnTo>
                      <a:pt x="1011" y="2860"/>
                    </a:lnTo>
                    <a:lnTo>
                      <a:pt x="1009" y="2843"/>
                    </a:lnTo>
                    <a:lnTo>
                      <a:pt x="1007" y="2828"/>
                    </a:lnTo>
                    <a:lnTo>
                      <a:pt x="1003" y="2810"/>
                    </a:lnTo>
                    <a:lnTo>
                      <a:pt x="1001" y="2795"/>
                    </a:lnTo>
                    <a:lnTo>
                      <a:pt x="995" y="2780"/>
                    </a:lnTo>
                    <a:lnTo>
                      <a:pt x="991" y="2783"/>
                    </a:lnTo>
                    <a:lnTo>
                      <a:pt x="991" y="2778"/>
                    </a:lnTo>
                    <a:lnTo>
                      <a:pt x="989" y="2772"/>
                    </a:lnTo>
                    <a:lnTo>
                      <a:pt x="988" y="2766"/>
                    </a:lnTo>
                    <a:lnTo>
                      <a:pt x="986" y="2760"/>
                    </a:lnTo>
                    <a:lnTo>
                      <a:pt x="982" y="2755"/>
                    </a:lnTo>
                    <a:lnTo>
                      <a:pt x="978" y="2751"/>
                    </a:lnTo>
                    <a:lnTo>
                      <a:pt x="974" y="2745"/>
                    </a:lnTo>
                    <a:lnTo>
                      <a:pt x="968" y="2743"/>
                    </a:lnTo>
                    <a:lnTo>
                      <a:pt x="963" y="2753"/>
                    </a:lnTo>
                    <a:lnTo>
                      <a:pt x="957" y="2764"/>
                    </a:lnTo>
                    <a:lnTo>
                      <a:pt x="953" y="2776"/>
                    </a:lnTo>
                    <a:lnTo>
                      <a:pt x="949" y="2789"/>
                    </a:lnTo>
                    <a:lnTo>
                      <a:pt x="943" y="2801"/>
                    </a:lnTo>
                    <a:lnTo>
                      <a:pt x="938" y="2812"/>
                    </a:lnTo>
                    <a:lnTo>
                      <a:pt x="930" y="2822"/>
                    </a:lnTo>
                    <a:lnTo>
                      <a:pt x="920" y="2831"/>
                    </a:lnTo>
                    <a:lnTo>
                      <a:pt x="917" y="2831"/>
                    </a:lnTo>
                    <a:lnTo>
                      <a:pt x="911" y="2831"/>
                    </a:lnTo>
                    <a:lnTo>
                      <a:pt x="905" y="2831"/>
                    </a:lnTo>
                    <a:lnTo>
                      <a:pt x="901" y="2829"/>
                    </a:lnTo>
                    <a:lnTo>
                      <a:pt x="895" y="2828"/>
                    </a:lnTo>
                    <a:lnTo>
                      <a:pt x="892" y="2826"/>
                    </a:lnTo>
                    <a:lnTo>
                      <a:pt x="886" y="2822"/>
                    </a:lnTo>
                    <a:lnTo>
                      <a:pt x="882" y="2820"/>
                    </a:lnTo>
                    <a:lnTo>
                      <a:pt x="878" y="2812"/>
                    </a:lnTo>
                    <a:lnTo>
                      <a:pt x="876" y="2805"/>
                    </a:lnTo>
                    <a:lnTo>
                      <a:pt x="874" y="2799"/>
                    </a:lnTo>
                    <a:lnTo>
                      <a:pt x="874" y="2791"/>
                    </a:lnTo>
                    <a:lnTo>
                      <a:pt x="878" y="2780"/>
                    </a:lnTo>
                    <a:lnTo>
                      <a:pt x="884" y="2766"/>
                    </a:lnTo>
                    <a:lnTo>
                      <a:pt x="892" y="2753"/>
                    </a:lnTo>
                    <a:lnTo>
                      <a:pt x="899" y="2739"/>
                    </a:lnTo>
                    <a:lnTo>
                      <a:pt x="907" y="2726"/>
                    </a:lnTo>
                    <a:lnTo>
                      <a:pt x="911" y="2714"/>
                    </a:lnTo>
                    <a:lnTo>
                      <a:pt x="926" y="2691"/>
                    </a:lnTo>
                    <a:lnTo>
                      <a:pt x="940" y="2670"/>
                    </a:lnTo>
                    <a:lnTo>
                      <a:pt x="953" y="2649"/>
                    </a:lnTo>
                    <a:lnTo>
                      <a:pt x="966" y="2628"/>
                    </a:lnTo>
                    <a:lnTo>
                      <a:pt x="978" y="2605"/>
                    </a:lnTo>
                    <a:lnTo>
                      <a:pt x="988" y="2582"/>
                    </a:lnTo>
                    <a:lnTo>
                      <a:pt x="997" y="2559"/>
                    </a:lnTo>
                    <a:lnTo>
                      <a:pt x="1005" y="2534"/>
                    </a:lnTo>
                    <a:lnTo>
                      <a:pt x="1012" y="2530"/>
                    </a:lnTo>
                    <a:lnTo>
                      <a:pt x="1020" y="2526"/>
                    </a:lnTo>
                    <a:lnTo>
                      <a:pt x="1030" y="2524"/>
                    </a:lnTo>
                    <a:lnTo>
                      <a:pt x="1039" y="2520"/>
                    </a:lnTo>
                    <a:lnTo>
                      <a:pt x="1049" y="2519"/>
                    </a:lnTo>
                    <a:lnTo>
                      <a:pt x="1057" y="2517"/>
                    </a:lnTo>
                    <a:lnTo>
                      <a:pt x="1066" y="2515"/>
                    </a:lnTo>
                    <a:lnTo>
                      <a:pt x="1076" y="2513"/>
                    </a:lnTo>
                    <a:lnTo>
                      <a:pt x="1095" y="2507"/>
                    </a:lnTo>
                    <a:lnTo>
                      <a:pt x="1114" y="2501"/>
                    </a:lnTo>
                    <a:lnTo>
                      <a:pt x="1133" y="2494"/>
                    </a:lnTo>
                    <a:lnTo>
                      <a:pt x="1153" y="2486"/>
                    </a:lnTo>
                    <a:lnTo>
                      <a:pt x="1170" y="2476"/>
                    </a:lnTo>
                    <a:lnTo>
                      <a:pt x="1185" y="2465"/>
                    </a:lnTo>
                    <a:lnTo>
                      <a:pt x="1193" y="2457"/>
                    </a:lnTo>
                    <a:lnTo>
                      <a:pt x="1199" y="2449"/>
                    </a:lnTo>
                    <a:lnTo>
                      <a:pt x="1204" y="2440"/>
                    </a:lnTo>
                    <a:lnTo>
                      <a:pt x="1210" y="2430"/>
                    </a:lnTo>
                    <a:lnTo>
                      <a:pt x="1222" y="2396"/>
                    </a:lnTo>
                    <a:lnTo>
                      <a:pt x="1231" y="2361"/>
                    </a:lnTo>
                    <a:lnTo>
                      <a:pt x="1241" y="2325"/>
                    </a:lnTo>
                    <a:lnTo>
                      <a:pt x="1248" y="2288"/>
                    </a:lnTo>
                    <a:lnTo>
                      <a:pt x="1258" y="2254"/>
                    </a:lnTo>
                    <a:lnTo>
                      <a:pt x="1266" y="2217"/>
                    </a:lnTo>
                    <a:lnTo>
                      <a:pt x="1275" y="2181"/>
                    </a:lnTo>
                    <a:lnTo>
                      <a:pt x="1283" y="2146"/>
                    </a:lnTo>
                    <a:lnTo>
                      <a:pt x="1293" y="2131"/>
                    </a:lnTo>
                    <a:lnTo>
                      <a:pt x="1306" y="2117"/>
                    </a:lnTo>
                    <a:lnTo>
                      <a:pt x="1319" y="2108"/>
                    </a:lnTo>
                    <a:lnTo>
                      <a:pt x="1333" y="2096"/>
                    </a:lnTo>
                    <a:lnTo>
                      <a:pt x="1348" y="2085"/>
                    </a:lnTo>
                    <a:lnTo>
                      <a:pt x="1362" y="2073"/>
                    </a:lnTo>
                    <a:lnTo>
                      <a:pt x="1371" y="2060"/>
                    </a:lnTo>
                    <a:lnTo>
                      <a:pt x="1381" y="2042"/>
                    </a:lnTo>
                    <a:lnTo>
                      <a:pt x="1377" y="2025"/>
                    </a:lnTo>
                    <a:lnTo>
                      <a:pt x="1369" y="2008"/>
                    </a:lnTo>
                    <a:lnTo>
                      <a:pt x="1360" y="1993"/>
                    </a:lnTo>
                    <a:lnTo>
                      <a:pt x="1348" y="1977"/>
                    </a:lnTo>
                    <a:lnTo>
                      <a:pt x="1337" y="1962"/>
                    </a:lnTo>
                    <a:lnTo>
                      <a:pt x="1325" y="1946"/>
                    </a:lnTo>
                    <a:lnTo>
                      <a:pt x="1316" y="1931"/>
                    </a:lnTo>
                    <a:lnTo>
                      <a:pt x="1306" y="1916"/>
                    </a:lnTo>
                    <a:lnTo>
                      <a:pt x="1298" y="1902"/>
                    </a:lnTo>
                    <a:lnTo>
                      <a:pt x="1291" y="1891"/>
                    </a:lnTo>
                    <a:lnTo>
                      <a:pt x="1283" y="1877"/>
                    </a:lnTo>
                    <a:lnTo>
                      <a:pt x="1275" y="1864"/>
                    </a:lnTo>
                    <a:lnTo>
                      <a:pt x="1268" y="1852"/>
                    </a:lnTo>
                    <a:lnTo>
                      <a:pt x="1262" y="1839"/>
                    </a:lnTo>
                    <a:lnTo>
                      <a:pt x="1254" y="1827"/>
                    </a:lnTo>
                    <a:lnTo>
                      <a:pt x="1247" y="1814"/>
                    </a:lnTo>
                    <a:lnTo>
                      <a:pt x="1241" y="1791"/>
                    </a:lnTo>
                    <a:lnTo>
                      <a:pt x="1233" y="1766"/>
                    </a:lnTo>
                    <a:lnTo>
                      <a:pt x="1225" y="1743"/>
                    </a:lnTo>
                    <a:lnTo>
                      <a:pt x="1218" y="1718"/>
                    </a:lnTo>
                    <a:lnTo>
                      <a:pt x="1210" y="1695"/>
                    </a:lnTo>
                    <a:lnTo>
                      <a:pt x="1204" y="1670"/>
                    </a:lnTo>
                    <a:lnTo>
                      <a:pt x="1199" y="1645"/>
                    </a:lnTo>
                    <a:lnTo>
                      <a:pt x="1197" y="1618"/>
                    </a:lnTo>
                    <a:lnTo>
                      <a:pt x="1191" y="1588"/>
                    </a:lnTo>
                    <a:lnTo>
                      <a:pt x="1187" y="1557"/>
                    </a:lnTo>
                    <a:lnTo>
                      <a:pt x="1185" y="1526"/>
                    </a:lnTo>
                    <a:lnTo>
                      <a:pt x="1185" y="1495"/>
                    </a:lnTo>
                    <a:lnTo>
                      <a:pt x="1187" y="1465"/>
                    </a:lnTo>
                    <a:lnTo>
                      <a:pt x="1189" y="1434"/>
                    </a:lnTo>
                    <a:lnTo>
                      <a:pt x="1191" y="1403"/>
                    </a:lnTo>
                    <a:lnTo>
                      <a:pt x="1197" y="1374"/>
                    </a:lnTo>
                    <a:lnTo>
                      <a:pt x="1202" y="1344"/>
                    </a:lnTo>
                    <a:lnTo>
                      <a:pt x="1208" y="1315"/>
                    </a:lnTo>
                    <a:lnTo>
                      <a:pt x="1218" y="1286"/>
                    </a:lnTo>
                    <a:lnTo>
                      <a:pt x="1225" y="1257"/>
                    </a:lnTo>
                    <a:lnTo>
                      <a:pt x="1237" y="1230"/>
                    </a:lnTo>
                    <a:lnTo>
                      <a:pt x="1247" y="1202"/>
                    </a:lnTo>
                    <a:lnTo>
                      <a:pt x="1260" y="1175"/>
                    </a:lnTo>
                    <a:lnTo>
                      <a:pt x="1271" y="1150"/>
                    </a:lnTo>
                    <a:lnTo>
                      <a:pt x="1295" y="1115"/>
                    </a:lnTo>
                    <a:lnTo>
                      <a:pt x="1319" y="1083"/>
                    </a:lnTo>
                    <a:lnTo>
                      <a:pt x="1346" y="1052"/>
                    </a:lnTo>
                    <a:lnTo>
                      <a:pt x="1373" y="1023"/>
                    </a:lnTo>
                    <a:lnTo>
                      <a:pt x="1402" y="998"/>
                    </a:lnTo>
                    <a:lnTo>
                      <a:pt x="1431" y="971"/>
                    </a:lnTo>
                    <a:lnTo>
                      <a:pt x="1461" y="948"/>
                    </a:lnTo>
                    <a:lnTo>
                      <a:pt x="1490" y="923"/>
                    </a:lnTo>
                    <a:lnTo>
                      <a:pt x="1552" y="877"/>
                    </a:lnTo>
                    <a:lnTo>
                      <a:pt x="1611" y="827"/>
                    </a:lnTo>
                    <a:lnTo>
                      <a:pt x="1640" y="802"/>
                    </a:lnTo>
                    <a:lnTo>
                      <a:pt x="1669" y="774"/>
                    </a:lnTo>
                    <a:lnTo>
                      <a:pt x="1697" y="745"/>
                    </a:lnTo>
                    <a:lnTo>
                      <a:pt x="1724" y="714"/>
                    </a:lnTo>
                    <a:lnTo>
                      <a:pt x="1726" y="708"/>
                    </a:lnTo>
                    <a:lnTo>
                      <a:pt x="1728" y="705"/>
                    </a:lnTo>
                    <a:lnTo>
                      <a:pt x="1732" y="699"/>
                    </a:lnTo>
                    <a:lnTo>
                      <a:pt x="1736" y="695"/>
                    </a:lnTo>
                    <a:lnTo>
                      <a:pt x="1738" y="689"/>
                    </a:lnTo>
                    <a:lnTo>
                      <a:pt x="1742" y="685"/>
                    </a:lnTo>
                    <a:lnTo>
                      <a:pt x="1745" y="680"/>
                    </a:lnTo>
                    <a:lnTo>
                      <a:pt x="1749" y="676"/>
                    </a:lnTo>
                    <a:lnTo>
                      <a:pt x="1759" y="651"/>
                    </a:lnTo>
                    <a:lnTo>
                      <a:pt x="1765" y="626"/>
                    </a:lnTo>
                    <a:lnTo>
                      <a:pt x="1768" y="599"/>
                    </a:lnTo>
                    <a:lnTo>
                      <a:pt x="1770" y="572"/>
                    </a:lnTo>
                    <a:lnTo>
                      <a:pt x="1772" y="543"/>
                    </a:lnTo>
                    <a:lnTo>
                      <a:pt x="1772" y="516"/>
                    </a:lnTo>
                    <a:lnTo>
                      <a:pt x="1772" y="490"/>
                    </a:lnTo>
                    <a:lnTo>
                      <a:pt x="1772" y="463"/>
                    </a:lnTo>
                    <a:lnTo>
                      <a:pt x="1770" y="461"/>
                    </a:lnTo>
                    <a:lnTo>
                      <a:pt x="1768" y="459"/>
                    </a:lnTo>
                    <a:lnTo>
                      <a:pt x="1768" y="455"/>
                    </a:lnTo>
                    <a:lnTo>
                      <a:pt x="1768" y="453"/>
                    </a:lnTo>
                    <a:lnTo>
                      <a:pt x="1768" y="451"/>
                    </a:lnTo>
                    <a:lnTo>
                      <a:pt x="1768" y="447"/>
                    </a:lnTo>
                    <a:lnTo>
                      <a:pt x="1770" y="445"/>
                    </a:lnTo>
                    <a:lnTo>
                      <a:pt x="1772" y="443"/>
                    </a:lnTo>
                    <a:lnTo>
                      <a:pt x="1772" y="424"/>
                    </a:lnTo>
                    <a:lnTo>
                      <a:pt x="1770" y="405"/>
                    </a:lnTo>
                    <a:lnTo>
                      <a:pt x="1766" y="386"/>
                    </a:lnTo>
                    <a:lnTo>
                      <a:pt x="1763" y="367"/>
                    </a:lnTo>
                    <a:lnTo>
                      <a:pt x="1757" y="349"/>
                    </a:lnTo>
                    <a:lnTo>
                      <a:pt x="1751" y="332"/>
                    </a:lnTo>
                    <a:lnTo>
                      <a:pt x="1743" y="315"/>
                    </a:lnTo>
                    <a:lnTo>
                      <a:pt x="1734" y="299"/>
                    </a:lnTo>
                    <a:lnTo>
                      <a:pt x="1711" y="278"/>
                    </a:lnTo>
                    <a:lnTo>
                      <a:pt x="1686" y="255"/>
                    </a:lnTo>
                    <a:lnTo>
                      <a:pt x="1661" y="232"/>
                    </a:lnTo>
                    <a:lnTo>
                      <a:pt x="1636" y="211"/>
                    </a:lnTo>
                    <a:lnTo>
                      <a:pt x="1609" y="190"/>
                    </a:lnTo>
                    <a:lnTo>
                      <a:pt x="1582" y="173"/>
                    </a:lnTo>
                    <a:lnTo>
                      <a:pt x="1569" y="165"/>
                    </a:lnTo>
                    <a:lnTo>
                      <a:pt x="1554" y="157"/>
                    </a:lnTo>
                    <a:lnTo>
                      <a:pt x="1538" y="152"/>
                    </a:lnTo>
                    <a:lnTo>
                      <a:pt x="1525" y="148"/>
                    </a:lnTo>
                    <a:lnTo>
                      <a:pt x="1525" y="152"/>
                    </a:lnTo>
                    <a:lnTo>
                      <a:pt x="1515" y="146"/>
                    </a:lnTo>
                    <a:lnTo>
                      <a:pt x="1504" y="140"/>
                    </a:lnTo>
                    <a:lnTo>
                      <a:pt x="1492" y="138"/>
                    </a:lnTo>
                    <a:lnTo>
                      <a:pt x="1481" y="136"/>
                    </a:lnTo>
                    <a:lnTo>
                      <a:pt x="1467" y="134"/>
                    </a:lnTo>
                    <a:lnTo>
                      <a:pt x="1456" y="132"/>
                    </a:lnTo>
                    <a:lnTo>
                      <a:pt x="1444" y="129"/>
                    </a:lnTo>
                    <a:lnTo>
                      <a:pt x="1433" y="125"/>
                    </a:lnTo>
                    <a:lnTo>
                      <a:pt x="1415" y="123"/>
                    </a:lnTo>
                    <a:lnTo>
                      <a:pt x="1398" y="121"/>
                    </a:lnTo>
                    <a:lnTo>
                      <a:pt x="1381" y="119"/>
                    </a:lnTo>
                    <a:lnTo>
                      <a:pt x="1364" y="117"/>
                    </a:lnTo>
                    <a:lnTo>
                      <a:pt x="1346" y="115"/>
                    </a:lnTo>
                    <a:lnTo>
                      <a:pt x="1329" y="115"/>
                    </a:lnTo>
                    <a:lnTo>
                      <a:pt x="1314" y="117"/>
                    </a:lnTo>
                    <a:lnTo>
                      <a:pt x="1298" y="121"/>
                    </a:lnTo>
                    <a:lnTo>
                      <a:pt x="1277" y="119"/>
                    </a:lnTo>
                    <a:lnTo>
                      <a:pt x="1258" y="121"/>
                    </a:lnTo>
                    <a:lnTo>
                      <a:pt x="1239" y="123"/>
                    </a:lnTo>
                    <a:lnTo>
                      <a:pt x="1222" y="127"/>
                    </a:lnTo>
                    <a:lnTo>
                      <a:pt x="1202" y="132"/>
                    </a:lnTo>
                    <a:lnTo>
                      <a:pt x="1183" y="136"/>
                    </a:lnTo>
                    <a:lnTo>
                      <a:pt x="1164" y="142"/>
                    </a:lnTo>
                    <a:lnTo>
                      <a:pt x="1145" y="144"/>
                    </a:lnTo>
                    <a:lnTo>
                      <a:pt x="1143" y="150"/>
                    </a:lnTo>
                    <a:lnTo>
                      <a:pt x="1139" y="152"/>
                    </a:lnTo>
                    <a:lnTo>
                      <a:pt x="1135" y="154"/>
                    </a:lnTo>
                    <a:lnTo>
                      <a:pt x="1131" y="154"/>
                    </a:lnTo>
                    <a:lnTo>
                      <a:pt x="1126" y="154"/>
                    </a:lnTo>
                    <a:lnTo>
                      <a:pt x="1122" y="154"/>
                    </a:lnTo>
                    <a:lnTo>
                      <a:pt x="1118" y="154"/>
                    </a:lnTo>
                    <a:lnTo>
                      <a:pt x="1114" y="157"/>
                    </a:lnTo>
                    <a:lnTo>
                      <a:pt x="1101" y="163"/>
                    </a:lnTo>
                    <a:lnTo>
                      <a:pt x="1085" y="169"/>
                    </a:lnTo>
                    <a:lnTo>
                      <a:pt x="1070" y="177"/>
                    </a:lnTo>
                    <a:lnTo>
                      <a:pt x="1055" y="182"/>
                    </a:lnTo>
                    <a:lnTo>
                      <a:pt x="1041" y="190"/>
                    </a:lnTo>
                    <a:lnTo>
                      <a:pt x="1026" y="200"/>
                    </a:lnTo>
                    <a:lnTo>
                      <a:pt x="1012" y="209"/>
                    </a:lnTo>
                    <a:lnTo>
                      <a:pt x="999" y="219"/>
                    </a:lnTo>
                    <a:lnTo>
                      <a:pt x="1001" y="221"/>
                    </a:lnTo>
                    <a:lnTo>
                      <a:pt x="1001" y="221"/>
                    </a:lnTo>
                    <a:lnTo>
                      <a:pt x="1001" y="223"/>
                    </a:lnTo>
                    <a:lnTo>
                      <a:pt x="1001" y="225"/>
                    </a:lnTo>
                    <a:lnTo>
                      <a:pt x="1001" y="225"/>
                    </a:lnTo>
                    <a:lnTo>
                      <a:pt x="1001" y="227"/>
                    </a:lnTo>
                    <a:lnTo>
                      <a:pt x="1001" y="228"/>
                    </a:lnTo>
                    <a:lnTo>
                      <a:pt x="1001" y="228"/>
                    </a:lnTo>
                    <a:lnTo>
                      <a:pt x="991" y="230"/>
                    </a:lnTo>
                    <a:lnTo>
                      <a:pt x="982" y="234"/>
                    </a:lnTo>
                    <a:lnTo>
                      <a:pt x="972" y="240"/>
                    </a:lnTo>
                    <a:lnTo>
                      <a:pt x="965" y="248"/>
                    </a:lnTo>
                    <a:lnTo>
                      <a:pt x="955" y="257"/>
                    </a:lnTo>
                    <a:lnTo>
                      <a:pt x="947" y="269"/>
                    </a:lnTo>
                    <a:lnTo>
                      <a:pt x="942" y="278"/>
                    </a:lnTo>
                    <a:lnTo>
                      <a:pt x="934" y="286"/>
                    </a:lnTo>
                    <a:lnTo>
                      <a:pt x="917" y="315"/>
                    </a:lnTo>
                    <a:lnTo>
                      <a:pt x="901" y="344"/>
                    </a:lnTo>
                    <a:lnTo>
                      <a:pt x="888" y="372"/>
                    </a:lnTo>
                    <a:lnTo>
                      <a:pt x="876" y="401"/>
                    </a:lnTo>
                    <a:lnTo>
                      <a:pt x="853" y="463"/>
                    </a:lnTo>
                    <a:lnTo>
                      <a:pt x="832" y="522"/>
                    </a:lnTo>
                    <a:lnTo>
                      <a:pt x="809" y="584"/>
                    </a:lnTo>
                    <a:lnTo>
                      <a:pt x="784" y="643"/>
                    </a:lnTo>
                    <a:lnTo>
                      <a:pt x="769" y="672"/>
                    </a:lnTo>
                    <a:lnTo>
                      <a:pt x="753" y="701"/>
                    </a:lnTo>
                    <a:lnTo>
                      <a:pt x="736" y="728"/>
                    </a:lnTo>
                    <a:lnTo>
                      <a:pt x="715" y="754"/>
                    </a:lnTo>
                    <a:lnTo>
                      <a:pt x="587" y="914"/>
                    </a:lnTo>
                    <a:lnTo>
                      <a:pt x="594" y="921"/>
                    </a:lnTo>
                    <a:lnTo>
                      <a:pt x="592" y="923"/>
                    </a:lnTo>
                    <a:lnTo>
                      <a:pt x="590" y="925"/>
                    </a:lnTo>
                    <a:lnTo>
                      <a:pt x="588" y="925"/>
                    </a:lnTo>
                    <a:lnTo>
                      <a:pt x="585" y="923"/>
                    </a:lnTo>
                    <a:lnTo>
                      <a:pt x="583" y="923"/>
                    </a:lnTo>
                    <a:lnTo>
                      <a:pt x="579" y="923"/>
                    </a:lnTo>
                    <a:lnTo>
                      <a:pt x="577" y="923"/>
                    </a:lnTo>
                    <a:lnTo>
                      <a:pt x="575" y="925"/>
                    </a:lnTo>
                    <a:lnTo>
                      <a:pt x="565" y="933"/>
                    </a:lnTo>
                    <a:lnTo>
                      <a:pt x="556" y="943"/>
                    </a:lnTo>
                    <a:lnTo>
                      <a:pt x="544" y="948"/>
                    </a:lnTo>
                    <a:lnTo>
                      <a:pt x="533" y="956"/>
                    </a:lnTo>
                    <a:lnTo>
                      <a:pt x="523" y="962"/>
                    </a:lnTo>
                    <a:lnTo>
                      <a:pt x="512" y="969"/>
                    </a:lnTo>
                    <a:lnTo>
                      <a:pt x="500" y="975"/>
                    </a:lnTo>
                    <a:lnTo>
                      <a:pt x="491" y="983"/>
                    </a:lnTo>
                    <a:lnTo>
                      <a:pt x="470" y="987"/>
                    </a:lnTo>
                    <a:lnTo>
                      <a:pt x="448" y="991"/>
                    </a:lnTo>
                    <a:lnTo>
                      <a:pt x="427" y="994"/>
                    </a:lnTo>
                    <a:lnTo>
                      <a:pt x="406" y="998"/>
                    </a:lnTo>
                    <a:lnTo>
                      <a:pt x="383" y="1000"/>
                    </a:lnTo>
                    <a:lnTo>
                      <a:pt x="362" y="1002"/>
                    </a:lnTo>
                    <a:lnTo>
                      <a:pt x="341" y="1002"/>
                    </a:lnTo>
                    <a:lnTo>
                      <a:pt x="318" y="1000"/>
                    </a:lnTo>
                    <a:lnTo>
                      <a:pt x="318" y="1002"/>
                    </a:lnTo>
                    <a:lnTo>
                      <a:pt x="318" y="1002"/>
                    </a:lnTo>
                    <a:lnTo>
                      <a:pt x="316" y="1002"/>
                    </a:lnTo>
                    <a:lnTo>
                      <a:pt x="316" y="1004"/>
                    </a:lnTo>
                    <a:lnTo>
                      <a:pt x="316" y="1004"/>
                    </a:lnTo>
                    <a:lnTo>
                      <a:pt x="314" y="1004"/>
                    </a:lnTo>
                    <a:lnTo>
                      <a:pt x="314" y="1006"/>
                    </a:lnTo>
                    <a:lnTo>
                      <a:pt x="316" y="1006"/>
                    </a:lnTo>
                    <a:lnTo>
                      <a:pt x="312" y="1006"/>
                    </a:lnTo>
                    <a:lnTo>
                      <a:pt x="310" y="1006"/>
                    </a:lnTo>
                    <a:lnTo>
                      <a:pt x="310" y="1006"/>
                    </a:lnTo>
                    <a:lnTo>
                      <a:pt x="308" y="1004"/>
                    </a:lnTo>
                    <a:lnTo>
                      <a:pt x="308" y="1004"/>
                    </a:lnTo>
                    <a:lnTo>
                      <a:pt x="306" y="1002"/>
                    </a:lnTo>
                    <a:lnTo>
                      <a:pt x="306" y="1000"/>
                    </a:lnTo>
                    <a:lnTo>
                      <a:pt x="306" y="998"/>
                    </a:lnTo>
                    <a:lnTo>
                      <a:pt x="285" y="992"/>
                    </a:lnTo>
                    <a:lnTo>
                      <a:pt x="264" y="985"/>
                    </a:lnTo>
                    <a:lnTo>
                      <a:pt x="243" y="979"/>
                    </a:lnTo>
                    <a:lnTo>
                      <a:pt x="222" y="973"/>
                    </a:lnTo>
                    <a:lnTo>
                      <a:pt x="203" y="964"/>
                    </a:lnTo>
                    <a:lnTo>
                      <a:pt x="184" y="954"/>
                    </a:lnTo>
                    <a:lnTo>
                      <a:pt x="165" y="941"/>
                    </a:lnTo>
                    <a:lnTo>
                      <a:pt x="149" y="925"/>
                    </a:lnTo>
                    <a:lnTo>
                      <a:pt x="134" y="910"/>
                    </a:lnTo>
                    <a:lnTo>
                      <a:pt x="118" y="895"/>
                    </a:lnTo>
                    <a:lnTo>
                      <a:pt x="101" y="879"/>
                    </a:lnTo>
                    <a:lnTo>
                      <a:pt x="86" y="862"/>
                    </a:lnTo>
                    <a:lnTo>
                      <a:pt x="70" y="847"/>
                    </a:lnTo>
                    <a:lnTo>
                      <a:pt x="57" y="829"/>
                    </a:lnTo>
                    <a:lnTo>
                      <a:pt x="47" y="812"/>
                    </a:lnTo>
                    <a:lnTo>
                      <a:pt x="38" y="793"/>
                    </a:lnTo>
                    <a:lnTo>
                      <a:pt x="32" y="791"/>
                    </a:lnTo>
                    <a:lnTo>
                      <a:pt x="30" y="787"/>
                    </a:lnTo>
                    <a:lnTo>
                      <a:pt x="28" y="785"/>
                    </a:lnTo>
                    <a:lnTo>
                      <a:pt x="28" y="781"/>
                    </a:lnTo>
                    <a:lnTo>
                      <a:pt x="28" y="779"/>
                    </a:lnTo>
                    <a:lnTo>
                      <a:pt x="28" y="776"/>
                    </a:lnTo>
                    <a:lnTo>
                      <a:pt x="28" y="772"/>
                    </a:lnTo>
                    <a:lnTo>
                      <a:pt x="26" y="770"/>
                    </a:lnTo>
                    <a:lnTo>
                      <a:pt x="19" y="737"/>
                    </a:lnTo>
                    <a:lnTo>
                      <a:pt x="11" y="705"/>
                    </a:lnTo>
                    <a:lnTo>
                      <a:pt x="5" y="672"/>
                    </a:lnTo>
                    <a:lnTo>
                      <a:pt x="1" y="639"/>
                    </a:lnTo>
                    <a:lnTo>
                      <a:pt x="0" y="607"/>
                    </a:lnTo>
                    <a:lnTo>
                      <a:pt x="1" y="574"/>
                    </a:lnTo>
                    <a:lnTo>
                      <a:pt x="5" y="541"/>
                    </a:lnTo>
                    <a:lnTo>
                      <a:pt x="11" y="509"/>
                    </a:lnTo>
                    <a:lnTo>
                      <a:pt x="13" y="499"/>
                    </a:lnTo>
                    <a:lnTo>
                      <a:pt x="17" y="490"/>
                    </a:lnTo>
                    <a:lnTo>
                      <a:pt x="17" y="480"/>
                    </a:lnTo>
                    <a:lnTo>
                      <a:pt x="19" y="470"/>
                    </a:lnTo>
                    <a:lnTo>
                      <a:pt x="21" y="461"/>
                    </a:lnTo>
                    <a:lnTo>
                      <a:pt x="23" y="451"/>
                    </a:lnTo>
                    <a:lnTo>
                      <a:pt x="24" y="442"/>
                    </a:lnTo>
                    <a:lnTo>
                      <a:pt x="24" y="434"/>
                    </a:lnTo>
                    <a:close/>
                    <a:moveTo>
                      <a:pt x="638" y="3365"/>
                    </a:moveTo>
                    <a:lnTo>
                      <a:pt x="644" y="3361"/>
                    </a:lnTo>
                    <a:lnTo>
                      <a:pt x="648" y="3355"/>
                    </a:lnTo>
                    <a:lnTo>
                      <a:pt x="650" y="3350"/>
                    </a:lnTo>
                    <a:lnTo>
                      <a:pt x="654" y="3344"/>
                    </a:lnTo>
                    <a:lnTo>
                      <a:pt x="656" y="3336"/>
                    </a:lnTo>
                    <a:lnTo>
                      <a:pt x="658" y="3330"/>
                    </a:lnTo>
                    <a:lnTo>
                      <a:pt x="659" y="3325"/>
                    </a:lnTo>
                    <a:lnTo>
                      <a:pt x="661" y="3317"/>
                    </a:lnTo>
                    <a:lnTo>
                      <a:pt x="675" y="3329"/>
                    </a:lnTo>
                    <a:lnTo>
                      <a:pt x="686" y="3342"/>
                    </a:lnTo>
                    <a:lnTo>
                      <a:pt x="696" y="3354"/>
                    </a:lnTo>
                    <a:lnTo>
                      <a:pt x="706" y="3369"/>
                    </a:lnTo>
                    <a:lnTo>
                      <a:pt x="713" y="3382"/>
                    </a:lnTo>
                    <a:lnTo>
                      <a:pt x="717" y="3400"/>
                    </a:lnTo>
                    <a:lnTo>
                      <a:pt x="719" y="3415"/>
                    </a:lnTo>
                    <a:lnTo>
                      <a:pt x="719" y="3432"/>
                    </a:lnTo>
                    <a:lnTo>
                      <a:pt x="721" y="3442"/>
                    </a:lnTo>
                    <a:lnTo>
                      <a:pt x="719" y="3450"/>
                    </a:lnTo>
                    <a:lnTo>
                      <a:pt x="717" y="3455"/>
                    </a:lnTo>
                    <a:lnTo>
                      <a:pt x="715" y="3463"/>
                    </a:lnTo>
                    <a:lnTo>
                      <a:pt x="706" y="3473"/>
                    </a:lnTo>
                    <a:lnTo>
                      <a:pt x="694" y="3484"/>
                    </a:lnTo>
                    <a:lnTo>
                      <a:pt x="683" y="3494"/>
                    </a:lnTo>
                    <a:lnTo>
                      <a:pt x="669" y="3501"/>
                    </a:lnTo>
                    <a:lnTo>
                      <a:pt x="656" y="3511"/>
                    </a:lnTo>
                    <a:lnTo>
                      <a:pt x="646" y="3522"/>
                    </a:lnTo>
                    <a:lnTo>
                      <a:pt x="636" y="3532"/>
                    </a:lnTo>
                    <a:lnTo>
                      <a:pt x="625" y="3540"/>
                    </a:lnTo>
                    <a:lnTo>
                      <a:pt x="615" y="3549"/>
                    </a:lnTo>
                    <a:lnTo>
                      <a:pt x="606" y="3557"/>
                    </a:lnTo>
                    <a:lnTo>
                      <a:pt x="594" y="3567"/>
                    </a:lnTo>
                    <a:lnTo>
                      <a:pt x="585" y="3574"/>
                    </a:lnTo>
                    <a:lnTo>
                      <a:pt x="575" y="3582"/>
                    </a:lnTo>
                    <a:lnTo>
                      <a:pt x="565" y="3588"/>
                    </a:lnTo>
                    <a:lnTo>
                      <a:pt x="560" y="3580"/>
                    </a:lnTo>
                    <a:lnTo>
                      <a:pt x="556" y="3572"/>
                    </a:lnTo>
                    <a:lnTo>
                      <a:pt x="550" y="3563"/>
                    </a:lnTo>
                    <a:lnTo>
                      <a:pt x="546" y="3555"/>
                    </a:lnTo>
                    <a:lnTo>
                      <a:pt x="542" y="3545"/>
                    </a:lnTo>
                    <a:lnTo>
                      <a:pt x="539" y="3538"/>
                    </a:lnTo>
                    <a:lnTo>
                      <a:pt x="537" y="3528"/>
                    </a:lnTo>
                    <a:lnTo>
                      <a:pt x="535" y="3519"/>
                    </a:lnTo>
                    <a:lnTo>
                      <a:pt x="542" y="3497"/>
                    </a:lnTo>
                    <a:lnTo>
                      <a:pt x="552" y="3478"/>
                    </a:lnTo>
                    <a:lnTo>
                      <a:pt x="564" y="3457"/>
                    </a:lnTo>
                    <a:lnTo>
                      <a:pt x="577" y="3438"/>
                    </a:lnTo>
                    <a:lnTo>
                      <a:pt x="592" y="3419"/>
                    </a:lnTo>
                    <a:lnTo>
                      <a:pt x="606" y="3402"/>
                    </a:lnTo>
                    <a:lnTo>
                      <a:pt x="623" y="3382"/>
                    </a:lnTo>
                    <a:lnTo>
                      <a:pt x="638" y="3365"/>
                    </a:lnTo>
                    <a:close/>
                    <a:moveTo>
                      <a:pt x="450" y="3666"/>
                    </a:moveTo>
                    <a:lnTo>
                      <a:pt x="450" y="3670"/>
                    </a:lnTo>
                    <a:lnTo>
                      <a:pt x="452" y="3674"/>
                    </a:lnTo>
                    <a:lnTo>
                      <a:pt x="452" y="3676"/>
                    </a:lnTo>
                    <a:lnTo>
                      <a:pt x="452" y="3680"/>
                    </a:lnTo>
                    <a:lnTo>
                      <a:pt x="452" y="3684"/>
                    </a:lnTo>
                    <a:lnTo>
                      <a:pt x="450" y="3686"/>
                    </a:lnTo>
                    <a:lnTo>
                      <a:pt x="447" y="3688"/>
                    </a:lnTo>
                    <a:lnTo>
                      <a:pt x="443" y="3689"/>
                    </a:lnTo>
                    <a:lnTo>
                      <a:pt x="450" y="3666"/>
                    </a:lnTo>
                    <a:close/>
                    <a:moveTo>
                      <a:pt x="500" y="3622"/>
                    </a:moveTo>
                    <a:lnTo>
                      <a:pt x="504" y="3622"/>
                    </a:lnTo>
                    <a:lnTo>
                      <a:pt x="506" y="3622"/>
                    </a:lnTo>
                    <a:lnTo>
                      <a:pt x="508" y="3624"/>
                    </a:lnTo>
                    <a:lnTo>
                      <a:pt x="510" y="3624"/>
                    </a:lnTo>
                    <a:lnTo>
                      <a:pt x="510" y="3626"/>
                    </a:lnTo>
                    <a:lnTo>
                      <a:pt x="512" y="3628"/>
                    </a:lnTo>
                    <a:lnTo>
                      <a:pt x="514" y="3630"/>
                    </a:lnTo>
                    <a:lnTo>
                      <a:pt x="514" y="3630"/>
                    </a:lnTo>
                    <a:lnTo>
                      <a:pt x="494" y="3643"/>
                    </a:lnTo>
                    <a:lnTo>
                      <a:pt x="494" y="3641"/>
                    </a:lnTo>
                    <a:lnTo>
                      <a:pt x="496" y="3638"/>
                    </a:lnTo>
                    <a:lnTo>
                      <a:pt x="496" y="3636"/>
                    </a:lnTo>
                    <a:lnTo>
                      <a:pt x="496" y="3632"/>
                    </a:lnTo>
                    <a:lnTo>
                      <a:pt x="496" y="3630"/>
                    </a:lnTo>
                    <a:lnTo>
                      <a:pt x="498" y="3628"/>
                    </a:lnTo>
                    <a:lnTo>
                      <a:pt x="498" y="3624"/>
                    </a:lnTo>
                    <a:lnTo>
                      <a:pt x="500" y="3622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8" name="Freeform 816">
                <a:extLst>
                  <a:ext uri="{FF2B5EF4-FFF2-40B4-BE49-F238E27FC236}">
                    <a16:creationId xmlns:a16="http://schemas.microsoft.com/office/drawing/2014/main" id="{95D9136D-9A7D-4CFF-9A83-AA4C980803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73" y="4054"/>
                <a:ext cx="474" cy="259"/>
              </a:xfrm>
              <a:custGeom>
                <a:avLst/>
                <a:gdLst>
                  <a:gd name="T0" fmla="*/ 4 w 474"/>
                  <a:gd name="T1" fmla="*/ 57 h 259"/>
                  <a:gd name="T2" fmla="*/ 8 w 474"/>
                  <a:gd name="T3" fmla="*/ 88 h 259"/>
                  <a:gd name="T4" fmla="*/ 14 w 474"/>
                  <a:gd name="T5" fmla="*/ 119 h 259"/>
                  <a:gd name="T6" fmla="*/ 25 w 474"/>
                  <a:gd name="T7" fmla="*/ 147 h 259"/>
                  <a:gd name="T8" fmla="*/ 21 w 474"/>
                  <a:gd name="T9" fmla="*/ 149 h 259"/>
                  <a:gd name="T10" fmla="*/ 6 w 474"/>
                  <a:gd name="T11" fmla="*/ 121 h 259"/>
                  <a:gd name="T12" fmla="*/ 0 w 474"/>
                  <a:gd name="T13" fmla="*/ 90 h 259"/>
                  <a:gd name="T14" fmla="*/ 2 w 474"/>
                  <a:gd name="T15" fmla="*/ 57 h 259"/>
                  <a:gd name="T16" fmla="*/ 131 w 474"/>
                  <a:gd name="T17" fmla="*/ 90 h 259"/>
                  <a:gd name="T18" fmla="*/ 133 w 474"/>
                  <a:gd name="T19" fmla="*/ 105 h 259"/>
                  <a:gd name="T20" fmla="*/ 131 w 474"/>
                  <a:gd name="T21" fmla="*/ 121 h 259"/>
                  <a:gd name="T22" fmla="*/ 127 w 474"/>
                  <a:gd name="T23" fmla="*/ 134 h 259"/>
                  <a:gd name="T24" fmla="*/ 117 w 474"/>
                  <a:gd name="T25" fmla="*/ 146 h 259"/>
                  <a:gd name="T26" fmla="*/ 102 w 474"/>
                  <a:gd name="T27" fmla="*/ 126 h 259"/>
                  <a:gd name="T28" fmla="*/ 89 w 474"/>
                  <a:gd name="T29" fmla="*/ 103 h 259"/>
                  <a:gd name="T30" fmla="*/ 79 w 474"/>
                  <a:gd name="T31" fmla="*/ 80 h 259"/>
                  <a:gd name="T32" fmla="*/ 81 w 474"/>
                  <a:gd name="T33" fmla="*/ 53 h 259"/>
                  <a:gd name="T34" fmla="*/ 66 w 474"/>
                  <a:gd name="T35" fmla="*/ 23 h 259"/>
                  <a:gd name="T36" fmla="*/ 91 w 474"/>
                  <a:gd name="T37" fmla="*/ 34 h 259"/>
                  <a:gd name="T38" fmla="*/ 112 w 474"/>
                  <a:gd name="T39" fmla="*/ 53 h 259"/>
                  <a:gd name="T40" fmla="*/ 127 w 474"/>
                  <a:gd name="T41" fmla="*/ 76 h 259"/>
                  <a:gd name="T42" fmla="*/ 137 w 474"/>
                  <a:gd name="T43" fmla="*/ 28 h 259"/>
                  <a:gd name="T44" fmla="*/ 150 w 474"/>
                  <a:gd name="T45" fmla="*/ 51 h 259"/>
                  <a:gd name="T46" fmla="*/ 156 w 474"/>
                  <a:gd name="T47" fmla="*/ 78 h 259"/>
                  <a:gd name="T48" fmla="*/ 156 w 474"/>
                  <a:gd name="T49" fmla="*/ 109 h 259"/>
                  <a:gd name="T50" fmla="*/ 154 w 474"/>
                  <a:gd name="T51" fmla="*/ 138 h 259"/>
                  <a:gd name="T52" fmla="*/ 148 w 474"/>
                  <a:gd name="T53" fmla="*/ 151 h 259"/>
                  <a:gd name="T54" fmla="*/ 142 w 474"/>
                  <a:gd name="T55" fmla="*/ 163 h 259"/>
                  <a:gd name="T56" fmla="*/ 135 w 474"/>
                  <a:gd name="T57" fmla="*/ 174 h 259"/>
                  <a:gd name="T58" fmla="*/ 123 w 474"/>
                  <a:gd name="T59" fmla="*/ 184 h 259"/>
                  <a:gd name="T60" fmla="*/ 127 w 474"/>
                  <a:gd name="T61" fmla="*/ 161 h 259"/>
                  <a:gd name="T62" fmla="*/ 140 w 474"/>
                  <a:gd name="T63" fmla="*/ 138 h 259"/>
                  <a:gd name="T64" fmla="*/ 150 w 474"/>
                  <a:gd name="T65" fmla="*/ 115 h 259"/>
                  <a:gd name="T66" fmla="*/ 152 w 474"/>
                  <a:gd name="T67" fmla="*/ 101 h 259"/>
                  <a:gd name="T68" fmla="*/ 146 w 474"/>
                  <a:gd name="T69" fmla="*/ 88 h 259"/>
                  <a:gd name="T70" fmla="*/ 133 w 474"/>
                  <a:gd name="T71" fmla="*/ 59 h 259"/>
                  <a:gd name="T72" fmla="*/ 112 w 474"/>
                  <a:gd name="T73" fmla="*/ 34 h 259"/>
                  <a:gd name="T74" fmla="*/ 85 w 474"/>
                  <a:gd name="T75" fmla="*/ 15 h 259"/>
                  <a:gd name="T76" fmla="*/ 54 w 474"/>
                  <a:gd name="T77" fmla="*/ 2 h 259"/>
                  <a:gd name="T78" fmla="*/ 75 w 474"/>
                  <a:gd name="T79" fmla="*/ 0 h 259"/>
                  <a:gd name="T80" fmla="*/ 96 w 474"/>
                  <a:gd name="T81" fmla="*/ 7 h 259"/>
                  <a:gd name="T82" fmla="*/ 117 w 474"/>
                  <a:gd name="T83" fmla="*/ 17 h 259"/>
                  <a:gd name="T84" fmla="*/ 137 w 474"/>
                  <a:gd name="T85" fmla="*/ 28 h 259"/>
                  <a:gd name="T86" fmla="*/ 474 w 474"/>
                  <a:gd name="T87" fmla="*/ 167 h 259"/>
                  <a:gd name="T88" fmla="*/ 470 w 474"/>
                  <a:gd name="T89" fmla="*/ 194 h 259"/>
                  <a:gd name="T90" fmla="*/ 453 w 474"/>
                  <a:gd name="T91" fmla="*/ 218 h 259"/>
                  <a:gd name="T92" fmla="*/ 432 w 474"/>
                  <a:gd name="T93" fmla="*/ 240 h 259"/>
                  <a:gd name="T94" fmla="*/ 407 w 474"/>
                  <a:gd name="T95" fmla="*/ 255 h 259"/>
                  <a:gd name="T96" fmla="*/ 405 w 474"/>
                  <a:gd name="T97" fmla="*/ 253 h 259"/>
                  <a:gd name="T98" fmla="*/ 432 w 474"/>
                  <a:gd name="T99" fmla="*/ 236 h 259"/>
                  <a:gd name="T100" fmla="*/ 455 w 474"/>
                  <a:gd name="T101" fmla="*/ 211 h 259"/>
                  <a:gd name="T102" fmla="*/ 468 w 474"/>
                  <a:gd name="T103" fmla="*/ 182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74" h="259">
                    <a:moveTo>
                      <a:pt x="4" y="40"/>
                    </a:moveTo>
                    <a:lnTo>
                      <a:pt x="4" y="57"/>
                    </a:lnTo>
                    <a:lnTo>
                      <a:pt x="4" y="73"/>
                    </a:lnTo>
                    <a:lnTo>
                      <a:pt x="8" y="88"/>
                    </a:lnTo>
                    <a:lnTo>
                      <a:pt x="10" y="103"/>
                    </a:lnTo>
                    <a:lnTo>
                      <a:pt x="14" y="119"/>
                    </a:lnTo>
                    <a:lnTo>
                      <a:pt x="20" y="132"/>
                    </a:lnTo>
                    <a:lnTo>
                      <a:pt x="25" y="147"/>
                    </a:lnTo>
                    <a:lnTo>
                      <a:pt x="31" y="161"/>
                    </a:lnTo>
                    <a:lnTo>
                      <a:pt x="21" y="149"/>
                    </a:lnTo>
                    <a:lnTo>
                      <a:pt x="12" y="136"/>
                    </a:lnTo>
                    <a:lnTo>
                      <a:pt x="6" y="121"/>
                    </a:lnTo>
                    <a:lnTo>
                      <a:pt x="2" y="105"/>
                    </a:lnTo>
                    <a:lnTo>
                      <a:pt x="0" y="90"/>
                    </a:lnTo>
                    <a:lnTo>
                      <a:pt x="0" y="73"/>
                    </a:lnTo>
                    <a:lnTo>
                      <a:pt x="2" y="57"/>
                    </a:lnTo>
                    <a:lnTo>
                      <a:pt x="4" y="40"/>
                    </a:lnTo>
                    <a:close/>
                    <a:moveTo>
                      <a:pt x="131" y="90"/>
                    </a:moveTo>
                    <a:lnTo>
                      <a:pt x="133" y="98"/>
                    </a:lnTo>
                    <a:lnTo>
                      <a:pt x="133" y="105"/>
                    </a:lnTo>
                    <a:lnTo>
                      <a:pt x="133" y="113"/>
                    </a:lnTo>
                    <a:lnTo>
                      <a:pt x="131" y="121"/>
                    </a:lnTo>
                    <a:lnTo>
                      <a:pt x="129" y="126"/>
                    </a:lnTo>
                    <a:lnTo>
                      <a:pt x="127" y="134"/>
                    </a:lnTo>
                    <a:lnTo>
                      <a:pt x="123" y="140"/>
                    </a:lnTo>
                    <a:lnTo>
                      <a:pt x="117" y="146"/>
                    </a:lnTo>
                    <a:lnTo>
                      <a:pt x="110" y="136"/>
                    </a:lnTo>
                    <a:lnTo>
                      <a:pt x="102" y="126"/>
                    </a:lnTo>
                    <a:lnTo>
                      <a:pt x="94" y="115"/>
                    </a:lnTo>
                    <a:lnTo>
                      <a:pt x="89" y="103"/>
                    </a:lnTo>
                    <a:lnTo>
                      <a:pt x="83" y="92"/>
                    </a:lnTo>
                    <a:lnTo>
                      <a:pt x="79" y="80"/>
                    </a:lnTo>
                    <a:lnTo>
                      <a:pt x="79" y="67"/>
                    </a:lnTo>
                    <a:lnTo>
                      <a:pt x="81" y="53"/>
                    </a:lnTo>
                    <a:lnTo>
                      <a:pt x="54" y="19"/>
                    </a:lnTo>
                    <a:lnTo>
                      <a:pt x="66" y="23"/>
                    </a:lnTo>
                    <a:lnTo>
                      <a:pt x="77" y="28"/>
                    </a:lnTo>
                    <a:lnTo>
                      <a:pt x="91" y="34"/>
                    </a:lnTo>
                    <a:lnTo>
                      <a:pt x="100" y="44"/>
                    </a:lnTo>
                    <a:lnTo>
                      <a:pt x="112" y="53"/>
                    </a:lnTo>
                    <a:lnTo>
                      <a:pt x="119" y="65"/>
                    </a:lnTo>
                    <a:lnTo>
                      <a:pt x="127" y="76"/>
                    </a:lnTo>
                    <a:lnTo>
                      <a:pt x="131" y="90"/>
                    </a:lnTo>
                    <a:close/>
                    <a:moveTo>
                      <a:pt x="137" y="28"/>
                    </a:moveTo>
                    <a:lnTo>
                      <a:pt x="144" y="40"/>
                    </a:lnTo>
                    <a:lnTo>
                      <a:pt x="150" y="51"/>
                    </a:lnTo>
                    <a:lnTo>
                      <a:pt x="154" y="65"/>
                    </a:lnTo>
                    <a:lnTo>
                      <a:pt x="156" y="78"/>
                    </a:lnTo>
                    <a:lnTo>
                      <a:pt x="156" y="94"/>
                    </a:lnTo>
                    <a:lnTo>
                      <a:pt x="156" y="109"/>
                    </a:lnTo>
                    <a:lnTo>
                      <a:pt x="156" y="124"/>
                    </a:lnTo>
                    <a:lnTo>
                      <a:pt x="154" y="138"/>
                    </a:lnTo>
                    <a:lnTo>
                      <a:pt x="152" y="144"/>
                    </a:lnTo>
                    <a:lnTo>
                      <a:pt x="148" y="151"/>
                    </a:lnTo>
                    <a:lnTo>
                      <a:pt x="146" y="157"/>
                    </a:lnTo>
                    <a:lnTo>
                      <a:pt x="142" y="163"/>
                    </a:lnTo>
                    <a:lnTo>
                      <a:pt x="138" y="169"/>
                    </a:lnTo>
                    <a:lnTo>
                      <a:pt x="135" y="174"/>
                    </a:lnTo>
                    <a:lnTo>
                      <a:pt x="129" y="180"/>
                    </a:lnTo>
                    <a:lnTo>
                      <a:pt x="123" y="184"/>
                    </a:lnTo>
                    <a:lnTo>
                      <a:pt x="123" y="172"/>
                    </a:lnTo>
                    <a:lnTo>
                      <a:pt x="127" y="161"/>
                    </a:lnTo>
                    <a:lnTo>
                      <a:pt x="135" y="149"/>
                    </a:lnTo>
                    <a:lnTo>
                      <a:pt x="140" y="138"/>
                    </a:lnTo>
                    <a:lnTo>
                      <a:pt x="146" y="126"/>
                    </a:lnTo>
                    <a:lnTo>
                      <a:pt x="150" y="115"/>
                    </a:lnTo>
                    <a:lnTo>
                      <a:pt x="152" y="109"/>
                    </a:lnTo>
                    <a:lnTo>
                      <a:pt x="152" y="101"/>
                    </a:lnTo>
                    <a:lnTo>
                      <a:pt x="150" y="96"/>
                    </a:lnTo>
                    <a:lnTo>
                      <a:pt x="146" y="88"/>
                    </a:lnTo>
                    <a:lnTo>
                      <a:pt x="140" y="73"/>
                    </a:lnTo>
                    <a:lnTo>
                      <a:pt x="133" y="59"/>
                    </a:lnTo>
                    <a:lnTo>
                      <a:pt x="123" y="46"/>
                    </a:lnTo>
                    <a:lnTo>
                      <a:pt x="112" y="34"/>
                    </a:lnTo>
                    <a:lnTo>
                      <a:pt x="98" y="23"/>
                    </a:lnTo>
                    <a:lnTo>
                      <a:pt x="85" y="15"/>
                    </a:lnTo>
                    <a:lnTo>
                      <a:pt x="69" y="7"/>
                    </a:lnTo>
                    <a:lnTo>
                      <a:pt x="54" y="2"/>
                    </a:lnTo>
                    <a:lnTo>
                      <a:pt x="66" y="0"/>
                    </a:lnTo>
                    <a:lnTo>
                      <a:pt x="75" y="0"/>
                    </a:lnTo>
                    <a:lnTo>
                      <a:pt x="87" y="3"/>
                    </a:lnTo>
                    <a:lnTo>
                      <a:pt x="96" y="7"/>
                    </a:lnTo>
                    <a:lnTo>
                      <a:pt x="106" y="11"/>
                    </a:lnTo>
                    <a:lnTo>
                      <a:pt x="117" y="17"/>
                    </a:lnTo>
                    <a:lnTo>
                      <a:pt x="127" y="23"/>
                    </a:lnTo>
                    <a:lnTo>
                      <a:pt x="137" y="28"/>
                    </a:lnTo>
                    <a:close/>
                    <a:moveTo>
                      <a:pt x="470" y="167"/>
                    </a:moveTo>
                    <a:lnTo>
                      <a:pt x="474" y="167"/>
                    </a:lnTo>
                    <a:lnTo>
                      <a:pt x="474" y="180"/>
                    </a:lnTo>
                    <a:lnTo>
                      <a:pt x="470" y="194"/>
                    </a:lnTo>
                    <a:lnTo>
                      <a:pt x="463" y="207"/>
                    </a:lnTo>
                    <a:lnTo>
                      <a:pt x="453" y="218"/>
                    </a:lnTo>
                    <a:lnTo>
                      <a:pt x="444" y="230"/>
                    </a:lnTo>
                    <a:lnTo>
                      <a:pt x="432" y="240"/>
                    </a:lnTo>
                    <a:lnTo>
                      <a:pt x="419" y="247"/>
                    </a:lnTo>
                    <a:lnTo>
                      <a:pt x="407" y="255"/>
                    </a:lnTo>
                    <a:lnTo>
                      <a:pt x="392" y="259"/>
                    </a:lnTo>
                    <a:lnTo>
                      <a:pt x="405" y="253"/>
                    </a:lnTo>
                    <a:lnTo>
                      <a:pt x="420" y="245"/>
                    </a:lnTo>
                    <a:lnTo>
                      <a:pt x="432" y="236"/>
                    </a:lnTo>
                    <a:lnTo>
                      <a:pt x="444" y="224"/>
                    </a:lnTo>
                    <a:lnTo>
                      <a:pt x="455" y="211"/>
                    </a:lnTo>
                    <a:lnTo>
                      <a:pt x="463" y="197"/>
                    </a:lnTo>
                    <a:lnTo>
                      <a:pt x="468" y="182"/>
                    </a:lnTo>
                    <a:lnTo>
                      <a:pt x="470" y="16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29" name="Freeform 817">
                <a:extLst>
                  <a:ext uri="{FF2B5EF4-FFF2-40B4-BE49-F238E27FC236}">
                    <a16:creationId xmlns:a16="http://schemas.microsoft.com/office/drawing/2014/main" id="{290A5CA3-427A-4460-AD1F-634B0B9D9D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93" y="4079"/>
                <a:ext cx="464" cy="251"/>
              </a:xfrm>
              <a:custGeom>
                <a:avLst/>
                <a:gdLst>
                  <a:gd name="T0" fmla="*/ 462 w 464"/>
                  <a:gd name="T1" fmla="*/ 188 h 251"/>
                  <a:gd name="T2" fmla="*/ 456 w 464"/>
                  <a:gd name="T3" fmla="*/ 209 h 251"/>
                  <a:gd name="T4" fmla="*/ 445 w 464"/>
                  <a:gd name="T5" fmla="*/ 228 h 251"/>
                  <a:gd name="T6" fmla="*/ 427 w 464"/>
                  <a:gd name="T7" fmla="*/ 241 h 251"/>
                  <a:gd name="T8" fmla="*/ 381 w 464"/>
                  <a:gd name="T9" fmla="*/ 251 h 251"/>
                  <a:gd name="T10" fmla="*/ 406 w 464"/>
                  <a:gd name="T11" fmla="*/ 240 h 251"/>
                  <a:gd name="T12" fmla="*/ 427 w 464"/>
                  <a:gd name="T13" fmla="*/ 222 h 251"/>
                  <a:gd name="T14" fmla="*/ 447 w 464"/>
                  <a:gd name="T15" fmla="*/ 201 h 251"/>
                  <a:gd name="T16" fmla="*/ 464 w 464"/>
                  <a:gd name="T17" fmla="*/ 178 h 251"/>
                  <a:gd name="T18" fmla="*/ 46 w 464"/>
                  <a:gd name="T19" fmla="*/ 51 h 251"/>
                  <a:gd name="T20" fmla="*/ 49 w 464"/>
                  <a:gd name="T21" fmla="*/ 76 h 251"/>
                  <a:gd name="T22" fmla="*/ 59 w 464"/>
                  <a:gd name="T23" fmla="*/ 99 h 251"/>
                  <a:gd name="T24" fmla="*/ 74 w 464"/>
                  <a:gd name="T25" fmla="*/ 119 h 251"/>
                  <a:gd name="T26" fmla="*/ 84 w 464"/>
                  <a:gd name="T27" fmla="*/ 132 h 251"/>
                  <a:gd name="T28" fmla="*/ 84 w 464"/>
                  <a:gd name="T29" fmla="*/ 140 h 251"/>
                  <a:gd name="T30" fmla="*/ 80 w 464"/>
                  <a:gd name="T31" fmla="*/ 147 h 251"/>
                  <a:gd name="T32" fmla="*/ 76 w 464"/>
                  <a:gd name="T33" fmla="*/ 155 h 251"/>
                  <a:gd name="T34" fmla="*/ 72 w 464"/>
                  <a:gd name="T35" fmla="*/ 155 h 251"/>
                  <a:gd name="T36" fmla="*/ 67 w 464"/>
                  <a:gd name="T37" fmla="*/ 146 h 251"/>
                  <a:gd name="T38" fmla="*/ 65 w 464"/>
                  <a:gd name="T39" fmla="*/ 134 h 251"/>
                  <a:gd name="T40" fmla="*/ 63 w 464"/>
                  <a:gd name="T41" fmla="*/ 122 h 251"/>
                  <a:gd name="T42" fmla="*/ 53 w 464"/>
                  <a:gd name="T43" fmla="*/ 105 h 251"/>
                  <a:gd name="T44" fmla="*/ 40 w 464"/>
                  <a:gd name="T45" fmla="*/ 84 h 251"/>
                  <a:gd name="T46" fmla="*/ 32 w 464"/>
                  <a:gd name="T47" fmla="*/ 59 h 251"/>
                  <a:gd name="T48" fmla="*/ 26 w 464"/>
                  <a:gd name="T49" fmla="*/ 34 h 251"/>
                  <a:gd name="T50" fmla="*/ 26 w 464"/>
                  <a:gd name="T51" fmla="*/ 19 h 251"/>
                  <a:gd name="T52" fmla="*/ 26 w 464"/>
                  <a:gd name="T53" fmla="*/ 15 h 251"/>
                  <a:gd name="T54" fmla="*/ 26 w 464"/>
                  <a:gd name="T55" fmla="*/ 11 h 251"/>
                  <a:gd name="T56" fmla="*/ 24 w 464"/>
                  <a:gd name="T57" fmla="*/ 9 h 251"/>
                  <a:gd name="T58" fmla="*/ 47 w 464"/>
                  <a:gd name="T59" fmla="*/ 38 h 251"/>
                  <a:gd name="T60" fmla="*/ 9 w 464"/>
                  <a:gd name="T61" fmla="*/ 9 h 251"/>
                  <a:gd name="T62" fmla="*/ 13 w 464"/>
                  <a:gd name="T63" fmla="*/ 26 h 251"/>
                  <a:gd name="T64" fmla="*/ 15 w 464"/>
                  <a:gd name="T65" fmla="*/ 44 h 251"/>
                  <a:gd name="T66" fmla="*/ 17 w 464"/>
                  <a:gd name="T67" fmla="*/ 63 h 251"/>
                  <a:gd name="T68" fmla="*/ 19 w 464"/>
                  <a:gd name="T69" fmla="*/ 82 h 251"/>
                  <a:gd name="T70" fmla="*/ 32 w 464"/>
                  <a:gd name="T71" fmla="*/ 101 h 251"/>
                  <a:gd name="T72" fmla="*/ 44 w 464"/>
                  <a:gd name="T73" fmla="*/ 119 h 251"/>
                  <a:gd name="T74" fmla="*/ 51 w 464"/>
                  <a:gd name="T75" fmla="*/ 140 h 251"/>
                  <a:gd name="T76" fmla="*/ 40 w 464"/>
                  <a:gd name="T77" fmla="*/ 142 h 251"/>
                  <a:gd name="T78" fmla="*/ 23 w 464"/>
                  <a:gd name="T79" fmla="*/ 119 h 251"/>
                  <a:gd name="T80" fmla="*/ 11 w 464"/>
                  <a:gd name="T81" fmla="*/ 90 h 251"/>
                  <a:gd name="T82" fmla="*/ 3 w 464"/>
                  <a:gd name="T83" fmla="*/ 57 h 251"/>
                  <a:gd name="T84" fmla="*/ 0 w 464"/>
                  <a:gd name="T85" fmla="*/ 36 h 251"/>
                  <a:gd name="T86" fmla="*/ 0 w 464"/>
                  <a:gd name="T87" fmla="*/ 26 h 251"/>
                  <a:gd name="T88" fmla="*/ 0 w 464"/>
                  <a:gd name="T89" fmla="*/ 15 h 251"/>
                  <a:gd name="T90" fmla="*/ 3 w 464"/>
                  <a:gd name="T91" fmla="*/ 3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64" h="251">
                    <a:moveTo>
                      <a:pt x="464" y="178"/>
                    </a:moveTo>
                    <a:lnTo>
                      <a:pt x="462" y="188"/>
                    </a:lnTo>
                    <a:lnTo>
                      <a:pt x="460" y="199"/>
                    </a:lnTo>
                    <a:lnTo>
                      <a:pt x="456" y="209"/>
                    </a:lnTo>
                    <a:lnTo>
                      <a:pt x="450" y="218"/>
                    </a:lnTo>
                    <a:lnTo>
                      <a:pt x="445" y="228"/>
                    </a:lnTo>
                    <a:lnTo>
                      <a:pt x="437" y="236"/>
                    </a:lnTo>
                    <a:lnTo>
                      <a:pt x="427" y="241"/>
                    </a:lnTo>
                    <a:lnTo>
                      <a:pt x="418" y="247"/>
                    </a:lnTo>
                    <a:lnTo>
                      <a:pt x="381" y="251"/>
                    </a:lnTo>
                    <a:lnTo>
                      <a:pt x="393" y="245"/>
                    </a:lnTo>
                    <a:lnTo>
                      <a:pt x="406" y="240"/>
                    </a:lnTo>
                    <a:lnTo>
                      <a:pt x="418" y="232"/>
                    </a:lnTo>
                    <a:lnTo>
                      <a:pt x="427" y="222"/>
                    </a:lnTo>
                    <a:lnTo>
                      <a:pt x="439" y="211"/>
                    </a:lnTo>
                    <a:lnTo>
                      <a:pt x="447" y="201"/>
                    </a:lnTo>
                    <a:lnTo>
                      <a:pt x="456" y="190"/>
                    </a:lnTo>
                    <a:lnTo>
                      <a:pt x="464" y="178"/>
                    </a:lnTo>
                    <a:close/>
                    <a:moveTo>
                      <a:pt x="47" y="38"/>
                    </a:moveTo>
                    <a:lnTo>
                      <a:pt x="46" y="51"/>
                    </a:lnTo>
                    <a:lnTo>
                      <a:pt x="46" y="65"/>
                    </a:lnTo>
                    <a:lnTo>
                      <a:pt x="49" y="76"/>
                    </a:lnTo>
                    <a:lnTo>
                      <a:pt x="53" y="88"/>
                    </a:lnTo>
                    <a:lnTo>
                      <a:pt x="59" y="99"/>
                    </a:lnTo>
                    <a:lnTo>
                      <a:pt x="67" y="109"/>
                    </a:lnTo>
                    <a:lnTo>
                      <a:pt x="74" y="119"/>
                    </a:lnTo>
                    <a:lnTo>
                      <a:pt x="82" y="128"/>
                    </a:lnTo>
                    <a:lnTo>
                      <a:pt x="84" y="132"/>
                    </a:lnTo>
                    <a:lnTo>
                      <a:pt x="84" y="136"/>
                    </a:lnTo>
                    <a:lnTo>
                      <a:pt x="84" y="140"/>
                    </a:lnTo>
                    <a:lnTo>
                      <a:pt x="82" y="144"/>
                    </a:lnTo>
                    <a:lnTo>
                      <a:pt x="80" y="147"/>
                    </a:lnTo>
                    <a:lnTo>
                      <a:pt x="78" y="151"/>
                    </a:lnTo>
                    <a:lnTo>
                      <a:pt x="76" y="155"/>
                    </a:lnTo>
                    <a:lnTo>
                      <a:pt x="76" y="159"/>
                    </a:lnTo>
                    <a:lnTo>
                      <a:pt x="72" y="155"/>
                    </a:lnTo>
                    <a:lnTo>
                      <a:pt x="69" y="151"/>
                    </a:lnTo>
                    <a:lnTo>
                      <a:pt x="67" y="146"/>
                    </a:lnTo>
                    <a:lnTo>
                      <a:pt x="67" y="140"/>
                    </a:lnTo>
                    <a:lnTo>
                      <a:pt x="65" y="134"/>
                    </a:lnTo>
                    <a:lnTo>
                      <a:pt x="65" y="128"/>
                    </a:lnTo>
                    <a:lnTo>
                      <a:pt x="63" y="122"/>
                    </a:lnTo>
                    <a:lnTo>
                      <a:pt x="61" y="117"/>
                    </a:lnTo>
                    <a:lnTo>
                      <a:pt x="53" y="105"/>
                    </a:lnTo>
                    <a:lnTo>
                      <a:pt x="46" y="96"/>
                    </a:lnTo>
                    <a:lnTo>
                      <a:pt x="40" y="84"/>
                    </a:lnTo>
                    <a:lnTo>
                      <a:pt x="36" y="73"/>
                    </a:lnTo>
                    <a:lnTo>
                      <a:pt x="32" y="59"/>
                    </a:lnTo>
                    <a:lnTo>
                      <a:pt x="28" y="48"/>
                    </a:lnTo>
                    <a:lnTo>
                      <a:pt x="26" y="34"/>
                    </a:lnTo>
                    <a:lnTo>
                      <a:pt x="24" y="21"/>
                    </a:lnTo>
                    <a:lnTo>
                      <a:pt x="26" y="19"/>
                    </a:lnTo>
                    <a:lnTo>
                      <a:pt x="26" y="17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4" y="11"/>
                    </a:lnTo>
                    <a:lnTo>
                      <a:pt x="24" y="9"/>
                    </a:lnTo>
                    <a:lnTo>
                      <a:pt x="23" y="7"/>
                    </a:lnTo>
                    <a:lnTo>
                      <a:pt x="47" y="38"/>
                    </a:lnTo>
                    <a:close/>
                    <a:moveTo>
                      <a:pt x="5" y="0"/>
                    </a:moveTo>
                    <a:lnTo>
                      <a:pt x="9" y="9"/>
                    </a:lnTo>
                    <a:lnTo>
                      <a:pt x="11" y="17"/>
                    </a:lnTo>
                    <a:lnTo>
                      <a:pt x="13" y="26"/>
                    </a:lnTo>
                    <a:lnTo>
                      <a:pt x="15" y="36"/>
                    </a:lnTo>
                    <a:lnTo>
                      <a:pt x="15" y="44"/>
                    </a:lnTo>
                    <a:lnTo>
                      <a:pt x="17" y="53"/>
                    </a:lnTo>
                    <a:lnTo>
                      <a:pt x="17" y="63"/>
                    </a:lnTo>
                    <a:lnTo>
                      <a:pt x="15" y="73"/>
                    </a:lnTo>
                    <a:lnTo>
                      <a:pt x="19" y="82"/>
                    </a:lnTo>
                    <a:lnTo>
                      <a:pt x="24" y="92"/>
                    </a:lnTo>
                    <a:lnTo>
                      <a:pt x="32" y="101"/>
                    </a:lnTo>
                    <a:lnTo>
                      <a:pt x="38" y="111"/>
                    </a:lnTo>
                    <a:lnTo>
                      <a:pt x="44" y="119"/>
                    </a:lnTo>
                    <a:lnTo>
                      <a:pt x="49" y="128"/>
                    </a:lnTo>
                    <a:lnTo>
                      <a:pt x="51" y="140"/>
                    </a:lnTo>
                    <a:lnTo>
                      <a:pt x="51" y="151"/>
                    </a:lnTo>
                    <a:lnTo>
                      <a:pt x="40" y="142"/>
                    </a:lnTo>
                    <a:lnTo>
                      <a:pt x="30" y="132"/>
                    </a:lnTo>
                    <a:lnTo>
                      <a:pt x="23" y="119"/>
                    </a:lnTo>
                    <a:lnTo>
                      <a:pt x="17" y="105"/>
                    </a:lnTo>
                    <a:lnTo>
                      <a:pt x="11" y="90"/>
                    </a:lnTo>
                    <a:lnTo>
                      <a:pt x="7" y="73"/>
                    </a:lnTo>
                    <a:lnTo>
                      <a:pt x="3" y="57"/>
                    </a:lnTo>
                    <a:lnTo>
                      <a:pt x="0" y="42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3" y="3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30" name="Freeform 818">
                <a:extLst>
                  <a:ext uri="{FF2B5EF4-FFF2-40B4-BE49-F238E27FC236}">
                    <a16:creationId xmlns:a16="http://schemas.microsoft.com/office/drawing/2014/main" id="{E364C06D-CD4C-4E8F-B571-43D8AEDFD0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22" y="-141"/>
                <a:ext cx="2396" cy="4623"/>
              </a:xfrm>
              <a:custGeom>
                <a:avLst/>
                <a:gdLst>
                  <a:gd name="T0" fmla="*/ 1251 w 2396"/>
                  <a:gd name="T1" fmla="*/ 3615 h 4623"/>
                  <a:gd name="T2" fmla="*/ 1602 w 2396"/>
                  <a:gd name="T3" fmla="*/ 3590 h 4623"/>
                  <a:gd name="T4" fmla="*/ 1588 w 2396"/>
                  <a:gd name="T5" fmla="*/ 3463 h 4623"/>
                  <a:gd name="T6" fmla="*/ 1778 w 2396"/>
                  <a:gd name="T7" fmla="*/ 3104 h 4623"/>
                  <a:gd name="T8" fmla="*/ 2158 w 2396"/>
                  <a:gd name="T9" fmla="*/ 3045 h 4623"/>
                  <a:gd name="T10" fmla="*/ 2237 w 2396"/>
                  <a:gd name="T11" fmla="*/ 3068 h 4623"/>
                  <a:gd name="T12" fmla="*/ 2304 w 2396"/>
                  <a:gd name="T13" fmla="*/ 2661 h 4623"/>
                  <a:gd name="T14" fmla="*/ 2258 w 2396"/>
                  <a:gd name="T15" fmla="*/ 2695 h 4623"/>
                  <a:gd name="T16" fmla="*/ 2385 w 2396"/>
                  <a:gd name="T17" fmla="*/ 2461 h 4623"/>
                  <a:gd name="T18" fmla="*/ 1951 w 2396"/>
                  <a:gd name="T19" fmla="*/ 2348 h 4623"/>
                  <a:gd name="T20" fmla="*/ 1763 w 2396"/>
                  <a:gd name="T21" fmla="*/ 2079 h 4623"/>
                  <a:gd name="T22" fmla="*/ 1855 w 2396"/>
                  <a:gd name="T23" fmla="*/ 1882 h 4623"/>
                  <a:gd name="T24" fmla="*/ 1723 w 2396"/>
                  <a:gd name="T25" fmla="*/ 3231 h 4623"/>
                  <a:gd name="T26" fmla="*/ 2300 w 2396"/>
                  <a:gd name="T27" fmla="*/ 2957 h 4623"/>
                  <a:gd name="T28" fmla="*/ 2392 w 2396"/>
                  <a:gd name="T29" fmla="*/ 2552 h 4623"/>
                  <a:gd name="T30" fmla="*/ 2074 w 2396"/>
                  <a:gd name="T31" fmla="*/ 2066 h 4623"/>
                  <a:gd name="T32" fmla="*/ 1512 w 2396"/>
                  <a:gd name="T33" fmla="*/ 3615 h 4623"/>
                  <a:gd name="T34" fmla="*/ 1153 w 2396"/>
                  <a:gd name="T35" fmla="*/ 3730 h 4623"/>
                  <a:gd name="T36" fmla="*/ 813 w 2396"/>
                  <a:gd name="T37" fmla="*/ 3406 h 4623"/>
                  <a:gd name="T38" fmla="*/ 763 w 2396"/>
                  <a:gd name="T39" fmla="*/ 3442 h 4623"/>
                  <a:gd name="T40" fmla="*/ 692 w 2396"/>
                  <a:gd name="T41" fmla="*/ 3600 h 4623"/>
                  <a:gd name="T42" fmla="*/ 821 w 2396"/>
                  <a:gd name="T43" fmla="*/ 3907 h 4623"/>
                  <a:gd name="T44" fmla="*/ 539 w 2396"/>
                  <a:gd name="T45" fmla="*/ 3669 h 4623"/>
                  <a:gd name="T46" fmla="*/ 458 w 2396"/>
                  <a:gd name="T47" fmla="*/ 4007 h 4623"/>
                  <a:gd name="T48" fmla="*/ 641 w 2396"/>
                  <a:gd name="T49" fmla="*/ 4218 h 4623"/>
                  <a:gd name="T50" fmla="*/ 525 w 2396"/>
                  <a:gd name="T51" fmla="*/ 4308 h 4623"/>
                  <a:gd name="T52" fmla="*/ 537 w 2396"/>
                  <a:gd name="T53" fmla="*/ 3383 h 4623"/>
                  <a:gd name="T54" fmla="*/ 595 w 2396"/>
                  <a:gd name="T55" fmla="*/ 3143 h 4623"/>
                  <a:gd name="T56" fmla="*/ 761 w 2396"/>
                  <a:gd name="T57" fmla="*/ 3306 h 4623"/>
                  <a:gd name="T58" fmla="*/ 775 w 2396"/>
                  <a:gd name="T59" fmla="*/ 3358 h 4623"/>
                  <a:gd name="T60" fmla="*/ 1124 w 2396"/>
                  <a:gd name="T61" fmla="*/ 3888 h 4623"/>
                  <a:gd name="T62" fmla="*/ 1228 w 2396"/>
                  <a:gd name="T63" fmla="*/ 4172 h 4623"/>
                  <a:gd name="T64" fmla="*/ 1193 w 2396"/>
                  <a:gd name="T65" fmla="*/ 4381 h 4623"/>
                  <a:gd name="T66" fmla="*/ 1287 w 2396"/>
                  <a:gd name="T67" fmla="*/ 4592 h 4623"/>
                  <a:gd name="T68" fmla="*/ 1655 w 2396"/>
                  <a:gd name="T69" fmla="*/ 1897 h 4623"/>
                  <a:gd name="T70" fmla="*/ 1318 w 2396"/>
                  <a:gd name="T71" fmla="*/ 1926 h 4623"/>
                  <a:gd name="T72" fmla="*/ 1398 w 2396"/>
                  <a:gd name="T73" fmla="*/ 1404 h 4623"/>
                  <a:gd name="T74" fmla="*/ 1266 w 2396"/>
                  <a:gd name="T75" fmla="*/ 1557 h 4623"/>
                  <a:gd name="T76" fmla="*/ 1535 w 2396"/>
                  <a:gd name="T77" fmla="*/ 2166 h 4623"/>
                  <a:gd name="T78" fmla="*/ 1180 w 2396"/>
                  <a:gd name="T79" fmla="*/ 2705 h 4623"/>
                  <a:gd name="T80" fmla="*/ 1070 w 2396"/>
                  <a:gd name="T81" fmla="*/ 2813 h 4623"/>
                  <a:gd name="T82" fmla="*/ 1302 w 2396"/>
                  <a:gd name="T83" fmla="*/ 2479 h 4623"/>
                  <a:gd name="T84" fmla="*/ 1337 w 2396"/>
                  <a:gd name="T85" fmla="*/ 2241 h 4623"/>
                  <a:gd name="T86" fmla="*/ 1343 w 2396"/>
                  <a:gd name="T87" fmla="*/ 2421 h 4623"/>
                  <a:gd name="T88" fmla="*/ 1396 w 2396"/>
                  <a:gd name="T89" fmla="*/ 1619 h 4623"/>
                  <a:gd name="T90" fmla="*/ 2277 w 2396"/>
                  <a:gd name="T91" fmla="*/ 1887 h 4623"/>
                  <a:gd name="T92" fmla="*/ 2331 w 2396"/>
                  <a:gd name="T93" fmla="*/ 1590 h 4623"/>
                  <a:gd name="T94" fmla="*/ 1395 w 2396"/>
                  <a:gd name="T95" fmla="*/ 1315 h 4623"/>
                  <a:gd name="T96" fmla="*/ 1776 w 2396"/>
                  <a:gd name="T97" fmla="*/ 267 h 4623"/>
                  <a:gd name="T98" fmla="*/ 1748 w 2396"/>
                  <a:gd name="T99" fmla="*/ 718 h 4623"/>
                  <a:gd name="T100" fmla="*/ 1542 w 2396"/>
                  <a:gd name="T101" fmla="*/ 999 h 4623"/>
                  <a:gd name="T102" fmla="*/ 1396 w 2396"/>
                  <a:gd name="T103" fmla="*/ 1114 h 4623"/>
                  <a:gd name="T104" fmla="*/ 729 w 2396"/>
                  <a:gd name="T105" fmla="*/ 578 h 4623"/>
                  <a:gd name="T106" fmla="*/ 821 w 2396"/>
                  <a:gd name="T107" fmla="*/ 300 h 4623"/>
                  <a:gd name="T108" fmla="*/ 1498 w 2396"/>
                  <a:gd name="T109" fmla="*/ 23 h 4623"/>
                  <a:gd name="T110" fmla="*/ 339 w 2396"/>
                  <a:gd name="T111" fmla="*/ 972 h 4623"/>
                  <a:gd name="T112" fmla="*/ 1024 w 2396"/>
                  <a:gd name="T113" fmla="*/ 142 h 4623"/>
                  <a:gd name="T114" fmla="*/ 1527 w 2396"/>
                  <a:gd name="T115" fmla="*/ 1077 h 4623"/>
                  <a:gd name="T116" fmla="*/ 1809 w 2396"/>
                  <a:gd name="T117" fmla="*/ 649 h 4623"/>
                  <a:gd name="T118" fmla="*/ 341 w 2396"/>
                  <a:gd name="T119" fmla="*/ 117 h 4623"/>
                  <a:gd name="T120" fmla="*/ 134 w 2396"/>
                  <a:gd name="T121" fmla="*/ 260 h 4623"/>
                  <a:gd name="T122" fmla="*/ 73 w 2396"/>
                  <a:gd name="T123" fmla="*/ 732 h 4623"/>
                  <a:gd name="T124" fmla="*/ 199 w 2396"/>
                  <a:gd name="T125" fmla="*/ 922 h 4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96" h="4623">
                    <a:moveTo>
                      <a:pt x="1337" y="3398"/>
                    </a:moveTo>
                    <a:lnTo>
                      <a:pt x="1352" y="3419"/>
                    </a:lnTo>
                    <a:lnTo>
                      <a:pt x="1366" y="3440"/>
                    </a:lnTo>
                    <a:lnTo>
                      <a:pt x="1375" y="3463"/>
                    </a:lnTo>
                    <a:lnTo>
                      <a:pt x="1383" y="3488"/>
                    </a:lnTo>
                    <a:lnTo>
                      <a:pt x="1389" y="3511"/>
                    </a:lnTo>
                    <a:lnTo>
                      <a:pt x="1395" y="3536"/>
                    </a:lnTo>
                    <a:lnTo>
                      <a:pt x="1396" y="3563"/>
                    </a:lnTo>
                    <a:lnTo>
                      <a:pt x="1400" y="3588"/>
                    </a:lnTo>
                    <a:lnTo>
                      <a:pt x="1396" y="3603"/>
                    </a:lnTo>
                    <a:lnTo>
                      <a:pt x="1391" y="3621"/>
                    </a:lnTo>
                    <a:lnTo>
                      <a:pt x="1387" y="3636"/>
                    </a:lnTo>
                    <a:lnTo>
                      <a:pt x="1381" y="3651"/>
                    </a:lnTo>
                    <a:lnTo>
                      <a:pt x="1373" y="3667"/>
                    </a:lnTo>
                    <a:lnTo>
                      <a:pt x="1364" y="3680"/>
                    </a:lnTo>
                    <a:lnTo>
                      <a:pt x="1358" y="3684"/>
                    </a:lnTo>
                    <a:lnTo>
                      <a:pt x="1352" y="3690"/>
                    </a:lnTo>
                    <a:lnTo>
                      <a:pt x="1345" y="3694"/>
                    </a:lnTo>
                    <a:lnTo>
                      <a:pt x="1337" y="3697"/>
                    </a:lnTo>
                    <a:lnTo>
                      <a:pt x="1320" y="3701"/>
                    </a:lnTo>
                    <a:lnTo>
                      <a:pt x="1301" y="3705"/>
                    </a:lnTo>
                    <a:lnTo>
                      <a:pt x="1283" y="3707"/>
                    </a:lnTo>
                    <a:lnTo>
                      <a:pt x="1266" y="3711"/>
                    </a:lnTo>
                    <a:lnTo>
                      <a:pt x="1249" y="3715"/>
                    </a:lnTo>
                    <a:lnTo>
                      <a:pt x="1231" y="3719"/>
                    </a:lnTo>
                    <a:lnTo>
                      <a:pt x="1214" y="3722"/>
                    </a:lnTo>
                    <a:lnTo>
                      <a:pt x="1197" y="3726"/>
                    </a:lnTo>
                    <a:lnTo>
                      <a:pt x="1203" y="3717"/>
                    </a:lnTo>
                    <a:lnTo>
                      <a:pt x="1208" y="3707"/>
                    </a:lnTo>
                    <a:lnTo>
                      <a:pt x="1212" y="3699"/>
                    </a:lnTo>
                    <a:lnTo>
                      <a:pt x="1214" y="3690"/>
                    </a:lnTo>
                    <a:lnTo>
                      <a:pt x="1216" y="3671"/>
                    </a:lnTo>
                    <a:lnTo>
                      <a:pt x="1214" y="3651"/>
                    </a:lnTo>
                    <a:lnTo>
                      <a:pt x="1208" y="3632"/>
                    </a:lnTo>
                    <a:lnTo>
                      <a:pt x="1203" y="3613"/>
                    </a:lnTo>
                    <a:lnTo>
                      <a:pt x="1195" y="3594"/>
                    </a:lnTo>
                    <a:lnTo>
                      <a:pt x="1189" y="3577"/>
                    </a:lnTo>
                    <a:lnTo>
                      <a:pt x="1189" y="3546"/>
                    </a:lnTo>
                    <a:lnTo>
                      <a:pt x="1187" y="3517"/>
                    </a:lnTo>
                    <a:lnTo>
                      <a:pt x="1184" y="3490"/>
                    </a:lnTo>
                    <a:lnTo>
                      <a:pt x="1176" y="3463"/>
                    </a:lnTo>
                    <a:lnTo>
                      <a:pt x="1172" y="3450"/>
                    </a:lnTo>
                    <a:lnTo>
                      <a:pt x="1166" y="3438"/>
                    </a:lnTo>
                    <a:lnTo>
                      <a:pt x="1159" y="3427"/>
                    </a:lnTo>
                    <a:lnTo>
                      <a:pt x="1151" y="3415"/>
                    </a:lnTo>
                    <a:lnTo>
                      <a:pt x="1141" y="3406"/>
                    </a:lnTo>
                    <a:lnTo>
                      <a:pt x="1130" y="3396"/>
                    </a:lnTo>
                    <a:lnTo>
                      <a:pt x="1118" y="3387"/>
                    </a:lnTo>
                    <a:lnTo>
                      <a:pt x="1105" y="3379"/>
                    </a:lnTo>
                    <a:lnTo>
                      <a:pt x="1097" y="3375"/>
                    </a:lnTo>
                    <a:lnTo>
                      <a:pt x="1090" y="3371"/>
                    </a:lnTo>
                    <a:lnTo>
                      <a:pt x="1080" y="3367"/>
                    </a:lnTo>
                    <a:lnTo>
                      <a:pt x="1072" y="3362"/>
                    </a:lnTo>
                    <a:lnTo>
                      <a:pt x="1065" y="3358"/>
                    </a:lnTo>
                    <a:lnTo>
                      <a:pt x="1057" y="3352"/>
                    </a:lnTo>
                    <a:lnTo>
                      <a:pt x="1051" y="3346"/>
                    </a:lnTo>
                    <a:lnTo>
                      <a:pt x="1043" y="3339"/>
                    </a:lnTo>
                    <a:lnTo>
                      <a:pt x="1063" y="3333"/>
                    </a:lnTo>
                    <a:lnTo>
                      <a:pt x="1082" y="3329"/>
                    </a:lnTo>
                    <a:lnTo>
                      <a:pt x="1101" y="3327"/>
                    </a:lnTo>
                    <a:lnTo>
                      <a:pt x="1120" y="3325"/>
                    </a:lnTo>
                    <a:lnTo>
                      <a:pt x="1139" y="3325"/>
                    </a:lnTo>
                    <a:lnTo>
                      <a:pt x="1159" y="3327"/>
                    </a:lnTo>
                    <a:lnTo>
                      <a:pt x="1178" y="3331"/>
                    </a:lnTo>
                    <a:lnTo>
                      <a:pt x="1197" y="3335"/>
                    </a:lnTo>
                    <a:lnTo>
                      <a:pt x="1216" y="3339"/>
                    </a:lnTo>
                    <a:lnTo>
                      <a:pt x="1235" y="3344"/>
                    </a:lnTo>
                    <a:lnTo>
                      <a:pt x="1253" y="3352"/>
                    </a:lnTo>
                    <a:lnTo>
                      <a:pt x="1272" y="3360"/>
                    </a:lnTo>
                    <a:lnTo>
                      <a:pt x="1306" y="3377"/>
                    </a:lnTo>
                    <a:lnTo>
                      <a:pt x="1337" y="3398"/>
                    </a:lnTo>
                    <a:close/>
                    <a:moveTo>
                      <a:pt x="1243" y="3477"/>
                    </a:moveTo>
                    <a:lnTo>
                      <a:pt x="1251" y="3475"/>
                    </a:lnTo>
                    <a:lnTo>
                      <a:pt x="1258" y="3475"/>
                    </a:lnTo>
                    <a:lnTo>
                      <a:pt x="1266" y="3475"/>
                    </a:lnTo>
                    <a:lnTo>
                      <a:pt x="1272" y="3479"/>
                    </a:lnTo>
                    <a:lnTo>
                      <a:pt x="1281" y="3486"/>
                    </a:lnTo>
                    <a:lnTo>
                      <a:pt x="1289" y="3498"/>
                    </a:lnTo>
                    <a:lnTo>
                      <a:pt x="1297" y="3511"/>
                    </a:lnTo>
                    <a:lnTo>
                      <a:pt x="1304" y="3525"/>
                    </a:lnTo>
                    <a:lnTo>
                      <a:pt x="1312" y="3536"/>
                    </a:lnTo>
                    <a:lnTo>
                      <a:pt x="1322" y="3546"/>
                    </a:lnTo>
                    <a:lnTo>
                      <a:pt x="1325" y="3557"/>
                    </a:lnTo>
                    <a:lnTo>
                      <a:pt x="1325" y="3569"/>
                    </a:lnTo>
                    <a:lnTo>
                      <a:pt x="1325" y="3580"/>
                    </a:lnTo>
                    <a:lnTo>
                      <a:pt x="1322" y="3592"/>
                    </a:lnTo>
                    <a:lnTo>
                      <a:pt x="1318" y="3603"/>
                    </a:lnTo>
                    <a:lnTo>
                      <a:pt x="1312" y="3613"/>
                    </a:lnTo>
                    <a:lnTo>
                      <a:pt x="1306" y="3623"/>
                    </a:lnTo>
                    <a:lnTo>
                      <a:pt x="1299" y="3630"/>
                    </a:lnTo>
                    <a:lnTo>
                      <a:pt x="1293" y="3630"/>
                    </a:lnTo>
                    <a:lnTo>
                      <a:pt x="1287" y="3632"/>
                    </a:lnTo>
                    <a:lnTo>
                      <a:pt x="1281" y="3632"/>
                    </a:lnTo>
                    <a:lnTo>
                      <a:pt x="1276" y="3632"/>
                    </a:lnTo>
                    <a:lnTo>
                      <a:pt x="1270" y="3630"/>
                    </a:lnTo>
                    <a:lnTo>
                      <a:pt x="1264" y="3628"/>
                    </a:lnTo>
                    <a:lnTo>
                      <a:pt x="1260" y="3626"/>
                    </a:lnTo>
                    <a:lnTo>
                      <a:pt x="1256" y="3623"/>
                    </a:lnTo>
                    <a:lnTo>
                      <a:pt x="1251" y="3615"/>
                    </a:lnTo>
                    <a:lnTo>
                      <a:pt x="1249" y="3607"/>
                    </a:lnTo>
                    <a:lnTo>
                      <a:pt x="1247" y="3600"/>
                    </a:lnTo>
                    <a:lnTo>
                      <a:pt x="1247" y="3592"/>
                    </a:lnTo>
                    <a:lnTo>
                      <a:pt x="1249" y="3578"/>
                    </a:lnTo>
                    <a:lnTo>
                      <a:pt x="1253" y="3563"/>
                    </a:lnTo>
                    <a:lnTo>
                      <a:pt x="1254" y="3548"/>
                    </a:lnTo>
                    <a:lnTo>
                      <a:pt x="1254" y="3534"/>
                    </a:lnTo>
                    <a:lnTo>
                      <a:pt x="1253" y="3529"/>
                    </a:lnTo>
                    <a:lnTo>
                      <a:pt x="1249" y="3521"/>
                    </a:lnTo>
                    <a:lnTo>
                      <a:pt x="1243" y="3515"/>
                    </a:lnTo>
                    <a:lnTo>
                      <a:pt x="1235" y="3509"/>
                    </a:lnTo>
                    <a:lnTo>
                      <a:pt x="1235" y="3504"/>
                    </a:lnTo>
                    <a:lnTo>
                      <a:pt x="1235" y="3500"/>
                    </a:lnTo>
                    <a:lnTo>
                      <a:pt x="1235" y="3494"/>
                    </a:lnTo>
                    <a:lnTo>
                      <a:pt x="1235" y="3490"/>
                    </a:lnTo>
                    <a:lnTo>
                      <a:pt x="1235" y="3484"/>
                    </a:lnTo>
                    <a:lnTo>
                      <a:pt x="1237" y="3481"/>
                    </a:lnTo>
                    <a:lnTo>
                      <a:pt x="1239" y="3479"/>
                    </a:lnTo>
                    <a:lnTo>
                      <a:pt x="1243" y="3477"/>
                    </a:lnTo>
                    <a:close/>
                    <a:moveTo>
                      <a:pt x="1487" y="3223"/>
                    </a:moveTo>
                    <a:lnTo>
                      <a:pt x="1496" y="3220"/>
                    </a:lnTo>
                    <a:lnTo>
                      <a:pt x="1506" y="3218"/>
                    </a:lnTo>
                    <a:lnTo>
                      <a:pt x="1515" y="3218"/>
                    </a:lnTo>
                    <a:lnTo>
                      <a:pt x="1527" y="3220"/>
                    </a:lnTo>
                    <a:lnTo>
                      <a:pt x="1537" y="3221"/>
                    </a:lnTo>
                    <a:lnTo>
                      <a:pt x="1546" y="3225"/>
                    </a:lnTo>
                    <a:lnTo>
                      <a:pt x="1556" y="3229"/>
                    </a:lnTo>
                    <a:lnTo>
                      <a:pt x="1563" y="3235"/>
                    </a:lnTo>
                    <a:lnTo>
                      <a:pt x="1596" y="3289"/>
                    </a:lnTo>
                    <a:lnTo>
                      <a:pt x="1602" y="3289"/>
                    </a:lnTo>
                    <a:lnTo>
                      <a:pt x="1608" y="3291"/>
                    </a:lnTo>
                    <a:lnTo>
                      <a:pt x="1613" y="3292"/>
                    </a:lnTo>
                    <a:lnTo>
                      <a:pt x="1619" y="3296"/>
                    </a:lnTo>
                    <a:lnTo>
                      <a:pt x="1625" y="3300"/>
                    </a:lnTo>
                    <a:lnTo>
                      <a:pt x="1631" y="3304"/>
                    </a:lnTo>
                    <a:lnTo>
                      <a:pt x="1636" y="3308"/>
                    </a:lnTo>
                    <a:lnTo>
                      <a:pt x="1644" y="3308"/>
                    </a:lnTo>
                    <a:lnTo>
                      <a:pt x="1654" y="3310"/>
                    </a:lnTo>
                    <a:lnTo>
                      <a:pt x="1663" y="3310"/>
                    </a:lnTo>
                    <a:lnTo>
                      <a:pt x="1673" y="3312"/>
                    </a:lnTo>
                    <a:lnTo>
                      <a:pt x="1682" y="3315"/>
                    </a:lnTo>
                    <a:lnTo>
                      <a:pt x="1698" y="3325"/>
                    </a:lnTo>
                    <a:lnTo>
                      <a:pt x="1713" y="3339"/>
                    </a:lnTo>
                    <a:lnTo>
                      <a:pt x="1726" y="3354"/>
                    </a:lnTo>
                    <a:lnTo>
                      <a:pt x="1736" y="3369"/>
                    </a:lnTo>
                    <a:lnTo>
                      <a:pt x="1746" y="3387"/>
                    </a:lnTo>
                    <a:lnTo>
                      <a:pt x="1753" y="3402"/>
                    </a:lnTo>
                    <a:lnTo>
                      <a:pt x="1753" y="3411"/>
                    </a:lnTo>
                    <a:lnTo>
                      <a:pt x="1749" y="3419"/>
                    </a:lnTo>
                    <a:lnTo>
                      <a:pt x="1748" y="3427"/>
                    </a:lnTo>
                    <a:lnTo>
                      <a:pt x="1744" y="3435"/>
                    </a:lnTo>
                    <a:lnTo>
                      <a:pt x="1742" y="3442"/>
                    </a:lnTo>
                    <a:lnTo>
                      <a:pt x="1740" y="3450"/>
                    </a:lnTo>
                    <a:lnTo>
                      <a:pt x="1740" y="3458"/>
                    </a:lnTo>
                    <a:lnTo>
                      <a:pt x="1744" y="3467"/>
                    </a:lnTo>
                    <a:lnTo>
                      <a:pt x="1749" y="3477"/>
                    </a:lnTo>
                    <a:lnTo>
                      <a:pt x="1755" y="3486"/>
                    </a:lnTo>
                    <a:lnTo>
                      <a:pt x="1759" y="3496"/>
                    </a:lnTo>
                    <a:lnTo>
                      <a:pt x="1761" y="3507"/>
                    </a:lnTo>
                    <a:lnTo>
                      <a:pt x="1763" y="3519"/>
                    </a:lnTo>
                    <a:lnTo>
                      <a:pt x="1763" y="3530"/>
                    </a:lnTo>
                    <a:lnTo>
                      <a:pt x="1761" y="3540"/>
                    </a:lnTo>
                    <a:lnTo>
                      <a:pt x="1755" y="3552"/>
                    </a:lnTo>
                    <a:lnTo>
                      <a:pt x="1751" y="3561"/>
                    </a:lnTo>
                    <a:lnTo>
                      <a:pt x="1748" y="3571"/>
                    </a:lnTo>
                    <a:lnTo>
                      <a:pt x="1742" y="3578"/>
                    </a:lnTo>
                    <a:lnTo>
                      <a:pt x="1736" y="3584"/>
                    </a:lnTo>
                    <a:lnTo>
                      <a:pt x="1721" y="3596"/>
                    </a:lnTo>
                    <a:lnTo>
                      <a:pt x="1705" y="3605"/>
                    </a:lnTo>
                    <a:lnTo>
                      <a:pt x="1686" y="3611"/>
                    </a:lnTo>
                    <a:lnTo>
                      <a:pt x="1667" y="3617"/>
                    </a:lnTo>
                    <a:lnTo>
                      <a:pt x="1648" y="3623"/>
                    </a:lnTo>
                    <a:lnTo>
                      <a:pt x="1631" y="3630"/>
                    </a:lnTo>
                    <a:lnTo>
                      <a:pt x="1640" y="3625"/>
                    </a:lnTo>
                    <a:lnTo>
                      <a:pt x="1646" y="3617"/>
                    </a:lnTo>
                    <a:lnTo>
                      <a:pt x="1652" y="3609"/>
                    </a:lnTo>
                    <a:lnTo>
                      <a:pt x="1654" y="3600"/>
                    </a:lnTo>
                    <a:lnTo>
                      <a:pt x="1655" y="3590"/>
                    </a:lnTo>
                    <a:lnTo>
                      <a:pt x="1655" y="3580"/>
                    </a:lnTo>
                    <a:lnTo>
                      <a:pt x="1654" y="3569"/>
                    </a:lnTo>
                    <a:lnTo>
                      <a:pt x="1652" y="3559"/>
                    </a:lnTo>
                    <a:lnTo>
                      <a:pt x="1650" y="3557"/>
                    </a:lnTo>
                    <a:lnTo>
                      <a:pt x="1646" y="3555"/>
                    </a:lnTo>
                    <a:lnTo>
                      <a:pt x="1644" y="3555"/>
                    </a:lnTo>
                    <a:lnTo>
                      <a:pt x="1640" y="3554"/>
                    </a:lnTo>
                    <a:lnTo>
                      <a:pt x="1638" y="3554"/>
                    </a:lnTo>
                    <a:lnTo>
                      <a:pt x="1634" y="3554"/>
                    </a:lnTo>
                    <a:lnTo>
                      <a:pt x="1632" y="3554"/>
                    </a:lnTo>
                    <a:lnTo>
                      <a:pt x="1629" y="3554"/>
                    </a:lnTo>
                    <a:lnTo>
                      <a:pt x="1625" y="3557"/>
                    </a:lnTo>
                    <a:lnTo>
                      <a:pt x="1621" y="3559"/>
                    </a:lnTo>
                    <a:lnTo>
                      <a:pt x="1619" y="3563"/>
                    </a:lnTo>
                    <a:lnTo>
                      <a:pt x="1617" y="3567"/>
                    </a:lnTo>
                    <a:lnTo>
                      <a:pt x="1615" y="3571"/>
                    </a:lnTo>
                    <a:lnTo>
                      <a:pt x="1613" y="3577"/>
                    </a:lnTo>
                    <a:lnTo>
                      <a:pt x="1611" y="3580"/>
                    </a:lnTo>
                    <a:lnTo>
                      <a:pt x="1611" y="3584"/>
                    </a:lnTo>
                    <a:lnTo>
                      <a:pt x="1608" y="3588"/>
                    </a:lnTo>
                    <a:lnTo>
                      <a:pt x="1602" y="3590"/>
                    </a:lnTo>
                    <a:lnTo>
                      <a:pt x="1598" y="3592"/>
                    </a:lnTo>
                    <a:lnTo>
                      <a:pt x="1594" y="3592"/>
                    </a:lnTo>
                    <a:lnTo>
                      <a:pt x="1588" y="3594"/>
                    </a:lnTo>
                    <a:lnTo>
                      <a:pt x="1584" y="3598"/>
                    </a:lnTo>
                    <a:lnTo>
                      <a:pt x="1583" y="3602"/>
                    </a:lnTo>
                    <a:lnTo>
                      <a:pt x="1581" y="3605"/>
                    </a:lnTo>
                    <a:lnTo>
                      <a:pt x="1583" y="3611"/>
                    </a:lnTo>
                    <a:lnTo>
                      <a:pt x="1584" y="3615"/>
                    </a:lnTo>
                    <a:lnTo>
                      <a:pt x="1586" y="3621"/>
                    </a:lnTo>
                    <a:lnTo>
                      <a:pt x="1588" y="3625"/>
                    </a:lnTo>
                    <a:lnTo>
                      <a:pt x="1590" y="3630"/>
                    </a:lnTo>
                    <a:lnTo>
                      <a:pt x="1594" y="3632"/>
                    </a:lnTo>
                    <a:lnTo>
                      <a:pt x="1600" y="3634"/>
                    </a:lnTo>
                    <a:lnTo>
                      <a:pt x="1606" y="3634"/>
                    </a:lnTo>
                    <a:lnTo>
                      <a:pt x="1598" y="3636"/>
                    </a:lnTo>
                    <a:lnTo>
                      <a:pt x="1592" y="3638"/>
                    </a:lnTo>
                    <a:lnTo>
                      <a:pt x="1584" y="3640"/>
                    </a:lnTo>
                    <a:lnTo>
                      <a:pt x="1579" y="3642"/>
                    </a:lnTo>
                    <a:lnTo>
                      <a:pt x="1573" y="3644"/>
                    </a:lnTo>
                    <a:lnTo>
                      <a:pt x="1565" y="3646"/>
                    </a:lnTo>
                    <a:lnTo>
                      <a:pt x="1560" y="3648"/>
                    </a:lnTo>
                    <a:lnTo>
                      <a:pt x="1552" y="3648"/>
                    </a:lnTo>
                    <a:lnTo>
                      <a:pt x="1556" y="3632"/>
                    </a:lnTo>
                    <a:lnTo>
                      <a:pt x="1558" y="3619"/>
                    </a:lnTo>
                    <a:lnTo>
                      <a:pt x="1558" y="3603"/>
                    </a:lnTo>
                    <a:lnTo>
                      <a:pt x="1556" y="3590"/>
                    </a:lnTo>
                    <a:lnTo>
                      <a:pt x="1550" y="3561"/>
                    </a:lnTo>
                    <a:lnTo>
                      <a:pt x="1538" y="3536"/>
                    </a:lnTo>
                    <a:lnTo>
                      <a:pt x="1525" y="3509"/>
                    </a:lnTo>
                    <a:lnTo>
                      <a:pt x="1513" y="3482"/>
                    </a:lnTo>
                    <a:lnTo>
                      <a:pt x="1508" y="3469"/>
                    </a:lnTo>
                    <a:lnTo>
                      <a:pt x="1504" y="3454"/>
                    </a:lnTo>
                    <a:lnTo>
                      <a:pt x="1500" y="3440"/>
                    </a:lnTo>
                    <a:lnTo>
                      <a:pt x="1498" y="3425"/>
                    </a:lnTo>
                    <a:lnTo>
                      <a:pt x="1492" y="3415"/>
                    </a:lnTo>
                    <a:lnTo>
                      <a:pt x="1489" y="3404"/>
                    </a:lnTo>
                    <a:lnTo>
                      <a:pt x="1485" y="3392"/>
                    </a:lnTo>
                    <a:lnTo>
                      <a:pt x="1481" y="3379"/>
                    </a:lnTo>
                    <a:lnTo>
                      <a:pt x="1479" y="3367"/>
                    </a:lnTo>
                    <a:lnTo>
                      <a:pt x="1475" y="3356"/>
                    </a:lnTo>
                    <a:lnTo>
                      <a:pt x="1471" y="3344"/>
                    </a:lnTo>
                    <a:lnTo>
                      <a:pt x="1464" y="3335"/>
                    </a:lnTo>
                    <a:lnTo>
                      <a:pt x="1462" y="3325"/>
                    </a:lnTo>
                    <a:lnTo>
                      <a:pt x="1458" y="3317"/>
                    </a:lnTo>
                    <a:lnTo>
                      <a:pt x="1450" y="3310"/>
                    </a:lnTo>
                    <a:lnTo>
                      <a:pt x="1444" y="3302"/>
                    </a:lnTo>
                    <a:lnTo>
                      <a:pt x="1439" y="3294"/>
                    </a:lnTo>
                    <a:lnTo>
                      <a:pt x="1435" y="3287"/>
                    </a:lnTo>
                    <a:lnTo>
                      <a:pt x="1433" y="3283"/>
                    </a:lnTo>
                    <a:lnTo>
                      <a:pt x="1433" y="3277"/>
                    </a:lnTo>
                    <a:lnTo>
                      <a:pt x="1435" y="3273"/>
                    </a:lnTo>
                    <a:lnTo>
                      <a:pt x="1439" y="3268"/>
                    </a:lnTo>
                    <a:lnTo>
                      <a:pt x="1443" y="3260"/>
                    </a:lnTo>
                    <a:lnTo>
                      <a:pt x="1446" y="3254"/>
                    </a:lnTo>
                    <a:lnTo>
                      <a:pt x="1452" y="3246"/>
                    </a:lnTo>
                    <a:lnTo>
                      <a:pt x="1458" y="3241"/>
                    </a:lnTo>
                    <a:lnTo>
                      <a:pt x="1466" y="3237"/>
                    </a:lnTo>
                    <a:lnTo>
                      <a:pt x="1471" y="3231"/>
                    </a:lnTo>
                    <a:lnTo>
                      <a:pt x="1479" y="3227"/>
                    </a:lnTo>
                    <a:lnTo>
                      <a:pt x="1487" y="3223"/>
                    </a:lnTo>
                    <a:close/>
                    <a:moveTo>
                      <a:pt x="1563" y="3346"/>
                    </a:moveTo>
                    <a:lnTo>
                      <a:pt x="1571" y="3346"/>
                    </a:lnTo>
                    <a:lnTo>
                      <a:pt x="1579" y="3346"/>
                    </a:lnTo>
                    <a:lnTo>
                      <a:pt x="1584" y="3346"/>
                    </a:lnTo>
                    <a:lnTo>
                      <a:pt x="1592" y="3348"/>
                    </a:lnTo>
                    <a:lnTo>
                      <a:pt x="1598" y="3350"/>
                    </a:lnTo>
                    <a:lnTo>
                      <a:pt x="1604" y="3352"/>
                    </a:lnTo>
                    <a:lnTo>
                      <a:pt x="1609" y="3356"/>
                    </a:lnTo>
                    <a:lnTo>
                      <a:pt x="1615" y="3362"/>
                    </a:lnTo>
                    <a:lnTo>
                      <a:pt x="1623" y="3369"/>
                    </a:lnTo>
                    <a:lnTo>
                      <a:pt x="1631" y="3381"/>
                    </a:lnTo>
                    <a:lnTo>
                      <a:pt x="1634" y="3390"/>
                    </a:lnTo>
                    <a:lnTo>
                      <a:pt x="1638" y="3404"/>
                    </a:lnTo>
                    <a:lnTo>
                      <a:pt x="1640" y="3415"/>
                    </a:lnTo>
                    <a:lnTo>
                      <a:pt x="1644" y="3427"/>
                    </a:lnTo>
                    <a:lnTo>
                      <a:pt x="1648" y="3438"/>
                    </a:lnTo>
                    <a:lnTo>
                      <a:pt x="1654" y="3448"/>
                    </a:lnTo>
                    <a:lnTo>
                      <a:pt x="1657" y="3458"/>
                    </a:lnTo>
                    <a:lnTo>
                      <a:pt x="1659" y="3467"/>
                    </a:lnTo>
                    <a:lnTo>
                      <a:pt x="1659" y="3475"/>
                    </a:lnTo>
                    <a:lnTo>
                      <a:pt x="1659" y="3484"/>
                    </a:lnTo>
                    <a:lnTo>
                      <a:pt x="1659" y="3492"/>
                    </a:lnTo>
                    <a:lnTo>
                      <a:pt x="1657" y="3502"/>
                    </a:lnTo>
                    <a:lnTo>
                      <a:pt x="1654" y="3509"/>
                    </a:lnTo>
                    <a:lnTo>
                      <a:pt x="1650" y="3517"/>
                    </a:lnTo>
                    <a:lnTo>
                      <a:pt x="1646" y="3521"/>
                    </a:lnTo>
                    <a:lnTo>
                      <a:pt x="1640" y="3523"/>
                    </a:lnTo>
                    <a:lnTo>
                      <a:pt x="1634" y="3527"/>
                    </a:lnTo>
                    <a:lnTo>
                      <a:pt x="1631" y="3529"/>
                    </a:lnTo>
                    <a:lnTo>
                      <a:pt x="1625" y="3529"/>
                    </a:lnTo>
                    <a:lnTo>
                      <a:pt x="1619" y="3529"/>
                    </a:lnTo>
                    <a:lnTo>
                      <a:pt x="1613" y="3529"/>
                    </a:lnTo>
                    <a:lnTo>
                      <a:pt x="1608" y="3527"/>
                    </a:lnTo>
                    <a:lnTo>
                      <a:pt x="1600" y="3521"/>
                    </a:lnTo>
                    <a:lnTo>
                      <a:pt x="1594" y="3515"/>
                    </a:lnTo>
                    <a:lnTo>
                      <a:pt x="1590" y="3507"/>
                    </a:lnTo>
                    <a:lnTo>
                      <a:pt x="1588" y="3500"/>
                    </a:lnTo>
                    <a:lnTo>
                      <a:pt x="1586" y="3482"/>
                    </a:lnTo>
                    <a:lnTo>
                      <a:pt x="1588" y="3463"/>
                    </a:lnTo>
                    <a:lnTo>
                      <a:pt x="1590" y="3446"/>
                    </a:lnTo>
                    <a:lnTo>
                      <a:pt x="1590" y="3429"/>
                    </a:lnTo>
                    <a:lnTo>
                      <a:pt x="1586" y="3421"/>
                    </a:lnTo>
                    <a:lnTo>
                      <a:pt x="1583" y="3413"/>
                    </a:lnTo>
                    <a:lnTo>
                      <a:pt x="1575" y="3406"/>
                    </a:lnTo>
                    <a:lnTo>
                      <a:pt x="1565" y="3400"/>
                    </a:lnTo>
                    <a:lnTo>
                      <a:pt x="1563" y="3394"/>
                    </a:lnTo>
                    <a:lnTo>
                      <a:pt x="1561" y="3387"/>
                    </a:lnTo>
                    <a:lnTo>
                      <a:pt x="1560" y="3379"/>
                    </a:lnTo>
                    <a:lnTo>
                      <a:pt x="1558" y="3371"/>
                    </a:lnTo>
                    <a:lnTo>
                      <a:pt x="1556" y="3363"/>
                    </a:lnTo>
                    <a:lnTo>
                      <a:pt x="1558" y="3358"/>
                    </a:lnTo>
                    <a:lnTo>
                      <a:pt x="1560" y="3352"/>
                    </a:lnTo>
                    <a:lnTo>
                      <a:pt x="1563" y="3346"/>
                    </a:lnTo>
                    <a:close/>
                    <a:moveTo>
                      <a:pt x="1834" y="3101"/>
                    </a:moveTo>
                    <a:lnTo>
                      <a:pt x="1845" y="3114"/>
                    </a:lnTo>
                    <a:lnTo>
                      <a:pt x="1859" y="3124"/>
                    </a:lnTo>
                    <a:lnTo>
                      <a:pt x="1874" y="3131"/>
                    </a:lnTo>
                    <a:lnTo>
                      <a:pt x="1890" y="3137"/>
                    </a:lnTo>
                    <a:lnTo>
                      <a:pt x="1905" y="3141"/>
                    </a:lnTo>
                    <a:lnTo>
                      <a:pt x="1922" y="3145"/>
                    </a:lnTo>
                    <a:lnTo>
                      <a:pt x="1937" y="3150"/>
                    </a:lnTo>
                    <a:lnTo>
                      <a:pt x="1953" y="3156"/>
                    </a:lnTo>
                    <a:lnTo>
                      <a:pt x="1972" y="3162"/>
                    </a:lnTo>
                    <a:lnTo>
                      <a:pt x="1993" y="3170"/>
                    </a:lnTo>
                    <a:lnTo>
                      <a:pt x="2012" y="3179"/>
                    </a:lnTo>
                    <a:lnTo>
                      <a:pt x="2030" y="3191"/>
                    </a:lnTo>
                    <a:lnTo>
                      <a:pt x="2047" y="3204"/>
                    </a:lnTo>
                    <a:lnTo>
                      <a:pt x="2060" y="3220"/>
                    </a:lnTo>
                    <a:lnTo>
                      <a:pt x="2066" y="3227"/>
                    </a:lnTo>
                    <a:lnTo>
                      <a:pt x="2072" y="3237"/>
                    </a:lnTo>
                    <a:lnTo>
                      <a:pt x="2076" y="3248"/>
                    </a:lnTo>
                    <a:lnTo>
                      <a:pt x="2079" y="3258"/>
                    </a:lnTo>
                    <a:lnTo>
                      <a:pt x="2081" y="3273"/>
                    </a:lnTo>
                    <a:lnTo>
                      <a:pt x="2085" y="3289"/>
                    </a:lnTo>
                    <a:lnTo>
                      <a:pt x="2087" y="3304"/>
                    </a:lnTo>
                    <a:lnTo>
                      <a:pt x="2087" y="3319"/>
                    </a:lnTo>
                    <a:lnTo>
                      <a:pt x="2087" y="3335"/>
                    </a:lnTo>
                    <a:lnTo>
                      <a:pt x="2085" y="3348"/>
                    </a:lnTo>
                    <a:lnTo>
                      <a:pt x="2079" y="3363"/>
                    </a:lnTo>
                    <a:lnTo>
                      <a:pt x="2072" y="3375"/>
                    </a:lnTo>
                    <a:lnTo>
                      <a:pt x="2055" y="3390"/>
                    </a:lnTo>
                    <a:lnTo>
                      <a:pt x="2039" y="3408"/>
                    </a:lnTo>
                    <a:lnTo>
                      <a:pt x="2024" y="3423"/>
                    </a:lnTo>
                    <a:lnTo>
                      <a:pt x="2008" y="3438"/>
                    </a:lnTo>
                    <a:lnTo>
                      <a:pt x="1991" y="3454"/>
                    </a:lnTo>
                    <a:lnTo>
                      <a:pt x="1974" y="3467"/>
                    </a:lnTo>
                    <a:lnTo>
                      <a:pt x="1957" y="3481"/>
                    </a:lnTo>
                    <a:lnTo>
                      <a:pt x="1937" y="3492"/>
                    </a:lnTo>
                    <a:lnTo>
                      <a:pt x="1955" y="3479"/>
                    </a:lnTo>
                    <a:lnTo>
                      <a:pt x="1968" y="3463"/>
                    </a:lnTo>
                    <a:lnTo>
                      <a:pt x="1980" y="3444"/>
                    </a:lnTo>
                    <a:lnTo>
                      <a:pt x="1989" y="3425"/>
                    </a:lnTo>
                    <a:lnTo>
                      <a:pt x="1995" y="3404"/>
                    </a:lnTo>
                    <a:lnTo>
                      <a:pt x="1997" y="3383"/>
                    </a:lnTo>
                    <a:lnTo>
                      <a:pt x="1999" y="3362"/>
                    </a:lnTo>
                    <a:lnTo>
                      <a:pt x="1997" y="3340"/>
                    </a:lnTo>
                    <a:lnTo>
                      <a:pt x="1993" y="3331"/>
                    </a:lnTo>
                    <a:lnTo>
                      <a:pt x="1989" y="3323"/>
                    </a:lnTo>
                    <a:lnTo>
                      <a:pt x="1984" y="3315"/>
                    </a:lnTo>
                    <a:lnTo>
                      <a:pt x="1978" y="3310"/>
                    </a:lnTo>
                    <a:lnTo>
                      <a:pt x="1962" y="3298"/>
                    </a:lnTo>
                    <a:lnTo>
                      <a:pt x="1947" y="3289"/>
                    </a:lnTo>
                    <a:lnTo>
                      <a:pt x="1932" y="3279"/>
                    </a:lnTo>
                    <a:lnTo>
                      <a:pt x="1918" y="3268"/>
                    </a:lnTo>
                    <a:lnTo>
                      <a:pt x="1911" y="3260"/>
                    </a:lnTo>
                    <a:lnTo>
                      <a:pt x="1905" y="3252"/>
                    </a:lnTo>
                    <a:lnTo>
                      <a:pt x="1901" y="3244"/>
                    </a:lnTo>
                    <a:lnTo>
                      <a:pt x="1897" y="3235"/>
                    </a:lnTo>
                    <a:lnTo>
                      <a:pt x="1895" y="3233"/>
                    </a:lnTo>
                    <a:lnTo>
                      <a:pt x="1891" y="3229"/>
                    </a:lnTo>
                    <a:lnTo>
                      <a:pt x="1890" y="3227"/>
                    </a:lnTo>
                    <a:lnTo>
                      <a:pt x="1888" y="3225"/>
                    </a:lnTo>
                    <a:lnTo>
                      <a:pt x="1884" y="3223"/>
                    </a:lnTo>
                    <a:lnTo>
                      <a:pt x="1882" y="3221"/>
                    </a:lnTo>
                    <a:lnTo>
                      <a:pt x="1878" y="3220"/>
                    </a:lnTo>
                    <a:lnTo>
                      <a:pt x="1876" y="3218"/>
                    </a:lnTo>
                    <a:lnTo>
                      <a:pt x="1880" y="3216"/>
                    </a:lnTo>
                    <a:lnTo>
                      <a:pt x="1882" y="3216"/>
                    </a:lnTo>
                    <a:lnTo>
                      <a:pt x="1884" y="3214"/>
                    </a:lnTo>
                    <a:lnTo>
                      <a:pt x="1888" y="3210"/>
                    </a:lnTo>
                    <a:lnTo>
                      <a:pt x="1890" y="3208"/>
                    </a:lnTo>
                    <a:lnTo>
                      <a:pt x="1891" y="3206"/>
                    </a:lnTo>
                    <a:lnTo>
                      <a:pt x="1893" y="3202"/>
                    </a:lnTo>
                    <a:lnTo>
                      <a:pt x="1895" y="3200"/>
                    </a:lnTo>
                    <a:lnTo>
                      <a:pt x="1895" y="3191"/>
                    </a:lnTo>
                    <a:lnTo>
                      <a:pt x="1893" y="3183"/>
                    </a:lnTo>
                    <a:lnTo>
                      <a:pt x="1891" y="3175"/>
                    </a:lnTo>
                    <a:lnTo>
                      <a:pt x="1888" y="3170"/>
                    </a:lnTo>
                    <a:lnTo>
                      <a:pt x="1876" y="3160"/>
                    </a:lnTo>
                    <a:lnTo>
                      <a:pt x="1863" y="3152"/>
                    </a:lnTo>
                    <a:lnTo>
                      <a:pt x="1847" y="3145"/>
                    </a:lnTo>
                    <a:lnTo>
                      <a:pt x="1832" y="3139"/>
                    </a:lnTo>
                    <a:lnTo>
                      <a:pt x="1819" y="3133"/>
                    </a:lnTo>
                    <a:lnTo>
                      <a:pt x="1805" y="3124"/>
                    </a:lnTo>
                    <a:lnTo>
                      <a:pt x="1797" y="3120"/>
                    </a:lnTo>
                    <a:lnTo>
                      <a:pt x="1792" y="3114"/>
                    </a:lnTo>
                    <a:lnTo>
                      <a:pt x="1786" y="3110"/>
                    </a:lnTo>
                    <a:lnTo>
                      <a:pt x="1778" y="3104"/>
                    </a:lnTo>
                    <a:lnTo>
                      <a:pt x="1772" y="3099"/>
                    </a:lnTo>
                    <a:lnTo>
                      <a:pt x="1765" y="3095"/>
                    </a:lnTo>
                    <a:lnTo>
                      <a:pt x="1759" y="3091"/>
                    </a:lnTo>
                    <a:lnTo>
                      <a:pt x="1751" y="3089"/>
                    </a:lnTo>
                    <a:lnTo>
                      <a:pt x="1761" y="3085"/>
                    </a:lnTo>
                    <a:lnTo>
                      <a:pt x="1772" y="3083"/>
                    </a:lnTo>
                    <a:lnTo>
                      <a:pt x="1784" y="3081"/>
                    </a:lnTo>
                    <a:lnTo>
                      <a:pt x="1796" y="3081"/>
                    </a:lnTo>
                    <a:lnTo>
                      <a:pt x="1805" y="3083"/>
                    </a:lnTo>
                    <a:lnTo>
                      <a:pt x="1817" y="3087"/>
                    </a:lnTo>
                    <a:lnTo>
                      <a:pt x="1826" y="3093"/>
                    </a:lnTo>
                    <a:lnTo>
                      <a:pt x="1834" y="3101"/>
                    </a:lnTo>
                    <a:close/>
                    <a:moveTo>
                      <a:pt x="1959" y="3198"/>
                    </a:moveTo>
                    <a:lnTo>
                      <a:pt x="1966" y="3196"/>
                    </a:lnTo>
                    <a:lnTo>
                      <a:pt x="1974" y="3196"/>
                    </a:lnTo>
                    <a:lnTo>
                      <a:pt x="1980" y="3196"/>
                    </a:lnTo>
                    <a:lnTo>
                      <a:pt x="1985" y="3198"/>
                    </a:lnTo>
                    <a:lnTo>
                      <a:pt x="1995" y="3204"/>
                    </a:lnTo>
                    <a:lnTo>
                      <a:pt x="2005" y="3214"/>
                    </a:lnTo>
                    <a:lnTo>
                      <a:pt x="2010" y="3225"/>
                    </a:lnTo>
                    <a:lnTo>
                      <a:pt x="2018" y="3239"/>
                    </a:lnTo>
                    <a:lnTo>
                      <a:pt x="2024" y="3248"/>
                    </a:lnTo>
                    <a:lnTo>
                      <a:pt x="2033" y="3258"/>
                    </a:lnTo>
                    <a:lnTo>
                      <a:pt x="2037" y="3268"/>
                    </a:lnTo>
                    <a:lnTo>
                      <a:pt x="2041" y="3277"/>
                    </a:lnTo>
                    <a:lnTo>
                      <a:pt x="2043" y="3287"/>
                    </a:lnTo>
                    <a:lnTo>
                      <a:pt x="2043" y="3296"/>
                    </a:lnTo>
                    <a:lnTo>
                      <a:pt x="2043" y="3308"/>
                    </a:lnTo>
                    <a:lnTo>
                      <a:pt x="2041" y="3317"/>
                    </a:lnTo>
                    <a:lnTo>
                      <a:pt x="2037" y="3327"/>
                    </a:lnTo>
                    <a:lnTo>
                      <a:pt x="2035" y="3337"/>
                    </a:lnTo>
                    <a:lnTo>
                      <a:pt x="2032" y="3339"/>
                    </a:lnTo>
                    <a:lnTo>
                      <a:pt x="2030" y="3340"/>
                    </a:lnTo>
                    <a:lnTo>
                      <a:pt x="2026" y="3342"/>
                    </a:lnTo>
                    <a:lnTo>
                      <a:pt x="2022" y="3344"/>
                    </a:lnTo>
                    <a:lnTo>
                      <a:pt x="2016" y="3344"/>
                    </a:lnTo>
                    <a:lnTo>
                      <a:pt x="2012" y="3344"/>
                    </a:lnTo>
                    <a:lnTo>
                      <a:pt x="2008" y="3342"/>
                    </a:lnTo>
                    <a:lnTo>
                      <a:pt x="2007" y="3340"/>
                    </a:lnTo>
                    <a:lnTo>
                      <a:pt x="2001" y="3325"/>
                    </a:lnTo>
                    <a:lnTo>
                      <a:pt x="1995" y="3310"/>
                    </a:lnTo>
                    <a:lnTo>
                      <a:pt x="1987" y="3294"/>
                    </a:lnTo>
                    <a:lnTo>
                      <a:pt x="1980" y="3279"/>
                    </a:lnTo>
                    <a:lnTo>
                      <a:pt x="1972" y="3266"/>
                    </a:lnTo>
                    <a:lnTo>
                      <a:pt x="1962" y="3252"/>
                    </a:lnTo>
                    <a:lnTo>
                      <a:pt x="1953" y="3239"/>
                    </a:lnTo>
                    <a:lnTo>
                      <a:pt x="1943" y="3225"/>
                    </a:lnTo>
                    <a:lnTo>
                      <a:pt x="1941" y="3221"/>
                    </a:lnTo>
                    <a:lnTo>
                      <a:pt x="1941" y="3216"/>
                    </a:lnTo>
                    <a:lnTo>
                      <a:pt x="1943" y="3212"/>
                    </a:lnTo>
                    <a:lnTo>
                      <a:pt x="1945" y="3208"/>
                    </a:lnTo>
                    <a:lnTo>
                      <a:pt x="1947" y="3206"/>
                    </a:lnTo>
                    <a:lnTo>
                      <a:pt x="1951" y="3202"/>
                    </a:lnTo>
                    <a:lnTo>
                      <a:pt x="1955" y="3200"/>
                    </a:lnTo>
                    <a:lnTo>
                      <a:pt x="1959" y="3198"/>
                    </a:lnTo>
                    <a:close/>
                    <a:moveTo>
                      <a:pt x="1893" y="2930"/>
                    </a:moveTo>
                    <a:lnTo>
                      <a:pt x="1901" y="2933"/>
                    </a:lnTo>
                    <a:lnTo>
                      <a:pt x="1907" y="2939"/>
                    </a:lnTo>
                    <a:lnTo>
                      <a:pt x="1914" y="2941"/>
                    </a:lnTo>
                    <a:lnTo>
                      <a:pt x="1922" y="2945"/>
                    </a:lnTo>
                    <a:lnTo>
                      <a:pt x="1930" y="2947"/>
                    </a:lnTo>
                    <a:lnTo>
                      <a:pt x="1937" y="2947"/>
                    </a:lnTo>
                    <a:lnTo>
                      <a:pt x="1945" y="2947"/>
                    </a:lnTo>
                    <a:lnTo>
                      <a:pt x="1953" y="2945"/>
                    </a:lnTo>
                    <a:lnTo>
                      <a:pt x="1957" y="2943"/>
                    </a:lnTo>
                    <a:lnTo>
                      <a:pt x="1959" y="2943"/>
                    </a:lnTo>
                    <a:lnTo>
                      <a:pt x="1961" y="2941"/>
                    </a:lnTo>
                    <a:lnTo>
                      <a:pt x="1961" y="2937"/>
                    </a:lnTo>
                    <a:lnTo>
                      <a:pt x="1962" y="2935"/>
                    </a:lnTo>
                    <a:lnTo>
                      <a:pt x="1962" y="2933"/>
                    </a:lnTo>
                    <a:lnTo>
                      <a:pt x="1962" y="2930"/>
                    </a:lnTo>
                    <a:lnTo>
                      <a:pt x="1962" y="2928"/>
                    </a:lnTo>
                    <a:lnTo>
                      <a:pt x="1964" y="2928"/>
                    </a:lnTo>
                    <a:lnTo>
                      <a:pt x="1964" y="2928"/>
                    </a:lnTo>
                    <a:lnTo>
                      <a:pt x="1964" y="2928"/>
                    </a:lnTo>
                    <a:lnTo>
                      <a:pt x="1966" y="2928"/>
                    </a:lnTo>
                    <a:lnTo>
                      <a:pt x="1966" y="2928"/>
                    </a:lnTo>
                    <a:lnTo>
                      <a:pt x="1966" y="2930"/>
                    </a:lnTo>
                    <a:lnTo>
                      <a:pt x="1966" y="2930"/>
                    </a:lnTo>
                    <a:lnTo>
                      <a:pt x="1966" y="2930"/>
                    </a:lnTo>
                    <a:lnTo>
                      <a:pt x="1966" y="2935"/>
                    </a:lnTo>
                    <a:lnTo>
                      <a:pt x="1966" y="2941"/>
                    </a:lnTo>
                    <a:lnTo>
                      <a:pt x="1968" y="2949"/>
                    </a:lnTo>
                    <a:lnTo>
                      <a:pt x="1972" y="2955"/>
                    </a:lnTo>
                    <a:lnTo>
                      <a:pt x="1976" y="2960"/>
                    </a:lnTo>
                    <a:lnTo>
                      <a:pt x="1982" y="2966"/>
                    </a:lnTo>
                    <a:lnTo>
                      <a:pt x="1987" y="2972"/>
                    </a:lnTo>
                    <a:lnTo>
                      <a:pt x="1993" y="2976"/>
                    </a:lnTo>
                    <a:lnTo>
                      <a:pt x="2014" y="2980"/>
                    </a:lnTo>
                    <a:lnTo>
                      <a:pt x="2035" y="2983"/>
                    </a:lnTo>
                    <a:lnTo>
                      <a:pt x="2056" y="2989"/>
                    </a:lnTo>
                    <a:lnTo>
                      <a:pt x="2078" y="2995"/>
                    </a:lnTo>
                    <a:lnTo>
                      <a:pt x="2097" y="3003"/>
                    </a:lnTo>
                    <a:lnTo>
                      <a:pt x="2114" y="3012"/>
                    </a:lnTo>
                    <a:lnTo>
                      <a:pt x="2131" y="3026"/>
                    </a:lnTo>
                    <a:lnTo>
                      <a:pt x="2147" y="3041"/>
                    </a:lnTo>
                    <a:lnTo>
                      <a:pt x="2150" y="3043"/>
                    </a:lnTo>
                    <a:lnTo>
                      <a:pt x="2154" y="3045"/>
                    </a:lnTo>
                    <a:lnTo>
                      <a:pt x="2158" y="3045"/>
                    </a:lnTo>
                    <a:lnTo>
                      <a:pt x="2162" y="3047"/>
                    </a:lnTo>
                    <a:lnTo>
                      <a:pt x="2166" y="3045"/>
                    </a:lnTo>
                    <a:lnTo>
                      <a:pt x="2172" y="3045"/>
                    </a:lnTo>
                    <a:lnTo>
                      <a:pt x="2175" y="3043"/>
                    </a:lnTo>
                    <a:lnTo>
                      <a:pt x="2177" y="3041"/>
                    </a:lnTo>
                    <a:lnTo>
                      <a:pt x="2179" y="3028"/>
                    </a:lnTo>
                    <a:lnTo>
                      <a:pt x="2177" y="3014"/>
                    </a:lnTo>
                    <a:lnTo>
                      <a:pt x="2173" y="2999"/>
                    </a:lnTo>
                    <a:lnTo>
                      <a:pt x="2166" y="2987"/>
                    </a:lnTo>
                    <a:lnTo>
                      <a:pt x="2158" y="2974"/>
                    </a:lnTo>
                    <a:lnTo>
                      <a:pt x="2149" y="2962"/>
                    </a:lnTo>
                    <a:lnTo>
                      <a:pt x="2137" y="2951"/>
                    </a:lnTo>
                    <a:lnTo>
                      <a:pt x="2127" y="2941"/>
                    </a:lnTo>
                    <a:lnTo>
                      <a:pt x="2122" y="2935"/>
                    </a:lnTo>
                    <a:lnTo>
                      <a:pt x="2114" y="2933"/>
                    </a:lnTo>
                    <a:lnTo>
                      <a:pt x="2106" y="2930"/>
                    </a:lnTo>
                    <a:lnTo>
                      <a:pt x="2097" y="2928"/>
                    </a:lnTo>
                    <a:lnTo>
                      <a:pt x="2079" y="2928"/>
                    </a:lnTo>
                    <a:lnTo>
                      <a:pt x="2062" y="2930"/>
                    </a:lnTo>
                    <a:lnTo>
                      <a:pt x="2045" y="2930"/>
                    </a:lnTo>
                    <a:lnTo>
                      <a:pt x="2028" y="2928"/>
                    </a:lnTo>
                    <a:lnTo>
                      <a:pt x="2020" y="2928"/>
                    </a:lnTo>
                    <a:lnTo>
                      <a:pt x="2012" y="2924"/>
                    </a:lnTo>
                    <a:lnTo>
                      <a:pt x="2005" y="2920"/>
                    </a:lnTo>
                    <a:lnTo>
                      <a:pt x="1997" y="2914"/>
                    </a:lnTo>
                    <a:lnTo>
                      <a:pt x="1995" y="2914"/>
                    </a:lnTo>
                    <a:lnTo>
                      <a:pt x="1991" y="2914"/>
                    </a:lnTo>
                    <a:lnTo>
                      <a:pt x="1987" y="2916"/>
                    </a:lnTo>
                    <a:lnTo>
                      <a:pt x="1984" y="2916"/>
                    </a:lnTo>
                    <a:lnTo>
                      <a:pt x="1982" y="2918"/>
                    </a:lnTo>
                    <a:lnTo>
                      <a:pt x="1978" y="2918"/>
                    </a:lnTo>
                    <a:lnTo>
                      <a:pt x="1976" y="2920"/>
                    </a:lnTo>
                    <a:lnTo>
                      <a:pt x="1972" y="2924"/>
                    </a:lnTo>
                    <a:lnTo>
                      <a:pt x="1970" y="2918"/>
                    </a:lnTo>
                    <a:lnTo>
                      <a:pt x="1968" y="2912"/>
                    </a:lnTo>
                    <a:lnTo>
                      <a:pt x="1964" y="2907"/>
                    </a:lnTo>
                    <a:lnTo>
                      <a:pt x="1961" y="2903"/>
                    </a:lnTo>
                    <a:lnTo>
                      <a:pt x="1957" y="2899"/>
                    </a:lnTo>
                    <a:lnTo>
                      <a:pt x="1951" y="2893"/>
                    </a:lnTo>
                    <a:lnTo>
                      <a:pt x="1945" y="2889"/>
                    </a:lnTo>
                    <a:lnTo>
                      <a:pt x="1939" y="2887"/>
                    </a:lnTo>
                    <a:lnTo>
                      <a:pt x="1911" y="2882"/>
                    </a:lnTo>
                    <a:lnTo>
                      <a:pt x="1914" y="2876"/>
                    </a:lnTo>
                    <a:lnTo>
                      <a:pt x="1916" y="2870"/>
                    </a:lnTo>
                    <a:lnTo>
                      <a:pt x="1918" y="2864"/>
                    </a:lnTo>
                    <a:lnTo>
                      <a:pt x="1922" y="2861"/>
                    </a:lnTo>
                    <a:lnTo>
                      <a:pt x="1926" y="2855"/>
                    </a:lnTo>
                    <a:lnTo>
                      <a:pt x="1930" y="2851"/>
                    </a:lnTo>
                    <a:lnTo>
                      <a:pt x="1936" y="2847"/>
                    </a:lnTo>
                    <a:lnTo>
                      <a:pt x="1939" y="2845"/>
                    </a:lnTo>
                    <a:lnTo>
                      <a:pt x="1943" y="2843"/>
                    </a:lnTo>
                    <a:lnTo>
                      <a:pt x="1945" y="2843"/>
                    </a:lnTo>
                    <a:lnTo>
                      <a:pt x="1949" y="2843"/>
                    </a:lnTo>
                    <a:lnTo>
                      <a:pt x="1951" y="2843"/>
                    </a:lnTo>
                    <a:lnTo>
                      <a:pt x="1955" y="2843"/>
                    </a:lnTo>
                    <a:lnTo>
                      <a:pt x="1957" y="2843"/>
                    </a:lnTo>
                    <a:lnTo>
                      <a:pt x="1961" y="2843"/>
                    </a:lnTo>
                    <a:lnTo>
                      <a:pt x="1964" y="2843"/>
                    </a:lnTo>
                    <a:lnTo>
                      <a:pt x="1962" y="2847"/>
                    </a:lnTo>
                    <a:lnTo>
                      <a:pt x="1974" y="2849"/>
                    </a:lnTo>
                    <a:lnTo>
                      <a:pt x="1985" y="2853"/>
                    </a:lnTo>
                    <a:lnTo>
                      <a:pt x="1995" y="2859"/>
                    </a:lnTo>
                    <a:lnTo>
                      <a:pt x="2007" y="2862"/>
                    </a:lnTo>
                    <a:lnTo>
                      <a:pt x="2016" y="2870"/>
                    </a:lnTo>
                    <a:lnTo>
                      <a:pt x="2026" y="2876"/>
                    </a:lnTo>
                    <a:lnTo>
                      <a:pt x="2033" y="2884"/>
                    </a:lnTo>
                    <a:lnTo>
                      <a:pt x="2041" y="2893"/>
                    </a:lnTo>
                    <a:lnTo>
                      <a:pt x="2055" y="2895"/>
                    </a:lnTo>
                    <a:lnTo>
                      <a:pt x="2066" y="2899"/>
                    </a:lnTo>
                    <a:lnTo>
                      <a:pt x="2078" y="2905"/>
                    </a:lnTo>
                    <a:lnTo>
                      <a:pt x="2089" y="2910"/>
                    </a:lnTo>
                    <a:lnTo>
                      <a:pt x="2110" y="2926"/>
                    </a:lnTo>
                    <a:lnTo>
                      <a:pt x="2129" y="2943"/>
                    </a:lnTo>
                    <a:lnTo>
                      <a:pt x="2150" y="2960"/>
                    </a:lnTo>
                    <a:lnTo>
                      <a:pt x="2170" y="2978"/>
                    </a:lnTo>
                    <a:lnTo>
                      <a:pt x="2181" y="2983"/>
                    </a:lnTo>
                    <a:lnTo>
                      <a:pt x="2193" y="2991"/>
                    </a:lnTo>
                    <a:lnTo>
                      <a:pt x="2204" y="2995"/>
                    </a:lnTo>
                    <a:lnTo>
                      <a:pt x="2216" y="2999"/>
                    </a:lnTo>
                    <a:lnTo>
                      <a:pt x="2223" y="3005"/>
                    </a:lnTo>
                    <a:lnTo>
                      <a:pt x="2229" y="3010"/>
                    </a:lnTo>
                    <a:lnTo>
                      <a:pt x="2237" y="3016"/>
                    </a:lnTo>
                    <a:lnTo>
                      <a:pt x="2243" y="3022"/>
                    </a:lnTo>
                    <a:lnTo>
                      <a:pt x="2248" y="3029"/>
                    </a:lnTo>
                    <a:lnTo>
                      <a:pt x="2254" y="3035"/>
                    </a:lnTo>
                    <a:lnTo>
                      <a:pt x="2260" y="3041"/>
                    </a:lnTo>
                    <a:lnTo>
                      <a:pt x="2264" y="3047"/>
                    </a:lnTo>
                    <a:lnTo>
                      <a:pt x="2264" y="3053"/>
                    </a:lnTo>
                    <a:lnTo>
                      <a:pt x="2264" y="3058"/>
                    </a:lnTo>
                    <a:lnTo>
                      <a:pt x="2262" y="3064"/>
                    </a:lnTo>
                    <a:lnTo>
                      <a:pt x="2260" y="3068"/>
                    </a:lnTo>
                    <a:lnTo>
                      <a:pt x="2258" y="3074"/>
                    </a:lnTo>
                    <a:lnTo>
                      <a:pt x="2256" y="3077"/>
                    </a:lnTo>
                    <a:lnTo>
                      <a:pt x="2254" y="3083"/>
                    </a:lnTo>
                    <a:lnTo>
                      <a:pt x="2252" y="3087"/>
                    </a:lnTo>
                    <a:lnTo>
                      <a:pt x="2248" y="3083"/>
                    </a:lnTo>
                    <a:lnTo>
                      <a:pt x="2246" y="3077"/>
                    </a:lnTo>
                    <a:lnTo>
                      <a:pt x="2241" y="3072"/>
                    </a:lnTo>
                    <a:lnTo>
                      <a:pt x="2237" y="3068"/>
                    </a:lnTo>
                    <a:lnTo>
                      <a:pt x="2231" y="3064"/>
                    </a:lnTo>
                    <a:lnTo>
                      <a:pt x="2225" y="3060"/>
                    </a:lnTo>
                    <a:lnTo>
                      <a:pt x="2220" y="3058"/>
                    </a:lnTo>
                    <a:lnTo>
                      <a:pt x="2212" y="3058"/>
                    </a:lnTo>
                    <a:lnTo>
                      <a:pt x="2208" y="3062"/>
                    </a:lnTo>
                    <a:lnTo>
                      <a:pt x="2206" y="3068"/>
                    </a:lnTo>
                    <a:lnTo>
                      <a:pt x="2204" y="3072"/>
                    </a:lnTo>
                    <a:lnTo>
                      <a:pt x="2204" y="3077"/>
                    </a:lnTo>
                    <a:lnTo>
                      <a:pt x="2204" y="3083"/>
                    </a:lnTo>
                    <a:lnTo>
                      <a:pt x="2206" y="3087"/>
                    </a:lnTo>
                    <a:lnTo>
                      <a:pt x="2206" y="3093"/>
                    </a:lnTo>
                    <a:lnTo>
                      <a:pt x="2208" y="3097"/>
                    </a:lnTo>
                    <a:lnTo>
                      <a:pt x="2208" y="3108"/>
                    </a:lnTo>
                    <a:lnTo>
                      <a:pt x="2212" y="3116"/>
                    </a:lnTo>
                    <a:lnTo>
                      <a:pt x="2216" y="3125"/>
                    </a:lnTo>
                    <a:lnTo>
                      <a:pt x="2220" y="3135"/>
                    </a:lnTo>
                    <a:lnTo>
                      <a:pt x="2221" y="3143"/>
                    </a:lnTo>
                    <a:lnTo>
                      <a:pt x="2220" y="3152"/>
                    </a:lnTo>
                    <a:lnTo>
                      <a:pt x="2216" y="3160"/>
                    </a:lnTo>
                    <a:lnTo>
                      <a:pt x="2208" y="3168"/>
                    </a:lnTo>
                    <a:lnTo>
                      <a:pt x="2204" y="3160"/>
                    </a:lnTo>
                    <a:lnTo>
                      <a:pt x="2200" y="3152"/>
                    </a:lnTo>
                    <a:lnTo>
                      <a:pt x="2198" y="3143"/>
                    </a:lnTo>
                    <a:lnTo>
                      <a:pt x="2195" y="3135"/>
                    </a:lnTo>
                    <a:lnTo>
                      <a:pt x="2193" y="3125"/>
                    </a:lnTo>
                    <a:lnTo>
                      <a:pt x="2189" y="3118"/>
                    </a:lnTo>
                    <a:lnTo>
                      <a:pt x="2183" y="3108"/>
                    </a:lnTo>
                    <a:lnTo>
                      <a:pt x="2177" y="3101"/>
                    </a:lnTo>
                    <a:lnTo>
                      <a:pt x="2172" y="3095"/>
                    </a:lnTo>
                    <a:lnTo>
                      <a:pt x="2166" y="3089"/>
                    </a:lnTo>
                    <a:lnTo>
                      <a:pt x="2160" y="3083"/>
                    </a:lnTo>
                    <a:lnTo>
                      <a:pt x="2154" y="3077"/>
                    </a:lnTo>
                    <a:lnTo>
                      <a:pt x="2149" y="3072"/>
                    </a:lnTo>
                    <a:lnTo>
                      <a:pt x="2141" y="3064"/>
                    </a:lnTo>
                    <a:lnTo>
                      <a:pt x="2135" y="3058"/>
                    </a:lnTo>
                    <a:lnTo>
                      <a:pt x="2129" y="3053"/>
                    </a:lnTo>
                    <a:lnTo>
                      <a:pt x="2127" y="3054"/>
                    </a:lnTo>
                    <a:lnTo>
                      <a:pt x="2114" y="3049"/>
                    </a:lnTo>
                    <a:lnTo>
                      <a:pt x="2099" y="3043"/>
                    </a:lnTo>
                    <a:lnTo>
                      <a:pt x="2083" y="3035"/>
                    </a:lnTo>
                    <a:lnTo>
                      <a:pt x="2066" y="3029"/>
                    </a:lnTo>
                    <a:lnTo>
                      <a:pt x="2051" y="3026"/>
                    </a:lnTo>
                    <a:lnTo>
                      <a:pt x="2033" y="3022"/>
                    </a:lnTo>
                    <a:lnTo>
                      <a:pt x="2016" y="3018"/>
                    </a:lnTo>
                    <a:lnTo>
                      <a:pt x="1999" y="3018"/>
                    </a:lnTo>
                    <a:lnTo>
                      <a:pt x="1991" y="3020"/>
                    </a:lnTo>
                    <a:lnTo>
                      <a:pt x="1982" y="3020"/>
                    </a:lnTo>
                    <a:lnTo>
                      <a:pt x="1974" y="3018"/>
                    </a:lnTo>
                    <a:lnTo>
                      <a:pt x="1966" y="3016"/>
                    </a:lnTo>
                    <a:lnTo>
                      <a:pt x="1953" y="3010"/>
                    </a:lnTo>
                    <a:lnTo>
                      <a:pt x="1941" y="3001"/>
                    </a:lnTo>
                    <a:lnTo>
                      <a:pt x="1928" y="2991"/>
                    </a:lnTo>
                    <a:lnTo>
                      <a:pt x="1916" y="2980"/>
                    </a:lnTo>
                    <a:lnTo>
                      <a:pt x="1905" y="2972"/>
                    </a:lnTo>
                    <a:lnTo>
                      <a:pt x="1890" y="2964"/>
                    </a:lnTo>
                    <a:lnTo>
                      <a:pt x="1890" y="2960"/>
                    </a:lnTo>
                    <a:lnTo>
                      <a:pt x="1890" y="2957"/>
                    </a:lnTo>
                    <a:lnTo>
                      <a:pt x="1890" y="2951"/>
                    </a:lnTo>
                    <a:lnTo>
                      <a:pt x="1890" y="2947"/>
                    </a:lnTo>
                    <a:lnTo>
                      <a:pt x="1890" y="2941"/>
                    </a:lnTo>
                    <a:lnTo>
                      <a:pt x="1891" y="2937"/>
                    </a:lnTo>
                    <a:lnTo>
                      <a:pt x="1891" y="2933"/>
                    </a:lnTo>
                    <a:lnTo>
                      <a:pt x="1893" y="2930"/>
                    </a:lnTo>
                    <a:close/>
                    <a:moveTo>
                      <a:pt x="2003" y="2571"/>
                    </a:moveTo>
                    <a:lnTo>
                      <a:pt x="2020" y="2563"/>
                    </a:lnTo>
                    <a:lnTo>
                      <a:pt x="2037" y="2555"/>
                    </a:lnTo>
                    <a:lnTo>
                      <a:pt x="2053" y="2546"/>
                    </a:lnTo>
                    <a:lnTo>
                      <a:pt x="2070" y="2538"/>
                    </a:lnTo>
                    <a:lnTo>
                      <a:pt x="2087" y="2532"/>
                    </a:lnTo>
                    <a:lnTo>
                      <a:pt x="2106" y="2528"/>
                    </a:lnTo>
                    <a:lnTo>
                      <a:pt x="2116" y="2528"/>
                    </a:lnTo>
                    <a:lnTo>
                      <a:pt x="2126" y="2528"/>
                    </a:lnTo>
                    <a:lnTo>
                      <a:pt x="2135" y="2530"/>
                    </a:lnTo>
                    <a:lnTo>
                      <a:pt x="2145" y="2534"/>
                    </a:lnTo>
                    <a:lnTo>
                      <a:pt x="2170" y="2540"/>
                    </a:lnTo>
                    <a:lnTo>
                      <a:pt x="2193" y="2546"/>
                    </a:lnTo>
                    <a:lnTo>
                      <a:pt x="2216" y="2555"/>
                    </a:lnTo>
                    <a:lnTo>
                      <a:pt x="2239" y="2563"/>
                    </a:lnTo>
                    <a:lnTo>
                      <a:pt x="2262" y="2575"/>
                    </a:lnTo>
                    <a:lnTo>
                      <a:pt x="2283" y="2584"/>
                    </a:lnTo>
                    <a:lnTo>
                      <a:pt x="2306" y="2596"/>
                    </a:lnTo>
                    <a:lnTo>
                      <a:pt x="2327" y="2605"/>
                    </a:lnTo>
                    <a:lnTo>
                      <a:pt x="2338" y="2617"/>
                    </a:lnTo>
                    <a:lnTo>
                      <a:pt x="2348" y="2628"/>
                    </a:lnTo>
                    <a:lnTo>
                      <a:pt x="2356" y="2642"/>
                    </a:lnTo>
                    <a:lnTo>
                      <a:pt x="2363" y="2655"/>
                    </a:lnTo>
                    <a:lnTo>
                      <a:pt x="2369" y="2669"/>
                    </a:lnTo>
                    <a:lnTo>
                      <a:pt x="2373" y="2682"/>
                    </a:lnTo>
                    <a:lnTo>
                      <a:pt x="2375" y="2697"/>
                    </a:lnTo>
                    <a:lnTo>
                      <a:pt x="2375" y="2713"/>
                    </a:lnTo>
                    <a:lnTo>
                      <a:pt x="2369" y="2703"/>
                    </a:lnTo>
                    <a:lnTo>
                      <a:pt x="2363" y="2694"/>
                    </a:lnTo>
                    <a:lnTo>
                      <a:pt x="2356" y="2686"/>
                    </a:lnTo>
                    <a:lnTo>
                      <a:pt x="2348" y="2678"/>
                    </a:lnTo>
                    <a:lnTo>
                      <a:pt x="2338" y="2671"/>
                    </a:lnTo>
                    <a:lnTo>
                      <a:pt x="2329" y="2667"/>
                    </a:lnTo>
                    <a:lnTo>
                      <a:pt x="2317" y="2663"/>
                    </a:lnTo>
                    <a:lnTo>
                      <a:pt x="2308" y="2659"/>
                    </a:lnTo>
                    <a:lnTo>
                      <a:pt x="2304" y="2661"/>
                    </a:lnTo>
                    <a:lnTo>
                      <a:pt x="2298" y="2663"/>
                    </a:lnTo>
                    <a:lnTo>
                      <a:pt x="2294" y="2665"/>
                    </a:lnTo>
                    <a:lnTo>
                      <a:pt x="2291" y="2669"/>
                    </a:lnTo>
                    <a:lnTo>
                      <a:pt x="2287" y="2672"/>
                    </a:lnTo>
                    <a:lnTo>
                      <a:pt x="2283" y="2678"/>
                    </a:lnTo>
                    <a:lnTo>
                      <a:pt x="2281" y="2682"/>
                    </a:lnTo>
                    <a:lnTo>
                      <a:pt x="2279" y="2686"/>
                    </a:lnTo>
                    <a:lnTo>
                      <a:pt x="2279" y="2694"/>
                    </a:lnTo>
                    <a:lnTo>
                      <a:pt x="2283" y="2701"/>
                    </a:lnTo>
                    <a:lnTo>
                      <a:pt x="2285" y="2707"/>
                    </a:lnTo>
                    <a:lnTo>
                      <a:pt x="2289" y="2713"/>
                    </a:lnTo>
                    <a:lnTo>
                      <a:pt x="2298" y="2724"/>
                    </a:lnTo>
                    <a:lnTo>
                      <a:pt x="2310" y="2736"/>
                    </a:lnTo>
                    <a:lnTo>
                      <a:pt x="2321" y="2747"/>
                    </a:lnTo>
                    <a:lnTo>
                      <a:pt x="2329" y="2759"/>
                    </a:lnTo>
                    <a:lnTo>
                      <a:pt x="2333" y="2766"/>
                    </a:lnTo>
                    <a:lnTo>
                      <a:pt x="2337" y="2772"/>
                    </a:lnTo>
                    <a:lnTo>
                      <a:pt x="2338" y="2780"/>
                    </a:lnTo>
                    <a:lnTo>
                      <a:pt x="2338" y="2790"/>
                    </a:lnTo>
                    <a:lnTo>
                      <a:pt x="2340" y="2791"/>
                    </a:lnTo>
                    <a:lnTo>
                      <a:pt x="2344" y="2793"/>
                    </a:lnTo>
                    <a:lnTo>
                      <a:pt x="2346" y="2797"/>
                    </a:lnTo>
                    <a:lnTo>
                      <a:pt x="2348" y="2801"/>
                    </a:lnTo>
                    <a:lnTo>
                      <a:pt x="2350" y="2803"/>
                    </a:lnTo>
                    <a:lnTo>
                      <a:pt x="2354" y="2805"/>
                    </a:lnTo>
                    <a:lnTo>
                      <a:pt x="2358" y="2807"/>
                    </a:lnTo>
                    <a:lnTo>
                      <a:pt x="2361" y="2807"/>
                    </a:lnTo>
                    <a:lnTo>
                      <a:pt x="2361" y="2813"/>
                    </a:lnTo>
                    <a:lnTo>
                      <a:pt x="2361" y="2818"/>
                    </a:lnTo>
                    <a:lnTo>
                      <a:pt x="2360" y="2824"/>
                    </a:lnTo>
                    <a:lnTo>
                      <a:pt x="2358" y="2830"/>
                    </a:lnTo>
                    <a:lnTo>
                      <a:pt x="2356" y="2836"/>
                    </a:lnTo>
                    <a:lnTo>
                      <a:pt x="2354" y="2843"/>
                    </a:lnTo>
                    <a:lnTo>
                      <a:pt x="2352" y="2849"/>
                    </a:lnTo>
                    <a:lnTo>
                      <a:pt x="2348" y="2855"/>
                    </a:lnTo>
                    <a:lnTo>
                      <a:pt x="2342" y="2839"/>
                    </a:lnTo>
                    <a:lnTo>
                      <a:pt x="2335" y="2828"/>
                    </a:lnTo>
                    <a:lnTo>
                      <a:pt x="2327" y="2814"/>
                    </a:lnTo>
                    <a:lnTo>
                      <a:pt x="2317" y="2803"/>
                    </a:lnTo>
                    <a:lnTo>
                      <a:pt x="2308" y="2791"/>
                    </a:lnTo>
                    <a:lnTo>
                      <a:pt x="2296" y="2782"/>
                    </a:lnTo>
                    <a:lnTo>
                      <a:pt x="2285" y="2772"/>
                    </a:lnTo>
                    <a:lnTo>
                      <a:pt x="2273" y="2765"/>
                    </a:lnTo>
                    <a:lnTo>
                      <a:pt x="2246" y="2749"/>
                    </a:lnTo>
                    <a:lnTo>
                      <a:pt x="2220" y="2736"/>
                    </a:lnTo>
                    <a:lnTo>
                      <a:pt x="2191" y="2724"/>
                    </a:lnTo>
                    <a:lnTo>
                      <a:pt x="2164" y="2717"/>
                    </a:lnTo>
                    <a:lnTo>
                      <a:pt x="2143" y="2715"/>
                    </a:lnTo>
                    <a:lnTo>
                      <a:pt x="2122" y="2713"/>
                    </a:lnTo>
                    <a:lnTo>
                      <a:pt x="2101" y="2711"/>
                    </a:lnTo>
                    <a:lnTo>
                      <a:pt x="2079" y="2709"/>
                    </a:lnTo>
                    <a:lnTo>
                      <a:pt x="2058" y="2707"/>
                    </a:lnTo>
                    <a:lnTo>
                      <a:pt x="2039" y="2701"/>
                    </a:lnTo>
                    <a:lnTo>
                      <a:pt x="2020" y="2695"/>
                    </a:lnTo>
                    <a:lnTo>
                      <a:pt x="2003" y="2686"/>
                    </a:lnTo>
                    <a:lnTo>
                      <a:pt x="1997" y="2684"/>
                    </a:lnTo>
                    <a:lnTo>
                      <a:pt x="1989" y="2684"/>
                    </a:lnTo>
                    <a:lnTo>
                      <a:pt x="1984" y="2686"/>
                    </a:lnTo>
                    <a:lnTo>
                      <a:pt x="1978" y="2688"/>
                    </a:lnTo>
                    <a:lnTo>
                      <a:pt x="1972" y="2690"/>
                    </a:lnTo>
                    <a:lnTo>
                      <a:pt x="1966" y="2690"/>
                    </a:lnTo>
                    <a:lnTo>
                      <a:pt x="1962" y="2688"/>
                    </a:lnTo>
                    <a:lnTo>
                      <a:pt x="1961" y="2682"/>
                    </a:lnTo>
                    <a:lnTo>
                      <a:pt x="1959" y="2678"/>
                    </a:lnTo>
                    <a:lnTo>
                      <a:pt x="1961" y="2676"/>
                    </a:lnTo>
                    <a:lnTo>
                      <a:pt x="1961" y="2672"/>
                    </a:lnTo>
                    <a:lnTo>
                      <a:pt x="1961" y="2671"/>
                    </a:lnTo>
                    <a:lnTo>
                      <a:pt x="1962" y="2669"/>
                    </a:lnTo>
                    <a:lnTo>
                      <a:pt x="1962" y="2665"/>
                    </a:lnTo>
                    <a:lnTo>
                      <a:pt x="1961" y="2663"/>
                    </a:lnTo>
                    <a:lnTo>
                      <a:pt x="1959" y="2661"/>
                    </a:lnTo>
                    <a:lnTo>
                      <a:pt x="1959" y="2647"/>
                    </a:lnTo>
                    <a:lnTo>
                      <a:pt x="1961" y="2634"/>
                    </a:lnTo>
                    <a:lnTo>
                      <a:pt x="1964" y="2623"/>
                    </a:lnTo>
                    <a:lnTo>
                      <a:pt x="1968" y="2609"/>
                    </a:lnTo>
                    <a:lnTo>
                      <a:pt x="1974" y="2598"/>
                    </a:lnTo>
                    <a:lnTo>
                      <a:pt x="1982" y="2586"/>
                    </a:lnTo>
                    <a:lnTo>
                      <a:pt x="1991" y="2578"/>
                    </a:lnTo>
                    <a:lnTo>
                      <a:pt x="2003" y="2571"/>
                    </a:lnTo>
                    <a:close/>
                    <a:moveTo>
                      <a:pt x="2078" y="2592"/>
                    </a:moveTo>
                    <a:lnTo>
                      <a:pt x="2099" y="2596"/>
                    </a:lnTo>
                    <a:lnTo>
                      <a:pt x="2122" y="2598"/>
                    </a:lnTo>
                    <a:lnTo>
                      <a:pt x="2143" y="2598"/>
                    </a:lnTo>
                    <a:lnTo>
                      <a:pt x="2166" y="2599"/>
                    </a:lnTo>
                    <a:lnTo>
                      <a:pt x="2187" y="2601"/>
                    </a:lnTo>
                    <a:lnTo>
                      <a:pt x="2208" y="2603"/>
                    </a:lnTo>
                    <a:lnTo>
                      <a:pt x="2227" y="2611"/>
                    </a:lnTo>
                    <a:lnTo>
                      <a:pt x="2246" y="2619"/>
                    </a:lnTo>
                    <a:lnTo>
                      <a:pt x="2252" y="2626"/>
                    </a:lnTo>
                    <a:lnTo>
                      <a:pt x="2260" y="2632"/>
                    </a:lnTo>
                    <a:lnTo>
                      <a:pt x="2264" y="2640"/>
                    </a:lnTo>
                    <a:lnTo>
                      <a:pt x="2269" y="2647"/>
                    </a:lnTo>
                    <a:lnTo>
                      <a:pt x="2273" y="2657"/>
                    </a:lnTo>
                    <a:lnTo>
                      <a:pt x="2273" y="2665"/>
                    </a:lnTo>
                    <a:lnTo>
                      <a:pt x="2273" y="2674"/>
                    </a:lnTo>
                    <a:lnTo>
                      <a:pt x="2271" y="2684"/>
                    </a:lnTo>
                    <a:lnTo>
                      <a:pt x="2267" y="2690"/>
                    </a:lnTo>
                    <a:lnTo>
                      <a:pt x="2264" y="2692"/>
                    </a:lnTo>
                    <a:lnTo>
                      <a:pt x="2258" y="2695"/>
                    </a:lnTo>
                    <a:lnTo>
                      <a:pt x="2254" y="2697"/>
                    </a:lnTo>
                    <a:lnTo>
                      <a:pt x="2248" y="2697"/>
                    </a:lnTo>
                    <a:lnTo>
                      <a:pt x="2243" y="2697"/>
                    </a:lnTo>
                    <a:lnTo>
                      <a:pt x="2239" y="2697"/>
                    </a:lnTo>
                    <a:lnTo>
                      <a:pt x="2233" y="2695"/>
                    </a:lnTo>
                    <a:lnTo>
                      <a:pt x="2212" y="2686"/>
                    </a:lnTo>
                    <a:lnTo>
                      <a:pt x="2189" y="2680"/>
                    </a:lnTo>
                    <a:lnTo>
                      <a:pt x="2164" y="2676"/>
                    </a:lnTo>
                    <a:lnTo>
                      <a:pt x="2141" y="2672"/>
                    </a:lnTo>
                    <a:lnTo>
                      <a:pt x="2118" y="2667"/>
                    </a:lnTo>
                    <a:lnTo>
                      <a:pt x="2095" y="2661"/>
                    </a:lnTo>
                    <a:lnTo>
                      <a:pt x="2083" y="2655"/>
                    </a:lnTo>
                    <a:lnTo>
                      <a:pt x="2074" y="2649"/>
                    </a:lnTo>
                    <a:lnTo>
                      <a:pt x="2064" y="2642"/>
                    </a:lnTo>
                    <a:lnTo>
                      <a:pt x="2056" y="2634"/>
                    </a:lnTo>
                    <a:lnTo>
                      <a:pt x="2056" y="2626"/>
                    </a:lnTo>
                    <a:lnTo>
                      <a:pt x="2056" y="2621"/>
                    </a:lnTo>
                    <a:lnTo>
                      <a:pt x="2056" y="2613"/>
                    </a:lnTo>
                    <a:lnTo>
                      <a:pt x="2058" y="2607"/>
                    </a:lnTo>
                    <a:lnTo>
                      <a:pt x="2060" y="2601"/>
                    </a:lnTo>
                    <a:lnTo>
                      <a:pt x="2066" y="2596"/>
                    </a:lnTo>
                    <a:lnTo>
                      <a:pt x="2070" y="2594"/>
                    </a:lnTo>
                    <a:lnTo>
                      <a:pt x="2078" y="2592"/>
                    </a:lnTo>
                    <a:close/>
                    <a:moveTo>
                      <a:pt x="1916" y="2289"/>
                    </a:moveTo>
                    <a:lnTo>
                      <a:pt x="1928" y="2279"/>
                    </a:lnTo>
                    <a:lnTo>
                      <a:pt x="1937" y="2267"/>
                    </a:lnTo>
                    <a:lnTo>
                      <a:pt x="1945" y="2254"/>
                    </a:lnTo>
                    <a:lnTo>
                      <a:pt x="1953" y="2241"/>
                    </a:lnTo>
                    <a:lnTo>
                      <a:pt x="1961" y="2227"/>
                    </a:lnTo>
                    <a:lnTo>
                      <a:pt x="1968" y="2216"/>
                    </a:lnTo>
                    <a:lnTo>
                      <a:pt x="1974" y="2210"/>
                    </a:lnTo>
                    <a:lnTo>
                      <a:pt x="1980" y="2206"/>
                    </a:lnTo>
                    <a:lnTo>
                      <a:pt x="1987" y="2200"/>
                    </a:lnTo>
                    <a:lnTo>
                      <a:pt x="1995" y="2198"/>
                    </a:lnTo>
                    <a:lnTo>
                      <a:pt x="2007" y="2193"/>
                    </a:lnTo>
                    <a:lnTo>
                      <a:pt x="2020" y="2187"/>
                    </a:lnTo>
                    <a:lnTo>
                      <a:pt x="2033" y="2183"/>
                    </a:lnTo>
                    <a:lnTo>
                      <a:pt x="2045" y="2179"/>
                    </a:lnTo>
                    <a:lnTo>
                      <a:pt x="2058" y="2175"/>
                    </a:lnTo>
                    <a:lnTo>
                      <a:pt x="2072" y="2171"/>
                    </a:lnTo>
                    <a:lnTo>
                      <a:pt x="2083" y="2166"/>
                    </a:lnTo>
                    <a:lnTo>
                      <a:pt x="2097" y="2160"/>
                    </a:lnTo>
                    <a:lnTo>
                      <a:pt x="2126" y="2158"/>
                    </a:lnTo>
                    <a:lnTo>
                      <a:pt x="2156" y="2156"/>
                    </a:lnTo>
                    <a:lnTo>
                      <a:pt x="2185" y="2160"/>
                    </a:lnTo>
                    <a:lnTo>
                      <a:pt x="2214" y="2166"/>
                    </a:lnTo>
                    <a:lnTo>
                      <a:pt x="2229" y="2170"/>
                    </a:lnTo>
                    <a:lnTo>
                      <a:pt x="2241" y="2173"/>
                    </a:lnTo>
                    <a:lnTo>
                      <a:pt x="2254" y="2181"/>
                    </a:lnTo>
                    <a:lnTo>
                      <a:pt x="2267" y="2187"/>
                    </a:lnTo>
                    <a:lnTo>
                      <a:pt x="2279" y="2196"/>
                    </a:lnTo>
                    <a:lnTo>
                      <a:pt x="2289" y="2204"/>
                    </a:lnTo>
                    <a:lnTo>
                      <a:pt x="2300" y="2216"/>
                    </a:lnTo>
                    <a:lnTo>
                      <a:pt x="2310" y="2227"/>
                    </a:lnTo>
                    <a:lnTo>
                      <a:pt x="2331" y="2252"/>
                    </a:lnTo>
                    <a:lnTo>
                      <a:pt x="2310" y="2244"/>
                    </a:lnTo>
                    <a:lnTo>
                      <a:pt x="2287" y="2235"/>
                    </a:lnTo>
                    <a:lnTo>
                      <a:pt x="2262" y="2227"/>
                    </a:lnTo>
                    <a:lnTo>
                      <a:pt x="2237" y="2219"/>
                    </a:lnTo>
                    <a:lnTo>
                      <a:pt x="2223" y="2216"/>
                    </a:lnTo>
                    <a:lnTo>
                      <a:pt x="2210" y="2214"/>
                    </a:lnTo>
                    <a:lnTo>
                      <a:pt x="2196" y="2214"/>
                    </a:lnTo>
                    <a:lnTo>
                      <a:pt x="2185" y="2214"/>
                    </a:lnTo>
                    <a:lnTo>
                      <a:pt x="2172" y="2216"/>
                    </a:lnTo>
                    <a:lnTo>
                      <a:pt x="2158" y="2219"/>
                    </a:lnTo>
                    <a:lnTo>
                      <a:pt x="2147" y="2223"/>
                    </a:lnTo>
                    <a:lnTo>
                      <a:pt x="2135" y="2229"/>
                    </a:lnTo>
                    <a:lnTo>
                      <a:pt x="2129" y="2233"/>
                    </a:lnTo>
                    <a:lnTo>
                      <a:pt x="2126" y="2239"/>
                    </a:lnTo>
                    <a:lnTo>
                      <a:pt x="2124" y="2244"/>
                    </a:lnTo>
                    <a:lnTo>
                      <a:pt x="2124" y="2252"/>
                    </a:lnTo>
                    <a:lnTo>
                      <a:pt x="2124" y="2258"/>
                    </a:lnTo>
                    <a:lnTo>
                      <a:pt x="2124" y="2265"/>
                    </a:lnTo>
                    <a:lnTo>
                      <a:pt x="2124" y="2271"/>
                    </a:lnTo>
                    <a:lnTo>
                      <a:pt x="2126" y="2277"/>
                    </a:lnTo>
                    <a:lnTo>
                      <a:pt x="2133" y="2290"/>
                    </a:lnTo>
                    <a:lnTo>
                      <a:pt x="2145" y="2300"/>
                    </a:lnTo>
                    <a:lnTo>
                      <a:pt x="2156" y="2308"/>
                    </a:lnTo>
                    <a:lnTo>
                      <a:pt x="2168" y="2313"/>
                    </a:lnTo>
                    <a:lnTo>
                      <a:pt x="2181" y="2317"/>
                    </a:lnTo>
                    <a:lnTo>
                      <a:pt x="2195" y="2319"/>
                    </a:lnTo>
                    <a:lnTo>
                      <a:pt x="2208" y="2319"/>
                    </a:lnTo>
                    <a:lnTo>
                      <a:pt x="2221" y="2321"/>
                    </a:lnTo>
                    <a:lnTo>
                      <a:pt x="2250" y="2321"/>
                    </a:lnTo>
                    <a:lnTo>
                      <a:pt x="2277" y="2325"/>
                    </a:lnTo>
                    <a:lnTo>
                      <a:pt x="2291" y="2327"/>
                    </a:lnTo>
                    <a:lnTo>
                      <a:pt x="2302" y="2333"/>
                    </a:lnTo>
                    <a:lnTo>
                      <a:pt x="2315" y="2340"/>
                    </a:lnTo>
                    <a:lnTo>
                      <a:pt x="2325" y="2350"/>
                    </a:lnTo>
                    <a:lnTo>
                      <a:pt x="2337" y="2358"/>
                    </a:lnTo>
                    <a:lnTo>
                      <a:pt x="2344" y="2365"/>
                    </a:lnTo>
                    <a:lnTo>
                      <a:pt x="2354" y="2375"/>
                    </a:lnTo>
                    <a:lnTo>
                      <a:pt x="2361" y="2385"/>
                    </a:lnTo>
                    <a:lnTo>
                      <a:pt x="2369" y="2394"/>
                    </a:lnTo>
                    <a:lnTo>
                      <a:pt x="2377" y="2404"/>
                    </a:lnTo>
                    <a:lnTo>
                      <a:pt x="2385" y="2413"/>
                    </a:lnTo>
                    <a:lnTo>
                      <a:pt x="2392" y="2423"/>
                    </a:lnTo>
                    <a:lnTo>
                      <a:pt x="2396" y="2482"/>
                    </a:lnTo>
                    <a:lnTo>
                      <a:pt x="2385" y="2461"/>
                    </a:lnTo>
                    <a:lnTo>
                      <a:pt x="2373" y="2440"/>
                    </a:lnTo>
                    <a:lnTo>
                      <a:pt x="2358" y="2419"/>
                    </a:lnTo>
                    <a:lnTo>
                      <a:pt x="2342" y="2400"/>
                    </a:lnTo>
                    <a:lnTo>
                      <a:pt x="2333" y="2390"/>
                    </a:lnTo>
                    <a:lnTo>
                      <a:pt x="2325" y="2383"/>
                    </a:lnTo>
                    <a:lnTo>
                      <a:pt x="2314" y="2375"/>
                    </a:lnTo>
                    <a:lnTo>
                      <a:pt x="2304" y="2369"/>
                    </a:lnTo>
                    <a:lnTo>
                      <a:pt x="2292" y="2363"/>
                    </a:lnTo>
                    <a:lnTo>
                      <a:pt x="2283" y="2360"/>
                    </a:lnTo>
                    <a:lnTo>
                      <a:pt x="2269" y="2356"/>
                    </a:lnTo>
                    <a:lnTo>
                      <a:pt x="2258" y="2354"/>
                    </a:lnTo>
                    <a:lnTo>
                      <a:pt x="2244" y="2360"/>
                    </a:lnTo>
                    <a:lnTo>
                      <a:pt x="2233" y="2361"/>
                    </a:lnTo>
                    <a:lnTo>
                      <a:pt x="2221" y="2363"/>
                    </a:lnTo>
                    <a:lnTo>
                      <a:pt x="2208" y="2363"/>
                    </a:lnTo>
                    <a:lnTo>
                      <a:pt x="2183" y="2361"/>
                    </a:lnTo>
                    <a:lnTo>
                      <a:pt x="2160" y="2360"/>
                    </a:lnTo>
                    <a:lnTo>
                      <a:pt x="2135" y="2356"/>
                    </a:lnTo>
                    <a:lnTo>
                      <a:pt x="2110" y="2354"/>
                    </a:lnTo>
                    <a:lnTo>
                      <a:pt x="2097" y="2356"/>
                    </a:lnTo>
                    <a:lnTo>
                      <a:pt x="2085" y="2358"/>
                    </a:lnTo>
                    <a:lnTo>
                      <a:pt x="2074" y="2360"/>
                    </a:lnTo>
                    <a:lnTo>
                      <a:pt x="2060" y="2363"/>
                    </a:lnTo>
                    <a:lnTo>
                      <a:pt x="2049" y="2369"/>
                    </a:lnTo>
                    <a:lnTo>
                      <a:pt x="2037" y="2375"/>
                    </a:lnTo>
                    <a:lnTo>
                      <a:pt x="2026" y="2383"/>
                    </a:lnTo>
                    <a:lnTo>
                      <a:pt x="2014" y="2388"/>
                    </a:lnTo>
                    <a:lnTo>
                      <a:pt x="2003" y="2396"/>
                    </a:lnTo>
                    <a:lnTo>
                      <a:pt x="1991" y="2402"/>
                    </a:lnTo>
                    <a:lnTo>
                      <a:pt x="1980" y="2406"/>
                    </a:lnTo>
                    <a:lnTo>
                      <a:pt x="1966" y="2409"/>
                    </a:lnTo>
                    <a:lnTo>
                      <a:pt x="1962" y="2415"/>
                    </a:lnTo>
                    <a:lnTo>
                      <a:pt x="1955" y="2419"/>
                    </a:lnTo>
                    <a:lnTo>
                      <a:pt x="1949" y="2421"/>
                    </a:lnTo>
                    <a:lnTo>
                      <a:pt x="1941" y="2423"/>
                    </a:lnTo>
                    <a:lnTo>
                      <a:pt x="1934" y="2423"/>
                    </a:lnTo>
                    <a:lnTo>
                      <a:pt x="1926" y="2423"/>
                    </a:lnTo>
                    <a:lnTo>
                      <a:pt x="1920" y="2423"/>
                    </a:lnTo>
                    <a:lnTo>
                      <a:pt x="1913" y="2423"/>
                    </a:lnTo>
                    <a:lnTo>
                      <a:pt x="1907" y="2419"/>
                    </a:lnTo>
                    <a:lnTo>
                      <a:pt x="1901" y="2415"/>
                    </a:lnTo>
                    <a:lnTo>
                      <a:pt x="1897" y="2409"/>
                    </a:lnTo>
                    <a:lnTo>
                      <a:pt x="1893" y="2406"/>
                    </a:lnTo>
                    <a:lnTo>
                      <a:pt x="1890" y="2400"/>
                    </a:lnTo>
                    <a:lnTo>
                      <a:pt x="1886" y="2396"/>
                    </a:lnTo>
                    <a:lnTo>
                      <a:pt x="1884" y="2390"/>
                    </a:lnTo>
                    <a:lnTo>
                      <a:pt x="1880" y="2385"/>
                    </a:lnTo>
                    <a:lnTo>
                      <a:pt x="1878" y="2373"/>
                    </a:lnTo>
                    <a:lnTo>
                      <a:pt x="1878" y="2361"/>
                    </a:lnTo>
                    <a:lnTo>
                      <a:pt x="1880" y="2352"/>
                    </a:lnTo>
                    <a:lnTo>
                      <a:pt x="1884" y="2340"/>
                    </a:lnTo>
                    <a:lnTo>
                      <a:pt x="1890" y="2331"/>
                    </a:lnTo>
                    <a:lnTo>
                      <a:pt x="1897" y="2321"/>
                    </a:lnTo>
                    <a:lnTo>
                      <a:pt x="1903" y="2312"/>
                    </a:lnTo>
                    <a:lnTo>
                      <a:pt x="1909" y="2304"/>
                    </a:lnTo>
                    <a:lnTo>
                      <a:pt x="1916" y="2289"/>
                    </a:lnTo>
                    <a:close/>
                    <a:moveTo>
                      <a:pt x="2005" y="2264"/>
                    </a:moveTo>
                    <a:lnTo>
                      <a:pt x="2012" y="2258"/>
                    </a:lnTo>
                    <a:lnTo>
                      <a:pt x="2018" y="2254"/>
                    </a:lnTo>
                    <a:lnTo>
                      <a:pt x="2026" y="2250"/>
                    </a:lnTo>
                    <a:lnTo>
                      <a:pt x="2033" y="2248"/>
                    </a:lnTo>
                    <a:lnTo>
                      <a:pt x="2041" y="2246"/>
                    </a:lnTo>
                    <a:lnTo>
                      <a:pt x="2051" y="2246"/>
                    </a:lnTo>
                    <a:lnTo>
                      <a:pt x="2058" y="2246"/>
                    </a:lnTo>
                    <a:lnTo>
                      <a:pt x="2068" y="2248"/>
                    </a:lnTo>
                    <a:lnTo>
                      <a:pt x="2072" y="2252"/>
                    </a:lnTo>
                    <a:lnTo>
                      <a:pt x="2076" y="2256"/>
                    </a:lnTo>
                    <a:lnTo>
                      <a:pt x="2079" y="2260"/>
                    </a:lnTo>
                    <a:lnTo>
                      <a:pt x="2085" y="2264"/>
                    </a:lnTo>
                    <a:lnTo>
                      <a:pt x="2087" y="2267"/>
                    </a:lnTo>
                    <a:lnTo>
                      <a:pt x="2091" y="2273"/>
                    </a:lnTo>
                    <a:lnTo>
                      <a:pt x="2091" y="2277"/>
                    </a:lnTo>
                    <a:lnTo>
                      <a:pt x="2091" y="2283"/>
                    </a:lnTo>
                    <a:lnTo>
                      <a:pt x="2093" y="2287"/>
                    </a:lnTo>
                    <a:lnTo>
                      <a:pt x="2093" y="2292"/>
                    </a:lnTo>
                    <a:lnTo>
                      <a:pt x="2095" y="2298"/>
                    </a:lnTo>
                    <a:lnTo>
                      <a:pt x="2095" y="2302"/>
                    </a:lnTo>
                    <a:lnTo>
                      <a:pt x="2095" y="2308"/>
                    </a:lnTo>
                    <a:lnTo>
                      <a:pt x="2095" y="2313"/>
                    </a:lnTo>
                    <a:lnTo>
                      <a:pt x="2095" y="2317"/>
                    </a:lnTo>
                    <a:lnTo>
                      <a:pt x="2091" y="2323"/>
                    </a:lnTo>
                    <a:lnTo>
                      <a:pt x="2083" y="2327"/>
                    </a:lnTo>
                    <a:lnTo>
                      <a:pt x="2072" y="2331"/>
                    </a:lnTo>
                    <a:lnTo>
                      <a:pt x="2062" y="2331"/>
                    </a:lnTo>
                    <a:lnTo>
                      <a:pt x="2051" y="2331"/>
                    </a:lnTo>
                    <a:lnTo>
                      <a:pt x="2039" y="2333"/>
                    </a:lnTo>
                    <a:lnTo>
                      <a:pt x="2032" y="2337"/>
                    </a:lnTo>
                    <a:lnTo>
                      <a:pt x="2028" y="2338"/>
                    </a:lnTo>
                    <a:lnTo>
                      <a:pt x="2024" y="2342"/>
                    </a:lnTo>
                    <a:lnTo>
                      <a:pt x="2020" y="2348"/>
                    </a:lnTo>
                    <a:lnTo>
                      <a:pt x="2018" y="2354"/>
                    </a:lnTo>
                    <a:lnTo>
                      <a:pt x="2010" y="2356"/>
                    </a:lnTo>
                    <a:lnTo>
                      <a:pt x="2003" y="2358"/>
                    </a:lnTo>
                    <a:lnTo>
                      <a:pt x="1993" y="2360"/>
                    </a:lnTo>
                    <a:lnTo>
                      <a:pt x="1984" y="2360"/>
                    </a:lnTo>
                    <a:lnTo>
                      <a:pt x="1974" y="2360"/>
                    </a:lnTo>
                    <a:lnTo>
                      <a:pt x="1964" y="2358"/>
                    </a:lnTo>
                    <a:lnTo>
                      <a:pt x="1957" y="2354"/>
                    </a:lnTo>
                    <a:lnTo>
                      <a:pt x="1951" y="2348"/>
                    </a:lnTo>
                    <a:lnTo>
                      <a:pt x="1949" y="2338"/>
                    </a:lnTo>
                    <a:lnTo>
                      <a:pt x="1949" y="2331"/>
                    </a:lnTo>
                    <a:lnTo>
                      <a:pt x="1951" y="2325"/>
                    </a:lnTo>
                    <a:lnTo>
                      <a:pt x="1955" y="2319"/>
                    </a:lnTo>
                    <a:lnTo>
                      <a:pt x="1962" y="2312"/>
                    </a:lnTo>
                    <a:lnTo>
                      <a:pt x="1972" y="2302"/>
                    </a:lnTo>
                    <a:lnTo>
                      <a:pt x="1982" y="2296"/>
                    </a:lnTo>
                    <a:lnTo>
                      <a:pt x="1993" y="2287"/>
                    </a:lnTo>
                    <a:lnTo>
                      <a:pt x="1997" y="2283"/>
                    </a:lnTo>
                    <a:lnTo>
                      <a:pt x="2001" y="2277"/>
                    </a:lnTo>
                    <a:lnTo>
                      <a:pt x="2003" y="2271"/>
                    </a:lnTo>
                    <a:lnTo>
                      <a:pt x="2005" y="2264"/>
                    </a:lnTo>
                    <a:close/>
                    <a:moveTo>
                      <a:pt x="1696" y="1933"/>
                    </a:moveTo>
                    <a:lnTo>
                      <a:pt x="1700" y="1922"/>
                    </a:lnTo>
                    <a:lnTo>
                      <a:pt x="1703" y="1912"/>
                    </a:lnTo>
                    <a:lnTo>
                      <a:pt x="1709" y="1903"/>
                    </a:lnTo>
                    <a:lnTo>
                      <a:pt x="1717" y="1893"/>
                    </a:lnTo>
                    <a:lnTo>
                      <a:pt x="1730" y="1876"/>
                    </a:lnTo>
                    <a:lnTo>
                      <a:pt x="1748" y="1860"/>
                    </a:lnTo>
                    <a:lnTo>
                      <a:pt x="1767" y="1845"/>
                    </a:lnTo>
                    <a:lnTo>
                      <a:pt x="1788" y="1834"/>
                    </a:lnTo>
                    <a:lnTo>
                      <a:pt x="1807" y="1822"/>
                    </a:lnTo>
                    <a:lnTo>
                      <a:pt x="1826" y="1812"/>
                    </a:lnTo>
                    <a:lnTo>
                      <a:pt x="1832" y="1812"/>
                    </a:lnTo>
                    <a:lnTo>
                      <a:pt x="1836" y="1812"/>
                    </a:lnTo>
                    <a:lnTo>
                      <a:pt x="1842" y="1811"/>
                    </a:lnTo>
                    <a:lnTo>
                      <a:pt x="1847" y="1811"/>
                    </a:lnTo>
                    <a:lnTo>
                      <a:pt x="1855" y="1809"/>
                    </a:lnTo>
                    <a:lnTo>
                      <a:pt x="1861" y="1809"/>
                    </a:lnTo>
                    <a:lnTo>
                      <a:pt x="1867" y="1809"/>
                    </a:lnTo>
                    <a:lnTo>
                      <a:pt x="1872" y="1807"/>
                    </a:lnTo>
                    <a:lnTo>
                      <a:pt x="1890" y="1811"/>
                    </a:lnTo>
                    <a:lnTo>
                      <a:pt x="1907" y="1814"/>
                    </a:lnTo>
                    <a:lnTo>
                      <a:pt x="1924" y="1820"/>
                    </a:lnTo>
                    <a:lnTo>
                      <a:pt x="1939" y="1826"/>
                    </a:lnTo>
                    <a:lnTo>
                      <a:pt x="1970" y="1839"/>
                    </a:lnTo>
                    <a:lnTo>
                      <a:pt x="1999" y="1857"/>
                    </a:lnTo>
                    <a:lnTo>
                      <a:pt x="2026" y="1878"/>
                    </a:lnTo>
                    <a:lnTo>
                      <a:pt x="2053" y="1899"/>
                    </a:lnTo>
                    <a:lnTo>
                      <a:pt x="2079" y="1924"/>
                    </a:lnTo>
                    <a:lnTo>
                      <a:pt x="2106" y="1949"/>
                    </a:lnTo>
                    <a:lnTo>
                      <a:pt x="2106" y="1955"/>
                    </a:lnTo>
                    <a:lnTo>
                      <a:pt x="2112" y="1956"/>
                    </a:lnTo>
                    <a:lnTo>
                      <a:pt x="2116" y="1960"/>
                    </a:lnTo>
                    <a:lnTo>
                      <a:pt x="2122" y="1964"/>
                    </a:lnTo>
                    <a:lnTo>
                      <a:pt x="2126" y="1968"/>
                    </a:lnTo>
                    <a:lnTo>
                      <a:pt x="2131" y="1972"/>
                    </a:lnTo>
                    <a:lnTo>
                      <a:pt x="2135" y="1976"/>
                    </a:lnTo>
                    <a:lnTo>
                      <a:pt x="2141" y="1979"/>
                    </a:lnTo>
                    <a:lnTo>
                      <a:pt x="2145" y="1983"/>
                    </a:lnTo>
                    <a:lnTo>
                      <a:pt x="2118" y="1974"/>
                    </a:lnTo>
                    <a:lnTo>
                      <a:pt x="2091" y="1964"/>
                    </a:lnTo>
                    <a:lnTo>
                      <a:pt x="2062" y="1958"/>
                    </a:lnTo>
                    <a:lnTo>
                      <a:pt x="2033" y="1953"/>
                    </a:lnTo>
                    <a:lnTo>
                      <a:pt x="2003" y="1949"/>
                    </a:lnTo>
                    <a:lnTo>
                      <a:pt x="1974" y="1949"/>
                    </a:lnTo>
                    <a:lnTo>
                      <a:pt x="1959" y="1949"/>
                    </a:lnTo>
                    <a:lnTo>
                      <a:pt x="1943" y="1953"/>
                    </a:lnTo>
                    <a:lnTo>
                      <a:pt x="1930" y="1955"/>
                    </a:lnTo>
                    <a:lnTo>
                      <a:pt x="1914" y="1960"/>
                    </a:lnTo>
                    <a:lnTo>
                      <a:pt x="1905" y="1964"/>
                    </a:lnTo>
                    <a:lnTo>
                      <a:pt x="1895" y="1972"/>
                    </a:lnTo>
                    <a:lnTo>
                      <a:pt x="1886" y="1979"/>
                    </a:lnTo>
                    <a:lnTo>
                      <a:pt x="1880" y="1989"/>
                    </a:lnTo>
                    <a:lnTo>
                      <a:pt x="1872" y="1999"/>
                    </a:lnTo>
                    <a:lnTo>
                      <a:pt x="1867" y="2008"/>
                    </a:lnTo>
                    <a:lnTo>
                      <a:pt x="1861" y="2018"/>
                    </a:lnTo>
                    <a:lnTo>
                      <a:pt x="1857" y="2027"/>
                    </a:lnTo>
                    <a:lnTo>
                      <a:pt x="1845" y="2041"/>
                    </a:lnTo>
                    <a:lnTo>
                      <a:pt x="1834" y="2052"/>
                    </a:lnTo>
                    <a:lnTo>
                      <a:pt x="1820" y="2064"/>
                    </a:lnTo>
                    <a:lnTo>
                      <a:pt x="1809" y="2077"/>
                    </a:lnTo>
                    <a:lnTo>
                      <a:pt x="1799" y="2091"/>
                    </a:lnTo>
                    <a:lnTo>
                      <a:pt x="1792" y="2104"/>
                    </a:lnTo>
                    <a:lnTo>
                      <a:pt x="1790" y="2114"/>
                    </a:lnTo>
                    <a:lnTo>
                      <a:pt x="1790" y="2122"/>
                    </a:lnTo>
                    <a:lnTo>
                      <a:pt x="1790" y="2131"/>
                    </a:lnTo>
                    <a:lnTo>
                      <a:pt x="1792" y="2143"/>
                    </a:lnTo>
                    <a:lnTo>
                      <a:pt x="1792" y="2154"/>
                    </a:lnTo>
                    <a:lnTo>
                      <a:pt x="1790" y="2166"/>
                    </a:lnTo>
                    <a:lnTo>
                      <a:pt x="1786" y="2179"/>
                    </a:lnTo>
                    <a:lnTo>
                      <a:pt x="1782" y="2191"/>
                    </a:lnTo>
                    <a:lnTo>
                      <a:pt x="1776" y="2202"/>
                    </a:lnTo>
                    <a:lnTo>
                      <a:pt x="1772" y="2214"/>
                    </a:lnTo>
                    <a:lnTo>
                      <a:pt x="1769" y="2225"/>
                    </a:lnTo>
                    <a:lnTo>
                      <a:pt x="1765" y="2237"/>
                    </a:lnTo>
                    <a:lnTo>
                      <a:pt x="1765" y="2235"/>
                    </a:lnTo>
                    <a:lnTo>
                      <a:pt x="1763" y="2233"/>
                    </a:lnTo>
                    <a:lnTo>
                      <a:pt x="1761" y="2231"/>
                    </a:lnTo>
                    <a:lnTo>
                      <a:pt x="1759" y="2231"/>
                    </a:lnTo>
                    <a:lnTo>
                      <a:pt x="1755" y="2231"/>
                    </a:lnTo>
                    <a:lnTo>
                      <a:pt x="1753" y="2231"/>
                    </a:lnTo>
                    <a:lnTo>
                      <a:pt x="1751" y="2229"/>
                    </a:lnTo>
                    <a:lnTo>
                      <a:pt x="1749" y="2227"/>
                    </a:lnTo>
                    <a:lnTo>
                      <a:pt x="1749" y="2198"/>
                    </a:lnTo>
                    <a:lnTo>
                      <a:pt x="1751" y="2168"/>
                    </a:lnTo>
                    <a:lnTo>
                      <a:pt x="1753" y="2139"/>
                    </a:lnTo>
                    <a:lnTo>
                      <a:pt x="1757" y="2108"/>
                    </a:lnTo>
                    <a:lnTo>
                      <a:pt x="1763" y="2079"/>
                    </a:lnTo>
                    <a:lnTo>
                      <a:pt x="1772" y="2050"/>
                    </a:lnTo>
                    <a:lnTo>
                      <a:pt x="1778" y="2037"/>
                    </a:lnTo>
                    <a:lnTo>
                      <a:pt x="1786" y="2026"/>
                    </a:lnTo>
                    <a:lnTo>
                      <a:pt x="1796" y="2012"/>
                    </a:lnTo>
                    <a:lnTo>
                      <a:pt x="1805" y="2001"/>
                    </a:lnTo>
                    <a:lnTo>
                      <a:pt x="1807" y="1991"/>
                    </a:lnTo>
                    <a:lnTo>
                      <a:pt x="1811" y="1983"/>
                    </a:lnTo>
                    <a:lnTo>
                      <a:pt x="1815" y="1974"/>
                    </a:lnTo>
                    <a:lnTo>
                      <a:pt x="1817" y="1964"/>
                    </a:lnTo>
                    <a:lnTo>
                      <a:pt x="1819" y="1955"/>
                    </a:lnTo>
                    <a:lnTo>
                      <a:pt x="1819" y="1945"/>
                    </a:lnTo>
                    <a:lnTo>
                      <a:pt x="1819" y="1935"/>
                    </a:lnTo>
                    <a:lnTo>
                      <a:pt x="1817" y="1924"/>
                    </a:lnTo>
                    <a:lnTo>
                      <a:pt x="1813" y="1920"/>
                    </a:lnTo>
                    <a:lnTo>
                      <a:pt x="1809" y="1916"/>
                    </a:lnTo>
                    <a:lnTo>
                      <a:pt x="1805" y="1914"/>
                    </a:lnTo>
                    <a:lnTo>
                      <a:pt x="1799" y="1912"/>
                    </a:lnTo>
                    <a:lnTo>
                      <a:pt x="1794" y="1910"/>
                    </a:lnTo>
                    <a:lnTo>
                      <a:pt x="1788" y="1910"/>
                    </a:lnTo>
                    <a:lnTo>
                      <a:pt x="1782" y="1912"/>
                    </a:lnTo>
                    <a:lnTo>
                      <a:pt x="1776" y="1912"/>
                    </a:lnTo>
                    <a:lnTo>
                      <a:pt x="1767" y="1916"/>
                    </a:lnTo>
                    <a:lnTo>
                      <a:pt x="1757" y="1922"/>
                    </a:lnTo>
                    <a:lnTo>
                      <a:pt x="1749" y="1928"/>
                    </a:lnTo>
                    <a:lnTo>
                      <a:pt x="1744" y="1937"/>
                    </a:lnTo>
                    <a:lnTo>
                      <a:pt x="1738" y="1945"/>
                    </a:lnTo>
                    <a:lnTo>
                      <a:pt x="1732" y="1956"/>
                    </a:lnTo>
                    <a:lnTo>
                      <a:pt x="1728" y="1966"/>
                    </a:lnTo>
                    <a:lnTo>
                      <a:pt x="1725" y="1974"/>
                    </a:lnTo>
                    <a:lnTo>
                      <a:pt x="1726" y="1995"/>
                    </a:lnTo>
                    <a:lnTo>
                      <a:pt x="1725" y="2016"/>
                    </a:lnTo>
                    <a:lnTo>
                      <a:pt x="1723" y="2035"/>
                    </a:lnTo>
                    <a:lnTo>
                      <a:pt x="1719" y="2054"/>
                    </a:lnTo>
                    <a:lnTo>
                      <a:pt x="1713" y="2074"/>
                    </a:lnTo>
                    <a:lnTo>
                      <a:pt x="1707" y="2093"/>
                    </a:lnTo>
                    <a:lnTo>
                      <a:pt x="1702" y="2112"/>
                    </a:lnTo>
                    <a:lnTo>
                      <a:pt x="1698" y="2131"/>
                    </a:lnTo>
                    <a:lnTo>
                      <a:pt x="1703" y="2208"/>
                    </a:lnTo>
                    <a:lnTo>
                      <a:pt x="1698" y="2208"/>
                    </a:lnTo>
                    <a:lnTo>
                      <a:pt x="1696" y="2206"/>
                    </a:lnTo>
                    <a:lnTo>
                      <a:pt x="1692" y="2202"/>
                    </a:lnTo>
                    <a:lnTo>
                      <a:pt x="1690" y="2200"/>
                    </a:lnTo>
                    <a:lnTo>
                      <a:pt x="1688" y="2194"/>
                    </a:lnTo>
                    <a:lnTo>
                      <a:pt x="1684" y="2191"/>
                    </a:lnTo>
                    <a:lnTo>
                      <a:pt x="1684" y="2187"/>
                    </a:lnTo>
                    <a:lnTo>
                      <a:pt x="1682" y="2183"/>
                    </a:lnTo>
                    <a:lnTo>
                      <a:pt x="1677" y="2170"/>
                    </a:lnTo>
                    <a:lnTo>
                      <a:pt x="1673" y="2156"/>
                    </a:lnTo>
                    <a:lnTo>
                      <a:pt x="1667" y="2143"/>
                    </a:lnTo>
                    <a:lnTo>
                      <a:pt x="1661" y="2127"/>
                    </a:lnTo>
                    <a:lnTo>
                      <a:pt x="1657" y="2114"/>
                    </a:lnTo>
                    <a:lnTo>
                      <a:pt x="1655" y="2098"/>
                    </a:lnTo>
                    <a:lnTo>
                      <a:pt x="1657" y="2083"/>
                    </a:lnTo>
                    <a:lnTo>
                      <a:pt x="1663" y="2068"/>
                    </a:lnTo>
                    <a:lnTo>
                      <a:pt x="1669" y="2052"/>
                    </a:lnTo>
                    <a:lnTo>
                      <a:pt x="1675" y="2035"/>
                    </a:lnTo>
                    <a:lnTo>
                      <a:pt x="1680" y="2020"/>
                    </a:lnTo>
                    <a:lnTo>
                      <a:pt x="1684" y="2003"/>
                    </a:lnTo>
                    <a:lnTo>
                      <a:pt x="1686" y="1985"/>
                    </a:lnTo>
                    <a:lnTo>
                      <a:pt x="1690" y="1968"/>
                    </a:lnTo>
                    <a:lnTo>
                      <a:pt x="1694" y="1951"/>
                    </a:lnTo>
                    <a:lnTo>
                      <a:pt x="1696" y="1933"/>
                    </a:lnTo>
                    <a:close/>
                    <a:moveTo>
                      <a:pt x="1880" y="1860"/>
                    </a:moveTo>
                    <a:lnTo>
                      <a:pt x="1891" y="1855"/>
                    </a:lnTo>
                    <a:lnTo>
                      <a:pt x="1903" y="1851"/>
                    </a:lnTo>
                    <a:lnTo>
                      <a:pt x="1916" y="1849"/>
                    </a:lnTo>
                    <a:lnTo>
                      <a:pt x="1930" y="1847"/>
                    </a:lnTo>
                    <a:lnTo>
                      <a:pt x="1941" y="1847"/>
                    </a:lnTo>
                    <a:lnTo>
                      <a:pt x="1955" y="1847"/>
                    </a:lnTo>
                    <a:lnTo>
                      <a:pt x="1966" y="1853"/>
                    </a:lnTo>
                    <a:lnTo>
                      <a:pt x="1976" y="1860"/>
                    </a:lnTo>
                    <a:lnTo>
                      <a:pt x="1980" y="1862"/>
                    </a:lnTo>
                    <a:lnTo>
                      <a:pt x="1982" y="1866"/>
                    </a:lnTo>
                    <a:lnTo>
                      <a:pt x="1985" y="1870"/>
                    </a:lnTo>
                    <a:lnTo>
                      <a:pt x="1987" y="1874"/>
                    </a:lnTo>
                    <a:lnTo>
                      <a:pt x="1987" y="1878"/>
                    </a:lnTo>
                    <a:lnTo>
                      <a:pt x="1987" y="1882"/>
                    </a:lnTo>
                    <a:lnTo>
                      <a:pt x="1987" y="1885"/>
                    </a:lnTo>
                    <a:lnTo>
                      <a:pt x="1985" y="1891"/>
                    </a:lnTo>
                    <a:lnTo>
                      <a:pt x="1982" y="1893"/>
                    </a:lnTo>
                    <a:lnTo>
                      <a:pt x="1976" y="1895"/>
                    </a:lnTo>
                    <a:lnTo>
                      <a:pt x="1968" y="1897"/>
                    </a:lnTo>
                    <a:lnTo>
                      <a:pt x="1962" y="1895"/>
                    </a:lnTo>
                    <a:lnTo>
                      <a:pt x="1957" y="1895"/>
                    </a:lnTo>
                    <a:lnTo>
                      <a:pt x="1951" y="1893"/>
                    </a:lnTo>
                    <a:lnTo>
                      <a:pt x="1943" y="1893"/>
                    </a:lnTo>
                    <a:lnTo>
                      <a:pt x="1937" y="1893"/>
                    </a:lnTo>
                    <a:lnTo>
                      <a:pt x="1930" y="1897"/>
                    </a:lnTo>
                    <a:lnTo>
                      <a:pt x="1920" y="1903"/>
                    </a:lnTo>
                    <a:lnTo>
                      <a:pt x="1911" y="1907"/>
                    </a:lnTo>
                    <a:lnTo>
                      <a:pt x="1903" y="1912"/>
                    </a:lnTo>
                    <a:lnTo>
                      <a:pt x="1893" y="1914"/>
                    </a:lnTo>
                    <a:lnTo>
                      <a:pt x="1882" y="1916"/>
                    </a:lnTo>
                    <a:lnTo>
                      <a:pt x="1872" y="1916"/>
                    </a:lnTo>
                    <a:lnTo>
                      <a:pt x="1861" y="1912"/>
                    </a:lnTo>
                    <a:lnTo>
                      <a:pt x="1855" y="1907"/>
                    </a:lnTo>
                    <a:lnTo>
                      <a:pt x="1851" y="1899"/>
                    </a:lnTo>
                    <a:lnTo>
                      <a:pt x="1851" y="1889"/>
                    </a:lnTo>
                    <a:lnTo>
                      <a:pt x="1855" y="1882"/>
                    </a:lnTo>
                    <a:lnTo>
                      <a:pt x="1859" y="1874"/>
                    </a:lnTo>
                    <a:lnTo>
                      <a:pt x="1867" y="1868"/>
                    </a:lnTo>
                    <a:lnTo>
                      <a:pt x="1872" y="1862"/>
                    </a:lnTo>
                    <a:lnTo>
                      <a:pt x="1880" y="1860"/>
                    </a:lnTo>
                    <a:close/>
                    <a:moveTo>
                      <a:pt x="1849" y="3479"/>
                    </a:moveTo>
                    <a:lnTo>
                      <a:pt x="1851" y="3475"/>
                    </a:lnTo>
                    <a:lnTo>
                      <a:pt x="1853" y="3471"/>
                    </a:lnTo>
                    <a:lnTo>
                      <a:pt x="1857" y="3469"/>
                    </a:lnTo>
                    <a:lnTo>
                      <a:pt x="1859" y="3465"/>
                    </a:lnTo>
                    <a:lnTo>
                      <a:pt x="1861" y="3461"/>
                    </a:lnTo>
                    <a:lnTo>
                      <a:pt x="1865" y="3459"/>
                    </a:lnTo>
                    <a:lnTo>
                      <a:pt x="1867" y="3458"/>
                    </a:lnTo>
                    <a:lnTo>
                      <a:pt x="1870" y="3456"/>
                    </a:lnTo>
                    <a:lnTo>
                      <a:pt x="1878" y="3456"/>
                    </a:lnTo>
                    <a:lnTo>
                      <a:pt x="1884" y="3458"/>
                    </a:lnTo>
                    <a:lnTo>
                      <a:pt x="1888" y="3461"/>
                    </a:lnTo>
                    <a:lnTo>
                      <a:pt x="1891" y="3467"/>
                    </a:lnTo>
                    <a:lnTo>
                      <a:pt x="1895" y="3473"/>
                    </a:lnTo>
                    <a:lnTo>
                      <a:pt x="1897" y="3479"/>
                    </a:lnTo>
                    <a:lnTo>
                      <a:pt x="1901" y="3484"/>
                    </a:lnTo>
                    <a:lnTo>
                      <a:pt x="1903" y="3490"/>
                    </a:lnTo>
                    <a:lnTo>
                      <a:pt x="1905" y="3492"/>
                    </a:lnTo>
                    <a:lnTo>
                      <a:pt x="1905" y="3494"/>
                    </a:lnTo>
                    <a:lnTo>
                      <a:pt x="1905" y="3496"/>
                    </a:lnTo>
                    <a:lnTo>
                      <a:pt x="1905" y="3498"/>
                    </a:lnTo>
                    <a:lnTo>
                      <a:pt x="1905" y="3500"/>
                    </a:lnTo>
                    <a:lnTo>
                      <a:pt x="1905" y="3504"/>
                    </a:lnTo>
                    <a:lnTo>
                      <a:pt x="1905" y="3506"/>
                    </a:lnTo>
                    <a:lnTo>
                      <a:pt x="1905" y="3507"/>
                    </a:lnTo>
                    <a:lnTo>
                      <a:pt x="1893" y="3517"/>
                    </a:lnTo>
                    <a:lnTo>
                      <a:pt x="1882" y="3527"/>
                    </a:lnTo>
                    <a:lnTo>
                      <a:pt x="1868" y="3534"/>
                    </a:lnTo>
                    <a:lnTo>
                      <a:pt x="1857" y="3542"/>
                    </a:lnTo>
                    <a:lnTo>
                      <a:pt x="1842" y="3548"/>
                    </a:lnTo>
                    <a:lnTo>
                      <a:pt x="1828" y="3554"/>
                    </a:lnTo>
                    <a:lnTo>
                      <a:pt x="1815" y="3559"/>
                    </a:lnTo>
                    <a:lnTo>
                      <a:pt x="1801" y="3567"/>
                    </a:lnTo>
                    <a:lnTo>
                      <a:pt x="1813" y="3559"/>
                    </a:lnTo>
                    <a:lnTo>
                      <a:pt x="1822" y="3550"/>
                    </a:lnTo>
                    <a:lnTo>
                      <a:pt x="1832" y="3540"/>
                    </a:lnTo>
                    <a:lnTo>
                      <a:pt x="1840" y="3530"/>
                    </a:lnTo>
                    <a:lnTo>
                      <a:pt x="1845" y="3519"/>
                    </a:lnTo>
                    <a:lnTo>
                      <a:pt x="1851" y="3506"/>
                    </a:lnTo>
                    <a:lnTo>
                      <a:pt x="1851" y="3492"/>
                    </a:lnTo>
                    <a:lnTo>
                      <a:pt x="1849" y="3479"/>
                    </a:lnTo>
                    <a:close/>
                    <a:moveTo>
                      <a:pt x="1824" y="3200"/>
                    </a:moveTo>
                    <a:lnTo>
                      <a:pt x="1809" y="3195"/>
                    </a:lnTo>
                    <a:lnTo>
                      <a:pt x="1794" y="3191"/>
                    </a:lnTo>
                    <a:lnTo>
                      <a:pt x="1778" y="3187"/>
                    </a:lnTo>
                    <a:lnTo>
                      <a:pt x="1761" y="3183"/>
                    </a:lnTo>
                    <a:lnTo>
                      <a:pt x="1746" y="3177"/>
                    </a:lnTo>
                    <a:lnTo>
                      <a:pt x="1732" y="3172"/>
                    </a:lnTo>
                    <a:lnTo>
                      <a:pt x="1717" y="3164"/>
                    </a:lnTo>
                    <a:lnTo>
                      <a:pt x="1705" y="3152"/>
                    </a:lnTo>
                    <a:lnTo>
                      <a:pt x="1719" y="3158"/>
                    </a:lnTo>
                    <a:lnTo>
                      <a:pt x="1734" y="3162"/>
                    </a:lnTo>
                    <a:lnTo>
                      <a:pt x="1749" y="3164"/>
                    </a:lnTo>
                    <a:lnTo>
                      <a:pt x="1767" y="3168"/>
                    </a:lnTo>
                    <a:lnTo>
                      <a:pt x="1782" y="3172"/>
                    </a:lnTo>
                    <a:lnTo>
                      <a:pt x="1797" y="3177"/>
                    </a:lnTo>
                    <a:lnTo>
                      <a:pt x="1805" y="3181"/>
                    </a:lnTo>
                    <a:lnTo>
                      <a:pt x="1811" y="3187"/>
                    </a:lnTo>
                    <a:lnTo>
                      <a:pt x="1819" y="3193"/>
                    </a:lnTo>
                    <a:lnTo>
                      <a:pt x="1824" y="3200"/>
                    </a:lnTo>
                    <a:close/>
                    <a:moveTo>
                      <a:pt x="1619" y="3175"/>
                    </a:moveTo>
                    <a:lnTo>
                      <a:pt x="1625" y="3177"/>
                    </a:lnTo>
                    <a:lnTo>
                      <a:pt x="1632" y="3181"/>
                    </a:lnTo>
                    <a:lnTo>
                      <a:pt x="1640" y="3183"/>
                    </a:lnTo>
                    <a:lnTo>
                      <a:pt x="1648" y="3185"/>
                    </a:lnTo>
                    <a:lnTo>
                      <a:pt x="1654" y="3189"/>
                    </a:lnTo>
                    <a:lnTo>
                      <a:pt x="1659" y="3195"/>
                    </a:lnTo>
                    <a:lnTo>
                      <a:pt x="1665" y="3200"/>
                    </a:lnTo>
                    <a:lnTo>
                      <a:pt x="1669" y="3208"/>
                    </a:lnTo>
                    <a:lnTo>
                      <a:pt x="1661" y="3208"/>
                    </a:lnTo>
                    <a:lnTo>
                      <a:pt x="1654" y="3210"/>
                    </a:lnTo>
                    <a:lnTo>
                      <a:pt x="1648" y="3212"/>
                    </a:lnTo>
                    <a:lnTo>
                      <a:pt x="1640" y="3212"/>
                    </a:lnTo>
                    <a:lnTo>
                      <a:pt x="1632" y="3214"/>
                    </a:lnTo>
                    <a:lnTo>
                      <a:pt x="1627" y="3216"/>
                    </a:lnTo>
                    <a:lnTo>
                      <a:pt x="1619" y="3218"/>
                    </a:lnTo>
                    <a:lnTo>
                      <a:pt x="1613" y="3220"/>
                    </a:lnTo>
                    <a:lnTo>
                      <a:pt x="1608" y="3221"/>
                    </a:lnTo>
                    <a:lnTo>
                      <a:pt x="1604" y="3220"/>
                    </a:lnTo>
                    <a:lnTo>
                      <a:pt x="1602" y="3220"/>
                    </a:lnTo>
                    <a:lnTo>
                      <a:pt x="1598" y="3218"/>
                    </a:lnTo>
                    <a:lnTo>
                      <a:pt x="1596" y="3216"/>
                    </a:lnTo>
                    <a:lnTo>
                      <a:pt x="1592" y="3214"/>
                    </a:lnTo>
                    <a:lnTo>
                      <a:pt x="1590" y="3210"/>
                    </a:lnTo>
                    <a:lnTo>
                      <a:pt x="1590" y="3206"/>
                    </a:lnTo>
                    <a:lnTo>
                      <a:pt x="1590" y="3202"/>
                    </a:lnTo>
                    <a:lnTo>
                      <a:pt x="1592" y="3196"/>
                    </a:lnTo>
                    <a:lnTo>
                      <a:pt x="1596" y="3193"/>
                    </a:lnTo>
                    <a:lnTo>
                      <a:pt x="1600" y="3189"/>
                    </a:lnTo>
                    <a:lnTo>
                      <a:pt x="1606" y="3185"/>
                    </a:lnTo>
                    <a:lnTo>
                      <a:pt x="1609" y="3181"/>
                    </a:lnTo>
                    <a:lnTo>
                      <a:pt x="1613" y="3179"/>
                    </a:lnTo>
                    <a:lnTo>
                      <a:pt x="1619" y="3175"/>
                    </a:lnTo>
                    <a:close/>
                    <a:moveTo>
                      <a:pt x="1711" y="3233"/>
                    </a:moveTo>
                    <a:lnTo>
                      <a:pt x="1723" y="3231"/>
                    </a:lnTo>
                    <a:lnTo>
                      <a:pt x="1732" y="3233"/>
                    </a:lnTo>
                    <a:lnTo>
                      <a:pt x="1742" y="3237"/>
                    </a:lnTo>
                    <a:lnTo>
                      <a:pt x="1749" y="3243"/>
                    </a:lnTo>
                    <a:lnTo>
                      <a:pt x="1759" y="3248"/>
                    </a:lnTo>
                    <a:lnTo>
                      <a:pt x="1769" y="3252"/>
                    </a:lnTo>
                    <a:lnTo>
                      <a:pt x="1778" y="3256"/>
                    </a:lnTo>
                    <a:lnTo>
                      <a:pt x="1788" y="3258"/>
                    </a:lnTo>
                    <a:lnTo>
                      <a:pt x="1803" y="3264"/>
                    </a:lnTo>
                    <a:lnTo>
                      <a:pt x="1819" y="3269"/>
                    </a:lnTo>
                    <a:lnTo>
                      <a:pt x="1832" y="3277"/>
                    </a:lnTo>
                    <a:lnTo>
                      <a:pt x="1845" y="3287"/>
                    </a:lnTo>
                    <a:lnTo>
                      <a:pt x="1857" y="3298"/>
                    </a:lnTo>
                    <a:lnTo>
                      <a:pt x="1867" y="3312"/>
                    </a:lnTo>
                    <a:lnTo>
                      <a:pt x="1874" y="3327"/>
                    </a:lnTo>
                    <a:lnTo>
                      <a:pt x="1880" y="3342"/>
                    </a:lnTo>
                    <a:lnTo>
                      <a:pt x="1878" y="3346"/>
                    </a:lnTo>
                    <a:lnTo>
                      <a:pt x="1878" y="3352"/>
                    </a:lnTo>
                    <a:lnTo>
                      <a:pt x="1876" y="3358"/>
                    </a:lnTo>
                    <a:lnTo>
                      <a:pt x="1876" y="3362"/>
                    </a:lnTo>
                    <a:lnTo>
                      <a:pt x="1872" y="3365"/>
                    </a:lnTo>
                    <a:lnTo>
                      <a:pt x="1870" y="3369"/>
                    </a:lnTo>
                    <a:lnTo>
                      <a:pt x="1867" y="3373"/>
                    </a:lnTo>
                    <a:lnTo>
                      <a:pt x="1861" y="3375"/>
                    </a:lnTo>
                    <a:lnTo>
                      <a:pt x="1855" y="3375"/>
                    </a:lnTo>
                    <a:lnTo>
                      <a:pt x="1847" y="3373"/>
                    </a:lnTo>
                    <a:lnTo>
                      <a:pt x="1842" y="3371"/>
                    </a:lnTo>
                    <a:lnTo>
                      <a:pt x="1838" y="3367"/>
                    </a:lnTo>
                    <a:lnTo>
                      <a:pt x="1828" y="3360"/>
                    </a:lnTo>
                    <a:lnTo>
                      <a:pt x="1820" y="3348"/>
                    </a:lnTo>
                    <a:lnTo>
                      <a:pt x="1815" y="3337"/>
                    </a:lnTo>
                    <a:lnTo>
                      <a:pt x="1807" y="3323"/>
                    </a:lnTo>
                    <a:lnTo>
                      <a:pt x="1801" y="3312"/>
                    </a:lnTo>
                    <a:lnTo>
                      <a:pt x="1794" y="3302"/>
                    </a:lnTo>
                    <a:lnTo>
                      <a:pt x="1788" y="3294"/>
                    </a:lnTo>
                    <a:lnTo>
                      <a:pt x="1784" y="3289"/>
                    </a:lnTo>
                    <a:lnTo>
                      <a:pt x="1778" y="3285"/>
                    </a:lnTo>
                    <a:lnTo>
                      <a:pt x="1772" y="3281"/>
                    </a:lnTo>
                    <a:lnTo>
                      <a:pt x="1757" y="3275"/>
                    </a:lnTo>
                    <a:lnTo>
                      <a:pt x="1744" y="3271"/>
                    </a:lnTo>
                    <a:lnTo>
                      <a:pt x="1730" y="3268"/>
                    </a:lnTo>
                    <a:lnTo>
                      <a:pt x="1721" y="3260"/>
                    </a:lnTo>
                    <a:lnTo>
                      <a:pt x="1717" y="3256"/>
                    </a:lnTo>
                    <a:lnTo>
                      <a:pt x="1713" y="3248"/>
                    </a:lnTo>
                    <a:lnTo>
                      <a:pt x="1711" y="3241"/>
                    </a:lnTo>
                    <a:lnTo>
                      <a:pt x="1711" y="3233"/>
                    </a:lnTo>
                    <a:close/>
                    <a:moveTo>
                      <a:pt x="2110" y="3129"/>
                    </a:moveTo>
                    <a:lnTo>
                      <a:pt x="2118" y="3131"/>
                    </a:lnTo>
                    <a:lnTo>
                      <a:pt x="2124" y="3133"/>
                    </a:lnTo>
                    <a:lnTo>
                      <a:pt x="2127" y="3137"/>
                    </a:lnTo>
                    <a:lnTo>
                      <a:pt x="2133" y="3141"/>
                    </a:lnTo>
                    <a:lnTo>
                      <a:pt x="2139" y="3150"/>
                    </a:lnTo>
                    <a:lnTo>
                      <a:pt x="2145" y="3162"/>
                    </a:lnTo>
                    <a:lnTo>
                      <a:pt x="2149" y="3173"/>
                    </a:lnTo>
                    <a:lnTo>
                      <a:pt x="2154" y="3185"/>
                    </a:lnTo>
                    <a:lnTo>
                      <a:pt x="2160" y="3196"/>
                    </a:lnTo>
                    <a:lnTo>
                      <a:pt x="2170" y="3204"/>
                    </a:lnTo>
                    <a:lnTo>
                      <a:pt x="2170" y="3220"/>
                    </a:lnTo>
                    <a:lnTo>
                      <a:pt x="2166" y="3233"/>
                    </a:lnTo>
                    <a:lnTo>
                      <a:pt x="2162" y="3246"/>
                    </a:lnTo>
                    <a:lnTo>
                      <a:pt x="2154" y="3258"/>
                    </a:lnTo>
                    <a:lnTo>
                      <a:pt x="2147" y="3269"/>
                    </a:lnTo>
                    <a:lnTo>
                      <a:pt x="2137" y="3283"/>
                    </a:lnTo>
                    <a:lnTo>
                      <a:pt x="2129" y="3294"/>
                    </a:lnTo>
                    <a:lnTo>
                      <a:pt x="2122" y="3304"/>
                    </a:lnTo>
                    <a:lnTo>
                      <a:pt x="2122" y="3289"/>
                    </a:lnTo>
                    <a:lnTo>
                      <a:pt x="2124" y="3271"/>
                    </a:lnTo>
                    <a:lnTo>
                      <a:pt x="2126" y="3254"/>
                    </a:lnTo>
                    <a:lnTo>
                      <a:pt x="2126" y="3237"/>
                    </a:lnTo>
                    <a:lnTo>
                      <a:pt x="2124" y="3220"/>
                    </a:lnTo>
                    <a:lnTo>
                      <a:pt x="2120" y="3204"/>
                    </a:lnTo>
                    <a:lnTo>
                      <a:pt x="2118" y="3196"/>
                    </a:lnTo>
                    <a:lnTo>
                      <a:pt x="2112" y="3191"/>
                    </a:lnTo>
                    <a:lnTo>
                      <a:pt x="2106" y="3183"/>
                    </a:lnTo>
                    <a:lnTo>
                      <a:pt x="2101" y="3177"/>
                    </a:lnTo>
                    <a:lnTo>
                      <a:pt x="2101" y="3172"/>
                    </a:lnTo>
                    <a:lnTo>
                      <a:pt x="2099" y="3162"/>
                    </a:lnTo>
                    <a:lnTo>
                      <a:pt x="2097" y="3154"/>
                    </a:lnTo>
                    <a:lnTo>
                      <a:pt x="2095" y="3147"/>
                    </a:lnTo>
                    <a:lnTo>
                      <a:pt x="2095" y="3141"/>
                    </a:lnTo>
                    <a:lnTo>
                      <a:pt x="2097" y="3135"/>
                    </a:lnTo>
                    <a:lnTo>
                      <a:pt x="2101" y="3131"/>
                    </a:lnTo>
                    <a:lnTo>
                      <a:pt x="2110" y="3129"/>
                    </a:lnTo>
                    <a:close/>
                    <a:moveTo>
                      <a:pt x="2304" y="2953"/>
                    </a:moveTo>
                    <a:lnTo>
                      <a:pt x="2310" y="2953"/>
                    </a:lnTo>
                    <a:lnTo>
                      <a:pt x="2310" y="2958"/>
                    </a:lnTo>
                    <a:lnTo>
                      <a:pt x="2308" y="2964"/>
                    </a:lnTo>
                    <a:lnTo>
                      <a:pt x="2306" y="2968"/>
                    </a:lnTo>
                    <a:lnTo>
                      <a:pt x="2304" y="2974"/>
                    </a:lnTo>
                    <a:lnTo>
                      <a:pt x="2302" y="2978"/>
                    </a:lnTo>
                    <a:lnTo>
                      <a:pt x="2298" y="2981"/>
                    </a:lnTo>
                    <a:lnTo>
                      <a:pt x="2296" y="2985"/>
                    </a:lnTo>
                    <a:lnTo>
                      <a:pt x="2292" y="2989"/>
                    </a:lnTo>
                    <a:lnTo>
                      <a:pt x="2292" y="2983"/>
                    </a:lnTo>
                    <a:lnTo>
                      <a:pt x="2291" y="2978"/>
                    </a:lnTo>
                    <a:lnTo>
                      <a:pt x="2291" y="2974"/>
                    </a:lnTo>
                    <a:lnTo>
                      <a:pt x="2292" y="2968"/>
                    </a:lnTo>
                    <a:lnTo>
                      <a:pt x="2294" y="2962"/>
                    </a:lnTo>
                    <a:lnTo>
                      <a:pt x="2296" y="2958"/>
                    </a:lnTo>
                    <a:lnTo>
                      <a:pt x="2300" y="2957"/>
                    </a:lnTo>
                    <a:lnTo>
                      <a:pt x="2304" y="2953"/>
                    </a:lnTo>
                    <a:close/>
                    <a:moveTo>
                      <a:pt x="2106" y="2801"/>
                    </a:moveTo>
                    <a:lnTo>
                      <a:pt x="2116" y="2809"/>
                    </a:lnTo>
                    <a:lnTo>
                      <a:pt x="2126" y="2813"/>
                    </a:lnTo>
                    <a:lnTo>
                      <a:pt x="2135" y="2816"/>
                    </a:lnTo>
                    <a:lnTo>
                      <a:pt x="2145" y="2816"/>
                    </a:lnTo>
                    <a:lnTo>
                      <a:pt x="2166" y="2813"/>
                    </a:lnTo>
                    <a:lnTo>
                      <a:pt x="2187" y="2809"/>
                    </a:lnTo>
                    <a:lnTo>
                      <a:pt x="2196" y="2805"/>
                    </a:lnTo>
                    <a:lnTo>
                      <a:pt x="2206" y="2805"/>
                    </a:lnTo>
                    <a:lnTo>
                      <a:pt x="2216" y="2803"/>
                    </a:lnTo>
                    <a:lnTo>
                      <a:pt x="2225" y="2805"/>
                    </a:lnTo>
                    <a:lnTo>
                      <a:pt x="2233" y="2807"/>
                    </a:lnTo>
                    <a:lnTo>
                      <a:pt x="2241" y="2813"/>
                    </a:lnTo>
                    <a:lnTo>
                      <a:pt x="2248" y="2820"/>
                    </a:lnTo>
                    <a:lnTo>
                      <a:pt x="2256" y="2832"/>
                    </a:lnTo>
                    <a:lnTo>
                      <a:pt x="2258" y="2845"/>
                    </a:lnTo>
                    <a:lnTo>
                      <a:pt x="2264" y="2859"/>
                    </a:lnTo>
                    <a:lnTo>
                      <a:pt x="2267" y="2872"/>
                    </a:lnTo>
                    <a:lnTo>
                      <a:pt x="2273" y="2886"/>
                    </a:lnTo>
                    <a:lnTo>
                      <a:pt x="2275" y="2899"/>
                    </a:lnTo>
                    <a:lnTo>
                      <a:pt x="2275" y="2910"/>
                    </a:lnTo>
                    <a:lnTo>
                      <a:pt x="2273" y="2916"/>
                    </a:lnTo>
                    <a:lnTo>
                      <a:pt x="2269" y="2922"/>
                    </a:lnTo>
                    <a:lnTo>
                      <a:pt x="2266" y="2928"/>
                    </a:lnTo>
                    <a:lnTo>
                      <a:pt x="2260" y="2932"/>
                    </a:lnTo>
                    <a:lnTo>
                      <a:pt x="2252" y="2932"/>
                    </a:lnTo>
                    <a:lnTo>
                      <a:pt x="2244" y="2930"/>
                    </a:lnTo>
                    <a:lnTo>
                      <a:pt x="2239" y="2928"/>
                    </a:lnTo>
                    <a:lnTo>
                      <a:pt x="2233" y="2924"/>
                    </a:lnTo>
                    <a:lnTo>
                      <a:pt x="2223" y="2914"/>
                    </a:lnTo>
                    <a:lnTo>
                      <a:pt x="2214" y="2903"/>
                    </a:lnTo>
                    <a:lnTo>
                      <a:pt x="2204" y="2891"/>
                    </a:lnTo>
                    <a:lnTo>
                      <a:pt x="2195" y="2882"/>
                    </a:lnTo>
                    <a:lnTo>
                      <a:pt x="2183" y="2872"/>
                    </a:lnTo>
                    <a:lnTo>
                      <a:pt x="2170" y="2866"/>
                    </a:lnTo>
                    <a:lnTo>
                      <a:pt x="2160" y="2862"/>
                    </a:lnTo>
                    <a:lnTo>
                      <a:pt x="2147" y="2859"/>
                    </a:lnTo>
                    <a:lnTo>
                      <a:pt x="2135" y="2857"/>
                    </a:lnTo>
                    <a:lnTo>
                      <a:pt x="2124" y="2851"/>
                    </a:lnTo>
                    <a:lnTo>
                      <a:pt x="2112" y="2847"/>
                    </a:lnTo>
                    <a:lnTo>
                      <a:pt x="2102" y="2839"/>
                    </a:lnTo>
                    <a:lnTo>
                      <a:pt x="2095" y="2830"/>
                    </a:lnTo>
                    <a:lnTo>
                      <a:pt x="2089" y="2818"/>
                    </a:lnTo>
                    <a:lnTo>
                      <a:pt x="2091" y="2814"/>
                    </a:lnTo>
                    <a:lnTo>
                      <a:pt x="2091" y="2811"/>
                    </a:lnTo>
                    <a:lnTo>
                      <a:pt x="2093" y="2809"/>
                    </a:lnTo>
                    <a:lnTo>
                      <a:pt x="2095" y="2807"/>
                    </a:lnTo>
                    <a:lnTo>
                      <a:pt x="2097" y="2805"/>
                    </a:lnTo>
                    <a:lnTo>
                      <a:pt x="2099" y="2803"/>
                    </a:lnTo>
                    <a:lnTo>
                      <a:pt x="2102" y="2801"/>
                    </a:lnTo>
                    <a:lnTo>
                      <a:pt x="2106" y="2801"/>
                    </a:lnTo>
                    <a:close/>
                    <a:moveTo>
                      <a:pt x="2010" y="2759"/>
                    </a:moveTo>
                    <a:lnTo>
                      <a:pt x="2014" y="2761"/>
                    </a:lnTo>
                    <a:lnTo>
                      <a:pt x="2016" y="2763"/>
                    </a:lnTo>
                    <a:lnTo>
                      <a:pt x="2020" y="2765"/>
                    </a:lnTo>
                    <a:lnTo>
                      <a:pt x="2024" y="2768"/>
                    </a:lnTo>
                    <a:lnTo>
                      <a:pt x="2028" y="2770"/>
                    </a:lnTo>
                    <a:lnTo>
                      <a:pt x="2030" y="2774"/>
                    </a:lnTo>
                    <a:lnTo>
                      <a:pt x="2033" y="2776"/>
                    </a:lnTo>
                    <a:lnTo>
                      <a:pt x="2035" y="2780"/>
                    </a:lnTo>
                    <a:lnTo>
                      <a:pt x="2035" y="2784"/>
                    </a:lnTo>
                    <a:lnTo>
                      <a:pt x="2035" y="2786"/>
                    </a:lnTo>
                    <a:lnTo>
                      <a:pt x="2032" y="2788"/>
                    </a:lnTo>
                    <a:lnTo>
                      <a:pt x="2030" y="2790"/>
                    </a:lnTo>
                    <a:lnTo>
                      <a:pt x="2026" y="2791"/>
                    </a:lnTo>
                    <a:lnTo>
                      <a:pt x="2022" y="2791"/>
                    </a:lnTo>
                    <a:lnTo>
                      <a:pt x="2020" y="2793"/>
                    </a:lnTo>
                    <a:lnTo>
                      <a:pt x="2018" y="2795"/>
                    </a:lnTo>
                    <a:lnTo>
                      <a:pt x="2008" y="2795"/>
                    </a:lnTo>
                    <a:lnTo>
                      <a:pt x="1999" y="2795"/>
                    </a:lnTo>
                    <a:lnTo>
                      <a:pt x="1991" y="2795"/>
                    </a:lnTo>
                    <a:lnTo>
                      <a:pt x="1982" y="2795"/>
                    </a:lnTo>
                    <a:lnTo>
                      <a:pt x="1972" y="2793"/>
                    </a:lnTo>
                    <a:lnTo>
                      <a:pt x="1962" y="2791"/>
                    </a:lnTo>
                    <a:lnTo>
                      <a:pt x="1955" y="2790"/>
                    </a:lnTo>
                    <a:lnTo>
                      <a:pt x="1945" y="2786"/>
                    </a:lnTo>
                    <a:lnTo>
                      <a:pt x="1945" y="2778"/>
                    </a:lnTo>
                    <a:lnTo>
                      <a:pt x="1947" y="2772"/>
                    </a:lnTo>
                    <a:lnTo>
                      <a:pt x="1949" y="2768"/>
                    </a:lnTo>
                    <a:lnTo>
                      <a:pt x="1951" y="2765"/>
                    </a:lnTo>
                    <a:lnTo>
                      <a:pt x="1959" y="2759"/>
                    </a:lnTo>
                    <a:lnTo>
                      <a:pt x="1968" y="2755"/>
                    </a:lnTo>
                    <a:lnTo>
                      <a:pt x="1978" y="2755"/>
                    </a:lnTo>
                    <a:lnTo>
                      <a:pt x="1989" y="2755"/>
                    </a:lnTo>
                    <a:lnTo>
                      <a:pt x="2001" y="2757"/>
                    </a:lnTo>
                    <a:lnTo>
                      <a:pt x="2010" y="2759"/>
                    </a:lnTo>
                    <a:close/>
                    <a:moveTo>
                      <a:pt x="2252" y="2454"/>
                    </a:moveTo>
                    <a:lnTo>
                      <a:pt x="2271" y="2457"/>
                    </a:lnTo>
                    <a:lnTo>
                      <a:pt x="2289" y="2461"/>
                    </a:lnTo>
                    <a:lnTo>
                      <a:pt x="2308" y="2467"/>
                    </a:lnTo>
                    <a:lnTo>
                      <a:pt x="2325" y="2475"/>
                    </a:lnTo>
                    <a:lnTo>
                      <a:pt x="2342" y="2484"/>
                    </a:lnTo>
                    <a:lnTo>
                      <a:pt x="2358" y="2496"/>
                    </a:lnTo>
                    <a:lnTo>
                      <a:pt x="2371" y="2507"/>
                    </a:lnTo>
                    <a:lnTo>
                      <a:pt x="2383" y="2525"/>
                    </a:lnTo>
                    <a:lnTo>
                      <a:pt x="2388" y="2532"/>
                    </a:lnTo>
                    <a:lnTo>
                      <a:pt x="2392" y="2542"/>
                    </a:lnTo>
                    <a:lnTo>
                      <a:pt x="2392" y="2552"/>
                    </a:lnTo>
                    <a:lnTo>
                      <a:pt x="2392" y="2563"/>
                    </a:lnTo>
                    <a:lnTo>
                      <a:pt x="2390" y="2573"/>
                    </a:lnTo>
                    <a:lnTo>
                      <a:pt x="2390" y="2584"/>
                    </a:lnTo>
                    <a:lnTo>
                      <a:pt x="2388" y="2594"/>
                    </a:lnTo>
                    <a:lnTo>
                      <a:pt x="2388" y="2605"/>
                    </a:lnTo>
                    <a:lnTo>
                      <a:pt x="2373" y="2582"/>
                    </a:lnTo>
                    <a:lnTo>
                      <a:pt x="2358" y="2563"/>
                    </a:lnTo>
                    <a:lnTo>
                      <a:pt x="2338" y="2546"/>
                    </a:lnTo>
                    <a:lnTo>
                      <a:pt x="2317" y="2530"/>
                    </a:lnTo>
                    <a:lnTo>
                      <a:pt x="2294" y="2517"/>
                    </a:lnTo>
                    <a:lnTo>
                      <a:pt x="2271" y="2505"/>
                    </a:lnTo>
                    <a:lnTo>
                      <a:pt x="2248" y="2496"/>
                    </a:lnTo>
                    <a:lnTo>
                      <a:pt x="2223" y="2488"/>
                    </a:lnTo>
                    <a:lnTo>
                      <a:pt x="2223" y="2482"/>
                    </a:lnTo>
                    <a:lnTo>
                      <a:pt x="2223" y="2477"/>
                    </a:lnTo>
                    <a:lnTo>
                      <a:pt x="2227" y="2471"/>
                    </a:lnTo>
                    <a:lnTo>
                      <a:pt x="2231" y="2467"/>
                    </a:lnTo>
                    <a:lnTo>
                      <a:pt x="2235" y="2463"/>
                    </a:lnTo>
                    <a:lnTo>
                      <a:pt x="2241" y="2459"/>
                    </a:lnTo>
                    <a:lnTo>
                      <a:pt x="2246" y="2457"/>
                    </a:lnTo>
                    <a:lnTo>
                      <a:pt x="2252" y="2454"/>
                    </a:lnTo>
                    <a:close/>
                    <a:moveTo>
                      <a:pt x="2010" y="2459"/>
                    </a:moveTo>
                    <a:lnTo>
                      <a:pt x="2022" y="2452"/>
                    </a:lnTo>
                    <a:lnTo>
                      <a:pt x="2035" y="2444"/>
                    </a:lnTo>
                    <a:lnTo>
                      <a:pt x="2047" y="2438"/>
                    </a:lnTo>
                    <a:lnTo>
                      <a:pt x="2060" y="2432"/>
                    </a:lnTo>
                    <a:lnTo>
                      <a:pt x="2074" y="2429"/>
                    </a:lnTo>
                    <a:lnTo>
                      <a:pt x="2089" y="2429"/>
                    </a:lnTo>
                    <a:lnTo>
                      <a:pt x="2102" y="2429"/>
                    </a:lnTo>
                    <a:lnTo>
                      <a:pt x="2116" y="2434"/>
                    </a:lnTo>
                    <a:lnTo>
                      <a:pt x="2116" y="2436"/>
                    </a:lnTo>
                    <a:lnTo>
                      <a:pt x="2116" y="2438"/>
                    </a:lnTo>
                    <a:lnTo>
                      <a:pt x="2114" y="2440"/>
                    </a:lnTo>
                    <a:lnTo>
                      <a:pt x="2114" y="2442"/>
                    </a:lnTo>
                    <a:lnTo>
                      <a:pt x="2112" y="2444"/>
                    </a:lnTo>
                    <a:lnTo>
                      <a:pt x="2112" y="2446"/>
                    </a:lnTo>
                    <a:lnTo>
                      <a:pt x="2114" y="2448"/>
                    </a:lnTo>
                    <a:lnTo>
                      <a:pt x="2116" y="2450"/>
                    </a:lnTo>
                    <a:lnTo>
                      <a:pt x="2118" y="2450"/>
                    </a:lnTo>
                    <a:lnTo>
                      <a:pt x="2118" y="2452"/>
                    </a:lnTo>
                    <a:lnTo>
                      <a:pt x="2118" y="2452"/>
                    </a:lnTo>
                    <a:lnTo>
                      <a:pt x="2118" y="2454"/>
                    </a:lnTo>
                    <a:lnTo>
                      <a:pt x="2118" y="2456"/>
                    </a:lnTo>
                    <a:lnTo>
                      <a:pt x="2118" y="2457"/>
                    </a:lnTo>
                    <a:lnTo>
                      <a:pt x="2118" y="2457"/>
                    </a:lnTo>
                    <a:lnTo>
                      <a:pt x="2118" y="2459"/>
                    </a:lnTo>
                    <a:lnTo>
                      <a:pt x="2110" y="2467"/>
                    </a:lnTo>
                    <a:lnTo>
                      <a:pt x="2099" y="2473"/>
                    </a:lnTo>
                    <a:lnTo>
                      <a:pt x="2089" y="2479"/>
                    </a:lnTo>
                    <a:lnTo>
                      <a:pt x="2078" y="2482"/>
                    </a:lnTo>
                    <a:lnTo>
                      <a:pt x="2056" y="2486"/>
                    </a:lnTo>
                    <a:lnTo>
                      <a:pt x="2032" y="2490"/>
                    </a:lnTo>
                    <a:lnTo>
                      <a:pt x="2008" y="2494"/>
                    </a:lnTo>
                    <a:lnTo>
                      <a:pt x="1987" y="2500"/>
                    </a:lnTo>
                    <a:lnTo>
                      <a:pt x="1976" y="2505"/>
                    </a:lnTo>
                    <a:lnTo>
                      <a:pt x="1966" y="2511"/>
                    </a:lnTo>
                    <a:lnTo>
                      <a:pt x="1959" y="2519"/>
                    </a:lnTo>
                    <a:lnTo>
                      <a:pt x="1949" y="2528"/>
                    </a:lnTo>
                    <a:lnTo>
                      <a:pt x="1945" y="2527"/>
                    </a:lnTo>
                    <a:lnTo>
                      <a:pt x="1943" y="2527"/>
                    </a:lnTo>
                    <a:lnTo>
                      <a:pt x="1941" y="2525"/>
                    </a:lnTo>
                    <a:lnTo>
                      <a:pt x="1939" y="2521"/>
                    </a:lnTo>
                    <a:lnTo>
                      <a:pt x="1939" y="2519"/>
                    </a:lnTo>
                    <a:lnTo>
                      <a:pt x="1937" y="2515"/>
                    </a:lnTo>
                    <a:lnTo>
                      <a:pt x="1937" y="2513"/>
                    </a:lnTo>
                    <a:lnTo>
                      <a:pt x="1936" y="2511"/>
                    </a:lnTo>
                    <a:lnTo>
                      <a:pt x="1936" y="2502"/>
                    </a:lnTo>
                    <a:lnTo>
                      <a:pt x="1936" y="2496"/>
                    </a:lnTo>
                    <a:lnTo>
                      <a:pt x="1937" y="2490"/>
                    </a:lnTo>
                    <a:lnTo>
                      <a:pt x="1939" y="2484"/>
                    </a:lnTo>
                    <a:lnTo>
                      <a:pt x="1949" y="2479"/>
                    </a:lnTo>
                    <a:lnTo>
                      <a:pt x="1961" y="2475"/>
                    </a:lnTo>
                    <a:lnTo>
                      <a:pt x="1974" y="2471"/>
                    </a:lnTo>
                    <a:lnTo>
                      <a:pt x="1987" y="2469"/>
                    </a:lnTo>
                    <a:lnTo>
                      <a:pt x="2001" y="2465"/>
                    </a:lnTo>
                    <a:lnTo>
                      <a:pt x="2010" y="2459"/>
                    </a:lnTo>
                    <a:close/>
                    <a:moveTo>
                      <a:pt x="2064" y="2027"/>
                    </a:moveTo>
                    <a:lnTo>
                      <a:pt x="2078" y="2027"/>
                    </a:lnTo>
                    <a:lnTo>
                      <a:pt x="2091" y="2027"/>
                    </a:lnTo>
                    <a:lnTo>
                      <a:pt x="2104" y="2029"/>
                    </a:lnTo>
                    <a:lnTo>
                      <a:pt x="2116" y="2033"/>
                    </a:lnTo>
                    <a:lnTo>
                      <a:pt x="2127" y="2037"/>
                    </a:lnTo>
                    <a:lnTo>
                      <a:pt x="2139" y="2043"/>
                    </a:lnTo>
                    <a:lnTo>
                      <a:pt x="2150" y="2050"/>
                    </a:lnTo>
                    <a:lnTo>
                      <a:pt x="2160" y="2060"/>
                    </a:lnTo>
                    <a:lnTo>
                      <a:pt x="2156" y="2066"/>
                    </a:lnTo>
                    <a:lnTo>
                      <a:pt x="2150" y="2072"/>
                    </a:lnTo>
                    <a:lnTo>
                      <a:pt x="2145" y="2074"/>
                    </a:lnTo>
                    <a:lnTo>
                      <a:pt x="2137" y="2075"/>
                    </a:lnTo>
                    <a:lnTo>
                      <a:pt x="2129" y="2075"/>
                    </a:lnTo>
                    <a:lnTo>
                      <a:pt x="2122" y="2075"/>
                    </a:lnTo>
                    <a:lnTo>
                      <a:pt x="2116" y="2074"/>
                    </a:lnTo>
                    <a:lnTo>
                      <a:pt x="2108" y="2072"/>
                    </a:lnTo>
                    <a:lnTo>
                      <a:pt x="2102" y="2068"/>
                    </a:lnTo>
                    <a:lnTo>
                      <a:pt x="2097" y="2066"/>
                    </a:lnTo>
                    <a:lnTo>
                      <a:pt x="2091" y="2066"/>
                    </a:lnTo>
                    <a:lnTo>
                      <a:pt x="2085" y="2064"/>
                    </a:lnTo>
                    <a:lnTo>
                      <a:pt x="2079" y="2064"/>
                    </a:lnTo>
                    <a:lnTo>
                      <a:pt x="2074" y="2066"/>
                    </a:lnTo>
                    <a:lnTo>
                      <a:pt x="2068" y="2068"/>
                    </a:lnTo>
                    <a:lnTo>
                      <a:pt x="2062" y="2070"/>
                    </a:lnTo>
                    <a:lnTo>
                      <a:pt x="2058" y="2072"/>
                    </a:lnTo>
                    <a:lnTo>
                      <a:pt x="2053" y="2075"/>
                    </a:lnTo>
                    <a:lnTo>
                      <a:pt x="2049" y="2079"/>
                    </a:lnTo>
                    <a:lnTo>
                      <a:pt x="2043" y="2081"/>
                    </a:lnTo>
                    <a:lnTo>
                      <a:pt x="2039" y="2083"/>
                    </a:lnTo>
                    <a:lnTo>
                      <a:pt x="2033" y="2083"/>
                    </a:lnTo>
                    <a:lnTo>
                      <a:pt x="2028" y="2083"/>
                    </a:lnTo>
                    <a:lnTo>
                      <a:pt x="2022" y="2081"/>
                    </a:lnTo>
                    <a:lnTo>
                      <a:pt x="2018" y="2079"/>
                    </a:lnTo>
                    <a:lnTo>
                      <a:pt x="2014" y="2079"/>
                    </a:lnTo>
                    <a:lnTo>
                      <a:pt x="2012" y="2075"/>
                    </a:lnTo>
                    <a:lnTo>
                      <a:pt x="2012" y="2074"/>
                    </a:lnTo>
                    <a:lnTo>
                      <a:pt x="2012" y="2070"/>
                    </a:lnTo>
                    <a:lnTo>
                      <a:pt x="2012" y="2066"/>
                    </a:lnTo>
                    <a:lnTo>
                      <a:pt x="2014" y="2062"/>
                    </a:lnTo>
                    <a:lnTo>
                      <a:pt x="2014" y="2060"/>
                    </a:lnTo>
                    <a:lnTo>
                      <a:pt x="2020" y="2054"/>
                    </a:lnTo>
                    <a:lnTo>
                      <a:pt x="2026" y="2049"/>
                    </a:lnTo>
                    <a:lnTo>
                      <a:pt x="2032" y="2045"/>
                    </a:lnTo>
                    <a:lnTo>
                      <a:pt x="2037" y="2041"/>
                    </a:lnTo>
                    <a:lnTo>
                      <a:pt x="2045" y="2039"/>
                    </a:lnTo>
                    <a:lnTo>
                      <a:pt x="2051" y="2035"/>
                    </a:lnTo>
                    <a:lnTo>
                      <a:pt x="2058" y="2031"/>
                    </a:lnTo>
                    <a:lnTo>
                      <a:pt x="2064" y="2027"/>
                    </a:lnTo>
                    <a:close/>
                    <a:moveTo>
                      <a:pt x="1838" y="2177"/>
                    </a:moveTo>
                    <a:lnTo>
                      <a:pt x="1845" y="2173"/>
                    </a:lnTo>
                    <a:lnTo>
                      <a:pt x="1851" y="2168"/>
                    </a:lnTo>
                    <a:lnTo>
                      <a:pt x="1859" y="2162"/>
                    </a:lnTo>
                    <a:lnTo>
                      <a:pt x="1863" y="2154"/>
                    </a:lnTo>
                    <a:lnTo>
                      <a:pt x="1872" y="2141"/>
                    </a:lnTo>
                    <a:lnTo>
                      <a:pt x="1880" y="2127"/>
                    </a:lnTo>
                    <a:lnTo>
                      <a:pt x="1886" y="2112"/>
                    </a:lnTo>
                    <a:lnTo>
                      <a:pt x="1895" y="2098"/>
                    </a:lnTo>
                    <a:lnTo>
                      <a:pt x="1905" y="2085"/>
                    </a:lnTo>
                    <a:lnTo>
                      <a:pt x="1916" y="2075"/>
                    </a:lnTo>
                    <a:lnTo>
                      <a:pt x="1922" y="2074"/>
                    </a:lnTo>
                    <a:lnTo>
                      <a:pt x="1926" y="2074"/>
                    </a:lnTo>
                    <a:lnTo>
                      <a:pt x="1930" y="2074"/>
                    </a:lnTo>
                    <a:lnTo>
                      <a:pt x="1934" y="2075"/>
                    </a:lnTo>
                    <a:lnTo>
                      <a:pt x="1936" y="2079"/>
                    </a:lnTo>
                    <a:lnTo>
                      <a:pt x="1939" y="2083"/>
                    </a:lnTo>
                    <a:lnTo>
                      <a:pt x="1943" y="2087"/>
                    </a:lnTo>
                    <a:lnTo>
                      <a:pt x="1945" y="2091"/>
                    </a:lnTo>
                    <a:lnTo>
                      <a:pt x="1945" y="2100"/>
                    </a:lnTo>
                    <a:lnTo>
                      <a:pt x="1945" y="2108"/>
                    </a:lnTo>
                    <a:lnTo>
                      <a:pt x="1943" y="2118"/>
                    </a:lnTo>
                    <a:lnTo>
                      <a:pt x="1939" y="2125"/>
                    </a:lnTo>
                    <a:lnTo>
                      <a:pt x="1932" y="2141"/>
                    </a:lnTo>
                    <a:lnTo>
                      <a:pt x="1920" y="2154"/>
                    </a:lnTo>
                    <a:lnTo>
                      <a:pt x="1907" y="2168"/>
                    </a:lnTo>
                    <a:lnTo>
                      <a:pt x="1893" y="2181"/>
                    </a:lnTo>
                    <a:lnTo>
                      <a:pt x="1880" y="2193"/>
                    </a:lnTo>
                    <a:lnTo>
                      <a:pt x="1868" y="2206"/>
                    </a:lnTo>
                    <a:lnTo>
                      <a:pt x="1863" y="2217"/>
                    </a:lnTo>
                    <a:lnTo>
                      <a:pt x="1857" y="2227"/>
                    </a:lnTo>
                    <a:lnTo>
                      <a:pt x="1851" y="2239"/>
                    </a:lnTo>
                    <a:lnTo>
                      <a:pt x="1845" y="2248"/>
                    </a:lnTo>
                    <a:lnTo>
                      <a:pt x="1840" y="2258"/>
                    </a:lnTo>
                    <a:lnTo>
                      <a:pt x="1834" y="2269"/>
                    </a:lnTo>
                    <a:lnTo>
                      <a:pt x="1830" y="2281"/>
                    </a:lnTo>
                    <a:lnTo>
                      <a:pt x="1826" y="2292"/>
                    </a:lnTo>
                    <a:lnTo>
                      <a:pt x="1817" y="2289"/>
                    </a:lnTo>
                    <a:lnTo>
                      <a:pt x="1809" y="2283"/>
                    </a:lnTo>
                    <a:lnTo>
                      <a:pt x="1805" y="2279"/>
                    </a:lnTo>
                    <a:lnTo>
                      <a:pt x="1801" y="2273"/>
                    </a:lnTo>
                    <a:lnTo>
                      <a:pt x="1799" y="2267"/>
                    </a:lnTo>
                    <a:lnTo>
                      <a:pt x="1799" y="2262"/>
                    </a:lnTo>
                    <a:lnTo>
                      <a:pt x="1799" y="2256"/>
                    </a:lnTo>
                    <a:lnTo>
                      <a:pt x="1801" y="2248"/>
                    </a:lnTo>
                    <a:lnTo>
                      <a:pt x="1805" y="2235"/>
                    </a:lnTo>
                    <a:lnTo>
                      <a:pt x="1811" y="2221"/>
                    </a:lnTo>
                    <a:lnTo>
                      <a:pt x="1817" y="2208"/>
                    </a:lnTo>
                    <a:lnTo>
                      <a:pt x="1820" y="2196"/>
                    </a:lnTo>
                    <a:lnTo>
                      <a:pt x="1838" y="2177"/>
                    </a:lnTo>
                    <a:close/>
                    <a:moveTo>
                      <a:pt x="1467" y="3607"/>
                    </a:moveTo>
                    <a:lnTo>
                      <a:pt x="1469" y="3598"/>
                    </a:lnTo>
                    <a:lnTo>
                      <a:pt x="1467" y="3586"/>
                    </a:lnTo>
                    <a:lnTo>
                      <a:pt x="1467" y="3575"/>
                    </a:lnTo>
                    <a:lnTo>
                      <a:pt x="1466" y="3563"/>
                    </a:lnTo>
                    <a:lnTo>
                      <a:pt x="1466" y="3552"/>
                    </a:lnTo>
                    <a:lnTo>
                      <a:pt x="1467" y="3542"/>
                    </a:lnTo>
                    <a:lnTo>
                      <a:pt x="1469" y="3538"/>
                    </a:lnTo>
                    <a:lnTo>
                      <a:pt x="1473" y="3534"/>
                    </a:lnTo>
                    <a:lnTo>
                      <a:pt x="1477" y="3530"/>
                    </a:lnTo>
                    <a:lnTo>
                      <a:pt x="1483" y="3529"/>
                    </a:lnTo>
                    <a:lnTo>
                      <a:pt x="1483" y="3538"/>
                    </a:lnTo>
                    <a:lnTo>
                      <a:pt x="1487" y="3546"/>
                    </a:lnTo>
                    <a:lnTo>
                      <a:pt x="1492" y="3552"/>
                    </a:lnTo>
                    <a:lnTo>
                      <a:pt x="1498" y="3557"/>
                    </a:lnTo>
                    <a:lnTo>
                      <a:pt x="1502" y="3565"/>
                    </a:lnTo>
                    <a:lnTo>
                      <a:pt x="1508" y="3571"/>
                    </a:lnTo>
                    <a:lnTo>
                      <a:pt x="1510" y="3578"/>
                    </a:lnTo>
                    <a:lnTo>
                      <a:pt x="1508" y="3586"/>
                    </a:lnTo>
                    <a:lnTo>
                      <a:pt x="1512" y="3586"/>
                    </a:lnTo>
                    <a:lnTo>
                      <a:pt x="1513" y="3598"/>
                    </a:lnTo>
                    <a:lnTo>
                      <a:pt x="1513" y="3607"/>
                    </a:lnTo>
                    <a:lnTo>
                      <a:pt x="1512" y="3615"/>
                    </a:lnTo>
                    <a:lnTo>
                      <a:pt x="1508" y="3625"/>
                    </a:lnTo>
                    <a:lnTo>
                      <a:pt x="1504" y="3634"/>
                    </a:lnTo>
                    <a:lnTo>
                      <a:pt x="1498" y="3642"/>
                    </a:lnTo>
                    <a:lnTo>
                      <a:pt x="1494" y="3650"/>
                    </a:lnTo>
                    <a:lnTo>
                      <a:pt x="1489" y="3657"/>
                    </a:lnTo>
                    <a:lnTo>
                      <a:pt x="1489" y="3657"/>
                    </a:lnTo>
                    <a:lnTo>
                      <a:pt x="1487" y="3657"/>
                    </a:lnTo>
                    <a:lnTo>
                      <a:pt x="1487" y="3655"/>
                    </a:lnTo>
                    <a:lnTo>
                      <a:pt x="1485" y="3655"/>
                    </a:lnTo>
                    <a:lnTo>
                      <a:pt x="1485" y="3653"/>
                    </a:lnTo>
                    <a:lnTo>
                      <a:pt x="1483" y="3653"/>
                    </a:lnTo>
                    <a:lnTo>
                      <a:pt x="1483" y="3653"/>
                    </a:lnTo>
                    <a:lnTo>
                      <a:pt x="1481" y="3653"/>
                    </a:lnTo>
                    <a:lnTo>
                      <a:pt x="1479" y="3655"/>
                    </a:lnTo>
                    <a:lnTo>
                      <a:pt x="1479" y="3655"/>
                    </a:lnTo>
                    <a:lnTo>
                      <a:pt x="1479" y="3657"/>
                    </a:lnTo>
                    <a:lnTo>
                      <a:pt x="1479" y="3657"/>
                    </a:lnTo>
                    <a:lnTo>
                      <a:pt x="1479" y="3659"/>
                    </a:lnTo>
                    <a:lnTo>
                      <a:pt x="1479" y="3661"/>
                    </a:lnTo>
                    <a:lnTo>
                      <a:pt x="1479" y="3663"/>
                    </a:lnTo>
                    <a:lnTo>
                      <a:pt x="1479" y="3663"/>
                    </a:lnTo>
                    <a:lnTo>
                      <a:pt x="1423" y="3676"/>
                    </a:lnTo>
                    <a:lnTo>
                      <a:pt x="1425" y="3667"/>
                    </a:lnTo>
                    <a:lnTo>
                      <a:pt x="1429" y="3657"/>
                    </a:lnTo>
                    <a:lnTo>
                      <a:pt x="1435" y="3648"/>
                    </a:lnTo>
                    <a:lnTo>
                      <a:pt x="1443" y="3640"/>
                    </a:lnTo>
                    <a:lnTo>
                      <a:pt x="1450" y="3632"/>
                    </a:lnTo>
                    <a:lnTo>
                      <a:pt x="1456" y="3625"/>
                    </a:lnTo>
                    <a:lnTo>
                      <a:pt x="1464" y="3617"/>
                    </a:lnTo>
                    <a:lnTo>
                      <a:pt x="1467" y="3607"/>
                    </a:lnTo>
                    <a:close/>
                    <a:moveTo>
                      <a:pt x="1291" y="3281"/>
                    </a:moveTo>
                    <a:lnTo>
                      <a:pt x="1302" y="3283"/>
                    </a:lnTo>
                    <a:lnTo>
                      <a:pt x="1314" y="3285"/>
                    </a:lnTo>
                    <a:lnTo>
                      <a:pt x="1324" y="3289"/>
                    </a:lnTo>
                    <a:lnTo>
                      <a:pt x="1335" y="3294"/>
                    </a:lnTo>
                    <a:lnTo>
                      <a:pt x="1345" y="3300"/>
                    </a:lnTo>
                    <a:lnTo>
                      <a:pt x="1354" y="3304"/>
                    </a:lnTo>
                    <a:lnTo>
                      <a:pt x="1364" y="3310"/>
                    </a:lnTo>
                    <a:lnTo>
                      <a:pt x="1375" y="3315"/>
                    </a:lnTo>
                    <a:lnTo>
                      <a:pt x="1385" y="3327"/>
                    </a:lnTo>
                    <a:lnTo>
                      <a:pt x="1395" y="3340"/>
                    </a:lnTo>
                    <a:lnTo>
                      <a:pt x="1404" y="3354"/>
                    </a:lnTo>
                    <a:lnTo>
                      <a:pt x="1412" y="3367"/>
                    </a:lnTo>
                    <a:lnTo>
                      <a:pt x="1421" y="3381"/>
                    </a:lnTo>
                    <a:lnTo>
                      <a:pt x="1429" y="3396"/>
                    </a:lnTo>
                    <a:lnTo>
                      <a:pt x="1437" y="3410"/>
                    </a:lnTo>
                    <a:lnTo>
                      <a:pt x="1444" y="3423"/>
                    </a:lnTo>
                    <a:lnTo>
                      <a:pt x="1444" y="3425"/>
                    </a:lnTo>
                    <a:lnTo>
                      <a:pt x="1446" y="3429"/>
                    </a:lnTo>
                    <a:lnTo>
                      <a:pt x="1446" y="3431"/>
                    </a:lnTo>
                    <a:lnTo>
                      <a:pt x="1446" y="3435"/>
                    </a:lnTo>
                    <a:lnTo>
                      <a:pt x="1446" y="3436"/>
                    </a:lnTo>
                    <a:lnTo>
                      <a:pt x="1446" y="3440"/>
                    </a:lnTo>
                    <a:lnTo>
                      <a:pt x="1444" y="3442"/>
                    </a:lnTo>
                    <a:lnTo>
                      <a:pt x="1443" y="3444"/>
                    </a:lnTo>
                    <a:lnTo>
                      <a:pt x="1431" y="3438"/>
                    </a:lnTo>
                    <a:lnTo>
                      <a:pt x="1421" y="3431"/>
                    </a:lnTo>
                    <a:lnTo>
                      <a:pt x="1414" y="3423"/>
                    </a:lnTo>
                    <a:lnTo>
                      <a:pt x="1406" y="3413"/>
                    </a:lnTo>
                    <a:lnTo>
                      <a:pt x="1398" y="3402"/>
                    </a:lnTo>
                    <a:lnTo>
                      <a:pt x="1393" y="3390"/>
                    </a:lnTo>
                    <a:lnTo>
                      <a:pt x="1385" y="3381"/>
                    </a:lnTo>
                    <a:lnTo>
                      <a:pt x="1377" y="3371"/>
                    </a:lnTo>
                    <a:lnTo>
                      <a:pt x="1368" y="3356"/>
                    </a:lnTo>
                    <a:lnTo>
                      <a:pt x="1356" y="3342"/>
                    </a:lnTo>
                    <a:lnTo>
                      <a:pt x="1343" y="3333"/>
                    </a:lnTo>
                    <a:lnTo>
                      <a:pt x="1327" y="3323"/>
                    </a:lnTo>
                    <a:lnTo>
                      <a:pt x="1312" y="3315"/>
                    </a:lnTo>
                    <a:lnTo>
                      <a:pt x="1299" y="3306"/>
                    </a:lnTo>
                    <a:lnTo>
                      <a:pt x="1283" y="3298"/>
                    </a:lnTo>
                    <a:lnTo>
                      <a:pt x="1270" y="3289"/>
                    </a:lnTo>
                    <a:lnTo>
                      <a:pt x="1291" y="3281"/>
                    </a:lnTo>
                    <a:close/>
                    <a:moveTo>
                      <a:pt x="1113" y="3653"/>
                    </a:moveTo>
                    <a:lnTo>
                      <a:pt x="1114" y="3650"/>
                    </a:lnTo>
                    <a:lnTo>
                      <a:pt x="1116" y="3646"/>
                    </a:lnTo>
                    <a:lnTo>
                      <a:pt x="1116" y="3642"/>
                    </a:lnTo>
                    <a:lnTo>
                      <a:pt x="1118" y="3638"/>
                    </a:lnTo>
                    <a:lnTo>
                      <a:pt x="1116" y="3634"/>
                    </a:lnTo>
                    <a:lnTo>
                      <a:pt x="1118" y="3628"/>
                    </a:lnTo>
                    <a:lnTo>
                      <a:pt x="1118" y="3625"/>
                    </a:lnTo>
                    <a:lnTo>
                      <a:pt x="1120" y="3619"/>
                    </a:lnTo>
                    <a:lnTo>
                      <a:pt x="1126" y="3619"/>
                    </a:lnTo>
                    <a:lnTo>
                      <a:pt x="1130" y="3621"/>
                    </a:lnTo>
                    <a:lnTo>
                      <a:pt x="1132" y="3623"/>
                    </a:lnTo>
                    <a:lnTo>
                      <a:pt x="1136" y="3626"/>
                    </a:lnTo>
                    <a:lnTo>
                      <a:pt x="1137" y="3630"/>
                    </a:lnTo>
                    <a:lnTo>
                      <a:pt x="1141" y="3634"/>
                    </a:lnTo>
                    <a:lnTo>
                      <a:pt x="1143" y="3638"/>
                    </a:lnTo>
                    <a:lnTo>
                      <a:pt x="1147" y="3640"/>
                    </a:lnTo>
                    <a:lnTo>
                      <a:pt x="1149" y="3651"/>
                    </a:lnTo>
                    <a:lnTo>
                      <a:pt x="1153" y="3663"/>
                    </a:lnTo>
                    <a:lnTo>
                      <a:pt x="1157" y="3674"/>
                    </a:lnTo>
                    <a:lnTo>
                      <a:pt x="1160" y="3686"/>
                    </a:lnTo>
                    <a:lnTo>
                      <a:pt x="1162" y="3697"/>
                    </a:lnTo>
                    <a:lnTo>
                      <a:pt x="1162" y="3709"/>
                    </a:lnTo>
                    <a:lnTo>
                      <a:pt x="1162" y="3713"/>
                    </a:lnTo>
                    <a:lnTo>
                      <a:pt x="1160" y="3719"/>
                    </a:lnTo>
                    <a:lnTo>
                      <a:pt x="1157" y="3724"/>
                    </a:lnTo>
                    <a:lnTo>
                      <a:pt x="1153" y="3730"/>
                    </a:lnTo>
                    <a:lnTo>
                      <a:pt x="1147" y="3736"/>
                    </a:lnTo>
                    <a:lnTo>
                      <a:pt x="1141" y="3740"/>
                    </a:lnTo>
                    <a:lnTo>
                      <a:pt x="1134" y="3744"/>
                    </a:lnTo>
                    <a:lnTo>
                      <a:pt x="1126" y="3745"/>
                    </a:lnTo>
                    <a:lnTo>
                      <a:pt x="1118" y="3747"/>
                    </a:lnTo>
                    <a:lnTo>
                      <a:pt x="1111" y="3749"/>
                    </a:lnTo>
                    <a:lnTo>
                      <a:pt x="1103" y="3751"/>
                    </a:lnTo>
                    <a:lnTo>
                      <a:pt x="1095" y="3753"/>
                    </a:lnTo>
                    <a:lnTo>
                      <a:pt x="1090" y="3747"/>
                    </a:lnTo>
                    <a:lnTo>
                      <a:pt x="1086" y="3740"/>
                    </a:lnTo>
                    <a:lnTo>
                      <a:pt x="1086" y="3734"/>
                    </a:lnTo>
                    <a:lnTo>
                      <a:pt x="1086" y="3728"/>
                    </a:lnTo>
                    <a:lnTo>
                      <a:pt x="1090" y="3715"/>
                    </a:lnTo>
                    <a:lnTo>
                      <a:pt x="1095" y="3705"/>
                    </a:lnTo>
                    <a:lnTo>
                      <a:pt x="1103" y="3694"/>
                    </a:lnTo>
                    <a:lnTo>
                      <a:pt x="1111" y="3682"/>
                    </a:lnTo>
                    <a:lnTo>
                      <a:pt x="1113" y="3674"/>
                    </a:lnTo>
                    <a:lnTo>
                      <a:pt x="1113" y="3669"/>
                    </a:lnTo>
                    <a:lnTo>
                      <a:pt x="1113" y="3661"/>
                    </a:lnTo>
                    <a:lnTo>
                      <a:pt x="1113" y="3653"/>
                    </a:lnTo>
                    <a:close/>
                    <a:moveTo>
                      <a:pt x="911" y="3392"/>
                    </a:moveTo>
                    <a:lnTo>
                      <a:pt x="913" y="3392"/>
                    </a:lnTo>
                    <a:lnTo>
                      <a:pt x="913" y="3392"/>
                    </a:lnTo>
                    <a:lnTo>
                      <a:pt x="913" y="3392"/>
                    </a:lnTo>
                    <a:lnTo>
                      <a:pt x="915" y="3392"/>
                    </a:lnTo>
                    <a:lnTo>
                      <a:pt x="915" y="3390"/>
                    </a:lnTo>
                    <a:lnTo>
                      <a:pt x="915" y="3390"/>
                    </a:lnTo>
                    <a:lnTo>
                      <a:pt x="917" y="3388"/>
                    </a:lnTo>
                    <a:lnTo>
                      <a:pt x="917" y="3388"/>
                    </a:lnTo>
                    <a:lnTo>
                      <a:pt x="917" y="3387"/>
                    </a:lnTo>
                    <a:lnTo>
                      <a:pt x="917" y="3383"/>
                    </a:lnTo>
                    <a:lnTo>
                      <a:pt x="917" y="3381"/>
                    </a:lnTo>
                    <a:lnTo>
                      <a:pt x="917" y="3379"/>
                    </a:lnTo>
                    <a:lnTo>
                      <a:pt x="917" y="3377"/>
                    </a:lnTo>
                    <a:lnTo>
                      <a:pt x="919" y="3375"/>
                    </a:lnTo>
                    <a:lnTo>
                      <a:pt x="919" y="3373"/>
                    </a:lnTo>
                    <a:lnTo>
                      <a:pt x="921" y="3371"/>
                    </a:lnTo>
                    <a:lnTo>
                      <a:pt x="930" y="3367"/>
                    </a:lnTo>
                    <a:lnTo>
                      <a:pt x="938" y="3365"/>
                    </a:lnTo>
                    <a:lnTo>
                      <a:pt x="946" y="3363"/>
                    </a:lnTo>
                    <a:lnTo>
                      <a:pt x="953" y="3365"/>
                    </a:lnTo>
                    <a:lnTo>
                      <a:pt x="969" y="3369"/>
                    </a:lnTo>
                    <a:lnTo>
                      <a:pt x="982" y="3379"/>
                    </a:lnTo>
                    <a:lnTo>
                      <a:pt x="997" y="3388"/>
                    </a:lnTo>
                    <a:lnTo>
                      <a:pt x="1013" y="3398"/>
                    </a:lnTo>
                    <a:lnTo>
                      <a:pt x="1020" y="3402"/>
                    </a:lnTo>
                    <a:lnTo>
                      <a:pt x="1028" y="3406"/>
                    </a:lnTo>
                    <a:lnTo>
                      <a:pt x="1036" y="3408"/>
                    </a:lnTo>
                    <a:lnTo>
                      <a:pt x="1043" y="3408"/>
                    </a:lnTo>
                    <a:lnTo>
                      <a:pt x="1055" y="3421"/>
                    </a:lnTo>
                    <a:lnTo>
                      <a:pt x="1063" y="3433"/>
                    </a:lnTo>
                    <a:lnTo>
                      <a:pt x="1072" y="3446"/>
                    </a:lnTo>
                    <a:lnTo>
                      <a:pt x="1080" y="3459"/>
                    </a:lnTo>
                    <a:lnTo>
                      <a:pt x="1088" y="3473"/>
                    </a:lnTo>
                    <a:lnTo>
                      <a:pt x="1095" y="3486"/>
                    </a:lnTo>
                    <a:lnTo>
                      <a:pt x="1103" y="3500"/>
                    </a:lnTo>
                    <a:lnTo>
                      <a:pt x="1111" y="3513"/>
                    </a:lnTo>
                    <a:lnTo>
                      <a:pt x="1107" y="3517"/>
                    </a:lnTo>
                    <a:lnTo>
                      <a:pt x="1103" y="3521"/>
                    </a:lnTo>
                    <a:lnTo>
                      <a:pt x="1099" y="3527"/>
                    </a:lnTo>
                    <a:lnTo>
                      <a:pt x="1095" y="3532"/>
                    </a:lnTo>
                    <a:lnTo>
                      <a:pt x="1091" y="3538"/>
                    </a:lnTo>
                    <a:lnTo>
                      <a:pt x="1086" y="3540"/>
                    </a:lnTo>
                    <a:lnTo>
                      <a:pt x="1080" y="3542"/>
                    </a:lnTo>
                    <a:lnTo>
                      <a:pt x="1072" y="3538"/>
                    </a:lnTo>
                    <a:lnTo>
                      <a:pt x="1061" y="3529"/>
                    </a:lnTo>
                    <a:lnTo>
                      <a:pt x="1053" y="3515"/>
                    </a:lnTo>
                    <a:lnTo>
                      <a:pt x="1045" y="3502"/>
                    </a:lnTo>
                    <a:lnTo>
                      <a:pt x="1038" y="3488"/>
                    </a:lnTo>
                    <a:lnTo>
                      <a:pt x="1030" y="3475"/>
                    </a:lnTo>
                    <a:lnTo>
                      <a:pt x="1020" y="3463"/>
                    </a:lnTo>
                    <a:lnTo>
                      <a:pt x="1015" y="3458"/>
                    </a:lnTo>
                    <a:lnTo>
                      <a:pt x="1009" y="3454"/>
                    </a:lnTo>
                    <a:lnTo>
                      <a:pt x="1001" y="3450"/>
                    </a:lnTo>
                    <a:lnTo>
                      <a:pt x="994" y="3448"/>
                    </a:lnTo>
                    <a:lnTo>
                      <a:pt x="982" y="3442"/>
                    </a:lnTo>
                    <a:lnTo>
                      <a:pt x="971" y="3438"/>
                    </a:lnTo>
                    <a:lnTo>
                      <a:pt x="957" y="3435"/>
                    </a:lnTo>
                    <a:lnTo>
                      <a:pt x="946" y="3429"/>
                    </a:lnTo>
                    <a:lnTo>
                      <a:pt x="934" y="3423"/>
                    </a:lnTo>
                    <a:lnTo>
                      <a:pt x="925" y="3415"/>
                    </a:lnTo>
                    <a:lnTo>
                      <a:pt x="917" y="3406"/>
                    </a:lnTo>
                    <a:lnTo>
                      <a:pt x="911" y="3392"/>
                    </a:lnTo>
                    <a:close/>
                    <a:moveTo>
                      <a:pt x="712" y="3465"/>
                    </a:moveTo>
                    <a:lnTo>
                      <a:pt x="719" y="3456"/>
                    </a:lnTo>
                    <a:lnTo>
                      <a:pt x="727" y="3450"/>
                    </a:lnTo>
                    <a:lnTo>
                      <a:pt x="735" y="3444"/>
                    </a:lnTo>
                    <a:lnTo>
                      <a:pt x="744" y="3438"/>
                    </a:lnTo>
                    <a:lnTo>
                      <a:pt x="754" y="3433"/>
                    </a:lnTo>
                    <a:lnTo>
                      <a:pt x="761" y="3429"/>
                    </a:lnTo>
                    <a:lnTo>
                      <a:pt x="771" y="3423"/>
                    </a:lnTo>
                    <a:lnTo>
                      <a:pt x="781" y="3419"/>
                    </a:lnTo>
                    <a:lnTo>
                      <a:pt x="786" y="3419"/>
                    </a:lnTo>
                    <a:lnTo>
                      <a:pt x="790" y="3417"/>
                    </a:lnTo>
                    <a:lnTo>
                      <a:pt x="796" y="3413"/>
                    </a:lnTo>
                    <a:lnTo>
                      <a:pt x="800" y="3411"/>
                    </a:lnTo>
                    <a:lnTo>
                      <a:pt x="804" y="3408"/>
                    </a:lnTo>
                    <a:lnTo>
                      <a:pt x="809" y="3406"/>
                    </a:lnTo>
                    <a:lnTo>
                      <a:pt x="813" y="3406"/>
                    </a:lnTo>
                    <a:lnTo>
                      <a:pt x="819" y="3406"/>
                    </a:lnTo>
                    <a:lnTo>
                      <a:pt x="821" y="3410"/>
                    </a:lnTo>
                    <a:lnTo>
                      <a:pt x="825" y="3411"/>
                    </a:lnTo>
                    <a:lnTo>
                      <a:pt x="829" y="3411"/>
                    </a:lnTo>
                    <a:lnTo>
                      <a:pt x="832" y="3411"/>
                    </a:lnTo>
                    <a:lnTo>
                      <a:pt x="838" y="3411"/>
                    </a:lnTo>
                    <a:lnTo>
                      <a:pt x="842" y="3411"/>
                    </a:lnTo>
                    <a:lnTo>
                      <a:pt x="846" y="3411"/>
                    </a:lnTo>
                    <a:lnTo>
                      <a:pt x="850" y="3413"/>
                    </a:lnTo>
                    <a:lnTo>
                      <a:pt x="863" y="3415"/>
                    </a:lnTo>
                    <a:lnTo>
                      <a:pt x="878" y="3421"/>
                    </a:lnTo>
                    <a:lnTo>
                      <a:pt x="892" y="3427"/>
                    </a:lnTo>
                    <a:lnTo>
                      <a:pt x="903" y="3435"/>
                    </a:lnTo>
                    <a:lnTo>
                      <a:pt x="915" y="3444"/>
                    </a:lnTo>
                    <a:lnTo>
                      <a:pt x="925" y="3456"/>
                    </a:lnTo>
                    <a:lnTo>
                      <a:pt x="932" y="3469"/>
                    </a:lnTo>
                    <a:lnTo>
                      <a:pt x="938" y="3482"/>
                    </a:lnTo>
                    <a:lnTo>
                      <a:pt x="948" y="3506"/>
                    </a:lnTo>
                    <a:lnTo>
                      <a:pt x="961" y="3527"/>
                    </a:lnTo>
                    <a:lnTo>
                      <a:pt x="974" y="3548"/>
                    </a:lnTo>
                    <a:lnTo>
                      <a:pt x="990" y="3569"/>
                    </a:lnTo>
                    <a:lnTo>
                      <a:pt x="1003" y="3592"/>
                    </a:lnTo>
                    <a:lnTo>
                      <a:pt x="1017" y="3613"/>
                    </a:lnTo>
                    <a:lnTo>
                      <a:pt x="1026" y="3638"/>
                    </a:lnTo>
                    <a:lnTo>
                      <a:pt x="1034" y="3661"/>
                    </a:lnTo>
                    <a:lnTo>
                      <a:pt x="1032" y="3669"/>
                    </a:lnTo>
                    <a:lnTo>
                      <a:pt x="1034" y="3673"/>
                    </a:lnTo>
                    <a:lnTo>
                      <a:pt x="1036" y="3678"/>
                    </a:lnTo>
                    <a:lnTo>
                      <a:pt x="1038" y="3682"/>
                    </a:lnTo>
                    <a:lnTo>
                      <a:pt x="1040" y="3684"/>
                    </a:lnTo>
                    <a:lnTo>
                      <a:pt x="1042" y="3690"/>
                    </a:lnTo>
                    <a:lnTo>
                      <a:pt x="1042" y="3696"/>
                    </a:lnTo>
                    <a:lnTo>
                      <a:pt x="1040" y="3701"/>
                    </a:lnTo>
                    <a:lnTo>
                      <a:pt x="1038" y="3701"/>
                    </a:lnTo>
                    <a:lnTo>
                      <a:pt x="1038" y="3701"/>
                    </a:lnTo>
                    <a:lnTo>
                      <a:pt x="1038" y="3701"/>
                    </a:lnTo>
                    <a:lnTo>
                      <a:pt x="1036" y="3701"/>
                    </a:lnTo>
                    <a:lnTo>
                      <a:pt x="1036" y="3701"/>
                    </a:lnTo>
                    <a:lnTo>
                      <a:pt x="1036" y="3701"/>
                    </a:lnTo>
                    <a:lnTo>
                      <a:pt x="1036" y="3701"/>
                    </a:lnTo>
                    <a:lnTo>
                      <a:pt x="1036" y="3699"/>
                    </a:lnTo>
                    <a:lnTo>
                      <a:pt x="1032" y="3715"/>
                    </a:lnTo>
                    <a:lnTo>
                      <a:pt x="1028" y="3730"/>
                    </a:lnTo>
                    <a:lnTo>
                      <a:pt x="1026" y="3745"/>
                    </a:lnTo>
                    <a:lnTo>
                      <a:pt x="1022" y="3761"/>
                    </a:lnTo>
                    <a:lnTo>
                      <a:pt x="1019" y="3776"/>
                    </a:lnTo>
                    <a:lnTo>
                      <a:pt x="1011" y="3788"/>
                    </a:lnTo>
                    <a:lnTo>
                      <a:pt x="1005" y="3792"/>
                    </a:lnTo>
                    <a:lnTo>
                      <a:pt x="999" y="3795"/>
                    </a:lnTo>
                    <a:lnTo>
                      <a:pt x="994" y="3799"/>
                    </a:lnTo>
                    <a:lnTo>
                      <a:pt x="984" y="3801"/>
                    </a:lnTo>
                    <a:lnTo>
                      <a:pt x="978" y="3805"/>
                    </a:lnTo>
                    <a:lnTo>
                      <a:pt x="972" y="3807"/>
                    </a:lnTo>
                    <a:lnTo>
                      <a:pt x="965" y="3807"/>
                    </a:lnTo>
                    <a:lnTo>
                      <a:pt x="959" y="3807"/>
                    </a:lnTo>
                    <a:lnTo>
                      <a:pt x="948" y="3803"/>
                    </a:lnTo>
                    <a:lnTo>
                      <a:pt x="936" y="3797"/>
                    </a:lnTo>
                    <a:lnTo>
                      <a:pt x="925" y="3790"/>
                    </a:lnTo>
                    <a:lnTo>
                      <a:pt x="913" y="3784"/>
                    </a:lnTo>
                    <a:lnTo>
                      <a:pt x="901" y="3776"/>
                    </a:lnTo>
                    <a:lnTo>
                      <a:pt x="890" y="3772"/>
                    </a:lnTo>
                    <a:lnTo>
                      <a:pt x="877" y="3759"/>
                    </a:lnTo>
                    <a:lnTo>
                      <a:pt x="859" y="3745"/>
                    </a:lnTo>
                    <a:lnTo>
                      <a:pt x="842" y="3730"/>
                    </a:lnTo>
                    <a:lnTo>
                      <a:pt x="827" y="3717"/>
                    </a:lnTo>
                    <a:lnTo>
                      <a:pt x="813" y="3701"/>
                    </a:lnTo>
                    <a:lnTo>
                      <a:pt x="802" y="3684"/>
                    </a:lnTo>
                    <a:lnTo>
                      <a:pt x="798" y="3674"/>
                    </a:lnTo>
                    <a:lnTo>
                      <a:pt x="794" y="3663"/>
                    </a:lnTo>
                    <a:lnTo>
                      <a:pt x="794" y="3653"/>
                    </a:lnTo>
                    <a:lnTo>
                      <a:pt x="794" y="3642"/>
                    </a:lnTo>
                    <a:lnTo>
                      <a:pt x="794" y="3630"/>
                    </a:lnTo>
                    <a:lnTo>
                      <a:pt x="794" y="3619"/>
                    </a:lnTo>
                    <a:lnTo>
                      <a:pt x="790" y="3609"/>
                    </a:lnTo>
                    <a:lnTo>
                      <a:pt x="786" y="3600"/>
                    </a:lnTo>
                    <a:lnTo>
                      <a:pt x="775" y="3580"/>
                    </a:lnTo>
                    <a:lnTo>
                      <a:pt x="760" y="3565"/>
                    </a:lnTo>
                    <a:lnTo>
                      <a:pt x="742" y="3550"/>
                    </a:lnTo>
                    <a:lnTo>
                      <a:pt x="723" y="3534"/>
                    </a:lnTo>
                    <a:lnTo>
                      <a:pt x="708" y="3521"/>
                    </a:lnTo>
                    <a:lnTo>
                      <a:pt x="694" y="3504"/>
                    </a:lnTo>
                    <a:lnTo>
                      <a:pt x="689" y="3504"/>
                    </a:lnTo>
                    <a:lnTo>
                      <a:pt x="685" y="3504"/>
                    </a:lnTo>
                    <a:lnTo>
                      <a:pt x="681" y="3502"/>
                    </a:lnTo>
                    <a:lnTo>
                      <a:pt x="677" y="3502"/>
                    </a:lnTo>
                    <a:lnTo>
                      <a:pt x="673" y="3502"/>
                    </a:lnTo>
                    <a:lnTo>
                      <a:pt x="669" y="3500"/>
                    </a:lnTo>
                    <a:lnTo>
                      <a:pt x="664" y="3500"/>
                    </a:lnTo>
                    <a:lnTo>
                      <a:pt x="660" y="3500"/>
                    </a:lnTo>
                    <a:lnTo>
                      <a:pt x="666" y="3494"/>
                    </a:lnTo>
                    <a:lnTo>
                      <a:pt x="671" y="3488"/>
                    </a:lnTo>
                    <a:lnTo>
                      <a:pt x="677" y="3482"/>
                    </a:lnTo>
                    <a:lnTo>
                      <a:pt x="685" y="3479"/>
                    </a:lnTo>
                    <a:lnTo>
                      <a:pt x="690" y="3473"/>
                    </a:lnTo>
                    <a:lnTo>
                      <a:pt x="696" y="3469"/>
                    </a:lnTo>
                    <a:lnTo>
                      <a:pt x="704" y="3467"/>
                    </a:lnTo>
                    <a:lnTo>
                      <a:pt x="712" y="3465"/>
                    </a:lnTo>
                    <a:close/>
                    <a:moveTo>
                      <a:pt x="750" y="3444"/>
                    </a:moveTo>
                    <a:lnTo>
                      <a:pt x="763" y="3442"/>
                    </a:lnTo>
                    <a:lnTo>
                      <a:pt x="773" y="3442"/>
                    </a:lnTo>
                    <a:lnTo>
                      <a:pt x="784" y="3446"/>
                    </a:lnTo>
                    <a:lnTo>
                      <a:pt x="794" y="3450"/>
                    </a:lnTo>
                    <a:lnTo>
                      <a:pt x="804" y="3458"/>
                    </a:lnTo>
                    <a:lnTo>
                      <a:pt x="813" y="3465"/>
                    </a:lnTo>
                    <a:lnTo>
                      <a:pt x="821" y="3473"/>
                    </a:lnTo>
                    <a:lnTo>
                      <a:pt x="831" y="3481"/>
                    </a:lnTo>
                    <a:lnTo>
                      <a:pt x="831" y="3484"/>
                    </a:lnTo>
                    <a:lnTo>
                      <a:pt x="831" y="3488"/>
                    </a:lnTo>
                    <a:lnTo>
                      <a:pt x="831" y="3494"/>
                    </a:lnTo>
                    <a:lnTo>
                      <a:pt x="831" y="3498"/>
                    </a:lnTo>
                    <a:lnTo>
                      <a:pt x="829" y="3502"/>
                    </a:lnTo>
                    <a:lnTo>
                      <a:pt x="827" y="3506"/>
                    </a:lnTo>
                    <a:lnTo>
                      <a:pt x="823" y="3509"/>
                    </a:lnTo>
                    <a:lnTo>
                      <a:pt x="819" y="3511"/>
                    </a:lnTo>
                    <a:lnTo>
                      <a:pt x="813" y="3511"/>
                    </a:lnTo>
                    <a:lnTo>
                      <a:pt x="809" y="3509"/>
                    </a:lnTo>
                    <a:lnTo>
                      <a:pt x="806" y="3509"/>
                    </a:lnTo>
                    <a:lnTo>
                      <a:pt x="802" y="3506"/>
                    </a:lnTo>
                    <a:lnTo>
                      <a:pt x="798" y="3504"/>
                    </a:lnTo>
                    <a:lnTo>
                      <a:pt x="794" y="3500"/>
                    </a:lnTo>
                    <a:lnTo>
                      <a:pt x="792" y="3496"/>
                    </a:lnTo>
                    <a:lnTo>
                      <a:pt x="790" y="3492"/>
                    </a:lnTo>
                    <a:lnTo>
                      <a:pt x="783" y="3490"/>
                    </a:lnTo>
                    <a:lnTo>
                      <a:pt x="775" y="3488"/>
                    </a:lnTo>
                    <a:lnTo>
                      <a:pt x="767" y="3484"/>
                    </a:lnTo>
                    <a:lnTo>
                      <a:pt x="761" y="3482"/>
                    </a:lnTo>
                    <a:lnTo>
                      <a:pt x="754" y="3479"/>
                    </a:lnTo>
                    <a:lnTo>
                      <a:pt x="748" y="3475"/>
                    </a:lnTo>
                    <a:lnTo>
                      <a:pt x="742" y="3471"/>
                    </a:lnTo>
                    <a:lnTo>
                      <a:pt x="738" y="3463"/>
                    </a:lnTo>
                    <a:lnTo>
                      <a:pt x="738" y="3459"/>
                    </a:lnTo>
                    <a:lnTo>
                      <a:pt x="738" y="3458"/>
                    </a:lnTo>
                    <a:lnTo>
                      <a:pt x="738" y="3454"/>
                    </a:lnTo>
                    <a:lnTo>
                      <a:pt x="740" y="3452"/>
                    </a:lnTo>
                    <a:lnTo>
                      <a:pt x="744" y="3450"/>
                    </a:lnTo>
                    <a:lnTo>
                      <a:pt x="746" y="3448"/>
                    </a:lnTo>
                    <a:lnTo>
                      <a:pt x="748" y="3446"/>
                    </a:lnTo>
                    <a:lnTo>
                      <a:pt x="750" y="3444"/>
                    </a:lnTo>
                    <a:close/>
                    <a:moveTo>
                      <a:pt x="838" y="3509"/>
                    </a:moveTo>
                    <a:lnTo>
                      <a:pt x="848" y="3509"/>
                    </a:lnTo>
                    <a:lnTo>
                      <a:pt x="855" y="3509"/>
                    </a:lnTo>
                    <a:lnTo>
                      <a:pt x="863" y="3513"/>
                    </a:lnTo>
                    <a:lnTo>
                      <a:pt x="869" y="3517"/>
                    </a:lnTo>
                    <a:lnTo>
                      <a:pt x="880" y="3527"/>
                    </a:lnTo>
                    <a:lnTo>
                      <a:pt x="890" y="3540"/>
                    </a:lnTo>
                    <a:lnTo>
                      <a:pt x="898" y="3554"/>
                    </a:lnTo>
                    <a:lnTo>
                      <a:pt x="907" y="3567"/>
                    </a:lnTo>
                    <a:lnTo>
                      <a:pt x="913" y="3573"/>
                    </a:lnTo>
                    <a:lnTo>
                      <a:pt x="919" y="3577"/>
                    </a:lnTo>
                    <a:lnTo>
                      <a:pt x="926" y="3582"/>
                    </a:lnTo>
                    <a:lnTo>
                      <a:pt x="934" y="3584"/>
                    </a:lnTo>
                    <a:lnTo>
                      <a:pt x="948" y="3600"/>
                    </a:lnTo>
                    <a:lnTo>
                      <a:pt x="959" y="3617"/>
                    </a:lnTo>
                    <a:lnTo>
                      <a:pt x="969" y="3634"/>
                    </a:lnTo>
                    <a:lnTo>
                      <a:pt x="974" y="3653"/>
                    </a:lnTo>
                    <a:lnTo>
                      <a:pt x="976" y="3674"/>
                    </a:lnTo>
                    <a:lnTo>
                      <a:pt x="978" y="3694"/>
                    </a:lnTo>
                    <a:lnTo>
                      <a:pt x="976" y="3715"/>
                    </a:lnTo>
                    <a:lnTo>
                      <a:pt x="972" y="3734"/>
                    </a:lnTo>
                    <a:lnTo>
                      <a:pt x="967" y="3738"/>
                    </a:lnTo>
                    <a:lnTo>
                      <a:pt x="963" y="3742"/>
                    </a:lnTo>
                    <a:lnTo>
                      <a:pt x="957" y="3744"/>
                    </a:lnTo>
                    <a:lnTo>
                      <a:pt x="951" y="3745"/>
                    </a:lnTo>
                    <a:lnTo>
                      <a:pt x="946" y="3745"/>
                    </a:lnTo>
                    <a:lnTo>
                      <a:pt x="940" y="3745"/>
                    </a:lnTo>
                    <a:lnTo>
                      <a:pt x="934" y="3745"/>
                    </a:lnTo>
                    <a:lnTo>
                      <a:pt x="928" y="3744"/>
                    </a:lnTo>
                    <a:lnTo>
                      <a:pt x="917" y="3736"/>
                    </a:lnTo>
                    <a:lnTo>
                      <a:pt x="907" y="3724"/>
                    </a:lnTo>
                    <a:lnTo>
                      <a:pt x="898" y="3713"/>
                    </a:lnTo>
                    <a:lnTo>
                      <a:pt x="892" y="3701"/>
                    </a:lnTo>
                    <a:lnTo>
                      <a:pt x="886" y="3688"/>
                    </a:lnTo>
                    <a:lnTo>
                      <a:pt x="882" y="3674"/>
                    </a:lnTo>
                    <a:lnTo>
                      <a:pt x="880" y="3661"/>
                    </a:lnTo>
                    <a:lnTo>
                      <a:pt x="882" y="3648"/>
                    </a:lnTo>
                    <a:lnTo>
                      <a:pt x="884" y="3642"/>
                    </a:lnTo>
                    <a:lnTo>
                      <a:pt x="884" y="3636"/>
                    </a:lnTo>
                    <a:lnTo>
                      <a:pt x="884" y="3630"/>
                    </a:lnTo>
                    <a:lnTo>
                      <a:pt x="882" y="3626"/>
                    </a:lnTo>
                    <a:lnTo>
                      <a:pt x="878" y="3617"/>
                    </a:lnTo>
                    <a:lnTo>
                      <a:pt x="871" y="3607"/>
                    </a:lnTo>
                    <a:lnTo>
                      <a:pt x="861" y="3600"/>
                    </a:lnTo>
                    <a:lnTo>
                      <a:pt x="852" y="3592"/>
                    </a:lnTo>
                    <a:lnTo>
                      <a:pt x="840" y="3584"/>
                    </a:lnTo>
                    <a:lnTo>
                      <a:pt x="832" y="3577"/>
                    </a:lnTo>
                    <a:lnTo>
                      <a:pt x="827" y="3569"/>
                    </a:lnTo>
                    <a:lnTo>
                      <a:pt x="821" y="3561"/>
                    </a:lnTo>
                    <a:lnTo>
                      <a:pt x="817" y="3552"/>
                    </a:lnTo>
                    <a:lnTo>
                      <a:pt x="817" y="3540"/>
                    </a:lnTo>
                    <a:lnTo>
                      <a:pt x="817" y="3530"/>
                    </a:lnTo>
                    <a:lnTo>
                      <a:pt x="821" y="3523"/>
                    </a:lnTo>
                    <a:lnTo>
                      <a:pt x="829" y="3515"/>
                    </a:lnTo>
                    <a:lnTo>
                      <a:pt x="838" y="3509"/>
                    </a:lnTo>
                    <a:close/>
                    <a:moveTo>
                      <a:pt x="652" y="3559"/>
                    </a:moveTo>
                    <a:lnTo>
                      <a:pt x="664" y="3569"/>
                    </a:lnTo>
                    <a:lnTo>
                      <a:pt x="673" y="3578"/>
                    </a:lnTo>
                    <a:lnTo>
                      <a:pt x="683" y="3590"/>
                    </a:lnTo>
                    <a:lnTo>
                      <a:pt x="692" y="3600"/>
                    </a:lnTo>
                    <a:lnTo>
                      <a:pt x="704" y="3611"/>
                    </a:lnTo>
                    <a:lnTo>
                      <a:pt x="713" y="3621"/>
                    </a:lnTo>
                    <a:lnTo>
                      <a:pt x="727" y="3630"/>
                    </a:lnTo>
                    <a:lnTo>
                      <a:pt x="740" y="3636"/>
                    </a:lnTo>
                    <a:lnTo>
                      <a:pt x="742" y="3642"/>
                    </a:lnTo>
                    <a:lnTo>
                      <a:pt x="746" y="3648"/>
                    </a:lnTo>
                    <a:lnTo>
                      <a:pt x="750" y="3653"/>
                    </a:lnTo>
                    <a:lnTo>
                      <a:pt x="752" y="3661"/>
                    </a:lnTo>
                    <a:lnTo>
                      <a:pt x="752" y="3667"/>
                    </a:lnTo>
                    <a:lnTo>
                      <a:pt x="752" y="3674"/>
                    </a:lnTo>
                    <a:lnTo>
                      <a:pt x="750" y="3680"/>
                    </a:lnTo>
                    <a:lnTo>
                      <a:pt x="746" y="3688"/>
                    </a:lnTo>
                    <a:lnTo>
                      <a:pt x="748" y="3688"/>
                    </a:lnTo>
                    <a:lnTo>
                      <a:pt x="748" y="3690"/>
                    </a:lnTo>
                    <a:lnTo>
                      <a:pt x="750" y="3690"/>
                    </a:lnTo>
                    <a:lnTo>
                      <a:pt x="750" y="3692"/>
                    </a:lnTo>
                    <a:lnTo>
                      <a:pt x="752" y="3692"/>
                    </a:lnTo>
                    <a:lnTo>
                      <a:pt x="752" y="3694"/>
                    </a:lnTo>
                    <a:lnTo>
                      <a:pt x="752" y="3694"/>
                    </a:lnTo>
                    <a:lnTo>
                      <a:pt x="752" y="3696"/>
                    </a:lnTo>
                    <a:lnTo>
                      <a:pt x="740" y="3694"/>
                    </a:lnTo>
                    <a:lnTo>
                      <a:pt x="733" y="3690"/>
                    </a:lnTo>
                    <a:lnTo>
                      <a:pt x="725" y="3684"/>
                    </a:lnTo>
                    <a:lnTo>
                      <a:pt x="719" y="3678"/>
                    </a:lnTo>
                    <a:lnTo>
                      <a:pt x="710" y="3665"/>
                    </a:lnTo>
                    <a:lnTo>
                      <a:pt x="702" y="3651"/>
                    </a:lnTo>
                    <a:lnTo>
                      <a:pt x="692" y="3636"/>
                    </a:lnTo>
                    <a:lnTo>
                      <a:pt x="685" y="3621"/>
                    </a:lnTo>
                    <a:lnTo>
                      <a:pt x="679" y="3613"/>
                    </a:lnTo>
                    <a:lnTo>
                      <a:pt x="671" y="3607"/>
                    </a:lnTo>
                    <a:lnTo>
                      <a:pt x="664" y="3603"/>
                    </a:lnTo>
                    <a:lnTo>
                      <a:pt x="656" y="3600"/>
                    </a:lnTo>
                    <a:lnTo>
                      <a:pt x="646" y="3594"/>
                    </a:lnTo>
                    <a:lnTo>
                      <a:pt x="639" y="3590"/>
                    </a:lnTo>
                    <a:lnTo>
                      <a:pt x="631" y="3584"/>
                    </a:lnTo>
                    <a:lnTo>
                      <a:pt x="623" y="3580"/>
                    </a:lnTo>
                    <a:lnTo>
                      <a:pt x="616" y="3575"/>
                    </a:lnTo>
                    <a:lnTo>
                      <a:pt x="606" y="3569"/>
                    </a:lnTo>
                    <a:lnTo>
                      <a:pt x="598" y="3565"/>
                    </a:lnTo>
                    <a:lnTo>
                      <a:pt x="591" y="3559"/>
                    </a:lnTo>
                    <a:lnTo>
                      <a:pt x="596" y="3550"/>
                    </a:lnTo>
                    <a:lnTo>
                      <a:pt x="604" y="3546"/>
                    </a:lnTo>
                    <a:lnTo>
                      <a:pt x="612" y="3544"/>
                    </a:lnTo>
                    <a:lnTo>
                      <a:pt x="619" y="3546"/>
                    </a:lnTo>
                    <a:lnTo>
                      <a:pt x="627" y="3550"/>
                    </a:lnTo>
                    <a:lnTo>
                      <a:pt x="635" y="3554"/>
                    </a:lnTo>
                    <a:lnTo>
                      <a:pt x="642" y="3557"/>
                    </a:lnTo>
                    <a:lnTo>
                      <a:pt x="652" y="3559"/>
                    </a:lnTo>
                    <a:close/>
                    <a:moveTo>
                      <a:pt x="781" y="3776"/>
                    </a:moveTo>
                    <a:lnTo>
                      <a:pt x="792" y="3774"/>
                    </a:lnTo>
                    <a:lnTo>
                      <a:pt x="804" y="3776"/>
                    </a:lnTo>
                    <a:lnTo>
                      <a:pt x="813" y="3778"/>
                    </a:lnTo>
                    <a:lnTo>
                      <a:pt x="821" y="3782"/>
                    </a:lnTo>
                    <a:lnTo>
                      <a:pt x="829" y="3786"/>
                    </a:lnTo>
                    <a:lnTo>
                      <a:pt x="836" y="3792"/>
                    </a:lnTo>
                    <a:lnTo>
                      <a:pt x="842" y="3799"/>
                    </a:lnTo>
                    <a:lnTo>
                      <a:pt x="848" y="3807"/>
                    </a:lnTo>
                    <a:lnTo>
                      <a:pt x="859" y="3822"/>
                    </a:lnTo>
                    <a:lnTo>
                      <a:pt x="871" y="3840"/>
                    </a:lnTo>
                    <a:lnTo>
                      <a:pt x="884" y="3855"/>
                    </a:lnTo>
                    <a:lnTo>
                      <a:pt x="898" y="3866"/>
                    </a:lnTo>
                    <a:lnTo>
                      <a:pt x="880" y="3882"/>
                    </a:lnTo>
                    <a:lnTo>
                      <a:pt x="865" y="3872"/>
                    </a:lnTo>
                    <a:lnTo>
                      <a:pt x="850" y="3864"/>
                    </a:lnTo>
                    <a:lnTo>
                      <a:pt x="832" y="3855"/>
                    </a:lnTo>
                    <a:lnTo>
                      <a:pt x="817" y="3847"/>
                    </a:lnTo>
                    <a:lnTo>
                      <a:pt x="802" y="3836"/>
                    </a:lnTo>
                    <a:lnTo>
                      <a:pt x="788" y="3824"/>
                    </a:lnTo>
                    <a:lnTo>
                      <a:pt x="777" y="3809"/>
                    </a:lnTo>
                    <a:lnTo>
                      <a:pt x="767" y="3792"/>
                    </a:lnTo>
                    <a:lnTo>
                      <a:pt x="769" y="3788"/>
                    </a:lnTo>
                    <a:lnTo>
                      <a:pt x="769" y="3786"/>
                    </a:lnTo>
                    <a:lnTo>
                      <a:pt x="769" y="3784"/>
                    </a:lnTo>
                    <a:lnTo>
                      <a:pt x="771" y="3782"/>
                    </a:lnTo>
                    <a:lnTo>
                      <a:pt x="773" y="3780"/>
                    </a:lnTo>
                    <a:lnTo>
                      <a:pt x="777" y="3778"/>
                    </a:lnTo>
                    <a:lnTo>
                      <a:pt x="779" y="3776"/>
                    </a:lnTo>
                    <a:lnTo>
                      <a:pt x="781" y="3776"/>
                    </a:lnTo>
                    <a:close/>
                    <a:moveTo>
                      <a:pt x="539" y="3600"/>
                    </a:moveTo>
                    <a:lnTo>
                      <a:pt x="556" y="3600"/>
                    </a:lnTo>
                    <a:lnTo>
                      <a:pt x="573" y="3600"/>
                    </a:lnTo>
                    <a:lnTo>
                      <a:pt x="591" y="3602"/>
                    </a:lnTo>
                    <a:lnTo>
                      <a:pt x="608" y="3607"/>
                    </a:lnTo>
                    <a:lnTo>
                      <a:pt x="623" y="3613"/>
                    </a:lnTo>
                    <a:lnTo>
                      <a:pt x="637" y="3623"/>
                    </a:lnTo>
                    <a:lnTo>
                      <a:pt x="648" y="3634"/>
                    </a:lnTo>
                    <a:lnTo>
                      <a:pt x="660" y="3648"/>
                    </a:lnTo>
                    <a:lnTo>
                      <a:pt x="669" y="3686"/>
                    </a:lnTo>
                    <a:lnTo>
                      <a:pt x="681" y="3724"/>
                    </a:lnTo>
                    <a:lnTo>
                      <a:pt x="694" y="3761"/>
                    </a:lnTo>
                    <a:lnTo>
                      <a:pt x="710" y="3797"/>
                    </a:lnTo>
                    <a:lnTo>
                      <a:pt x="719" y="3815"/>
                    </a:lnTo>
                    <a:lnTo>
                      <a:pt x="729" y="3832"/>
                    </a:lnTo>
                    <a:lnTo>
                      <a:pt x="740" y="3847"/>
                    </a:lnTo>
                    <a:lnTo>
                      <a:pt x="754" y="3863"/>
                    </a:lnTo>
                    <a:lnTo>
                      <a:pt x="767" y="3876"/>
                    </a:lnTo>
                    <a:lnTo>
                      <a:pt x="784" y="3888"/>
                    </a:lnTo>
                    <a:lnTo>
                      <a:pt x="802" y="3897"/>
                    </a:lnTo>
                    <a:lnTo>
                      <a:pt x="821" y="3907"/>
                    </a:lnTo>
                    <a:lnTo>
                      <a:pt x="825" y="3911"/>
                    </a:lnTo>
                    <a:lnTo>
                      <a:pt x="829" y="3916"/>
                    </a:lnTo>
                    <a:lnTo>
                      <a:pt x="832" y="3922"/>
                    </a:lnTo>
                    <a:lnTo>
                      <a:pt x="834" y="3928"/>
                    </a:lnTo>
                    <a:lnTo>
                      <a:pt x="836" y="3934"/>
                    </a:lnTo>
                    <a:lnTo>
                      <a:pt x="836" y="3939"/>
                    </a:lnTo>
                    <a:lnTo>
                      <a:pt x="834" y="3945"/>
                    </a:lnTo>
                    <a:lnTo>
                      <a:pt x="831" y="3951"/>
                    </a:lnTo>
                    <a:lnTo>
                      <a:pt x="821" y="3939"/>
                    </a:lnTo>
                    <a:lnTo>
                      <a:pt x="809" y="3932"/>
                    </a:lnTo>
                    <a:lnTo>
                      <a:pt x="798" y="3926"/>
                    </a:lnTo>
                    <a:lnTo>
                      <a:pt x="784" y="3922"/>
                    </a:lnTo>
                    <a:lnTo>
                      <a:pt x="771" y="3918"/>
                    </a:lnTo>
                    <a:lnTo>
                      <a:pt x="760" y="3912"/>
                    </a:lnTo>
                    <a:lnTo>
                      <a:pt x="746" y="3905"/>
                    </a:lnTo>
                    <a:lnTo>
                      <a:pt x="736" y="3895"/>
                    </a:lnTo>
                    <a:lnTo>
                      <a:pt x="731" y="3886"/>
                    </a:lnTo>
                    <a:lnTo>
                      <a:pt x="723" y="3876"/>
                    </a:lnTo>
                    <a:lnTo>
                      <a:pt x="717" y="3866"/>
                    </a:lnTo>
                    <a:lnTo>
                      <a:pt x="710" y="3857"/>
                    </a:lnTo>
                    <a:lnTo>
                      <a:pt x="702" y="3847"/>
                    </a:lnTo>
                    <a:lnTo>
                      <a:pt x="692" y="3840"/>
                    </a:lnTo>
                    <a:lnTo>
                      <a:pt x="683" y="3834"/>
                    </a:lnTo>
                    <a:lnTo>
                      <a:pt x="671" y="3830"/>
                    </a:lnTo>
                    <a:lnTo>
                      <a:pt x="667" y="3828"/>
                    </a:lnTo>
                    <a:lnTo>
                      <a:pt x="662" y="3828"/>
                    </a:lnTo>
                    <a:lnTo>
                      <a:pt x="658" y="3830"/>
                    </a:lnTo>
                    <a:lnTo>
                      <a:pt x="654" y="3832"/>
                    </a:lnTo>
                    <a:lnTo>
                      <a:pt x="650" y="3834"/>
                    </a:lnTo>
                    <a:lnTo>
                      <a:pt x="646" y="3838"/>
                    </a:lnTo>
                    <a:lnTo>
                      <a:pt x="642" y="3841"/>
                    </a:lnTo>
                    <a:lnTo>
                      <a:pt x="641" y="3845"/>
                    </a:lnTo>
                    <a:lnTo>
                      <a:pt x="639" y="3849"/>
                    </a:lnTo>
                    <a:lnTo>
                      <a:pt x="639" y="3855"/>
                    </a:lnTo>
                    <a:lnTo>
                      <a:pt x="639" y="3861"/>
                    </a:lnTo>
                    <a:lnTo>
                      <a:pt x="641" y="3864"/>
                    </a:lnTo>
                    <a:lnTo>
                      <a:pt x="642" y="3870"/>
                    </a:lnTo>
                    <a:lnTo>
                      <a:pt x="644" y="3874"/>
                    </a:lnTo>
                    <a:lnTo>
                      <a:pt x="646" y="3878"/>
                    </a:lnTo>
                    <a:lnTo>
                      <a:pt x="648" y="3884"/>
                    </a:lnTo>
                    <a:lnTo>
                      <a:pt x="660" y="3893"/>
                    </a:lnTo>
                    <a:lnTo>
                      <a:pt x="673" y="3903"/>
                    </a:lnTo>
                    <a:lnTo>
                      <a:pt x="687" y="3911"/>
                    </a:lnTo>
                    <a:lnTo>
                      <a:pt x="700" y="3920"/>
                    </a:lnTo>
                    <a:lnTo>
                      <a:pt x="712" y="3928"/>
                    </a:lnTo>
                    <a:lnTo>
                      <a:pt x="725" y="3937"/>
                    </a:lnTo>
                    <a:lnTo>
                      <a:pt x="736" y="3947"/>
                    </a:lnTo>
                    <a:lnTo>
                      <a:pt x="746" y="3959"/>
                    </a:lnTo>
                    <a:lnTo>
                      <a:pt x="784" y="3978"/>
                    </a:lnTo>
                    <a:lnTo>
                      <a:pt x="773" y="3976"/>
                    </a:lnTo>
                    <a:lnTo>
                      <a:pt x="760" y="3974"/>
                    </a:lnTo>
                    <a:lnTo>
                      <a:pt x="746" y="3974"/>
                    </a:lnTo>
                    <a:lnTo>
                      <a:pt x="731" y="3974"/>
                    </a:lnTo>
                    <a:lnTo>
                      <a:pt x="717" y="3972"/>
                    </a:lnTo>
                    <a:lnTo>
                      <a:pt x="702" y="3970"/>
                    </a:lnTo>
                    <a:lnTo>
                      <a:pt x="696" y="3968"/>
                    </a:lnTo>
                    <a:lnTo>
                      <a:pt x="690" y="3964"/>
                    </a:lnTo>
                    <a:lnTo>
                      <a:pt x="685" y="3960"/>
                    </a:lnTo>
                    <a:lnTo>
                      <a:pt x="679" y="3957"/>
                    </a:lnTo>
                    <a:lnTo>
                      <a:pt x="669" y="3949"/>
                    </a:lnTo>
                    <a:lnTo>
                      <a:pt x="662" y="3941"/>
                    </a:lnTo>
                    <a:lnTo>
                      <a:pt x="652" y="3934"/>
                    </a:lnTo>
                    <a:lnTo>
                      <a:pt x="644" y="3926"/>
                    </a:lnTo>
                    <a:lnTo>
                      <a:pt x="639" y="3916"/>
                    </a:lnTo>
                    <a:lnTo>
                      <a:pt x="633" y="3907"/>
                    </a:lnTo>
                    <a:lnTo>
                      <a:pt x="627" y="3897"/>
                    </a:lnTo>
                    <a:lnTo>
                      <a:pt x="621" y="3888"/>
                    </a:lnTo>
                    <a:lnTo>
                      <a:pt x="598" y="3863"/>
                    </a:lnTo>
                    <a:lnTo>
                      <a:pt x="573" y="3840"/>
                    </a:lnTo>
                    <a:lnTo>
                      <a:pt x="560" y="3830"/>
                    </a:lnTo>
                    <a:lnTo>
                      <a:pt x="545" y="3820"/>
                    </a:lnTo>
                    <a:lnTo>
                      <a:pt x="531" y="3813"/>
                    </a:lnTo>
                    <a:lnTo>
                      <a:pt x="516" y="3805"/>
                    </a:lnTo>
                    <a:lnTo>
                      <a:pt x="501" y="3799"/>
                    </a:lnTo>
                    <a:lnTo>
                      <a:pt x="483" y="3795"/>
                    </a:lnTo>
                    <a:lnTo>
                      <a:pt x="468" y="3792"/>
                    </a:lnTo>
                    <a:lnTo>
                      <a:pt x="451" y="3790"/>
                    </a:lnTo>
                    <a:lnTo>
                      <a:pt x="433" y="3790"/>
                    </a:lnTo>
                    <a:lnTo>
                      <a:pt x="416" y="3790"/>
                    </a:lnTo>
                    <a:lnTo>
                      <a:pt x="399" y="3793"/>
                    </a:lnTo>
                    <a:lnTo>
                      <a:pt x="382" y="3799"/>
                    </a:lnTo>
                    <a:lnTo>
                      <a:pt x="305" y="3834"/>
                    </a:lnTo>
                    <a:lnTo>
                      <a:pt x="332" y="3801"/>
                    </a:lnTo>
                    <a:lnTo>
                      <a:pt x="359" y="3770"/>
                    </a:lnTo>
                    <a:lnTo>
                      <a:pt x="385" y="3740"/>
                    </a:lnTo>
                    <a:lnTo>
                      <a:pt x="414" y="3709"/>
                    </a:lnTo>
                    <a:lnTo>
                      <a:pt x="443" y="3678"/>
                    </a:lnTo>
                    <a:lnTo>
                      <a:pt x="474" y="3651"/>
                    </a:lnTo>
                    <a:lnTo>
                      <a:pt x="506" y="3625"/>
                    </a:lnTo>
                    <a:lnTo>
                      <a:pt x="539" y="3600"/>
                    </a:lnTo>
                    <a:close/>
                    <a:moveTo>
                      <a:pt x="481" y="3653"/>
                    </a:moveTo>
                    <a:lnTo>
                      <a:pt x="489" y="3653"/>
                    </a:lnTo>
                    <a:lnTo>
                      <a:pt x="497" y="3655"/>
                    </a:lnTo>
                    <a:lnTo>
                      <a:pt x="504" y="3657"/>
                    </a:lnTo>
                    <a:lnTo>
                      <a:pt x="510" y="3659"/>
                    </a:lnTo>
                    <a:lnTo>
                      <a:pt x="518" y="3663"/>
                    </a:lnTo>
                    <a:lnTo>
                      <a:pt x="525" y="3665"/>
                    </a:lnTo>
                    <a:lnTo>
                      <a:pt x="533" y="3669"/>
                    </a:lnTo>
                    <a:lnTo>
                      <a:pt x="539" y="3669"/>
                    </a:lnTo>
                    <a:lnTo>
                      <a:pt x="554" y="3667"/>
                    </a:lnTo>
                    <a:lnTo>
                      <a:pt x="566" y="3667"/>
                    </a:lnTo>
                    <a:lnTo>
                      <a:pt x="579" y="3669"/>
                    </a:lnTo>
                    <a:lnTo>
                      <a:pt x="591" y="3671"/>
                    </a:lnTo>
                    <a:lnTo>
                      <a:pt x="602" y="3676"/>
                    </a:lnTo>
                    <a:lnTo>
                      <a:pt x="614" y="3680"/>
                    </a:lnTo>
                    <a:lnTo>
                      <a:pt x="625" y="3688"/>
                    </a:lnTo>
                    <a:lnTo>
                      <a:pt x="635" y="3696"/>
                    </a:lnTo>
                    <a:lnTo>
                      <a:pt x="644" y="3705"/>
                    </a:lnTo>
                    <a:lnTo>
                      <a:pt x="650" y="3717"/>
                    </a:lnTo>
                    <a:lnTo>
                      <a:pt x="654" y="3728"/>
                    </a:lnTo>
                    <a:lnTo>
                      <a:pt x="656" y="3742"/>
                    </a:lnTo>
                    <a:lnTo>
                      <a:pt x="658" y="3755"/>
                    </a:lnTo>
                    <a:lnTo>
                      <a:pt x="660" y="3767"/>
                    </a:lnTo>
                    <a:lnTo>
                      <a:pt x="662" y="3780"/>
                    </a:lnTo>
                    <a:lnTo>
                      <a:pt x="664" y="3793"/>
                    </a:lnTo>
                    <a:lnTo>
                      <a:pt x="662" y="3795"/>
                    </a:lnTo>
                    <a:lnTo>
                      <a:pt x="662" y="3799"/>
                    </a:lnTo>
                    <a:lnTo>
                      <a:pt x="660" y="3803"/>
                    </a:lnTo>
                    <a:lnTo>
                      <a:pt x="658" y="3807"/>
                    </a:lnTo>
                    <a:lnTo>
                      <a:pt x="656" y="3811"/>
                    </a:lnTo>
                    <a:lnTo>
                      <a:pt x="654" y="3815"/>
                    </a:lnTo>
                    <a:lnTo>
                      <a:pt x="652" y="3817"/>
                    </a:lnTo>
                    <a:lnTo>
                      <a:pt x="648" y="3820"/>
                    </a:lnTo>
                    <a:lnTo>
                      <a:pt x="637" y="3817"/>
                    </a:lnTo>
                    <a:lnTo>
                      <a:pt x="623" y="3815"/>
                    </a:lnTo>
                    <a:lnTo>
                      <a:pt x="612" y="3813"/>
                    </a:lnTo>
                    <a:lnTo>
                      <a:pt x="598" y="3811"/>
                    </a:lnTo>
                    <a:lnTo>
                      <a:pt x="587" y="3807"/>
                    </a:lnTo>
                    <a:lnTo>
                      <a:pt x="575" y="3801"/>
                    </a:lnTo>
                    <a:lnTo>
                      <a:pt x="571" y="3797"/>
                    </a:lnTo>
                    <a:lnTo>
                      <a:pt x="568" y="3793"/>
                    </a:lnTo>
                    <a:lnTo>
                      <a:pt x="564" y="3788"/>
                    </a:lnTo>
                    <a:lnTo>
                      <a:pt x="560" y="3780"/>
                    </a:lnTo>
                    <a:lnTo>
                      <a:pt x="556" y="3770"/>
                    </a:lnTo>
                    <a:lnTo>
                      <a:pt x="552" y="3761"/>
                    </a:lnTo>
                    <a:lnTo>
                      <a:pt x="545" y="3755"/>
                    </a:lnTo>
                    <a:lnTo>
                      <a:pt x="537" y="3747"/>
                    </a:lnTo>
                    <a:lnTo>
                      <a:pt x="520" y="3738"/>
                    </a:lnTo>
                    <a:lnTo>
                      <a:pt x="501" y="3728"/>
                    </a:lnTo>
                    <a:lnTo>
                      <a:pt x="493" y="3722"/>
                    </a:lnTo>
                    <a:lnTo>
                      <a:pt x="483" y="3719"/>
                    </a:lnTo>
                    <a:lnTo>
                      <a:pt x="477" y="3713"/>
                    </a:lnTo>
                    <a:lnTo>
                      <a:pt x="472" y="3705"/>
                    </a:lnTo>
                    <a:lnTo>
                      <a:pt x="468" y="3697"/>
                    </a:lnTo>
                    <a:lnTo>
                      <a:pt x="464" y="3688"/>
                    </a:lnTo>
                    <a:lnTo>
                      <a:pt x="464" y="3678"/>
                    </a:lnTo>
                    <a:lnTo>
                      <a:pt x="468" y="3665"/>
                    </a:lnTo>
                    <a:lnTo>
                      <a:pt x="481" y="3653"/>
                    </a:lnTo>
                    <a:close/>
                    <a:moveTo>
                      <a:pt x="309" y="4068"/>
                    </a:moveTo>
                    <a:lnTo>
                      <a:pt x="316" y="4072"/>
                    </a:lnTo>
                    <a:lnTo>
                      <a:pt x="324" y="4078"/>
                    </a:lnTo>
                    <a:lnTo>
                      <a:pt x="332" y="4083"/>
                    </a:lnTo>
                    <a:lnTo>
                      <a:pt x="339" y="4089"/>
                    </a:lnTo>
                    <a:lnTo>
                      <a:pt x="345" y="4097"/>
                    </a:lnTo>
                    <a:lnTo>
                      <a:pt x="351" y="4104"/>
                    </a:lnTo>
                    <a:lnTo>
                      <a:pt x="353" y="4112"/>
                    </a:lnTo>
                    <a:lnTo>
                      <a:pt x="355" y="4120"/>
                    </a:lnTo>
                    <a:lnTo>
                      <a:pt x="353" y="4122"/>
                    </a:lnTo>
                    <a:lnTo>
                      <a:pt x="349" y="4122"/>
                    </a:lnTo>
                    <a:lnTo>
                      <a:pt x="347" y="4122"/>
                    </a:lnTo>
                    <a:lnTo>
                      <a:pt x="345" y="4122"/>
                    </a:lnTo>
                    <a:lnTo>
                      <a:pt x="343" y="4120"/>
                    </a:lnTo>
                    <a:lnTo>
                      <a:pt x="341" y="4118"/>
                    </a:lnTo>
                    <a:lnTo>
                      <a:pt x="339" y="4118"/>
                    </a:lnTo>
                    <a:lnTo>
                      <a:pt x="337" y="4116"/>
                    </a:lnTo>
                    <a:lnTo>
                      <a:pt x="334" y="4108"/>
                    </a:lnTo>
                    <a:lnTo>
                      <a:pt x="328" y="4103"/>
                    </a:lnTo>
                    <a:lnTo>
                      <a:pt x="322" y="4097"/>
                    </a:lnTo>
                    <a:lnTo>
                      <a:pt x="316" y="4093"/>
                    </a:lnTo>
                    <a:lnTo>
                      <a:pt x="303" y="4085"/>
                    </a:lnTo>
                    <a:lnTo>
                      <a:pt x="289" y="4081"/>
                    </a:lnTo>
                    <a:lnTo>
                      <a:pt x="274" y="4078"/>
                    </a:lnTo>
                    <a:lnTo>
                      <a:pt x="259" y="4074"/>
                    </a:lnTo>
                    <a:lnTo>
                      <a:pt x="243" y="4070"/>
                    </a:lnTo>
                    <a:lnTo>
                      <a:pt x="232" y="4062"/>
                    </a:lnTo>
                    <a:lnTo>
                      <a:pt x="242" y="4056"/>
                    </a:lnTo>
                    <a:lnTo>
                      <a:pt x="251" y="4056"/>
                    </a:lnTo>
                    <a:lnTo>
                      <a:pt x="261" y="4056"/>
                    </a:lnTo>
                    <a:lnTo>
                      <a:pt x="270" y="4060"/>
                    </a:lnTo>
                    <a:lnTo>
                      <a:pt x="280" y="4064"/>
                    </a:lnTo>
                    <a:lnTo>
                      <a:pt x="289" y="4068"/>
                    </a:lnTo>
                    <a:lnTo>
                      <a:pt x="299" y="4070"/>
                    </a:lnTo>
                    <a:lnTo>
                      <a:pt x="309" y="4068"/>
                    </a:lnTo>
                    <a:close/>
                    <a:moveTo>
                      <a:pt x="376" y="3959"/>
                    </a:moveTo>
                    <a:lnTo>
                      <a:pt x="382" y="3962"/>
                    </a:lnTo>
                    <a:lnTo>
                      <a:pt x="387" y="3968"/>
                    </a:lnTo>
                    <a:lnTo>
                      <a:pt x="391" y="3972"/>
                    </a:lnTo>
                    <a:lnTo>
                      <a:pt x="397" y="3976"/>
                    </a:lnTo>
                    <a:lnTo>
                      <a:pt x="403" y="3980"/>
                    </a:lnTo>
                    <a:lnTo>
                      <a:pt x="408" y="3982"/>
                    </a:lnTo>
                    <a:lnTo>
                      <a:pt x="414" y="3984"/>
                    </a:lnTo>
                    <a:lnTo>
                      <a:pt x="422" y="3984"/>
                    </a:lnTo>
                    <a:lnTo>
                      <a:pt x="430" y="3984"/>
                    </a:lnTo>
                    <a:lnTo>
                      <a:pt x="437" y="3984"/>
                    </a:lnTo>
                    <a:lnTo>
                      <a:pt x="443" y="3987"/>
                    </a:lnTo>
                    <a:lnTo>
                      <a:pt x="449" y="3993"/>
                    </a:lnTo>
                    <a:lnTo>
                      <a:pt x="454" y="3999"/>
                    </a:lnTo>
                    <a:lnTo>
                      <a:pt x="458" y="4007"/>
                    </a:lnTo>
                    <a:lnTo>
                      <a:pt x="462" y="4012"/>
                    </a:lnTo>
                    <a:lnTo>
                      <a:pt x="468" y="4020"/>
                    </a:lnTo>
                    <a:lnTo>
                      <a:pt x="466" y="4022"/>
                    </a:lnTo>
                    <a:lnTo>
                      <a:pt x="466" y="4026"/>
                    </a:lnTo>
                    <a:lnTo>
                      <a:pt x="466" y="4030"/>
                    </a:lnTo>
                    <a:lnTo>
                      <a:pt x="466" y="4033"/>
                    </a:lnTo>
                    <a:lnTo>
                      <a:pt x="466" y="4037"/>
                    </a:lnTo>
                    <a:lnTo>
                      <a:pt x="464" y="4041"/>
                    </a:lnTo>
                    <a:lnTo>
                      <a:pt x="462" y="4043"/>
                    </a:lnTo>
                    <a:lnTo>
                      <a:pt x="458" y="4045"/>
                    </a:lnTo>
                    <a:lnTo>
                      <a:pt x="449" y="4043"/>
                    </a:lnTo>
                    <a:lnTo>
                      <a:pt x="441" y="4039"/>
                    </a:lnTo>
                    <a:lnTo>
                      <a:pt x="435" y="4033"/>
                    </a:lnTo>
                    <a:lnTo>
                      <a:pt x="431" y="4026"/>
                    </a:lnTo>
                    <a:lnTo>
                      <a:pt x="428" y="4018"/>
                    </a:lnTo>
                    <a:lnTo>
                      <a:pt x="422" y="4010"/>
                    </a:lnTo>
                    <a:lnTo>
                      <a:pt x="418" y="4003"/>
                    </a:lnTo>
                    <a:lnTo>
                      <a:pt x="410" y="3997"/>
                    </a:lnTo>
                    <a:lnTo>
                      <a:pt x="401" y="3991"/>
                    </a:lnTo>
                    <a:lnTo>
                      <a:pt x="389" y="3987"/>
                    </a:lnTo>
                    <a:lnTo>
                      <a:pt x="380" y="3985"/>
                    </a:lnTo>
                    <a:lnTo>
                      <a:pt x="368" y="3982"/>
                    </a:lnTo>
                    <a:lnTo>
                      <a:pt x="359" y="3980"/>
                    </a:lnTo>
                    <a:lnTo>
                      <a:pt x="347" y="3976"/>
                    </a:lnTo>
                    <a:lnTo>
                      <a:pt x="337" y="3972"/>
                    </a:lnTo>
                    <a:lnTo>
                      <a:pt x="328" y="3966"/>
                    </a:lnTo>
                    <a:lnTo>
                      <a:pt x="332" y="3962"/>
                    </a:lnTo>
                    <a:lnTo>
                      <a:pt x="337" y="3959"/>
                    </a:lnTo>
                    <a:lnTo>
                      <a:pt x="343" y="3957"/>
                    </a:lnTo>
                    <a:lnTo>
                      <a:pt x="349" y="3957"/>
                    </a:lnTo>
                    <a:lnTo>
                      <a:pt x="357" y="3957"/>
                    </a:lnTo>
                    <a:lnTo>
                      <a:pt x="362" y="3957"/>
                    </a:lnTo>
                    <a:lnTo>
                      <a:pt x="370" y="3959"/>
                    </a:lnTo>
                    <a:lnTo>
                      <a:pt x="376" y="3959"/>
                    </a:lnTo>
                    <a:close/>
                    <a:moveTo>
                      <a:pt x="595" y="4012"/>
                    </a:moveTo>
                    <a:lnTo>
                      <a:pt x="600" y="4018"/>
                    </a:lnTo>
                    <a:lnTo>
                      <a:pt x="606" y="4024"/>
                    </a:lnTo>
                    <a:lnTo>
                      <a:pt x="614" y="4028"/>
                    </a:lnTo>
                    <a:lnTo>
                      <a:pt x="619" y="4031"/>
                    </a:lnTo>
                    <a:lnTo>
                      <a:pt x="625" y="4035"/>
                    </a:lnTo>
                    <a:lnTo>
                      <a:pt x="633" y="4037"/>
                    </a:lnTo>
                    <a:lnTo>
                      <a:pt x="641" y="4039"/>
                    </a:lnTo>
                    <a:lnTo>
                      <a:pt x="648" y="4041"/>
                    </a:lnTo>
                    <a:lnTo>
                      <a:pt x="650" y="4043"/>
                    </a:lnTo>
                    <a:lnTo>
                      <a:pt x="652" y="4047"/>
                    </a:lnTo>
                    <a:lnTo>
                      <a:pt x="654" y="4049"/>
                    </a:lnTo>
                    <a:lnTo>
                      <a:pt x="658" y="4051"/>
                    </a:lnTo>
                    <a:lnTo>
                      <a:pt x="662" y="4053"/>
                    </a:lnTo>
                    <a:lnTo>
                      <a:pt x="666" y="4053"/>
                    </a:lnTo>
                    <a:lnTo>
                      <a:pt x="667" y="4053"/>
                    </a:lnTo>
                    <a:lnTo>
                      <a:pt x="671" y="4053"/>
                    </a:lnTo>
                    <a:lnTo>
                      <a:pt x="675" y="4058"/>
                    </a:lnTo>
                    <a:lnTo>
                      <a:pt x="679" y="4064"/>
                    </a:lnTo>
                    <a:lnTo>
                      <a:pt x="681" y="4072"/>
                    </a:lnTo>
                    <a:lnTo>
                      <a:pt x="685" y="4078"/>
                    </a:lnTo>
                    <a:lnTo>
                      <a:pt x="687" y="4085"/>
                    </a:lnTo>
                    <a:lnTo>
                      <a:pt x="689" y="4093"/>
                    </a:lnTo>
                    <a:lnTo>
                      <a:pt x="689" y="4101"/>
                    </a:lnTo>
                    <a:lnTo>
                      <a:pt x="687" y="4108"/>
                    </a:lnTo>
                    <a:lnTo>
                      <a:pt x="671" y="4122"/>
                    </a:lnTo>
                    <a:lnTo>
                      <a:pt x="658" y="4116"/>
                    </a:lnTo>
                    <a:lnTo>
                      <a:pt x="646" y="4110"/>
                    </a:lnTo>
                    <a:lnTo>
                      <a:pt x="637" y="4103"/>
                    </a:lnTo>
                    <a:lnTo>
                      <a:pt x="627" y="4095"/>
                    </a:lnTo>
                    <a:lnTo>
                      <a:pt x="614" y="4076"/>
                    </a:lnTo>
                    <a:lnTo>
                      <a:pt x="602" y="4055"/>
                    </a:lnTo>
                    <a:lnTo>
                      <a:pt x="593" y="4033"/>
                    </a:lnTo>
                    <a:lnTo>
                      <a:pt x="579" y="4012"/>
                    </a:lnTo>
                    <a:lnTo>
                      <a:pt x="573" y="4003"/>
                    </a:lnTo>
                    <a:lnTo>
                      <a:pt x="564" y="3993"/>
                    </a:lnTo>
                    <a:lnTo>
                      <a:pt x="556" y="3985"/>
                    </a:lnTo>
                    <a:lnTo>
                      <a:pt x="545" y="3978"/>
                    </a:lnTo>
                    <a:lnTo>
                      <a:pt x="539" y="3976"/>
                    </a:lnTo>
                    <a:lnTo>
                      <a:pt x="531" y="3972"/>
                    </a:lnTo>
                    <a:lnTo>
                      <a:pt x="525" y="3968"/>
                    </a:lnTo>
                    <a:lnTo>
                      <a:pt x="520" y="3964"/>
                    </a:lnTo>
                    <a:lnTo>
                      <a:pt x="514" y="3959"/>
                    </a:lnTo>
                    <a:lnTo>
                      <a:pt x="508" y="3955"/>
                    </a:lnTo>
                    <a:lnTo>
                      <a:pt x="502" y="3949"/>
                    </a:lnTo>
                    <a:lnTo>
                      <a:pt x="499" y="3943"/>
                    </a:lnTo>
                    <a:lnTo>
                      <a:pt x="514" y="3943"/>
                    </a:lnTo>
                    <a:lnTo>
                      <a:pt x="527" y="3947"/>
                    </a:lnTo>
                    <a:lnTo>
                      <a:pt x="541" y="3955"/>
                    </a:lnTo>
                    <a:lnTo>
                      <a:pt x="554" y="3964"/>
                    </a:lnTo>
                    <a:lnTo>
                      <a:pt x="566" y="3976"/>
                    </a:lnTo>
                    <a:lnTo>
                      <a:pt x="577" y="3987"/>
                    </a:lnTo>
                    <a:lnTo>
                      <a:pt x="587" y="4001"/>
                    </a:lnTo>
                    <a:lnTo>
                      <a:pt x="595" y="4012"/>
                    </a:lnTo>
                    <a:close/>
                    <a:moveTo>
                      <a:pt x="571" y="4170"/>
                    </a:moveTo>
                    <a:lnTo>
                      <a:pt x="577" y="4177"/>
                    </a:lnTo>
                    <a:lnTo>
                      <a:pt x="583" y="4185"/>
                    </a:lnTo>
                    <a:lnTo>
                      <a:pt x="591" y="4191"/>
                    </a:lnTo>
                    <a:lnTo>
                      <a:pt x="598" y="4197"/>
                    </a:lnTo>
                    <a:lnTo>
                      <a:pt x="606" y="4202"/>
                    </a:lnTo>
                    <a:lnTo>
                      <a:pt x="614" y="4206"/>
                    </a:lnTo>
                    <a:lnTo>
                      <a:pt x="623" y="4208"/>
                    </a:lnTo>
                    <a:lnTo>
                      <a:pt x="635" y="4208"/>
                    </a:lnTo>
                    <a:lnTo>
                      <a:pt x="637" y="4212"/>
                    </a:lnTo>
                    <a:lnTo>
                      <a:pt x="641" y="4218"/>
                    </a:lnTo>
                    <a:lnTo>
                      <a:pt x="644" y="4222"/>
                    </a:lnTo>
                    <a:lnTo>
                      <a:pt x="646" y="4225"/>
                    </a:lnTo>
                    <a:lnTo>
                      <a:pt x="650" y="4229"/>
                    </a:lnTo>
                    <a:lnTo>
                      <a:pt x="652" y="4233"/>
                    </a:lnTo>
                    <a:lnTo>
                      <a:pt x="654" y="4239"/>
                    </a:lnTo>
                    <a:lnTo>
                      <a:pt x="654" y="4245"/>
                    </a:lnTo>
                    <a:lnTo>
                      <a:pt x="654" y="4283"/>
                    </a:lnTo>
                    <a:lnTo>
                      <a:pt x="650" y="4285"/>
                    </a:lnTo>
                    <a:lnTo>
                      <a:pt x="644" y="4285"/>
                    </a:lnTo>
                    <a:lnTo>
                      <a:pt x="641" y="4283"/>
                    </a:lnTo>
                    <a:lnTo>
                      <a:pt x="637" y="4281"/>
                    </a:lnTo>
                    <a:lnTo>
                      <a:pt x="633" y="4277"/>
                    </a:lnTo>
                    <a:lnTo>
                      <a:pt x="631" y="4273"/>
                    </a:lnTo>
                    <a:lnTo>
                      <a:pt x="627" y="4270"/>
                    </a:lnTo>
                    <a:lnTo>
                      <a:pt x="625" y="4266"/>
                    </a:lnTo>
                    <a:lnTo>
                      <a:pt x="625" y="4258"/>
                    </a:lnTo>
                    <a:lnTo>
                      <a:pt x="625" y="4252"/>
                    </a:lnTo>
                    <a:lnTo>
                      <a:pt x="623" y="4245"/>
                    </a:lnTo>
                    <a:lnTo>
                      <a:pt x="621" y="4239"/>
                    </a:lnTo>
                    <a:lnTo>
                      <a:pt x="619" y="4233"/>
                    </a:lnTo>
                    <a:lnTo>
                      <a:pt x="616" y="4227"/>
                    </a:lnTo>
                    <a:lnTo>
                      <a:pt x="612" y="4223"/>
                    </a:lnTo>
                    <a:lnTo>
                      <a:pt x="610" y="4218"/>
                    </a:lnTo>
                    <a:lnTo>
                      <a:pt x="602" y="4212"/>
                    </a:lnTo>
                    <a:lnTo>
                      <a:pt x="595" y="4206"/>
                    </a:lnTo>
                    <a:lnTo>
                      <a:pt x="585" y="4202"/>
                    </a:lnTo>
                    <a:lnTo>
                      <a:pt x="577" y="4198"/>
                    </a:lnTo>
                    <a:lnTo>
                      <a:pt x="570" y="4193"/>
                    </a:lnTo>
                    <a:lnTo>
                      <a:pt x="564" y="4187"/>
                    </a:lnTo>
                    <a:lnTo>
                      <a:pt x="560" y="4179"/>
                    </a:lnTo>
                    <a:lnTo>
                      <a:pt x="562" y="4170"/>
                    </a:lnTo>
                    <a:lnTo>
                      <a:pt x="571" y="4170"/>
                    </a:lnTo>
                    <a:close/>
                    <a:moveTo>
                      <a:pt x="169" y="4185"/>
                    </a:moveTo>
                    <a:lnTo>
                      <a:pt x="182" y="4177"/>
                    </a:lnTo>
                    <a:lnTo>
                      <a:pt x="195" y="4172"/>
                    </a:lnTo>
                    <a:lnTo>
                      <a:pt x="211" y="4166"/>
                    </a:lnTo>
                    <a:lnTo>
                      <a:pt x="226" y="4162"/>
                    </a:lnTo>
                    <a:lnTo>
                      <a:pt x="242" y="4160"/>
                    </a:lnTo>
                    <a:lnTo>
                      <a:pt x="257" y="4160"/>
                    </a:lnTo>
                    <a:lnTo>
                      <a:pt x="272" y="4162"/>
                    </a:lnTo>
                    <a:lnTo>
                      <a:pt x="288" y="4166"/>
                    </a:lnTo>
                    <a:lnTo>
                      <a:pt x="299" y="4172"/>
                    </a:lnTo>
                    <a:lnTo>
                      <a:pt x="311" y="4177"/>
                    </a:lnTo>
                    <a:lnTo>
                      <a:pt x="320" y="4185"/>
                    </a:lnTo>
                    <a:lnTo>
                      <a:pt x="332" y="4193"/>
                    </a:lnTo>
                    <a:lnTo>
                      <a:pt x="341" y="4202"/>
                    </a:lnTo>
                    <a:lnTo>
                      <a:pt x="349" y="4212"/>
                    </a:lnTo>
                    <a:lnTo>
                      <a:pt x="359" y="4222"/>
                    </a:lnTo>
                    <a:lnTo>
                      <a:pt x="364" y="4231"/>
                    </a:lnTo>
                    <a:lnTo>
                      <a:pt x="368" y="4248"/>
                    </a:lnTo>
                    <a:lnTo>
                      <a:pt x="366" y="4266"/>
                    </a:lnTo>
                    <a:lnTo>
                      <a:pt x="364" y="4281"/>
                    </a:lnTo>
                    <a:lnTo>
                      <a:pt x="359" y="4296"/>
                    </a:lnTo>
                    <a:lnTo>
                      <a:pt x="351" y="4312"/>
                    </a:lnTo>
                    <a:lnTo>
                      <a:pt x="343" y="4325"/>
                    </a:lnTo>
                    <a:lnTo>
                      <a:pt x="336" y="4341"/>
                    </a:lnTo>
                    <a:lnTo>
                      <a:pt x="328" y="4354"/>
                    </a:lnTo>
                    <a:lnTo>
                      <a:pt x="326" y="4358"/>
                    </a:lnTo>
                    <a:lnTo>
                      <a:pt x="322" y="4360"/>
                    </a:lnTo>
                    <a:lnTo>
                      <a:pt x="320" y="4364"/>
                    </a:lnTo>
                    <a:lnTo>
                      <a:pt x="316" y="4366"/>
                    </a:lnTo>
                    <a:lnTo>
                      <a:pt x="312" y="4367"/>
                    </a:lnTo>
                    <a:lnTo>
                      <a:pt x="311" y="4369"/>
                    </a:lnTo>
                    <a:lnTo>
                      <a:pt x="307" y="4371"/>
                    </a:lnTo>
                    <a:lnTo>
                      <a:pt x="303" y="4371"/>
                    </a:lnTo>
                    <a:lnTo>
                      <a:pt x="312" y="4356"/>
                    </a:lnTo>
                    <a:lnTo>
                      <a:pt x="318" y="4339"/>
                    </a:lnTo>
                    <a:lnTo>
                      <a:pt x="322" y="4319"/>
                    </a:lnTo>
                    <a:lnTo>
                      <a:pt x="322" y="4300"/>
                    </a:lnTo>
                    <a:lnTo>
                      <a:pt x="322" y="4279"/>
                    </a:lnTo>
                    <a:lnTo>
                      <a:pt x="318" y="4260"/>
                    </a:lnTo>
                    <a:lnTo>
                      <a:pt x="314" y="4243"/>
                    </a:lnTo>
                    <a:lnTo>
                      <a:pt x="307" y="4225"/>
                    </a:lnTo>
                    <a:lnTo>
                      <a:pt x="297" y="4214"/>
                    </a:lnTo>
                    <a:lnTo>
                      <a:pt x="286" y="4204"/>
                    </a:lnTo>
                    <a:lnTo>
                      <a:pt x="272" y="4197"/>
                    </a:lnTo>
                    <a:lnTo>
                      <a:pt x="259" y="4189"/>
                    </a:lnTo>
                    <a:lnTo>
                      <a:pt x="245" y="4185"/>
                    </a:lnTo>
                    <a:lnTo>
                      <a:pt x="232" y="4181"/>
                    </a:lnTo>
                    <a:lnTo>
                      <a:pt x="217" y="4179"/>
                    </a:lnTo>
                    <a:lnTo>
                      <a:pt x="201" y="4179"/>
                    </a:lnTo>
                    <a:lnTo>
                      <a:pt x="194" y="4181"/>
                    </a:lnTo>
                    <a:lnTo>
                      <a:pt x="188" y="4185"/>
                    </a:lnTo>
                    <a:lnTo>
                      <a:pt x="180" y="4189"/>
                    </a:lnTo>
                    <a:lnTo>
                      <a:pt x="172" y="4195"/>
                    </a:lnTo>
                    <a:lnTo>
                      <a:pt x="167" y="4200"/>
                    </a:lnTo>
                    <a:lnTo>
                      <a:pt x="163" y="4206"/>
                    </a:lnTo>
                    <a:lnTo>
                      <a:pt x="157" y="4214"/>
                    </a:lnTo>
                    <a:lnTo>
                      <a:pt x="155" y="4222"/>
                    </a:lnTo>
                    <a:lnTo>
                      <a:pt x="155" y="4216"/>
                    </a:lnTo>
                    <a:lnTo>
                      <a:pt x="157" y="4212"/>
                    </a:lnTo>
                    <a:lnTo>
                      <a:pt x="157" y="4206"/>
                    </a:lnTo>
                    <a:lnTo>
                      <a:pt x="159" y="4202"/>
                    </a:lnTo>
                    <a:lnTo>
                      <a:pt x="161" y="4197"/>
                    </a:lnTo>
                    <a:lnTo>
                      <a:pt x="163" y="4193"/>
                    </a:lnTo>
                    <a:lnTo>
                      <a:pt x="167" y="4189"/>
                    </a:lnTo>
                    <a:lnTo>
                      <a:pt x="169" y="4185"/>
                    </a:lnTo>
                    <a:close/>
                    <a:moveTo>
                      <a:pt x="518" y="4310"/>
                    </a:moveTo>
                    <a:lnTo>
                      <a:pt x="525" y="4308"/>
                    </a:lnTo>
                    <a:lnTo>
                      <a:pt x="533" y="4306"/>
                    </a:lnTo>
                    <a:lnTo>
                      <a:pt x="543" y="4304"/>
                    </a:lnTo>
                    <a:lnTo>
                      <a:pt x="550" y="4304"/>
                    </a:lnTo>
                    <a:lnTo>
                      <a:pt x="560" y="4304"/>
                    </a:lnTo>
                    <a:lnTo>
                      <a:pt x="568" y="4304"/>
                    </a:lnTo>
                    <a:lnTo>
                      <a:pt x="575" y="4306"/>
                    </a:lnTo>
                    <a:lnTo>
                      <a:pt x="583" y="4308"/>
                    </a:lnTo>
                    <a:lnTo>
                      <a:pt x="589" y="4312"/>
                    </a:lnTo>
                    <a:lnTo>
                      <a:pt x="595" y="4314"/>
                    </a:lnTo>
                    <a:lnTo>
                      <a:pt x="600" y="4319"/>
                    </a:lnTo>
                    <a:lnTo>
                      <a:pt x="604" y="4323"/>
                    </a:lnTo>
                    <a:lnTo>
                      <a:pt x="610" y="4327"/>
                    </a:lnTo>
                    <a:lnTo>
                      <a:pt x="614" y="4333"/>
                    </a:lnTo>
                    <a:lnTo>
                      <a:pt x="618" y="4337"/>
                    </a:lnTo>
                    <a:lnTo>
                      <a:pt x="621" y="4342"/>
                    </a:lnTo>
                    <a:lnTo>
                      <a:pt x="616" y="4346"/>
                    </a:lnTo>
                    <a:lnTo>
                      <a:pt x="612" y="4352"/>
                    </a:lnTo>
                    <a:lnTo>
                      <a:pt x="608" y="4358"/>
                    </a:lnTo>
                    <a:lnTo>
                      <a:pt x="604" y="4364"/>
                    </a:lnTo>
                    <a:lnTo>
                      <a:pt x="602" y="4371"/>
                    </a:lnTo>
                    <a:lnTo>
                      <a:pt x="600" y="4379"/>
                    </a:lnTo>
                    <a:lnTo>
                      <a:pt x="596" y="4387"/>
                    </a:lnTo>
                    <a:lnTo>
                      <a:pt x="595" y="4394"/>
                    </a:lnTo>
                    <a:lnTo>
                      <a:pt x="587" y="4406"/>
                    </a:lnTo>
                    <a:lnTo>
                      <a:pt x="577" y="4415"/>
                    </a:lnTo>
                    <a:lnTo>
                      <a:pt x="566" y="4423"/>
                    </a:lnTo>
                    <a:lnTo>
                      <a:pt x="552" y="4431"/>
                    </a:lnTo>
                    <a:lnTo>
                      <a:pt x="541" y="4437"/>
                    </a:lnTo>
                    <a:lnTo>
                      <a:pt x="529" y="4444"/>
                    </a:lnTo>
                    <a:lnTo>
                      <a:pt x="525" y="4450"/>
                    </a:lnTo>
                    <a:lnTo>
                      <a:pt x="522" y="4456"/>
                    </a:lnTo>
                    <a:lnTo>
                      <a:pt x="518" y="4461"/>
                    </a:lnTo>
                    <a:lnTo>
                      <a:pt x="516" y="4469"/>
                    </a:lnTo>
                    <a:lnTo>
                      <a:pt x="510" y="4461"/>
                    </a:lnTo>
                    <a:lnTo>
                      <a:pt x="502" y="4456"/>
                    </a:lnTo>
                    <a:lnTo>
                      <a:pt x="497" y="4450"/>
                    </a:lnTo>
                    <a:lnTo>
                      <a:pt x="489" y="4444"/>
                    </a:lnTo>
                    <a:lnTo>
                      <a:pt x="483" y="4437"/>
                    </a:lnTo>
                    <a:lnTo>
                      <a:pt x="477" y="4431"/>
                    </a:lnTo>
                    <a:lnTo>
                      <a:pt x="472" y="4423"/>
                    </a:lnTo>
                    <a:lnTo>
                      <a:pt x="468" y="4413"/>
                    </a:lnTo>
                    <a:lnTo>
                      <a:pt x="468" y="4398"/>
                    </a:lnTo>
                    <a:lnTo>
                      <a:pt x="470" y="4383"/>
                    </a:lnTo>
                    <a:lnTo>
                      <a:pt x="474" y="4369"/>
                    </a:lnTo>
                    <a:lnTo>
                      <a:pt x="479" y="4356"/>
                    </a:lnTo>
                    <a:lnTo>
                      <a:pt x="487" y="4342"/>
                    </a:lnTo>
                    <a:lnTo>
                      <a:pt x="495" y="4331"/>
                    </a:lnTo>
                    <a:lnTo>
                      <a:pt x="506" y="4319"/>
                    </a:lnTo>
                    <a:lnTo>
                      <a:pt x="518" y="4310"/>
                    </a:lnTo>
                    <a:close/>
                    <a:moveTo>
                      <a:pt x="487" y="3308"/>
                    </a:moveTo>
                    <a:lnTo>
                      <a:pt x="495" y="3317"/>
                    </a:lnTo>
                    <a:lnTo>
                      <a:pt x="504" y="3327"/>
                    </a:lnTo>
                    <a:lnTo>
                      <a:pt x="512" y="3337"/>
                    </a:lnTo>
                    <a:lnTo>
                      <a:pt x="524" y="3344"/>
                    </a:lnTo>
                    <a:lnTo>
                      <a:pt x="535" y="3350"/>
                    </a:lnTo>
                    <a:lnTo>
                      <a:pt x="547" y="3354"/>
                    </a:lnTo>
                    <a:lnTo>
                      <a:pt x="558" y="3358"/>
                    </a:lnTo>
                    <a:lnTo>
                      <a:pt x="570" y="3358"/>
                    </a:lnTo>
                    <a:lnTo>
                      <a:pt x="600" y="3354"/>
                    </a:lnTo>
                    <a:lnTo>
                      <a:pt x="593" y="3363"/>
                    </a:lnTo>
                    <a:lnTo>
                      <a:pt x="585" y="3373"/>
                    </a:lnTo>
                    <a:lnTo>
                      <a:pt x="575" y="3381"/>
                    </a:lnTo>
                    <a:lnTo>
                      <a:pt x="566" y="3390"/>
                    </a:lnTo>
                    <a:lnTo>
                      <a:pt x="558" y="3400"/>
                    </a:lnTo>
                    <a:lnTo>
                      <a:pt x="548" y="3408"/>
                    </a:lnTo>
                    <a:lnTo>
                      <a:pt x="543" y="3419"/>
                    </a:lnTo>
                    <a:lnTo>
                      <a:pt x="537" y="3429"/>
                    </a:lnTo>
                    <a:lnTo>
                      <a:pt x="533" y="3433"/>
                    </a:lnTo>
                    <a:lnTo>
                      <a:pt x="527" y="3436"/>
                    </a:lnTo>
                    <a:lnTo>
                      <a:pt x="522" y="3438"/>
                    </a:lnTo>
                    <a:lnTo>
                      <a:pt x="518" y="3438"/>
                    </a:lnTo>
                    <a:lnTo>
                      <a:pt x="512" y="3438"/>
                    </a:lnTo>
                    <a:lnTo>
                      <a:pt x="506" y="3438"/>
                    </a:lnTo>
                    <a:lnTo>
                      <a:pt x="501" y="3438"/>
                    </a:lnTo>
                    <a:lnTo>
                      <a:pt x="495" y="3436"/>
                    </a:lnTo>
                    <a:lnTo>
                      <a:pt x="487" y="3435"/>
                    </a:lnTo>
                    <a:lnTo>
                      <a:pt x="479" y="3431"/>
                    </a:lnTo>
                    <a:lnTo>
                      <a:pt x="472" y="3427"/>
                    </a:lnTo>
                    <a:lnTo>
                      <a:pt x="466" y="3423"/>
                    </a:lnTo>
                    <a:lnTo>
                      <a:pt x="460" y="3417"/>
                    </a:lnTo>
                    <a:lnTo>
                      <a:pt x="454" y="3411"/>
                    </a:lnTo>
                    <a:lnTo>
                      <a:pt x="451" y="3404"/>
                    </a:lnTo>
                    <a:lnTo>
                      <a:pt x="449" y="3396"/>
                    </a:lnTo>
                    <a:lnTo>
                      <a:pt x="453" y="3385"/>
                    </a:lnTo>
                    <a:lnTo>
                      <a:pt x="458" y="3373"/>
                    </a:lnTo>
                    <a:lnTo>
                      <a:pt x="462" y="3362"/>
                    </a:lnTo>
                    <a:lnTo>
                      <a:pt x="466" y="3350"/>
                    </a:lnTo>
                    <a:lnTo>
                      <a:pt x="470" y="3339"/>
                    </a:lnTo>
                    <a:lnTo>
                      <a:pt x="476" y="3329"/>
                    </a:lnTo>
                    <a:lnTo>
                      <a:pt x="481" y="3317"/>
                    </a:lnTo>
                    <a:lnTo>
                      <a:pt x="487" y="3308"/>
                    </a:lnTo>
                    <a:close/>
                    <a:moveTo>
                      <a:pt x="487" y="3354"/>
                    </a:moveTo>
                    <a:lnTo>
                      <a:pt x="495" y="3358"/>
                    </a:lnTo>
                    <a:lnTo>
                      <a:pt x="502" y="3360"/>
                    </a:lnTo>
                    <a:lnTo>
                      <a:pt x="510" y="3363"/>
                    </a:lnTo>
                    <a:lnTo>
                      <a:pt x="518" y="3367"/>
                    </a:lnTo>
                    <a:lnTo>
                      <a:pt x="524" y="3371"/>
                    </a:lnTo>
                    <a:lnTo>
                      <a:pt x="531" y="3375"/>
                    </a:lnTo>
                    <a:lnTo>
                      <a:pt x="537" y="3383"/>
                    </a:lnTo>
                    <a:lnTo>
                      <a:pt x="541" y="3388"/>
                    </a:lnTo>
                    <a:lnTo>
                      <a:pt x="541" y="3392"/>
                    </a:lnTo>
                    <a:lnTo>
                      <a:pt x="541" y="3394"/>
                    </a:lnTo>
                    <a:lnTo>
                      <a:pt x="541" y="3398"/>
                    </a:lnTo>
                    <a:lnTo>
                      <a:pt x="539" y="3400"/>
                    </a:lnTo>
                    <a:lnTo>
                      <a:pt x="537" y="3402"/>
                    </a:lnTo>
                    <a:lnTo>
                      <a:pt x="535" y="3406"/>
                    </a:lnTo>
                    <a:lnTo>
                      <a:pt x="533" y="3406"/>
                    </a:lnTo>
                    <a:lnTo>
                      <a:pt x="531" y="3408"/>
                    </a:lnTo>
                    <a:lnTo>
                      <a:pt x="522" y="3408"/>
                    </a:lnTo>
                    <a:lnTo>
                      <a:pt x="512" y="3406"/>
                    </a:lnTo>
                    <a:lnTo>
                      <a:pt x="506" y="3400"/>
                    </a:lnTo>
                    <a:lnTo>
                      <a:pt x="501" y="3394"/>
                    </a:lnTo>
                    <a:lnTo>
                      <a:pt x="495" y="3387"/>
                    </a:lnTo>
                    <a:lnTo>
                      <a:pt x="489" y="3379"/>
                    </a:lnTo>
                    <a:lnTo>
                      <a:pt x="483" y="3371"/>
                    </a:lnTo>
                    <a:lnTo>
                      <a:pt x="476" y="3365"/>
                    </a:lnTo>
                    <a:lnTo>
                      <a:pt x="476" y="3363"/>
                    </a:lnTo>
                    <a:lnTo>
                      <a:pt x="476" y="3360"/>
                    </a:lnTo>
                    <a:lnTo>
                      <a:pt x="477" y="3360"/>
                    </a:lnTo>
                    <a:lnTo>
                      <a:pt x="479" y="3358"/>
                    </a:lnTo>
                    <a:lnTo>
                      <a:pt x="481" y="3358"/>
                    </a:lnTo>
                    <a:lnTo>
                      <a:pt x="483" y="3358"/>
                    </a:lnTo>
                    <a:lnTo>
                      <a:pt x="485" y="3356"/>
                    </a:lnTo>
                    <a:lnTo>
                      <a:pt x="487" y="3354"/>
                    </a:lnTo>
                    <a:close/>
                    <a:moveTo>
                      <a:pt x="506" y="3266"/>
                    </a:moveTo>
                    <a:lnTo>
                      <a:pt x="512" y="3266"/>
                    </a:lnTo>
                    <a:lnTo>
                      <a:pt x="516" y="3268"/>
                    </a:lnTo>
                    <a:lnTo>
                      <a:pt x="520" y="3271"/>
                    </a:lnTo>
                    <a:lnTo>
                      <a:pt x="522" y="3277"/>
                    </a:lnTo>
                    <a:lnTo>
                      <a:pt x="524" y="3281"/>
                    </a:lnTo>
                    <a:lnTo>
                      <a:pt x="527" y="3287"/>
                    </a:lnTo>
                    <a:lnTo>
                      <a:pt x="529" y="3291"/>
                    </a:lnTo>
                    <a:lnTo>
                      <a:pt x="531" y="3294"/>
                    </a:lnTo>
                    <a:lnTo>
                      <a:pt x="531" y="3302"/>
                    </a:lnTo>
                    <a:lnTo>
                      <a:pt x="527" y="3298"/>
                    </a:lnTo>
                    <a:lnTo>
                      <a:pt x="524" y="3294"/>
                    </a:lnTo>
                    <a:lnTo>
                      <a:pt x="522" y="3291"/>
                    </a:lnTo>
                    <a:lnTo>
                      <a:pt x="518" y="3285"/>
                    </a:lnTo>
                    <a:lnTo>
                      <a:pt x="516" y="3281"/>
                    </a:lnTo>
                    <a:lnTo>
                      <a:pt x="512" y="3275"/>
                    </a:lnTo>
                    <a:lnTo>
                      <a:pt x="510" y="3271"/>
                    </a:lnTo>
                    <a:lnTo>
                      <a:pt x="506" y="3266"/>
                    </a:lnTo>
                    <a:close/>
                    <a:moveTo>
                      <a:pt x="585" y="3108"/>
                    </a:moveTo>
                    <a:lnTo>
                      <a:pt x="593" y="3104"/>
                    </a:lnTo>
                    <a:lnTo>
                      <a:pt x="598" y="3101"/>
                    </a:lnTo>
                    <a:lnTo>
                      <a:pt x="604" y="3099"/>
                    </a:lnTo>
                    <a:lnTo>
                      <a:pt x="610" y="3099"/>
                    </a:lnTo>
                    <a:lnTo>
                      <a:pt x="621" y="3101"/>
                    </a:lnTo>
                    <a:lnTo>
                      <a:pt x="633" y="3106"/>
                    </a:lnTo>
                    <a:lnTo>
                      <a:pt x="642" y="3112"/>
                    </a:lnTo>
                    <a:lnTo>
                      <a:pt x="654" y="3120"/>
                    </a:lnTo>
                    <a:lnTo>
                      <a:pt x="666" y="3125"/>
                    </a:lnTo>
                    <a:lnTo>
                      <a:pt x="677" y="3129"/>
                    </a:lnTo>
                    <a:lnTo>
                      <a:pt x="664" y="3139"/>
                    </a:lnTo>
                    <a:lnTo>
                      <a:pt x="652" y="3150"/>
                    </a:lnTo>
                    <a:lnTo>
                      <a:pt x="644" y="3162"/>
                    </a:lnTo>
                    <a:lnTo>
                      <a:pt x="637" y="3175"/>
                    </a:lnTo>
                    <a:lnTo>
                      <a:pt x="631" y="3189"/>
                    </a:lnTo>
                    <a:lnTo>
                      <a:pt x="627" y="3204"/>
                    </a:lnTo>
                    <a:lnTo>
                      <a:pt x="625" y="3220"/>
                    </a:lnTo>
                    <a:lnTo>
                      <a:pt x="623" y="3235"/>
                    </a:lnTo>
                    <a:lnTo>
                      <a:pt x="625" y="3241"/>
                    </a:lnTo>
                    <a:lnTo>
                      <a:pt x="625" y="3244"/>
                    </a:lnTo>
                    <a:lnTo>
                      <a:pt x="625" y="3250"/>
                    </a:lnTo>
                    <a:lnTo>
                      <a:pt x="627" y="3256"/>
                    </a:lnTo>
                    <a:lnTo>
                      <a:pt x="627" y="3260"/>
                    </a:lnTo>
                    <a:lnTo>
                      <a:pt x="627" y="3266"/>
                    </a:lnTo>
                    <a:lnTo>
                      <a:pt x="629" y="3269"/>
                    </a:lnTo>
                    <a:lnTo>
                      <a:pt x="631" y="3273"/>
                    </a:lnTo>
                    <a:lnTo>
                      <a:pt x="621" y="3277"/>
                    </a:lnTo>
                    <a:lnTo>
                      <a:pt x="612" y="3277"/>
                    </a:lnTo>
                    <a:lnTo>
                      <a:pt x="602" y="3275"/>
                    </a:lnTo>
                    <a:lnTo>
                      <a:pt x="593" y="3271"/>
                    </a:lnTo>
                    <a:lnTo>
                      <a:pt x="583" y="3268"/>
                    </a:lnTo>
                    <a:lnTo>
                      <a:pt x="573" y="3264"/>
                    </a:lnTo>
                    <a:lnTo>
                      <a:pt x="566" y="3260"/>
                    </a:lnTo>
                    <a:lnTo>
                      <a:pt x="556" y="3254"/>
                    </a:lnTo>
                    <a:lnTo>
                      <a:pt x="550" y="3248"/>
                    </a:lnTo>
                    <a:lnTo>
                      <a:pt x="547" y="3243"/>
                    </a:lnTo>
                    <a:lnTo>
                      <a:pt x="541" y="3237"/>
                    </a:lnTo>
                    <a:lnTo>
                      <a:pt x="537" y="3231"/>
                    </a:lnTo>
                    <a:lnTo>
                      <a:pt x="535" y="3225"/>
                    </a:lnTo>
                    <a:lnTo>
                      <a:pt x="533" y="3218"/>
                    </a:lnTo>
                    <a:lnTo>
                      <a:pt x="531" y="3210"/>
                    </a:lnTo>
                    <a:lnTo>
                      <a:pt x="531" y="3202"/>
                    </a:lnTo>
                    <a:lnTo>
                      <a:pt x="537" y="3191"/>
                    </a:lnTo>
                    <a:lnTo>
                      <a:pt x="543" y="3179"/>
                    </a:lnTo>
                    <a:lnTo>
                      <a:pt x="550" y="3168"/>
                    </a:lnTo>
                    <a:lnTo>
                      <a:pt x="560" y="3156"/>
                    </a:lnTo>
                    <a:lnTo>
                      <a:pt x="568" y="3145"/>
                    </a:lnTo>
                    <a:lnTo>
                      <a:pt x="575" y="3135"/>
                    </a:lnTo>
                    <a:lnTo>
                      <a:pt x="581" y="3122"/>
                    </a:lnTo>
                    <a:lnTo>
                      <a:pt x="585" y="3108"/>
                    </a:lnTo>
                    <a:close/>
                    <a:moveTo>
                      <a:pt x="581" y="3147"/>
                    </a:moveTo>
                    <a:lnTo>
                      <a:pt x="585" y="3145"/>
                    </a:lnTo>
                    <a:lnTo>
                      <a:pt x="587" y="3145"/>
                    </a:lnTo>
                    <a:lnTo>
                      <a:pt x="591" y="3143"/>
                    </a:lnTo>
                    <a:lnTo>
                      <a:pt x="595" y="3143"/>
                    </a:lnTo>
                    <a:lnTo>
                      <a:pt x="598" y="3143"/>
                    </a:lnTo>
                    <a:lnTo>
                      <a:pt x="600" y="3145"/>
                    </a:lnTo>
                    <a:lnTo>
                      <a:pt x="604" y="3145"/>
                    </a:lnTo>
                    <a:lnTo>
                      <a:pt x="608" y="3147"/>
                    </a:lnTo>
                    <a:lnTo>
                      <a:pt x="606" y="3156"/>
                    </a:lnTo>
                    <a:lnTo>
                      <a:pt x="606" y="3168"/>
                    </a:lnTo>
                    <a:lnTo>
                      <a:pt x="606" y="3181"/>
                    </a:lnTo>
                    <a:lnTo>
                      <a:pt x="604" y="3193"/>
                    </a:lnTo>
                    <a:lnTo>
                      <a:pt x="604" y="3204"/>
                    </a:lnTo>
                    <a:lnTo>
                      <a:pt x="602" y="3216"/>
                    </a:lnTo>
                    <a:lnTo>
                      <a:pt x="598" y="3227"/>
                    </a:lnTo>
                    <a:lnTo>
                      <a:pt x="591" y="3235"/>
                    </a:lnTo>
                    <a:lnTo>
                      <a:pt x="585" y="3237"/>
                    </a:lnTo>
                    <a:lnTo>
                      <a:pt x="581" y="3235"/>
                    </a:lnTo>
                    <a:lnTo>
                      <a:pt x="577" y="3231"/>
                    </a:lnTo>
                    <a:lnTo>
                      <a:pt x="573" y="3227"/>
                    </a:lnTo>
                    <a:lnTo>
                      <a:pt x="570" y="3223"/>
                    </a:lnTo>
                    <a:lnTo>
                      <a:pt x="568" y="3218"/>
                    </a:lnTo>
                    <a:lnTo>
                      <a:pt x="566" y="3214"/>
                    </a:lnTo>
                    <a:lnTo>
                      <a:pt x="562" y="3208"/>
                    </a:lnTo>
                    <a:lnTo>
                      <a:pt x="562" y="3200"/>
                    </a:lnTo>
                    <a:lnTo>
                      <a:pt x="562" y="3191"/>
                    </a:lnTo>
                    <a:lnTo>
                      <a:pt x="564" y="3183"/>
                    </a:lnTo>
                    <a:lnTo>
                      <a:pt x="566" y="3175"/>
                    </a:lnTo>
                    <a:lnTo>
                      <a:pt x="570" y="3168"/>
                    </a:lnTo>
                    <a:lnTo>
                      <a:pt x="573" y="3160"/>
                    </a:lnTo>
                    <a:lnTo>
                      <a:pt x="577" y="3154"/>
                    </a:lnTo>
                    <a:lnTo>
                      <a:pt x="581" y="3147"/>
                    </a:lnTo>
                    <a:close/>
                    <a:moveTo>
                      <a:pt x="570" y="3575"/>
                    </a:moveTo>
                    <a:lnTo>
                      <a:pt x="575" y="3575"/>
                    </a:lnTo>
                    <a:lnTo>
                      <a:pt x="581" y="3575"/>
                    </a:lnTo>
                    <a:lnTo>
                      <a:pt x="587" y="3577"/>
                    </a:lnTo>
                    <a:lnTo>
                      <a:pt x="593" y="3578"/>
                    </a:lnTo>
                    <a:lnTo>
                      <a:pt x="598" y="3580"/>
                    </a:lnTo>
                    <a:lnTo>
                      <a:pt x="602" y="3582"/>
                    </a:lnTo>
                    <a:lnTo>
                      <a:pt x="606" y="3586"/>
                    </a:lnTo>
                    <a:lnTo>
                      <a:pt x="608" y="3590"/>
                    </a:lnTo>
                    <a:lnTo>
                      <a:pt x="604" y="3590"/>
                    </a:lnTo>
                    <a:lnTo>
                      <a:pt x="596" y="3588"/>
                    </a:lnTo>
                    <a:lnTo>
                      <a:pt x="591" y="3588"/>
                    </a:lnTo>
                    <a:lnTo>
                      <a:pt x="585" y="3588"/>
                    </a:lnTo>
                    <a:lnTo>
                      <a:pt x="579" y="3588"/>
                    </a:lnTo>
                    <a:lnTo>
                      <a:pt x="571" y="3588"/>
                    </a:lnTo>
                    <a:lnTo>
                      <a:pt x="566" y="3586"/>
                    </a:lnTo>
                    <a:lnTo>
                      <a:pt x="560" y="3584"/>
                    </a:lnTo>
                    <a:lnTo>
                      <a:pt x="560" y="3582"/>
                    </a:lnTo>
                    <a:lnTo>
                      <a:pt x="562" y="3582"/>
                    </a:lnTo>
                    <a:lnTo>
                      <a:pt x="562" y="3580"/>
                    </a:lnTo>
                    <a:lnTo>
                      <a:pt x="564" y="3578"/>
                    </a:lnTo>
                    <a:lnTo>
                      <a:pt x="566" y="3577"/>
                    </a:lnTo>
                    <a:lnTo>
                      <a:pt x="566" y="3577"/>
                    </a:lnTo>
                    <a:lnTo>
                      <a:pt x="568" y="3577"/>
                    </a:lnTo>
                    <a:lnTo>
                      <a:pt x="570" y="3575"/>
                    </a:lnTo>
                    <a:close/>
                    <a:moveTo>
                      <a:pt x="595" y="3312"/>
                    </a:moveTo>
                    <a:lnTo>
                      <a:pt x="619" y="3315"/>
                    </a:lnTo>
                    <a:lnTo>
                      <a:pt x="619" y="3325"/>
                    </a:lnTo>
                    <a:lnTo>
                      <a:pt x="616" y="3323"/>
                    </a:lnTo>
                    <a:lnTo>
                      <a:pt x="610" y="3323"/>
                    </a:lnTo>
                    <a:lnTo>
                      <a:pt x="604" y="3323"/>
                    </a:lnTo>
                    <a:lnTo>
                      <a:pt x="598" y="3325"/>
                    </a:lnTo>
                    <a:lnTo>
                      <a:pt x="593" y="3323"/>
                    </a:lnTo>
                    <a:lnTo>
                      <a:pt x="587" y="3323"/>
                    </a:lnTo>
                    <a:lnTo>
                      <a:pt x="583" y="3323"/>
                    </a:lnTo>
                    <a:lnTo>
                      <a:pt x="577" y="3321"/>
                    </a:lnTo>
                    <a:lnTo>
                      <a:pt x="577" y="3319"/>
                    </a:lnTo>
                    <a:lnTo>
                      <a:pt x="579" y="3317"/>
                    </a:lnTo>
                    <a:lnTo>
                      <a:pt x="581" y="3315"/>
                    </a:lnTo>
                    <a:lnTo>
                      <a:pt x="583" y="3314"/>
                    </a:lnTo>
                    <a:lnTo>
                      <a:pt x="585" y="3312"/>
                    </a:lnTo>
                    <a:lnTo>
                      <a:pt x="589" y="3312"/>
                    </a:lnTo>
                    <a:lnTo>
                      <a:pt x="593" y="3312"/>
                    </a:lnTo>
                    <a:lnTo>
                      <a:pt x="595" y="3312"/>
                    </a:lnTo>
                    <a:close/>
                    <a:moveTo>
                      <a:pt x="637" y="3603"/>
                    </a:moveTo>
                    <a:lnTo>
                      <a:pt x="614" y="3594"/>
                    </a:lnTo>
                    <a:lnTo>
                      <a:pt x="614" y="3590"/>
                    </a:lnTo>
                    <a:lnTo>
                      <a:pt x="637" y="3603"/>
                    </a:lnTo>
                    <a:close/>
                    <a:moveTo>
                      <a:pt x="696" y="3252"/>
                    </a:moveTo>
                    <a:lnTo>
                      <a:pt x="704" y="3246"/>
                    </a:lnTo>
                    <a:lnTo>
                      <a:pt x="710" y="3243"/>
                    </a:lnTo>
                    <a:lnTo>
                      <a:pt x="719" y="3239"/>
                    </a:lnTo>
                    <a:lnTo>
                      <a:pt x="727" y="3237"/>
                    </a:lnTo>
                    <a:lnTo>
                      <a:pt x="735" y="3237"/>
                    </a:lnTo>
                    <a:lnTo>
                      <a:pt x="744" y="3237"/>
                    </a:lnTo>
                    <a:lnTo>
                      <a:pt x="752" y="3237"/>
                    </a:lnTo>
                    <a:lnTo>
                      <a:pt x="761" y="3241"/>
                    </a:lnTo>
                    <a:lnTo>
                      <a:pt x="765" y="3248"/>
                    </a:lnTo>
                    <a:lnTo>
                      <a:pt x="769" y="3256"/>
                    </a:lnTo>
                    <a:lnTo>
                      <a:pt x="773" y="3266"/>
                    </a:lnTo>
                    <a:lnTo>
                      <a:pt x="777" y="3273"/>
                    </a:lnTo>
                    <a:lnTo>
                      <a:pt x="779" y="3283"/>
                    </a:lnTo>
                    <a:lnTo>
                      <a:pt x="783" y="3292"/>
                    </a:lnTo>
                    <a:lnTo>
                      <a:pt x="786" y="3300"/>
                    </a:lnTo>
                    <a:lnTo>
                      <a:pt x="788" y="3310"/>
                    </a:lnTo>
                    <a:lnTo>
                      <a:pt x="784" y="3308"/>
                    </a:lnTo>
                    <a:lnTo>
                      <a:pt x="781" y="3306"/>
                    </a:lnTo>
                    <a:lnTo>
                      <a:pt x="775" y="3306"/>
                    </a:lnTo>
                    <a:lnTo>
                      <a:pt x="771" y="3304"/>
                    </a:lnTo>
                    <a:lnTo>
                      <a:pt x="765" y="3306"/>
                    </a:lnTo>
                    <a:lnTo>
                      <a:pt x="761" y="3306"/>
                    </a:lnTo>
                    <a:lnTo>
                      <a:pt x="756" y="3308"/>
                    </a:lnTo>
                    <a:lnTo>
                      <a:pt x="752" y="3310"/>
                    </a:lnTo>
                    <a:lnTo>
                      <a:pt x="754" y="3306"/>
                    </a:lnTo>
                    <a:lnTo>
                      <a:pt x="754" y="3300"/>
                    </a:lnTo>
                    <a:lnTo>
                      <a:pt x="754" y="3296"/>
                    </a:lnTo>
                    <a:lnTo>
                      <a:pt x="754" y="3292"/>
                    </a:lnTo>
                    <a:lnTo>
                      <a:pt x="752" y="3289"/>
                    </a:lnTo>
                    <a:lnTo>
                      <a:pt x="748" y="3285"/>
                    </a:lnTo>
                    <a:lnTo>
                      <a:pt x="746" y="3283"/>
                    </a:lnTo>
                    <a:lnTo>
                      <a:pt x="740" y="3281"/>
                    </a:lnTo>
                    <a:lnTo>
                      <a:pt x="733" y="3283"/>
                    </a:lnTo>
                    <a:lnTo>
                      <a:pt x="723" y="3285"/>
                    </a:lnTo>
                    <a:lnTo>
                      <a:pt x="715" y="3289"/>
                    </a:lnTo>
                    <a:lnTo>
                      <a:pt x="708" y="3294"/>
                    </a:lnTo>
                    <a:lnTo>
                      <a:pt x="702" y="3298"/>
                    </a:lnTo>
                    <a:lnTo>
                      <a:pt x="694" y="3306"/>
                    </a:lnTo>
                    <a:lnTo>
                      <a:pt x="689" y="3312"/>
                    </a:lnTo>
                    <a:lnTo>
                      <a:pt x="683" y="3319"/>
                    </a:lnTo>
                    <a:lnTo>
                      <a:pt x="677" y="3312"/>
                    </a:lnTo>
                    <a:lnTo>
                      <a:pt x="673" y="3302"/>
                    </a:lnTo>
                    <a:lnTo>
                      <a:pt x="673" y="3294"/>
                    </a:lnTo>
                    <a:lnTo>
                      <a:pt x="675" y="3285"/>
                    </a:lnTo>
                    <a:lnTo>
                      <a:pt x="679" y="3275"/>
                    </a:lnTo>
                    <a:lnTo>
                      <a:pt x="685" y="3268"/>
                    </a:lnTo>
                    <a:lnTo>
                      <a:pt x="690" y="3258"/>
                    </a:lnTo>
                    <a:lnTo>
                      <a:pt x="696" y="3252"/>
                    </a:lnTo>
                    <a:close/>
                    <a:moveTo>
                      <a:pt x="710" y="3175"/>
                    </a:moveTo>
                    <a:lnTo>
                      <a:pt x="713" y="3173"/>
                    </a:lnTo>
                    <a:lnTo>
                      <a:pt x="717" y="3173"/>
                    </a:lnTo>
                    <a:lnTo>
                      <a:pt x="721" y="3173"/>
                    </a:lnTo>
                    <a:lnTo>
                      <a:pt x="723" y="3175"/>
                    </a:lnTo>
                    <a:lnTo>
                      <a:pt x="727" y="3177"/>
                    </a:lnTo>
                    <a:lnTo>
                      <a:pt x="729" y="3179"/>
                    </a:lnTo>
                    <a:lnTo>
                      <a:pt x="731" y="3181"/>
                    </a:lnTo>
                    <a:lnTo>
                      <a:pt x="733" y="3185"/>
                    </a:lnTo>
                    <a:lnTo>
                      <a:pt x="735" y="3200"/>
                    </a:lnTo>
                    <a:lnTo>
                      <a:pt x="727" y="3198"/>
                    </a:lnTo>
                    <a:lnTo>
                      <a:pt x="719" y="3200"/>
                    </a:lnTo>
                    <a:lnTo>
                      <a:pt x="712" y="3200"/>
                    </a:lnTo>
                    <a:lnTo>
                      <a:pt x="706" y="3202"/>
                    </a:lnTo>
                    <a:lnTo>
                      <a:pt x="698" y="3204"/>
                    </a:lnTo>
                    <a:lnTo>
                      <a:pt x="692" y="3206"/>
                    </a:lnTo>
                    <a:lnTo>
                      <a:pt x="685" y="3206"/>
                    </a:lnTo>
                    <a:lnTo>
                      <a:pt x="677" y="3206"/>
                    </a:lnTo>
                    <a:lnTo>
                      <a:pt x="679" y="3200"/>
                    </a:lnTo>
                    <a:lnTo>
                      <a:pt x="681" y="3195"/>
                    </a:lnTo>
                    <a:lnTo>
                      <a:pt x="685" y="3191"/>
                    </a:lnTo>
                    <a:lnTo>
                      <a:pt x="689" y="3187"/>
                    </a:lnTo>
                    <a:lnTo>
                      <a:pt x="694" y="3183"/>
                    </a:lnTo>
                    <a:lnTo>
                      <a:pt x="700" y="3181"/>
                    </a:lnTo>
                    <a:lnTo>
                      <a:pt x="706" y="3177"/>
                    </a:lnTo>
                    <a:lnTo>
                      <a:pt x="710" y="3175"/>
                    </a:lnTo>
                    <a:close/>
                    <a:moveTo>
                      <a:pt x="723" y="3327"/>
                    </a:moveTo>
                    <a:lnTo>
                      <a:pt x="723" y="3329"/>
                    </a:lnTo>
                    <a:lnTo>
                      <a:pt x="721" y="3331"/>
                    </a:lnTo>
                    <a:lnTo>
                      <a:pt x="719" y="3335"/>
                    </a:lnTo>
                    <a:lnTo>
                      <a:pt x="717" y="3339"/>
                    </a:lnTo>
                    <a:lnTo>
                      <a:pt x="715" y="3342"/>
                    </a:lnTo>
                    <a:lnTo>
                      <a:pt x="712" y="3346"/>
                    </a:lnTo>
                    <a:lnTo>
                      <a:pt x="710" y="3350"/>
                    </a:lnTo>
                    <a:lnTo>
                      <a:pt x="708" y="3354"/>
                    </a:lnTo>
                    <a:lnTo>
                      <a:pt x="708" y="3350"/>
                    </a:lnTo>
                    <a:lnTo>
                      <a:pt x="706" y="3348"/>
                    </a:lnTo>
                    <a:lnTo>
                      <a:pt x="706" y="3346"/>
                    </a:lnTo>
                    <a:lnTo>
                      <a:pt x="706" y="3344"/>
                    </a:lnTo>
                    <a:lnTo>
                      <a:pt x="706" y="3342"/>
                    </a:lnTo>
                    <a:lnTo>
                      <a:pt x="706" y="3340"/>
                    </a:lnTo>
                    <a:lnTo>
                      <a:pt x="708" y="3339"/>
                    </a:lnTo>
                    <a:lnTo>
                      <a:pt x="710" y="3337"/>
                    </a:lnTo>
                    <a:lnTo>
                      <a:pt x="712" y="3335"/>
                    </a:lnTo>
                    <a:lnTo>
                      <a:pt x="713" y="3335"/>
                    </a:lnTo>
                    <a:lnTo>
                      <a:pt x="715" y="3333"/>
                    </a:lnTo>
                    <a:lnTo>
                      <a:pt x="717" y="3333"/>
                    </a:lnTo>
                    <a:lnTo>
                      <a:pt x="719" y="3331"/>
                    </a:lnTo>
                    <a:lnTo>
                      <a:pt x="721" y="3329"/>
                    </a:lnTo>
                    <a:lnTo>
                      <a:pt x="721" y="3327"/>
                    </a:lnTo>
                    <a:lnTo>
                      <a:pt x="723" y="3327"/>
                    </a:lnTo>
                    <a:close/>
                    <a:moveTo>
                      <a:pt x="792" y="3354"/>
                    </a:moveTo>
                    <a:lnTo>
                      <a:pt x="794" y="3356"/>
                    </a:lnTo>
                    <a:lnTo>
                      <a:pt x="798" y="3356"/>
                    </a:lnTo>
                    <a:lnTo>
                      <a:pt x="800" y="3358"/>
                    </a:lnTo>
                    <a:lnTo>
                      <a:pt x="804" y="3358"/>
                    </a:lnTo>
                    <a:lnTo>
                      <a:pt x="806" y="3360"/>
                    </a:lnTo>
                    <a:lnTo>
                      <a:pt x="807" y="3362"/>
                    </a:lnTo>
                    <a:lnTo>
                      <a:pt x="807" y="3365"/>
                    </a:lnTo>
                    <a:lnTo>
                      <a:pt x="807" y="3369"/>
                    </a:lnTo>
                    <a:lnTo>
                      <a:pt x="802" y="3369"/>
                    </a:lnTo>
                    <a:lnTo>
                      <a:pt x="794" y="3371"/>
                    </a:lnTo>
                    <a:lnTo>
                      <a:pt x="786" y="3371"/>
                    </a:lnTo>
                    <a:lnTo>
                      <a:pt x="779" y="3371"/>
                    </a:lnTo>
                    <a:lnTo>
                      <a:pt x="773" y="3371"/>
                    </a:lnTo>
                    <a:lnTo>
                      <a:pt x="765" y="3373"/>
                    </a:lnTo>
                    <a:lnTo>
                      <a:pt x="758" y="3375"/>
                    </a:lnTo>
                    <a:lnTo>
                      <a:pt x="752" y="3377"/>
                    </a:lnTo>
                    <a:lnTo>
                      <a:pt x="756" y="3371"/>
                    </a:lnTo>
                    <a:lnTo>
                      <a:pt x="760" y="3367"/>
                    </a:lnTo>
                    <a:lnTo>
                      <a:pt x="763" y="3363"/>
                    </a:lnTo>
                    <a:lnTo>
                      <a:pt x="769" y="3360"/>
                    </a:lnTo>
                    <a:lnTo>
                      <a:pt x="775" y="3358"/>
                    </a:lnTo>
                    <a:lnTo>
                      <a:pt x="781" y="3356"/>
                    </a:lnTo>
                    <a:lnTo>
                      <a:pt x="786" y="3354"/>
                    </a:lnTo>
                    <a:lnTo>
                      <a:pt x="792" y="3354"/>
                    </a:lnTo>
                    <a:close/>
                    <a:moveTo>
                      <a:pt x="955" y="3891"/>
                    </a:moveTo>
                    <a:lnTo>
                      <a:pt x="957" y="3901"/>
                    </a:lnTo>
                    <a:lnTo>
                      <a:pt x="957" y="3909"/>
                    </a:lnTo>
                    <a:lnTo>
                      <a:pt x="955" y="3916"/>
                    </a:lnTo>
                    <a:lnTo>
                      <a:pt x="951" y="3926"/>
                    </a:lnTo>
                    <a:lnTo>
                      <a:pt x="946" y="3934"/>
                    </a:lnTo>
                    <a:lnTo>
                      <a:pt x="942" y="3941"/>
                    </a:lnTo>
                    <a:lnTo>
                      <a:pt x="936" y="3949"/>
                    </a:lnTo>
                    <a:lnTo>
                      <a:pt x="934" y="3957"/>
                    </a:lnTo>
                    <a:lnTo>
                      <a:pt x="921" y="3955"/>
                    </a:lnTo>
                    <a:lnTo>
                      <a:pt x="926" y="3947"/>
                    </a:lnTo>
                    <a:lnTo>
                      <a:pt x="928" y="3937"/>
                    </a:lnTo>
                    <a:lnTo>
                      <a:pt x="930" y="3928"/>
                    </a:lnTo>
                    <a:lnTo>
                      <a:pt x="932" y="3918"/>
                    </a:lnTo>
                    <a:lnTo>
                      <a:pt x="936" y="3909"/>
                    </a:lnTo>
                    <a:lnTo>
                      <a:pt x="940" y="3901"/>
                    </a:lnTo>
                    <a:lnTo>
                      <a:pt x="942" y="3897"/>
                    </a:lnTo>
                    <a:lnTo>
                      <a:pt x="946" y="3895"/>
                    </a:lnTo>
                    <a:lnTo>
                      <a:pt x="949" y="3893"/>
                    </a:lnTo>
                    <a:lnTo>
                      <a:pt x="955" y="3891"/>
                    </a:lnTo>
                    <a:close/>
                    <a:moveTo>
                      <a:pt x="995" y="3832"/>
                    </a:moveTo>
                    <a:lnTo>
                      <a:pt x="997" y="3832"/>
                    </a:lnTo>
                    <a:lnTo>
                      <a:pt x="999" y="3832"/>
                    </a:lnTo>
                    <a:lnTo>
                      <a:pt x="1001" y="3832"/>
                    </a:lnTo>
                    <a:lnTo>
                      <a:pt x="1003" y="3832"/>
                    </a:lnTo>
                    <a:lnTo>
                      <a:pt x="1005" y="3832"/>
                    </a:lnTo>
                    <a:lnTo>
                      <a:pt x="1005" y="3834"/>
                    </a:lnTo>
                    <a:lnTo>
                      <a:pt x="1007" y="3834"/>
                    </a:lnTo>
                    <a:lnTo>
                      <a:pt x="1007" y="3836"/>
                    </a:lnTo>
                    <a:lnTo>
                      <a:pt x="1005" y="3841"/>
                    </a:lnTo>
                    <a:lnTo>
                      <a:pt x="1003" y="3847"/>
                    </a:lnTo>
                    <a:lnTo>
                      <a:pt x="1001" y="3851"/>
                    </a:lnTo>
                    <a:lnTo>
                      <a:pt x="997" y="3857"/>
                    </a:lnTo>
                    <a:lnTo>
                      <a:pt x="995" y="3863"/>
                    </a:lnTo>
                    <a:lnTo>
                      <a:pt x="992" y="3866"/>
                    </a:lnTo>
                    <a:lnTo>
                      <a:pt x="988" y="3870"/>
                    </a:lnTo>
                    <a:lnTo>
                      <a:pt x="982" y="3874"/>
                    </a:lnTo>
                    <a:lnTo>
                      <a:pt x="978" y="3870"/>
                    </a:lnTo>
                    <a:lnTo>
                      <a:pt x="978" y="3864"/>
                    </a:lnTo>
                    <a:lnTo>
                      <a:pt x="980" y="3859"/>
                    </a:lnTo>
                    <a:lnTo>
                      <a:pt x="982" y="3853"/>
                    </a:lnTo>
                    <a:lnTo>
                      <a:pt x="986" y="3847"/>
                    </a:lnTo>
                    <a:lnTo>
                      <a:pt x="992" y="3843"/>
                    </a:lnTo>
                    <a:lnTo>
                      <a:pt x="994" y="3838"/>
                    </a:lnTo>
                    <a:lnTo>
                      <a:pt x="995" y="3832"/>
                    </a:lnTo>
                    <a:close/>
                    <a:moveTo>
                      <a:pt x="1042" y="3849"/>
                    </a:moveTo>
                    <a:lnTo>
                      <a:pt x="1047" y="3853"/>
                    </a:lnTo>
                    <a:lnTo>
                      <a:pt x="1051" y="3855"/>
                    </a:lnTo>
                    <a:lnTo>
                      <a:pt x="1057" y="3857"/>
                    </a:lnTo>
                    <a:lnTo>
                      <a:pt x="1061" y="3859"/>
                    </a:lnTo>
                    <a:lnTo>
                      <a:pt x="1066" y="3861"/>
                    </a:lnTo>
                    <a:lnTo>
                      <a:pt x="1070" y="3863"/>
                    </a:lnTo>
                    <a:lnTo>
                      <a:pt x="1074" y="3866"/>
                    </a:lnTo>
                    <a:lnTo>
                      <a:pt x="1076" y="3870"/>
                    </a:lnTo>
                    <a:lnTo>
                      <a:pt x="1074" y="3876"/>
                    </a:lnTo>
                    <a:lnTo>
                      <a:pt x="1072" y="3880"/>
                    </a:lnTo>
                    <a:lnTo>
                      <a:pt x="1068" y="3886"/>
                    </a:lnTo>
                    <a:lnTo>
                      <a:pt x="1066" y="3891"/>
                    </a:lnTo>
                    <a:lnTo>
                      <a:pt x="1065" y="3895"/>
                    </a:lnTo>
                    <a:lnTo>
                      <a:pt x="1063" y="3901"/>
                    </a:lnTo>
                    <a:lnTo>
                      <a:pt x="1065" y="3907"/>
                    </a:lnTo>
                    <a:lnTo>
                      <a:pt x="1066" y="3912"/>
                    </a:lnTo>
                    <a:lnTo>
                      <a:pt x="1057" y="3916"/>
                    </a:lnTo>
                    <a:lnTo>
                      <a:pt x="1049" y="3924"/>
                    </a:lnTo>
                    <a:lnTo>
                      <a:pt x="1043" y="3934"/>
                    </a:lnTo>
                    <a:lnTo>
                      <a:pt x="1036" y="3941"/>
                    </a:lnTo>
                    <a:lnTo>
                      <a:pt x="1030" y="3951"/>
                    </a:lnTo>
                    <a:lnTo>
                      <a:pt x="1024" y="3960"/>
                    </a:lnTo>
                    <a:lnTo>
                      <a:pt x="1017" y="3968"/>
                    </a:lnTo>
                    <a:lnTo>
                      <a:pt x="1007" y="3974"/>
                    </a:lnTo>
                    <a:lnTo>
                      <a:pt x="992" y="3966"/>
                    </a:lnTo>
                    <a:lnTo>
                      <a:pt x="1001" y="3953"/>
                    </a:lnTo>
                    <a:lnTo>
                      <a:pt x="1009" y="3939"/>
                    </a:lnTo>
                    <a:lnTo>
                      <a:pt x="1019" y="3926"/>
                    </a:lnTo>
                    <a:lnTo>
                      <a:pt x="1026" y="3912"/>
                    </a:lnTo>
                    <a:lnTo>
                      <a:pt x="1032" y="3897"/>
                    </a:lnTo>
                    <a:lnTo>
                      <a:pt x="1038" y="3882"/>
                    </a:lnTo>
                    <a:lnTo>
                      <a:pt x="1042" y="3866"/>
                    </a:lnTo>
                    <a:lnTo>
                      <a:pt x="1042" y="3849"/>
                    </a:lnTo>
                    <a:close/>
                    <a:moveTo>
                      <a:pt x="1078" y="3916"/>
                    </a:moveTo>
                    <a:lnTo>
                      <a:pt x="1084" y="3914"/>
                    </a:lnTo>
                    <a:lnTo>
                      <a:pt x="1088" y="3912"/>
                    </a:lnTo>
                    <a:lnTo>
                      <a:pt x="1091" y="3911"/>
                    </a:lnTo>
                    <a:lnTo>
                      <a:pt x="1095" y="3907"/>
                    </a:lnTo>
                    <a:lnTo>
                      <a:pt x="1099" y="3901"/>
                    </a:lnTo>
                    <a:lnTo>
                      <a:pt x="1101" y="3897"/>
                    </a:lnTo>
                    <a:lnTo>
                      <a:pt x="1103" y="3893"/>
                    </a:lnTo>
                    <a:lnTo>
                      <a:pt x="1105" y="3889"/>
                    </a:lnTo>
                    <a:lnTo>
                      <a:pt x="1105" y="3874"/>
                    </a:lnTo>
                    <a:lnTo>
                      <a:pt x="1109" y="3876"/>
                    </a:lnTo>
                    <a:lnTo>
                      <a:pt x="1113" y="3878"/>
                    </a:lnTo>
                    <a:lnTo>
                      <a:pt x="1116" y="3880"/>
                    </a:lnTo>
                    <a:lnTo>
                      <a:pt x="1118" y="3880"/>
                    </a:lnTo>
                    <a:lnTo>
                      <a:pt x="1122" y="3882"/>
                    </a:lnTo>
                    <a:lnTo>
                      <a:pt x="1124" y="3886"/>
                    </a:lnTo>
                    <a:lnTo>
                      <a:pt x="1124" y="3888"/>
                    </a:lnTo>
                    <a:lnTo>
                      <a:pt x="1124" y="3893"/>
                    </a:lnTo>
                    <a:lnTo>
                      <a:pt x="1122" y="3909"/>
                    </a:lnTo>
                    <a:lnTo>
                      <a:pt x="1118" y="3922"/>
                    </a:lnTo>
                    <a:lnTo>
                      <a:pt x="1114" y="3936"/>
                    </a:lnTo>
                    <a:lnTo>
                      <a:pt x="1107" y="3949"/>
                    </a:lnTo>
                    <a:lnTo>
                      <a:pt x="1099" y="3962"/>
                    </a:lnTo>
                    <a:lnTo>
                      <a:pt x="1090" y="3974"/>
                    </a:lnTo>
                    <a:lnTo>
                      <a:pt x="1080" y="3985"/>
                    </a:lnTo>
                    <a:lnTo>
                      <a:pt x="1068" y="3995"/>
                    </a:lnTo>
                    <a:lnTo>
                      <a:pt x="1066" y="3997"/>
                    </a:lnTo>
                    <a:lnTo>
                      <a:pt x="1065" y="3997"/>
                    </a:lnTo>
                    <a:lnTo>
                      <a:pt x="1061" y="3997"/>
                    </a:lnTo>
                    <a:lnTo>
                      <a:pt x="1059" y="3997"/>
                    </a:lnTo>
                    <a:lnTo>
                      <a:pt x="1057" y="3995"/>
                    </a:lnTo>
                    <a:lnTo>
                      <a:pt x="1053" y="3993"/>
                    </a:lnTo>
                    <a:lnTo>
                      <a:pt x="1051" y="3993"/>
                    </a:lnTo>
                    <a:lnTo>
                      <a:pt x="1049" y="3993"/>
                    </a:lnTo>
                    <a:lnTo>
                      <a:pt x="1055" y="3984"/>
                    </a:lnTo>
                    <a:lnTo>
                      <a:pt x="1063" y="3976"/>
                    </a:lnTo>
                    <a:lnTo>
                      <a:pt x="1068" y="3966"/>
                    </a:lnTo>
                    <a:lnTo>
                      <a:pt x="1074" y="3957"/>
                    </a:lnTo>
                    <a:lnTo>
                      <a:pt x="1078" y="3947"/>
                    </a:lnTo>
                    <a:lnTo>
                      <a:pt x="1080" y="3937"/>
                    </a:lnTo>
                    <a:lnTo>
                      <a:pt x="1080" y="3926"/>
                    </a:lnTo>
                    <a:lnTo>
                      <a:pt x="1078" y="3916"/>
                    </a:lnTo>
                    <a:close/>
                    <a:moveTo>
                      <a:pt x="1208" y="3955"/>
                    </a:moveTo>
                    <a:lnTo>
                      <a:pt x="1207" y="3960"/>
                    </a:lnTo>
                    <a:lnTo>
                      <a:pt x="1201" y="3966"/>
                    </a:lnTo>
                    <a:lnTo>
                      <a:pt x="1197" y="3972"/>
                    </a:lnTo>
                    <a:lnTo>
                      <a:pt x="1191" y="3978"/>
                    </a:lnTo>
                    <a:lnTo>
                      <a:pt x="1184" y="3982"/>
                    </a:lnTo>
                    <a:lnTo>
                      <a:pt x="1178" y="3985"/>
                    </a:lnTo>
                    <a:lnTo>
                      <a:pt x="1170" y="3989"/>
                    </a:lnTo>
                    <a:lnTo>
                      <a:pt x="1164" y="3993"/>
                    </a:lnTo>
                    <a:lnTo>
                      <a:pt x="1151" y="3993"/>
                    </a:lnTo>
                    <a:lnTo>
                      <a:pt x="1159" y="3987"/>
                    </a:lnTo>
                    <a:lnTo>
                      <a:pt x="1164" y="3980"/>
                    </a:lnTo>
                    <a:lnTo>
                      <a:pt x="1170" y="3972"/>
                    </a:lnTo>
                    <a:lnTo>
                      <a:pt x="1178" y="3964"/>
                    </a:lnTo>
                    <a:lnTo>
                      <a:pt x="1184" y="3959"/>
                    </a:lnTo>
                    <a:lnTo>
                      <a:pt x="1191" y="3953"/>
                    </a:lnTo>
                    <a:lnTo>
                      <a:pt x="1195" y="3953"/>
                    </a:lnTo>
                    <a:lnTo>
                      <a:pt x="1199" y="3953"/>
                    </a:lnTo>
                    <a:lnTo>
                      <a:pt x="1205" y="3953"/>
                    </a:lnTo>
                    <a:lnTo>
                      <a:pt x="1208" y="3955"/>
                    </a:lnTo>
                    <a:close/>
                    <a:moveTo>
                      <a:pt x="1184" y="4026"/>
                    </a:moveTo>
                    <a:lnTo>
                      <a:pt x="1197" y="4026"/>
                    </a:lnTo>
                    <a:lnTo>
                      <a:pt x="1212" y="4024"/>
                    </a:lnTo>
                    <a:lnTo>
                      <a:pt x="1224" y="4020"/>
                    </a:lnTo>
                    <a:lnTo>
                      <a:pt x="1237" y="4012"/>
                    </a:lnTo>
                    <a:lnTo>
                      <a:pt x="1249" y="4005"/>
                    </a:lnTo>
                    <a:lnTo>
                      <a:pt x="1260" y="3995"/>
                    </a:lnTo>
                    <a:lnTo>
                      <a:pt x="1270" y="3985"/>
                    </a:lnTo>
                    <a:lnTo>
                      <a:pt x="1279" y="3976"/>
                    </a:lnTo>
                    <a:lnTo>
                      <a:pt x="1283" y="3980"/>
                    </a:lnTo>
                    <a:lnTo>
                      <a:pt x="1285" y="3985"/>
                    </a:lnTo>
                    <a:lnTo>
                      <a:pt x="1287" y="3989"/>
                    </a:lnTo>
                    <a:lnTo>
                      <a:pt x="1289" y="3995"/>
                    </a:lnTo>
                    <a:lnTo>
                      <a:pt x="1289" y="3999"/>
                    </a:lnTo>
                    <a:lnTo>
                      <a:pt x="1291" y="4005"/>
                    </a:lnTo>
                    <a:lnTo>
                      <a:pt x="1293" y="4010"/>
                    </a:lnTo>
                    <a:lnTo>
                      <a:pt x="1293" y="4016"/>
                    </a:lnTo>
                    <a:lnTo>
                      <a:pt x="1287" y="4022"/>
                    </a:lnTo>
                    <a:lnTo>
                      <a:pt x="1281" y="4028"/>
                    </a:lnTo>
                    <a:lnTo>
                      <a:pt x="1278" y="4033"/>
                    </a:lnTo>
                    <a:lnTo>
                      <a:pt x="1276" y="4041"/>
                    </a:lnTo>
                    <a:lnTo>
                      <a:pt x="1274" y="4047"/>
                    </a:lnTo>
                    <a:lnTo>
                      <a:pt x="1272" y="4055"/>
                    </a:lnTo>
                    <a:lnTo>
                      <a:pt x="1270" y="4060"/>
                    </a:lnTo>
                    <a:lnTo>
                      <a:pt x="1270" y="4068"/>
                    </a:lnTo>
                    <a:lnTo>
                      <a:pt x="1274" y="4070"/>
                    </a:lnTo>
                    <a:lnTo>
                      <a:pt x="1278" y="4072"/>
                    </a:lnTo>
                    <a:lnTo>
                      <a:pt x="1281" y="4074"/>
                    </a:lnTo>
                    <a:lnTo>
                      <a:pt x="1287" y="4076"/>
                    </a:lnTo>
                    <a:lnTo>
                      <a:pt x="1291" y="4076"/>
                    </a:lnTo>
                    <a:lnTo>
                      <a:pt x="1297" y="4076"/>
                    </a:lnTo>
                    <a:lnTo>
                      <a:pt x="1301" y="4074"/>
                    </a:lnTo>
                    <a:lnTo>
                      <a:pt x="1304" y="4072"/>
                    </a:lnTo>
                    <a:lnTo>
                      <a:pt x="1308" y="4068"/>
                    </a:lnTo>
                    <a:lnTo>
                      <a:pt x="1314" y="4074"/>
                    </a:lnTo>
                    <a:lnTo>
                      <a:pt x="1320" y="4081"/>
                    </a:lnTo>
                    <a:lnTo>
                      <a:pt x="1324" y="4089"/>
                    </a:lnTo>
                    <a:lnTo>
                      <a:pt x="1325" y="4097"/>
                    </a:lnTo>
                    <a:lnTo>
                      <a:pt x="1327" y="4104"/>
                    </a:lnTo>
                    <a:lnTo>
                      <a:pt x="1331" y="4114"/>
                    </a:lnTo>
                    <a:lnTo>
                      <a:pt x="1333" y="4122"/>
                    </a:lnTo>
                    <a:lnTo>
                      <a:pt x="1335" y="4131"/>
                    </a:lnTo>
                    <a:lnTo>
                      <a:pt x="1329" y="4141"/>
                    </a:lnTo>
                    <a:lnTo>
                      <a:pt x="1322" y="4149"/>
                    </a:lnTo>
                    <a:lnTo>
                      <a:pt x="1314" y="4156"/>
                    </a:lnTo>
                    <a:lnTo>
                      <a:pt x="1304" y="4160"/>
                    </a:lnTo>
                    <a:lnTo>
                      <a:pt x="1295" y="4164"/>
                    </a:lnTo>
                    <a:lnTo>
                      <a:pt x="1285" y="4168"/>
                    </a:lnTo>
                    <a:lnTo>
                      <a:pt x="1274" y="4172"/>
                    </a:lnTo>
                    <a:lnTo>
                      <a:pt x="1264" y="4174"/>
                    </a:lnTo>
                    <a:lnTo>
                      <a:pt x="1253" y="4175"/>
                    </a:lnTo>
                    <a:lnTo>
                      <a:pt x="1245" y="4175"/>
                    </a:lnTo>
                    <a:lnTo>
                      <a:pt x="1235" y="4175"/>
                    </a:lnTo>
                    <a:lnTo>
                      <a:pt x="1228" y="4172"/>
                    </a:lnTo>
                    <a:lnTo>
                      <a:pt x="1220" y="4170"/>
                    </a:lnTo>
                    <a:lnTo>
                      <a:pt x="1214" y="4164"/>
                    </a:lnTo>
                    <a:lnTo>
                      <a:pt x="1208" y="4158"/>
                    </a:lnTo>
                    <a:lnTo>
                      <a:pt x="1203" y="4152"/>
                    </a:lnTo>
                    <a:lnTo>
                      <a:pt x="1193" y="4137"/>
                    </a:lnTo>
                    <a:lnTo>
                      <a:pt x="1185" y="4122"/>
                    </a:lnTo>
                    <a:lnTo>
                      <a:pt x="1176" y="4106"/>
                    </a:lnTo>
                    <a:lnTo>
                      <a:pt x="1168" y="4095"/>
                    </a:lnTo>
                    <a:lnTo>
                      <a:pt x="1164" y="4087"/>
                    </a:lnTo>
                    <a:lnTo>
                      <a:pt x="1162" y="4081"/>
                    </a:lnTo>
                    <a:lnTo>
                      <a:pt x="1159" y="4074"/>
                    </a:lnTo>
                    <a:lnTo>
                      <a:pt x="1157" y="4066"/>
                    </a:lnTo>
                    <a:lnTo>
                      <a:pt x="1155" y="4060"/>
                    </a:lnTo>
                    <a:lnTo>
                      <a:pt x="1153" y="4053"/>
                    </a:lnTo>
                    <a:lnTo>
                      <a:pt x="1153" y="4045"/>
                    </a:lnTo>
                    <a:lnTo>
                      <a:pt x="1153" y="4037"/>
                    </a:lnTo>
                    <a:lnTo>
                      <a:pt x="1157" y="4035"/>
                    </a:lnTo>
                    <a:lnTo>
                      <a:pt x="1160" y="4035"/>
                    </a:lnTo>
                    <a:lnTo>
                      <a:pt x="1166" y="4035"/>
                    </a:lnTo>
                    <a:lnTo>
                      <a:pt x="1170" y="4033"/>
                    </a:lnTo>
                    <a:lnTo>
                      <a:pt x="1174" y="4033"/>
                    </a:lnTo>
                    <a:lnTo>
                      <a:pt x="1178" y="4031"/>
                    </a:lnTo>
                    <a:lnTo>
                      <a:pt x="1180" y="4030"/>
                    </a:lnTo>
                    <a:lnTo>
                      <a:pt x="1184" y="4026"/>
                    </a:lnTo>
                    <a:close/>
                    <a:moveTo>
                      <a:pt x="1258" y="4076"/>
                    </a:moveTo>
                    <a:lnTo>
                      <a:pt x="1262" y="4076"/>
                    </a:lnTo>
                    <a:lnTo>
                      <a:pt x="1266" y="4076"/>
                    </a:lnTo>
                    <a:lnTo>
                      <a:pt x="1270" y="4078"/>
                    </a:lnTo>
                    <a:lnTo>
                      <a:pt x="1274" y="4079"/>
                    </a:lnTo>
                    <a:lnTo>
                      <a:pt x="1278" y="4081"/>
                    </a:lnTo>
                    <a:lnTo>
                      <a:pt x="1281" y="4081"/>
                    </a:lnTo>
                    <a:lnTo>
                      <a:pt x="1287" y="4083"/>
                    </a:lnTo>
                    <a:lnTo>
                      <a:pt x="1291" y="4083"/>
                    </a:lnTo>
                    <a:lnTo>
                      <a:pt x="1295" y="4085"/>
                    </a:lnTo>
                    <a:lnTo>
                      <a:pt x="1299" y="4089"/>
                    </a:lnTo>
                    <a:lnTo>
                      <a:pt x="1301" y="4095"/>
                    </a:lnTo>
                    <a:lnTo>
                      <a:pt x="1301" y="4099"/>
                    </a:lnTo>
                    <a:lnTo>
                      <a:pt x="1301" y="4104"/>
                    </a:lnTo>
                    <a:lnTo>
                      <a:pt x="1301" y="4110"/>
                    </a:lnTo>
                    <a:lnTo>
                      <a:pt x="1299" y="4114"/>
                    </a:lnTo>
                    <a:lnTo>
                      <a:pt x="1297" y="4118"/>
                    </a:lnTo>
                    <a:lnTo>
                      <a:pt x="1295" y="4124"/>
                    </a:lnTo>
                    <a:lnTo>
                      <a:pt x="1291" y="4127"/>
                    </a:lnTo>
                    <a:lnTo>
                      <a:pt x="1289" y="4129"/>
                    </a:lnTo>
                    <a:lnTo>
                      <a:pt x="1285" y="4131"/>
                    </a:lnTo>
                    <a:lnTo>
                      <a:pt x="1278" y="4133"/>
                    </a:lnTo>
                    <a:lnTo>
                      <a:pt x="1268" y="4133"/>
                    </a:lnTo>
                    <a:lnTo>
                      <a:pt x="1258" y="4131"/>
                    </a:lnTo>
                    <a:lnTo>
                      <a:pt x="1249" y="4131"/>
                    </a:lnTo>
                    <a:lnTo>
                      <a:pt x="1241" y="4133"/>
                    </a:lnTo>
                    <a:lnTo>
                      <a:pt x="1233" y="4139"/>
                    </a:lnTo>
                    <a:lnTo>
                      <a:pt x="1228" y="4139"/>
                    </a:lnTo>
                    <a:lnTo>
                      <a:pt x="1222" y="4139"/>
                    </a:lnTo>
                    <a:lnTo>
                      <a:pt x="1216" y="4139"/>
                    </a:lnTo>
                    <a:lnTo>
                      <a:pt x="1210" y="4137"/>
                    </a:lnTo>
                    <a:lnTo>
                      <a:pt x="1205" y="4135"/>
                    </a:lnTo>
                    <a:lnTo>
                      <a:pt x="1201" y="4133"/>
                    </a:lnTo>
                    <a:lnTo>
                      <a:pt x="1197" y="4129"/>
                    </a:lnTo>
                    <a:lnTo>
                      <a:pt x="1193" y="4126"/>
                    </a:lnTo>
                    <a:lnTo>
                      <a:pt x="1195" y="4118"/>
                    </a:lnTo>
                    <a:lnTo>
                      <a:pt x="1197" y="4114"/>
                    </a:lnTo>
                    <a:lnTo>
                      <a:pt x="1201" y="4110"/>
                    </a:lnTo>
                    <a:lnTo>
                      <a:pt x="1205" y="4106"/>
                    </a:lnTo>
                    <a:lnTo>
                      <a:pt x="1214" y="4103"/>
                    </a:lnTo>
                    <a:lnTo>
                      <a:pt x="1226" y="4101"/>
                    </a:lnTo>
                    <a:lnTo>
                      <a:pt x="1235" y="4097"/>
                    </a:lnTo>
                    <a:lnTo>
                      <a:pt x="1245" y="4093"/>
                    </a:lnTo>
                    <a:lnTo>
                      <a:pt x="1251" y="4091"/>
                    </a:lnTo>
                    <a:lnTo>
                      <a:pt x="1253" y="4087"/>
                    </a:lnTo>
                    <a:lnTo>
                      <a:pt x="1256" y="4081"/>
                    </a:lnTo>
                    <a:lnTo>
                      <a:pt x="1258" y="4076"/>
                    </a:lnTo>
                    <a:close/>
                    <a:moveTo>
                      <a:pt x="1203" y="4479"/>
                    </a:moveTo>
                    <a:lnTo>
                      <a:pt x="1212" y="4469"/>
                    </a:lnTo>
                    <a:lnTo>
                      <a:pt x="1222" y="4460"/>
                    </a:lnTo>
                    <a:lnTo>
                      <a:pt x="1231" y="4452"/>
                    </a:lnTo>
                    <a:lnTo>
                      <a:pt x="1241" y="4442"/>
                    </a:lnTo>
                    <a:lnTo>
                      <a:pt x="1251" y="4433"/>
                    </a:lnTo>
                    <a:lnTo>
                      <a:pt x="1256" y="4421"/>
                    </a:lnTo>
                    <a:lnTo>
                      <a:pt x="1258" y="4415"/>
                    </a:lnTo>
                    <a:lnTo>
                      <a:pt x="1258" y="4408"/>
                    </a:lnTo>
                    <a:lnTo>
                      <a:pt x="1258" y="4400"/>
                    </a:lnTo>
                    <a:lnTo>
                      <a:pt x="1256" y="4392"/>
                    </a:lnTo>
                    <a:lnTo>
                      <a:pt x="1253" y="4389"/>
                    </a:lnTo>
                    <a:lnTo>
                      <a:pt x="1247" y="4385"/>
                    </a:lnTo>
                    <a:lnTo>
                      <a:pt x="1241" y="4381"/>
                    </a:lnTo>
                    <a:lnTo>
                      <a:pt x="1235" y="4379"/>
                    </a:lnTo>
                    <a:lnTo>
                      <a:pt x="1230" y="4379"/>
                    </a:lnTo>
                    <a:lnTo>
                      <a:pt x="1222" y="4379"/>
                    </a:lnTo>
                    <a:lnTo>
                      <a:pt x="1216" y="4379"/>
                    </a:lnTo>
                    <a:lnTo>
                      <a:pt x="1208" y="4381"/>
                    </a:lnTo>
                    <a:lnTo>
                      <a:pt x="1208" y="4381"/>
                    </a:lnTo>
                    <a:lnTo>
                      <a:pt x="1207" y="4383"/>
                    </a:lnTo>
                    <a:lnTo>
                      <a:pt x="1203" y="4385"/>
                    </a:lnTo>
                    <a:lnTo>
                      <a:pt x="1201" y="4385"/>
                    </a:lnTo>
                    <a:lnTo>
                      <a:pt x="1199" y="4385"/>
                    </a:lnTo>
                    <a:lnTo>
                      <a:pt x="1197" y="4385"/>
                    </a:lnTo>
                    <a:lnTo>
                      <a:pt x="1195" y="4385"/>
                    </a:lnTo>
                    <a:lnTo>
                      <a:pt x="1193" y="4383"/>
                    </a:lnTo>
                    <a:lnTo>
                      <a:pt x="1193" y="4381"/>
                    </a:lnTo>
                    <a:lnTo>
                      <a:pt x="1191" y="4381"/>
                    </a:lnTo>
                    <a:lnTo>
                      <a:pt x="1191" y="4379"/>
                    </a:lnTo>
                    <a:lnTo>
                      <a:pt x="1189" y="4377"/>
                    </a:lnTo>
                    <a:lnTo>
                      <a:pt x="1189" y="4375"/>
                    </a:lnTo>
                    <a:lnTo>
                      <a:pt x="1189" y="4375"/>
                    </a:lnTo>
                    <a:lnTo>
                      <a:pt x="1189" y="4373"/>
                    </a:lnTo>
                    <a:lnTo>
                      <a:pt x="1189" y="4371"/>
                    </a:lnTo>
                    <a:lnTo>
                      <a:pt x="1197" y="4367"/>
                    </a:lnTo>
                    <a:lnTo>
                      <a:pt x="1203" y="4367"/>
                    </a:lnTo>
                    <a:lnTo>
                      <a:pt x="1210" y="4367"/>
                    </a:lnTo>
                    <a:lnTo>
                      <a:pt x="1218" y="4367"/>
                    </a:lnTo>
                    <a:lnTo>
                      <a:pt x="1224" y="4369"/>
                    </a:lnTo>
                    <a:lnTo>
                      <a:pt x="1231" y="4369"/>
                    </a:lnTo>
                    <a:lnTo>
                      <a:pt x="1239" y="4367"/>
                    </a:lnTo>
                    <a:lnTo>
                      <a:pt x="1247" y="4366"/>
                    </a:lnTo>
                    <a:lnTo>
                      <a:pt x="1254" y="4358"/>
                    </a:lnTo>
                    <a:lnTo>
                      <a:pt x="1260" y="4350"/>
                    </a:lnTo>
                    <a:lnTo>
                      <a:pt x="1266" y="4342"/>
                    </a:lnTo>
                    <a:lnTo>
                      <a:pt x="1268" y="4333"/>
                    </a:lnTo>
                    <a:lnTo>
                      <a:pt x="1270" y="4323"/>
                    </a:lnTo>
                    <a:lnTo>
                      <a:pt x="1270" y="4314"/>
                    </a:lnTo>
                    <a:lnTo>
                      <a:pt x="1270" y="4304"/>
                    </a:lnTo>
                    <a:lnTo>
                      <a:pt x="1268" y="4294"/>
                    </a:lnTo>
                    <a:lnTo>
                      <a:pt x="1276" y="4298"/>
                    </a:lnTo>
                    <a:lnTo>
                      <a:pt x="1283" y="4300"/>
                    </a:lnTo>
                    <a:lnTo>
                      <a:pt x="1293" y="4302"/>
                    </a:lnTo>
                    <a:lnTo>
                      <a:pt x="1301" y="4302"/>
                    </a:lnTo>
                    <a:lnTo>
                      <a:pt x="1308" y="4302"/>
                    </a:lnTo>
                    <a:lnTo>
                      <a:pt x="1318" y="4300"/>
                    </a:lnTo>
                    <a:lnTo>
                      <a:pt x="1324" y="4296"/>
                    </a:lnTo>
                    <a:lnTo>
                      <a:pt x="1329" y="4293"/>
                    </a:lnTo>
                    <a:lnTo>
                      <a:pt x="1333" y="4300"/>
                    </a:lnTo>
                    <a:lnTo>
                      <a:pt x="1339" y="4310"/>
                    </a:lnTo>
                    <a:lnTo>
                      <a:pt x="1343" y="4319"/>
                    </a:lnTo>
                    <a:lnTo>
                      <a:pt x="1345" y="4331"/>
                    </a:lnTo>
                    <a:lnTo>
                      <a:pt x="1347" y="4342"/>
                    </a:lnTo>
                    <a:lnTo>
                      <a:pt x="1349" y="4356"/>
                    </a:lnTo>
                    <a:lnTo>
                      <a:pt x="1347" y="4367"/>
                    </a:lnTo>
                    <a:lnTo>
                      <a:pt x="1343" y="4379"/>
                    </a:lnTo>
                    <a:lnTo>
                      <a:pt x="1343" y="4379"/>
                    </a:lnTo>
                    <a:lnTo>
                      <a:pt x="1341" y="4379"/>
                    </a:lnTo>
                    <a:lnTo>
                      <a:pt x="1341" y="4379"/>
                    </a:lnTo>
                    <a:lnTo>
                      <a:pt x="1341" y="4381"/>
                    </a:lnTo>
                    <a:lnTo>
                      <a:pt x="1339" y="4381"/>
                    </a:lnTo>
                    <a:lnTo>
                      <a:pt x="1339" y="4381"/>
                    </a:lnTo>
                    <a:lnTo>
                      <a:pt x="1339" y="4383"/>
                    </a:lnTo>
                    <a:lnTo>
                      <a:pt x="1337" y="4383"/>
                    </a:lnTo>
                    <a:lnTo>
                      <a:pt x="1343" y="4398"/>
                    </a:lnTo>
                    <a:lnTo>
                      <a:pt x="1349" y="4413"/>
                    </a:lnTo>
                    <a:lnTo>
                      <a:pt x="1356" y="4427"/>
                    </a:lnTo>
                    <a:lnTo>
                      <a:pt x="1362" y="4442"/>
                    </a:lnTo>
                    <a:lnTo>
                      <a:pt x="1368" y="4456"/>
                    </a:lnTo>
                    <a:lnTo>
                      <a:pt x="1373" y="4471"/>
                    </a:lnTo>
                    <a:lnTo>
                      <a:pt x="1373" y="4485"/>
                    </a:lnTo>
                    <a:lnTo>
                      <a:pt x="1372" y="4500"/>
                    </a:lnTo>
                    <a:lnTo>
                      <a:pt x="1372" y="4502"/>
                    </a:lnTo>
                    <a:lnTo>
                      <a:pt x="1370" y="4502"/>
                    </a:lnTo>
                    <a:lnTo>
                      <a:pt x="1368" y="4502"/>
                    </a:lnTo>
                    <a:lnTo>
                      <a:pt x="1366" y="4502"/>
                    </a:lnTo>
                    <a:lnTo>
                      <a:pt x="1364" y="4502"/>
                    </a:lnTo>
                    <a:lnTo>
                      <a:pt x="1364" y="4502"/>
                    </a:lnTo>
                    <a:lnTo>
                      <a:pt x="1362" y="4502"/>
                    </a:lnTo>
                    <a:lnTo>
                      <a:pt x="1360" y="4502"/>
                    </a:lnTo>
                    <a:lnTo>
                      <a:pt x="1354" y="4494"/>
                    </a:lnTo>
                    <a:lnTo>
                      <a:pt x="1350" y="4485"/>
                    </a:lnTo>
                    <a:lnTo>
                      <a:pt x="1349" y="4475"/>
                    </a:lnTo>
                    <a:lnTo>
                      <a:pt x="1347" y="4465"/>
                    </a:lnTo>
                    <a:lnTo>
                      <a:pt x="1345" y="4454"/>
                    </a:lnTo>
                    <a:lnTo>
                      <a:pt x="1341" y="4444"/>
                    </a:lnTo>
                    <a:lnTo>
                      <a:pt x="1337" y="4437"/>
                    </a:lnTo>
                    <a:lnTo>
                      <a:pt x="1327" y="4429"/>
                    </a:lnTo>
                    <a:lnTo>
                      <a:pt x="1324" y="4429"/>
                    </a:lnTo>
                    <a:lnTo>
                      <a:pt x="1318" y="4431"/>
                    </a:lnTo>
                    <a:lnTo>
                      <a:pt x="1314" y="4433"/>
                    </a:lnTo>
                    <a:lnTo>
                      <a:pt x="1310" y="4437"/>
                    </a:lnTo>
                    <a:lnTo>
                      <a:pt x="1306" y="4438"/>
                    </a:lnTo>
                    <a:lnTo>
                      <a:pt x="1302" y="4442"/>
                    </a:lnTo>
                    <a:lnTo>
                      <a:pt x="1301" y="4446"/>
                    </a:lnTo>
                    <a:lnTo>
                      <a:pt x="1299" y="4452"/>
                    </a:lnTo>
                    <a:lnTo>
                      <a:pt x="1301" y="4473"/>
                    </a:lnTo>
                    <a:lnTo>
                      <a:pt x="1302" y="4494"/>
                    </a:lnTo>
                    <a:lnTo>
                      <a:pt x="1306" y="4515"/>
                    </a:lnTo>
                    <a:lnTo>
                      <a:pt x="1308" y="4536"/>
                    </a:lnTo>
                    <a:lnTo>
                      <a:pt x="1310" y="4557"/>
                    </a:lnTo>
                    <a:lnTo>
                      <a:pt x="1314" y="4579"/>
                    </a:lnTo>
                    <a:lnTo>
                      <a:pt x="1316" y="4600"/>
                    </a:lnTo>
                    <a:lnTo>
                      <a:pt x="1320" y="4619"/>
                    </a:lnTo>
                    <a:lnTo>
                      <a:pt x="1322" y="4619"/>
                    </a:lnTo>
                    <a:lnTo>
                      <a:pt x="1322" y="4621"/>
                    </a:lnTo>
                    <a:lnTo>
                      <a:pt x="1320" y="4621"/>
                    </a:lnTo>
                    <a:lnTo>
                      <a:pt x="1318" y="4623"/>
                    </a:lnTo>
                    <a:lnTo>
                      <a:pt x="1318" y="4623"/>
                    </a:lnTo>
                    <a:lnTo>
                      <a:pt x="1316" y="4623"/>
                    </a:lnTo>
                    <a:lnTo>
                      <a:pt x="1314" y="4623"/>
                    </a:lnTo>
                    <a:lnTo>
                      <a:pt x="1312" y="4623"/>
                    </a:lnTo>
                    <a:lnTo>
                      <a:pt x="1310" y="4623"/>
                    </a:lnTo>
                    <a:lnTo>
                      <a:pt x="1301" y="4613"/>
                    </a:lnTo>
                    <a:lnTo>
                      <a:pt x="1293" y="4604"/>
                    </a:lnTo>
                    <a:lnTo>
                      <a:pt x="1287" y="4592"/>
                    </a:lnTo>
                    <a:lnTo>
                      <a:pt x="1283" y="4580"/>
                    </a:lnTo>
                    <a:lnTo>
                      <a:pt x="1281" y="4567"/>
                    </a:lnTo>
                    <a:lnTo>
                      <a:pt x="1281" y="4554"/>
                    </a:lnTo>
                    <a:lnTo>
                      <a:pt x="1281" y="4540"/>
                    </a:lnTo>
                    <a:lnTo>
                      <a:pt x="1283" y="4527"/>
                    </a:lnTo>
                    <a:lnTo>
                      <a:pt x="1287" y="4519"/>
                    </a:lnTo>
                    <a:lnTo>
                      <a:pt x="1289" y="4511"/>
                    </a:lnTo>
                    <a:lnTo>
                      <a:pt x="1289" y="4504"/>
                    </a:lnTo>
                    <a:lnTo>
                      <a:pt x="1289" y="4496"/>
                    </a:lnTo>
                    <a:lnTo>
                      <a:pt x="1287" y="4488"/>
                    </a:lnTo>
                    <a:lnTo>
                      <a:pt x="1285" y="4483"/>
                    </a:lnTo>
                    <a:lnTo>
                      <a:pt x="1283" y="4475"/>
                    </a:lnTo>
                    <a:lnTo>
                      <a:pt x="1279" y="4467"/>
                    </a:lnTo>
                    <a:lnTo>
                      <a:pt x="1278" y="4463"/>
                    </a:lnTo>
                    <a:lnTo>
                      <a:pt x="1274" y="4461"/>
                    </a:lnTo>
                    <a:lnTo>
                      <a:pt x="1272" y="4461"/>
                    </a:lnTo>
                    <a:lnTo>
                      <a:pt x="1268" y="4461"/>
                    </a:lnTo>
                    <a:lnTo>
                      <a:pt x="1266" y="4461"/>
                    </a:lnTo>
                    <a:lnTo>
                      <a:pt x="1262" y="4461"/>
                    </a:lnTo>
                    <a:lnTo>
                      <a:pt x="1258" y="4463"/>
                    </a:lnTo>
                    <a:lnTo>
                      <a:pt x="1254" y="4463"/>
                    </a:lnTo>
                    <a:lnTo>
                      <a:pt x="1247" y="4473"/>
                    </a:lnTo>
                    <a:lnTo>
                      <a:pt x="1239" y="4483"/>
                    </a:lnTo>
                    <a:lnTo>
                      <a:pt x="1230" y="4492"/>
                    </a:lnTo>
                    <a:lnTo>
                      <a:pt x="1220" y="4502"/>
                    </a:lnTo>
                    <a:lnTo>
                      <a:pt x="1210" y="4509"/>
                    </a:lnTo>
                    <a:lnTo>
                      <a:pt x="1201" y="4519"/>
                    </a:lnTo>
                    <a:lnTo>
                      <a:pt x="1191" y="4525"/>
                    </a:lnTo>
                    <a:lnTo>
                      <a:pt x="1182" y="4533"/>
                    </a:lnTo>
                    <a:lnTo>
                      <a:pt x="1178" y="4533"/>
                    </a:lnTo>
                    <a:lnTo>
                      <a:pt x="1176" y="4533"/>
                    </a:lnTo>
                    <a:lnTo>
                      <a:pt x="1172" y="4533"/>
                    </a:lnTo>
                    <a:lnTo>
                      <a:pt x="1170" y="4533"/>
                    </a:lnTo>
                    <a:lnTo>
                      <a:pt x="1168" y="4531"/>
                    </a:lnTo>
                    <a:lnTo>
                      <a:pt x="1164" y="4531"/>
                    </a:lnTo>
                    <a:lnTo>
                      <a:pt x="1162" y="4529"/>
                    </a:lnTo>
                    <a:lnTo>
                      <a:pt x="1160" y="4527"/>
                    </a:lnTo>
                    <a:lnTo>
                      <a:pt x="1160" y="4525"/>
                    </a:lnTo>
                    <a:lnTo>
                      <a:pt x="1160" y="4521"/>
                    </a:lnTo>
                    <a:lnTo>
                      <a:pt x="1160" y="4519"/>
                    </a:lnTo>
                    <a:lnTo>
                      <a:pt x="1159" y="4517"/>
                    </a:lnTo>
                    <a:lnTo>
                      <a:pt x="1159" y="4515"/>
                    </a:lnTo>
                    <a:lnTo>
                      <a:pt x="1159" y="4513"/>
                    </a:lnTo>
                    <a:lnTo>
                      <a:pt x="1159" y="4511"/>
                    </a:lnTo>
                    <a:lnTo>
                      <a:pt x="1160" y="4509"/>
                    </a:lnTo>
                    <a:lnTo>
                      <a:pt x="1164" y="4504"/>
                    </a:lnTo>
                    <a:lnTo>
                      <a:pt x="1168" y="4498"/>
                    </a:lnTo>
                    <a:lnTo>
                      <a:pt x="1174" y="4494"/>
                    </a:lnTo>
                    <a:lnTo>
                      <a:pt x="1180" y="4492"/>
                    </a:lnTo>
                    <a:lnTo>
                      <a:pt x="1185" y="4488"/>
                    </a:lnTo>
                    <a:lnTo>
                      <a:pt x="1193" y="4486"/>
                    </a:lnTo>
                    <a:lnTo>
                      <a:pt x="1199" y="4483"/>
                    </a:lnTo>
                    <a:lnTo>
                      <a:pt x="1203" y="4479"/>
                    </a:lnTo>
                    <a:close/>
                    <a:moveTo>
                      <a:pt x="1333" y="4212"/>
                    </a:moveTo>
                    <a:lnTo>
                      <a:pt x="1335" y="4218"/>
                    </a:lnTo>
                    <a:lnTo>
                      <a:pt x="1335" y="4222"/>
                    </a:lnTo>
                    <a:lnTo>
                      <a:pt x="1333" y="4225"/>
                    </a:lnTo>
                    <a:lnTo>
                      <a:pt x="1329" y="4229"/>
                    </a:lnTo>
                    <a:lnTo>
                      <a:pt x="1324" y="4231"/>
                    </a:lnTo>
                    <a:lnTo>
                      <a:pt x="1320" y="4233"/>
                    </a:lnTo>
                    <a:lnTo>
                      <a:pt x="1314" y="4233"/>
                    </a:lnTo>
                    <a:lnTo>
                      <a:pt x="1310" y="4235"/>
                    </a:lnTo>
                    <a:lnTo>
                      <a:pt x="1308" y="4235"/>
                    </a:lnTo>
                    <a:lnTo>
                      <a:pt x="1306" y="4235"/>
                    </a:lnTo>
                    <a:lnTo>
                      <a:pt x="1304" y="4235"/>
                    </a:lnTo>
                    <a:lnTo>
                      <a:pt x="1302" y="4235"/>
                    </a:lnTo>
                    <a:lnTo>
                      <a:pt x="1302" y="4235"/>
                    </a:lnTo>
                    <a:lnTo>
                      <a:pt x="1301" y="4233"/>
                    </a:lnTo>
                    <a:lnTo>
                      <a:pt x="1301" y="4233"/>
                    </a:lnTo>
                    <a:lnTo>
                      <a:pt x="1301" y="4231"/>
                    </a:lnTo>
                    <a:lnTo>
                      <a:pt x="1301" y="4225"/>
                    </a:lnTo>
                    <a:lnTo>
                      <a:pt x="1304" y="4223"/>
                    </a:lnTo>
                    <a:lnTo>
                      <a:pt x="1308" y="4222"/>
                    </a:lnTo>
                    <a:lnTo>
                      <a:pt x="1312" y="4220"/>
                    </a:lnTo>
                    <a:lnTo>
                      <a:pt x="1318" y="4218"/>
                    </a:lnTo>
                    <a:lnTo>
                      <a:pt x="1324" y="4216"/>
                    </a:lnTo>
                    <a:lnTo>
                      <a:pt x="1327" y="4214"/>
                    </a:lnTo>
                    <a:lnTo>
                      <a:pt x="1333" y="4212"/>
                    </a:lnTo>
                    <a:close/>
                    <a:moveTo>
                      <a:pt x="1631" y="1880"/>
                    </a:moveTo>
                    <a:lnTo>
                      <a:pt x="1634" y="1874"/>
                    </a:lnTo>
                    <a:lnTo>
                      <a:pt x="1638" y="1866"/>
                    </a:lnTo>
                    <a:lnTo>
                      <a:pt x="1642" y="1860"/>
                    </a:lnTo>
                    <a:lnTo>
                      <a:pt x="1646" y="1855"/>
                    </a:lnTo>
                    <a:lnTo>
                      <a:pt x="1650" y="1849"/>
                    </a:lnTo>
                    <a:lnTo>
                      <a:pt x="1655" y="1843"/>
                    </a:lnTo>
                    <a:lnTo>
                      <a:pt x="1661" y="1839"/>
                    </a:lnTo>
                    <a:lnTo>
                      <a:pt x="1667" y="1836"/>
                    </a:lnTo>
                    <a:lnTo>
                      <a:pt x="1675" y="1836"/>
                    </a:lnTo>
                    <a:lnTo>
                      <a:pt x="1680" y="1836"/>
                    </a:lnTo>
                    <a:lnTo>
                      <a:pt x="1688" y="1834"/>
                    </a:lnTo>
                    <a:lnTo>
                      <a:pt x="1694" y="1834"/>
                    </a:lnTo>
                    <a:lnTo>
                      <a:pt x="1700" y="1834"/>
                    </a:lnTo>
                    <a:lnTo>
                      <a:pt x="1705" y="1836"/>
                    </a:lnTo>
                    <a:lnTo>
                      <a:pt x="1711" y="1837"/>
                    </a:lnTo>
                    <a:lnTo>
                      <a:pt x="1715" y="1843"/>
                    </a:lnTo>
                    <a:lnTo>
                      <a:pt x="1703" y="1859"/>
                    </a:lnTo>
                    <a:lnTo>
                      <a:pt x="1688" y="1872"/>
                    </a:lnTo>
                    <a:lnTo>
                      <a:pt x="1673" y="1883"/>
                    </a:lnTo>
                    <a:lnTo>
                      <a:pt x="1655" y="1897"/>
                    </a:lnTo>
                    <a:lnTo>
                      <a:pt x="1642" y="1910"/>
                    </a:lnTo>
                    <a:lnTo>
                      <a:pt x="1629" y="1926"/>
                    </a:lnTo>
                    <a:lnTo>
                      <a:pt x="1623" y="1933"/>
                    </a:lnTo>
                    <a:lnTo>
                      <a:pt x="1619" y="1943"/>
                    </a:lnTo>
                    <a:lnTo>
                      <a:pt x="1615" y="1953"/>
                    </a:lnTo>
                    <a:lnTo>
                      <a:pt x="1613" y="1962"/>
                    </a:lnTo>
                    <a:lnTo>
                      <a:pt x="1611" y="1962"/>
                    </a:lnTo>
                    <a:lnTo>
                      <a:pt x="1609" y="1964"/>
                    </a:lnTo>
                    <a:lnTo>
                      <a:pt x="1606" y="1964"/>
                    </a:lnTo>
                    <a:lnTo>
                      <a:pt x="1604" y="1966"/>
                    </a:lnTo>
                    <a:lnTo>
                      <a:pt x="1602" y="1968"/>
                    </a:lnTo>
                    <a:lnTo>
                      <a:pt x="1602" y="1970"/>
                    </a:lnTo>
                    <a:lnTo>
                      <a:pt x="1602" y="1972"/>
                    </a:lnTo>
                    <a:lnTo>
                      <a:pt x="1602" y="1976"/>
                    </a:lnTo>
                    <a:lnTo>
                      <a:pt x="1598" y="1978"/>
                    </a:lnTo>
                    <a:lnTo>
                      <a:pt x="1592" y="1979"/>
                    </a:lnTo>
                    <a:lnTo>
                      <a:pt x="1588" y="1983"/>
                    </a:lnTo>
                    <a:lnTo>
                      <a:pt x="1584" y="1985"/>
                    </a:lnTo>
                    <a:lnTo>
                      <a:pt x="1581" y="1989"/>
                    </a:lnTo>
                    <a:lnTo>
                      <a:pt x="1575" y="1991"/>
                    </a:lnTo>
                    <a:lnTo>
                      <a:pt x="1571" y="1991"/>
                    </a:lnTo>
                    <a:lnTo>
                      <a:pt x="1565" y="1991"/>
                    </a:lnTo>
                    <a:lnTo>
                      <a:pt x="1561" y="1987"/>
                    </a:lnTo>
                    <a:lnTo>
                      <a:pt x="1560" y="1983"/>
                    </a:lnTo>
                    <a:lnTo>
                      <a:pt x="1558" y="1979"/>
                    </a:lnTo>
                    <a:lnTo>
                      <a:pt x="1560" y="1974"/>
                    </a:lnTo>
                    <a:lnTo>
                      <a:pt x="1560" y="1970"/>
                    </a:lnTo>
                    <a:lnTo>
                      <a:pt x="1560" y="1966"/>
                    </a:lnTo>
                    <a:lnTo>
                      <a:pt x="1561" y="1960"/>
                    </a:lnTo>
                    <a:lnTo>
                      <a:pt x="1561" y="1956"/>
                    </a:lnTo>
                    <a:lnTo>
                      <a:pt x="1567" y="1945"/>
                    </a:lnTo>
                    <a:lnTo>
                      <a:pt x="1577" y="1935"/>
                    </a:lnTo>
                    <a:lnTo>
                      <a:pt x="1586" y="1926"/>
                    </a:lnTo>
                    <a:lnTo>
                      <a:pt x="1598" y="1918"/>
                    </a:lnTo>
                    <a:lnTo>
                      <a:pt x="1608" y="1910"/>
                    </a:lnTo>
                    <a:lnTo>
                      <a:pt x="1617" y="1903"/>
                    </a:lnTo>
                    <a:lnTo>
                      <a:pt x="1625" y="1893"/>
                    </a:lnTo>
                    <a:lnTo>
                      <a:pt x="1631" y="1880"/>
                    </a:lnTo>
                    <a:close/>
                    <a:moveTo>
                      <a:pt x="1379" y="1778"/>
                    </a:moveTo>
                    <a:lnTo>
                      <a:pt x="1391" y="1761"/>
                    </a:lnTo>
                    <a:lnTo>
                      <a:pt x="1402" y="1743"/>
                    </a:lnTo>
                    <a:lnTo>
                      <a:pt x="1418" y="1726"/>
                    </a:lnTo>
                    <a:lnTo>
                      <a:pt x="1433" y="1711"/>
                    </a:lnTo>
                    <a:lnTo>
                      <a:pt x="1452" y="1695"/>
                    </a:lnTo>
                    <a:lnTo>
                      <a:pt x="1471" y="1684"/>
                    </a:lnTo>
                    <a:lnTo>
                      <a:pt x="1490" y="1676"/>
                    </a:lnTo>
                    <a:lnTo>
                      <a:pt x="1512" y="1670"/>
                    </a:lnTo>
                    <a:lnTo>
                      <a:pt x="1531" y="1665"/>
                    </a:lnTo>
                    <a:lnTo>
                      <a:pt x="1548" y="1661"/>
                    </a:lnTo>
                    <a:lnTo>
                      <a:pt x="1567" y="1659"/>
                    </a:lnTo>
                    <a:lnTo>
                      <a:pt x="1584" y="1661"/>
                    </a:lnTo>
                    <a:lnTo>
                      <a:pt x="1600" y="1663"/>
                    </a:lnTo>
                    <a:lnTo>
                      <a:pt x="1617" y="1669"/>
                    </a:lnTo>
                    <a:lnTo>
                      <a:pt x="1632" y="1674"/>
                    </a:lnTo>
                    <a:lnTo>
                      <a:pt x="1648" y="1680"/>
                    </a:lnTo>
                    <a:lnTo>
                      <a:pt x="1678" y="1695"/>
                    </a:lnTo>
                    <a:lnTo>
                      <a:pt x="1707" y="1713"/>
                    </a:lnTo>
                    <a:lnTo>
                      <a:pt x="1738" y="1728"/>
                    </a:lnTo>
                    <a:lnTo>
                      <a:pt x="1771" y="1741"/>
                    </a:lnTo>
                    <a:lnTo>
                      <a:pt x="1746" y="1745"/>
                    </a:lnTo>
                    <a:lnTo>
                      <a:pt x="1723" y="1749"/>
                    </a:lnTo>
                    <a:lnTo>
                      <a:pt x="1700" y="1753"/>
                    </a:lnTo>
                    <a:lnTo>
                      <a:pt x="1677" y="1759"/>
                    </a:lnTo>
                    <a:lnTo>
                      <a:pt x="1655" y="1766"/>
                    </a:lnTo>
                    <a:lnTo>
                      <a:pt x="1636" y="1778"/>
                    </a:lnTo>
                    <a:lnTo>
                      <a:pt x="1627" y="1786"/>
                    </a:lnTo>
                    <a:lnTo>
                      <a:pt x="1617" y="1793"/>
                    </a:lnTo>
                    <a:lnTo>
                      <a:pt x="1609" y="1803"/>
                    </a:lnTo>
                    <a:lnTo>
                      <a:pt x="1602" y="1812"/>
                    </a:lnTo>
                    <a:lnTo>
                      <a:pt x="1594" y="1826"/>
                    </a:lnTo>
                    <a:lnTo>
                      <a:pt x="1586" y="1837"/>
                    </a:lnTo>
                    <a:lnTo>
                      <a:pt x="1577" y="1849"/>
                    </a:lnTo>
                    <a:lnTo>
                      <a:pt x="1565" y="1859"/>
                    </a:lnTo>
                    <a:lnTo>
                      <a:pt x="1542" y="1880"/>
                    </a:lnTo>
                    <a:lnTo>
                      <a:pt x="1519" y="1899"/>
                    </a:lnTo>
                    <a:lnTo>
                      <a:pt x="1508" y="1908"/>
                    </a:lnTo>
                    <a:lnTo>
                      <a:pt x="1498" y="1920"/>
                    </a:lnTo>
                    <a:lnTo>
                      <a:pt x="1490" y="1931"/>
                    </a:lnTo>
                    <a:lnTo>
                      <a:pt x="1483" y="1943"/>
                    </a:lnTo>
                    <a:lnTo>
                      <a:pt x="1477" y="1956"/>
                    </a:lnTo>
                    <a:lnTo>
                      <a:pt x="1475" y="1970"/>
                    </a:lnTo>
                    <a:lnTo>
                      <a:pt x="1473" y="1987"/>
                    </a:lnTo>
                    <a:lnTo>
                      <a:pt x="1475" y="2004"/>
                    </a:lnTo>
                    <a:lnTo>
                      <a:pt x="1479" y="2035"/>
                    </a:lnTo>
                    <a:lnTo>
                      <a:pt x="1467" y="2029"/>
                    </a:lnTo>
                    <a:lnTo>
                      <a:pt x="1456" y="2026"/>
                    </a:lnTo>
                    <a:lnTo>
                      <a:pt x="1444" y="2022"/>
                    </a:lnTo>
                    <a:lnTo>
                      <a:pt x="1431" y="2020"/>
                    </a:lnTo>
                    <a:lnTo>
                      <a:pt x="1419" y="2018"/>
                    </a:lnTo>
                    <a:lnTo>
                      <a:pt x="1406" y="2016"/>
                    </a:lnTo>
                    <a:lnTo>
                      <a:pt x="1393" y="2014"/>
                    </a:lnTo>
                    <a:lnTo>
                      <a:pt x="1381" y="2012"/>
                    </a:lnTo>
                    <a:lnTo>
                      <a:pt x="1375" y="1999"/>
                    </a:lnTo>
                    <a:lnTo>
                      <a:pt x="1368" y="1985"/>
                    </a:lnTo>
                    <a:lnTo>
                      <a:pt x="1358" y="1974"/>
                    </a:lnTo>
                    <a:lnTo>
                      <a:pt x="1347" y="1962"/>
                    </a:lnTo>
                    <a:lnTo>
                      <a:pt x="1337" y="1951"/>
                    </a:lnTo>
                    <a:lnTo>
                      <a:pt x="1325" y="1939"/>
                    </a:lnTo>
                    <a:lnTo>
                      <a:pt x="1318" y="1926"/>
                    </a:lnTo>
                    <a:lnTo>
                      <a:pt x="1310" y="1912"/>
                    </a:lnTo>
                    <a:lnTo>
                      <a:pt x="1318" y="1895"/>
                    </a:lnTo>
                    <a:lnTo>
                      <a:pt x="1325" y="1878"/>
                    </a:lnTo>
                    <a:lnTo>
                      <a:pt x="1331" y="1860"/>
                    </a:lnTo>
                    <a:lnTo>
                      <a:pt x="1339" y="1843"/>
                    </a:lnTo>
                    <a:lnTo>
                      <a:pt x="1345" y="1826"/>
                    </a:lnTo>
                    <a:lnTo>
                      <a:pt x="1354" y="1809"/>
                    </a:lnTo>
                    <a:lnTo>
                      <a:pt x="1366" y="1793"/>
                    </a:lnTo>
                    <a:lnTo>
                      <a:pt x="1379" y="1778"/>
                    </a:lnTo>
                    <a:close/>
                    <a:moveTo>
                      <a:pt x="1477" y="1716"/>
                    </a:moveTo>
                    <a:lnTo>
                      <a:pt x="1489" y="1711"/>
                    </a:lnTo>
                    <a:lnTo>
                      <a:pt x="1500" y="1707"/>
                    </a:lnTo>
                    <a:lnTo>
                      <a:pt x="1513" y="1703"/>
                    </a:lnTo>
                    <a:lnTo>
                      <a:pt x="1527" y="1703"/>
                    </a:lnTo>
                    <a:lnTo>
                      <a:pt x="1542" y="1703"/>
                    </a:lnTo>
                    <a:lnTo>
                      <a:pt x="1556" y="1705"/>
                    </a:lnTo>
                    <a:lnTo>
                      <a:pt x="1567" y="1711"/>
                    </a:lnTo>
                    <a:lnTo>
                      <a:pt x="1579" y="1718"/>
                    </a:lnTo>
                    <a:lnTo>
                      <a:pt x="1581" y="1722"/>
                    </a:lnTo>
                    <a:lnTo>
                      <a:pt x="1584" y="1726"/>
                    </a:lnTo>
                    <a:lnTo>
                      <a:pt x="1586" y="1732"/>
                    </a:lnTo>
                    <a:lnTo>
                      <a:pt x="1586" y="1738"/>
                    </a:lnTo>
                    <a:lnTo>
                      <a:pt x="1588" y="1741"/>
                    </a:lnTo>
                    <a:lnTo>
                      <a:pt x="1586" y="1747"/>
                    </a:lnTo>
                    <a:lnTo>
                      <a:pt x="1586" y="1753"/>
                    </a:lnTo>
                    <a:lnTo>
                      <a:pt x="1584" y="1759"/>
                    </a:lnTo>
                    <a:lnTo>
                      <a:pt x="1583" y="1763"/>
                    </a:lnTo>
                    <a:lnTo>
                      <a:pt x="1581" y="1766"/>
                    </a:lnTo>
                    <a:lnTo>
                      <a:pt x="1579" y="1768"/>
                    </a:lnTo>
                    <a:lnTo>
                      <a:pt x="1577" y="1772"/>
                    </a:lnTo>
                    <a:lnTo>
                      <a:pt x="1573" y="1776"/>
                    </a:lnTo>
                    <a:lnTo>
                      <a:pt x="1571" y="1780"/>
                    </a:lnTo>
                    <a:lnTo>
                      <a:pt x="1567" y="1782"/>
                    </a:lnTo>
                    <a:lnTo>
                      <a:pt x="1563" y="1786"/>
                    </a:lnTo>
                    <a:lnTo>
                      <a:pt x="1565" y="1786"/>
                    </a:lnTo>
                    <a:lnTo>
                      <a:pt x="1565" y="1786"/>
                    </a:lnTo>
                    <a:lnTo>
                      <a:pt x="1565" y="1788"/>
                    </a:lnTo>
                    <a:lnTo>
                      <a:pt x="1565" y="1788"/>
                    </a:lnTo>
                    <a:lnTo>
                      <a:pt x="1565" y="1788"/>
                    </a:lnTo>
                    <a:lnTo>
                      <a:pt x="1567" y="1788"/>
                    </a:lnTo>
                    <a:lnTo>
                      <a:pt x="1567" y="1788"/>
                    </a:lnTo>
                    <a:lnTo>
                      <a:pt x="1567" y="1788"/>
                    </a:lnTo>
                    <a:lnTo>
                      <a:pt x="1567" y="1788"/>
                    </a:lnTo>
                    <a:lnTo>
                      <a:pt x="1567" y="1789"/>
                    </a:lnTo>
                    <a:lnTo>
                      <a:pt x="1567" y="1789"/>
                    </a:lnTo>
                    <a:lnTo>
                      <a:pt x="1567" y="1791"/>
                    </a:lnTo>
                    <a:lnTo>
                      <a:pt x="1565" y="1791"/>
                    </a:lnTo>
                    <a:lnTo>
                      <a:pt x="1565" y="1791"/>
                    </a:lnTo>
                    <a:lnTo>
                      <a:pt x="1565" y="1791"/>
                    </a:lnTo>
                    <a:lnTo>
                      <a:pt x="1563" y="1793"/>
                    </a:lnTo>
                    <a:lnTo>
                      <a:pt x="1563" y="1791"/>
                    </a:lnTo>
                    <a:lnTo>
                      <a:pt x="1556" y="1791"/>
                    </a:lnTo>
                    <a:lnTo>
                      <a:pt x="1544" y="1799"/>
                    </a:lnTo>
                    <a:lnTo>
                      <a:pt x="1533" y="1807"/>
                    </a:lnTo>
                    <a:lnTo>
                      <a:pt x="1519" y="1814"/>
                    </a:lnTo>
                    <a:lnTo>
                      <a:pt x="1508" y="1824"/>
                    </a:lnTo>
                    <a:lnTo>
                      <a:pt x="1496" y="1834"/>
                    </a:lnTo>
                    <a:lnTo>
                      <a:pt x="1487" y="1843"/>
                    </a:lnTo>
                    <a:lnTo>
                      <a:pt x="1479" y="1855"/>
                    </a:lnTo>
                    <a:lnTo>
                      <a:pt x="1471" y="1868"/>
                    </a:lnTo>
                    <a:lnTo>
                      <a:pt x="1467" y="1872"/>
                    </a:lnTo>
                    <a:lnTo>
                      <a:pt x="1462" y="1876"/>
                    </a:lnTo>
                    <a:lnTo>
                      <a:pt x="1456" y="1878"/>
                    </a:lnTo>
                    <a:lnTo>
                      <a:pt x="1450" y="1880"/>
                    </a:lnTo>
                    <a:lnTo>
                      <a:pt x="1444" y="1880"/>
                    </a:lnTo>
                    <a:lnTo>
                      <a:pt x="1437" y="1878"/>
                    </a:lnTo>
                    <a:lnTo>
                      <a:pt x="1431" y="1876"/>
                    </a:lnTo>
                    <a:lnTo>
                      <a:pt x="1425" y="1874"/>
                    </a:lnTo>
                    <a:lnTo>
                      <a:pt x="1421" y="1872"/>
                    </a:lnTo>
                    <a:lnTo>
                      <a:pt x="1419" y="1870"/>
                    </a:lnTo>
                    <a:lnTo>
                      <a:pt x="1418" y="1866"/>
                    </a:lnTo>
                    <a:lnTo>
                      <a:pt x="1416" y="1864"/>
                    </a:lnTo>
                    <a:lnTo>
                      <a:pt x="1414" y="1860"/>
                    </a:lnTo>
                    <a:lnTo>
                      <a:pt x="1414" y="1859"/>
                    </a:lnTo>
                    <a:lnTo>
                      <a:pt x="1412" y="1855"/>
                    </a:lnTo>
                    <a:lnTo>
                      <a:pt x="1410" y="1853"/>
                    </a:lnTo>
                    <a:lnTo>
                      <a:pt x="1414" y="1834"/>
                    </a:lnTo>
                    <a:lnTo>
                      <a:pt x="1418" y="1814"/>
                    </a:lnTo>
                    <a:lnTo>
                      <a:pt x="1421" y="1795"/>
                    </a:lnTo>
                    <a:lnTo>
                      <a:pt x="1427" y="1776"/>
                    </a:lnTo>
                    <a:lnTo>
                      <a:pt x="1437" y="1759"/>
                    </a:lnTo>
                    <a:lnTo>
                      <a:pt x="1446" y="1743"/>
                    </a:lnTo>
                    <a:lnTo>
                      <a:pt x="1460" y="1728"/>
                    </a:lnTo>
                    <a:lnTo>
                      <a:pt x="1477" y="1716"/>
                    </a:lnTo>
                    <a:close/>
                    <a:moveTo>
                      <a:pt x="1383" y="1365"/>
                    </a:moveTo>
                    <a:lnTo>
                      <a:pt x="1393" y="1371"/>
                    </a:lnTo>
                    <a:lnTo>
                      <a:pt x="1402" y="1377"/>
                    </a:lnTo>
                    <a:lnTo>
                      <a:pt x="1412" y="1382"/>
                    </a:lnTo>
                    <a:lnTo>
                      <a:pt x="1421" y="1390"/>
                    </a:lnTo>
                    <a:lnTo>
                      <a:pt x="1429" y="1400"/>
                    </a:lnTo>
                    <a:lnTo>
                      <a:pt x="1437" y="1407"/>
                    </a:lnTo>
                    <a:lnTo>
                      <a:pt x="1444" y="1417"/>
                    </a:lnTo>
                    <a:lnTo>
                      <a:pt x="1448" y="1427"/>
                    </a:lnTo>
                    <a:lnTo>
                      <a:pt x="1441" y="1421"/>
                    </a:lnTo>
                    <a:lnTo>
                      <a:pt x="1433" y="1417"/>
                    </a:lnTo>
                    <a:lnTo>
                      <a:pt x="1425" y="1411"/>
                    </a:lnTo>
                    <a:lnTo>
                      <a:pt x="1418" y="1407"/>
                    </a:lnTo>
                    <a:lnTo>
                      <a:pt x="1408" y="1406"/>
                    </a:lnTo>
                    <a:lnTo>
                      <a:pt x="1398" y="1404"/>
                    </a:lnTo>
                    <a:lnTo>
                      <a:pt x="1389" y="1404"/>
                    </a:lnTo>
                    <a:lnTo>
                      <a:pt x="1379" y="1406"/>
                    </a:lnTo>
                    <a:lnTo>
                      <a:pt x="1370" y="1409"/>
                    </a:lnTo>
                    <a:lnTo>
                      <a:pt x="1360" y="1415"/>
                    </a:lnTo>
                    <a:lnTo>
                      <a:pt x="1349" y="1421"/>
                    </a:lnTo>
                    <a:lnTo>
                      <a:pt x="1341" y="1429"/>
                    </a:lnTo>
                    <a:lnTo>
                      <a:pt x="1331" y="1438"/>
                    </a:lnTo>
                    <a:lnTo>
                      <a:pt x="1325" y="1448"/>
                    </a:lnTo>
                    <a:lnTo>
                      <a:pt x="1320" y="1457"/>
                    </a:lnTo>
                    <a:lnTo>
                      <a:pt x="1318" y="1467"/>
                    </a:lnTo>
                    <a:lnTo>
                      <a:pt x="1318" y="1473"/>
                    </a:lnTo>
                    <a:lnTo>
                      <a:pt x="1320" y="1478"/>
                    </a:lnTo>
                    <a:lnTo>
                      <a:pt x="1322" y="1484"/>
                    </a:lnTo>
                    <a:lnTo>
                      <a:pt x="1325" y="1488"/>
                    </a:lnTo>
                    <a:lnTo>
                      <a:pt x="1329" y="1492"/>
                    </a:lnTo>
                    <a:lnTo>
                      <a:pt x="1333" y="1496"/>
                    </a:lnTo>
                    <a:lnTo>
                      <a:pt x="1339" y="1500"/>
                    </a:lnTo>
                    <a:lnTo>
                      <a:pt x="1343" y="1501"/>
                    </a:lnTo>
                    <a:lnTo>
                      <a:pt x="1350" y="1500"/>
                    </a:lnTo>
                    <a:lnTo>
                      <a:pt x="1358" y="1496"/>
                    </a:lnTo>
                    <a:lnTo>
                      <a:pt x="1366" y="1492"/>
                    </a:lnTo>
                    <a:lnTo>
                      <a:pt x="1373" y="1488"/>
                    </a:lnTo>
                    <a:lnTo>
                      <a:pt x="1381" y="1484"/>
                    </a:lnTo>
                    <a:lnTo>
                      <a:pt x="1389" y="1480"/>
                    </a:lnTo>
                    <a:lnTo>
                      <a:pt x="1398" y="1480"/>
                    </a:lnTo>
                    <a:lnTo>
                      <a:pt x="1408" y="1480"/>
                    </a:lnTo>
                    <a:lnTo>
                      <a:pt x="1416" y="1482"/>
                    </a:lnTo>
                    <a:lnTo>
                      <a:pt x="1423" y="1482"/>
                    </a:lnTo>
                    <a:lnTo>
                      <a:pt x="1431" y="1484"/>
                    </a:lnTo>
                    <a:lnTo>
                      <a:pt x="1439" y="1486"/>
                    </a:lnTo>
                    <a:lnTo>
                      <a:pt x="1446" y="1488"/>
                    </a:lnTo>
                    <a:lnTo>
                      <a:pt x="1452" y="1492"/>
                    </a:lnTo>
                    <a:lnTo>
                      <a:pt x="1458" y="1498"/>
                    </a:lnTo>
                    <a:lnTo>
                      <a:pt x="1462" y="1503"/>
                    </a:lnTo>
                    <a:lnTo>
                      <a:pt x="1466" y="1503"/>
                    </a:lnTo>
                    <a:lnTo>
                      <a:pt x="1467" y="1503"/>
                    </a:lnTo>
                    <a:lnTo>
                      <a:pt x="1471" y="1505"/>
                    </a:lnTo>
                    <a:lnTo>
                      <a:pt x="1471" y="1507"/>
                    </a:lnTo>
                    <a:lnTo>
                      <a:pt x="1473" y="1509"/>
                    </a:lnTo>
                    <a:lnTo>
                      <a:pt x="1475" y="1513"/>
                    </a:lnTo>
                    <a:lnTo>
                      <a:pt x="1475" y="1515"/>
                    </a:lnTo>
                    <a:lnTo>
                      <a:pt x="1477" y="1519"/>
                    </a:lnTo>
                    <a:lnTo>
                      <a:pt x="1466" y="1513"/>
                    </a:lnTo>
                    <a:lnTo>
                      <a:pt x="1454" y="1511"/>
                    </a:lnTo>
                    <a:lnTo>
                      <a:pt x="1444" y="1509"/>
                    </a:lnTo>
                    <a:lnTo>
                      <a:pt x="1433" y="1509"/>
                    </a:lnTo>
                    <a:lnTo>
                      <a:pt x="1410" y="1511"/>
                    </a:lnTo>
                    <a:lnTo>
                      <a:pt x="1387" y="1517"/>
                    </a:lnTo>
                    <a:lnTo>
                      <a:pt x="1366" y="1526"/>
                    </a:lnTo>
                    <a:lnTo>
                      <a:pt x="1345" y="1536"/>
                    </a:lnTo>
                    <a:lnTo>
                      <a:pt x="1325" y="1549"/>
                    </a:lnTo>
                    <a:lnTo>
                      <a:pt x="1308" y="1563"/>
                    </a:lnTo>
                    <a:lnTo>
                      <a:pt x="1289" y="1578"/>
                    </a:lnTo>
                    <a:lnTo>
                      <a:pt x="1272" y="1596"/>
                    </a:lnTo>
                    <a:lnTo>
                      <a:pt x="1256" y="1613"/>
                    </a:lnTo>
                    <a:lnTo>
                      <a:pt x="1243" y="1632"/>
                    </a:lnTo>
                    <a:lnTo>
                      <a:pt x="1231" y="1651"/>
                    </a:lnTo>
                    <a:lnTo>
                      <a:pt x="1222" y="1672"/>
                    </a:lnTo>
                    <a:lnTo>
                      <a:pt x="1216" y="1693"/>
                    </a:lnTo>
                    <a:lnTo>
                      <a:pt x="1214" y="1716"/>
                    </a:lnTo>
                    <a:lnTo>
                      <a:pt x="1208" y="1693"/>
                    </a:lnTo>
                    <a:lnTo>
                      <a:pt x="1203" y="1669"/>
                    </a:lnTo>
                    <a:lnTo>
                      <a:pt x="1195" y="1642"/>
                    </a:lnTo>
                    <a:lnTo>
                      <a:pt x="1189" y="1617"/>
                    </a:lnTo>
                    <a:lnTo>
                      <a:pt x="1187" y="1592"/>
                    </a:lnTo>
                    <a:lnTo>
                      <a:pt x="1187" y="1565"/>
                    </a:lnTo>
                    <a:lnTo>
                      <a:pt x="1189" y="1553"/>
                    </a:lnTo>
                    <a:lnTo>
                      <a:pt x="1193" y="1542"/>
                    </a:lnTo>
                    <a:lnTo>
                      <a:pt x="1199" y="1530"/>
                    </a:lnTo>
                    <a:lnTo>
                      <a:pt x="1207" y="1519"/>
                    </a:lnTo>
                    <a:lnTo>
                      <a:pt x="1220" y="1494"/>
                    </a:lnTo>
                    <a:lnTo>
                      <a:pt x="1237" y="1467"/>
                    </a:lnTo>
                    <a:lnTo>
                      <a:pt x="1254" y="1440"/>
                    </a:lnTo>
                    <a:lnTo>
                      <a:pt x="1274" y="1413"/>
                    </a:lnTo>
                    <a:lnTo>
                      <a:pt x="1285" y="1404"/>
                    </a:lnTo>
                    <a:lnTo>
                      <a:pt x="1297" y="1392"/>
                    </a:lnTo>
                    <a:lnTo>
                      <a:pt x="1310" y="1384"/>
                    </a:lnTo>
                    <a:lnTo>
                      <a:pt x="1322" y="1377"/>
                    </a:lnTo>
                    <a:lnTo>
                      <a:pt x="1337" y="1371"/>
                    </a:lnTo>
                    <a:lnTo>
                      <a:pt x="1350" y="1367"/>
                    </a:lnTo>
                    <a:lnTo>
                      <a:pt x="1366" y="1365"/>
                    </a:lnTo>
                    <a:lnTo>
                      <a:pt x="1383" y="1365"/>
                    </a:lnTo>
                    <a:close/>
                    <a:moveTo>
                      <a:pt x="1299" y="1484"/>
                    </a:moveTo>
                    <a:lnTo>
                      <a:pt x="1302" y="1484"/>
                    </a:lnTo>
                    <a:lnTo>
                      <a:pt x="1306" y="1486"/>
                    </a:lnTo>
                    <a:lnTo>
                      <a:pt x="1310" y="1488"/>
                    </a:lnTo>
                    <a:lnTo>
                      <a:pt x="1312" y="1490"/>
                    </a:lnTo>
                    <a:lnTo>
                      <a:pt x="1316" y="1492"/>
                    </a:lnTo>
                    <a:lnTo>
                      <a:pt x="1318" y="1496"/>
                    </a:lnTo>
                    <a:lnTo>
                      <a:pt x="1320" y="1500"/>
                    </a:lnTo>
                    <a:lnTo>
                      <a:pt x="1322" y="1501"/>
                    </a:lnTo>
                    <a:lnTo>
                      <a:pt x="1320" y="1513"/>
                    </a:lnTo>
                    <a:lnTo>
                      <a:pt x="1316" y="1521"/>
                    </a:lnTo>
                    <a:lnTo>
                      <a:pt x="1310" y="1530"/>
                    </a:lnTo>
                    <a:lnTo>
                      <a:pt x="1301" y="1536"/>
                    </a:lnTo>
                    <a:lnTo>
                      <a:pt x="1293" y="1544"/>
                    </a:lnTo>
                    <a:lnTo>
                      <a:pt x="1283" y="1548"/>
                    </a:lnTo>
                    <a:lnTo>
                      <a:pt x="1274" y="1553"/>
                    </a:lnTo>
                    <a:lnTo>
                      <a:pt x="1266" y="1557"/>
                    </a:lnTo>
                    <a:lnTo>
                      <a:pt x="1266" y="1561"/>
                    </a:lnTo>
                    <a:lnTo>
                      <a:pt x="1264" y="1563"/>
                    </a:lnTo>
                    <a:lnTo>
                      <a:pt x="1262" y="1565"/>
                    </a:lnTo>
                    <a:lnTo>
                      <a:pt x="1260" y="1565"/>
                    </a:lnTo>
                    <a:lnTo>
                      <a:pt x="1258" y="1565"/>
                    </a:lnTo>
                    <a:lnTo>
                      <a:pt x="1254" y="1565"/>
                    </a:lnTo>
                    <a:lnTo>
                      <a:pt x="1253" y="1563"/>
                    </a:lnTo>
                    <a:lnTo>
                      <a:pt x="1251" y="1563"/>
                    </a:lnTo>
                    <a:lnTo>
                      <a:pt x="1247" y="1563"/>
                    </a:lnTo>
                    <a:lnTo>
                      <a:pt x="1243" y="1561"/>
                    </a:lnTo>
                    <a:lnTo>
                      <a:pt x="1241" y="1559"/>
                    </a:lnTo>
                    <a:lnTo>
                      <a:pt x="1239" y="1555"/>
                    </a:lnTo>
                    <a:lnTo>
                      <a:pt x="1237" y="1553"/>
                    </a:lnTo>
                    <a:lnTo>
                      <a:pt x="1235" y="1549"/>
                    </a:lnTo>
                    <a:lnTo>
                      <a:pt x="1235" y="1548"/>
                    </a:lnTo>
                    <a:lnTo>
                      <a:pt x="1233" y="1544"/>
                    </a:lnTo>
                    <a:lnTo>
                      <a:pt x="1237" y="1534"/>
                    </a:lnTo>
                    <a:lnTo>
                      <a:pt x="1243" y="1525"/>
                    </a:lnTo>
                    <a:lnTo>
                      <a:pt x="1251" y="1515"/>
                    </a:lnTo>
                    <a:lnTo>
                      <a:pt x="1258" y="1505"/>
                    </a:lnTo>
                    <a:lnTo>
                      <a:pt x="1268" y="1500"/>
                    </a:lnTo>
                    <a:lnTo>
                      <a:pt x="1278" y="1492"/>
                    </a:lnTo>
                    <a:lnTo>
                      <a:pt x="1287" y="1488"/>
                    </a:lnTo>
                    <a:lnTo>
                      <a:pt x="1299" y="1484"/>
                    </a:lnTo>
                    <a:close/>
                    <a:moveTo>
                      <a:pt x="1429" y="2089"/>
                    </a:moveTo>
                    <a:lnTo>
                      <a:pt x="1433" y="2089"/>
                    </a:lnTo>
                    <a:lnTo>
                      <a:pt x="1437" y="2089"/>
                    </a:lnTo>
                    <a:lnTo>
                      <a:pt x="1441" y="2089"/>
                    </a:lnTo>
                    <a:lnTo>
                      <a:pt x="1444" y="2087"/>
                    </a:lnTo>
                    <a:lnTo>
                      <a:pt x="1448" y="2085"/>
                    </a:lnTo>
                    <a:lnTo>
                      <a:pt x="1450" y="2081"/>
                    </a:lnTo>
                    <a:lnTo>
                      <a:pt x="1452" y="2079"/>
                    </a:lnTo>
                    <a:lnTo>
                      <a:pt x="1454" y="2075"/>
                    </a:lnTo>
                    <a:lnTo>
                      <a:pt x="1452" y="2066"/>
                    </a:lnTo>
                    <a:lnTo>
                      <a:pt x="1452" y="2060"/>
                    </a:lnTo>
                    <a:lnTo>
                      <a:pt x="1448" y="2056"/>
                    </a:lnTo>
                    <a:lnTo>
                      <a:pt x="1444" y="2052"/>
                    </a:lnTo>
                    <a:lnTo>
                      <a:pt x="1433" y="2049"/>
                    </a:lnTo>
                    <a:lnTo>
                      <a:pt x="1421" y="2047"/>
                    </a:lnTo>
                    <a:lnTo>
                      <a:pt x="1408" y="2045"/>
                    </a:lnTo>
                    <a:lnTo>
                      <a:pt x="1395" y="2045"/>
                    </a:lnTo>
                    <a:lnTo>
                      <a:pt x="1389" y="2043"/>
                    </a:lnTo>
                    <a:lnTo>
                      <a:pt x="1385" y="2039"/>
                    </a:lnTo>
                    <a:lnTo>
                      <a:pt x="1379" y="2035"/>
                    </a:lnTo>
                    <a:lnTo>
                      <a:pt x="1377" y="2031"/>
                    </a:lnTo>
                    <a:lnTo>
                      <a:pt x="1389" y="2029"/>
                    </a:lnTo>
                    <a:lnTo>
                      <a:pt x="1400" y="2029"/>
                    </a:lnTo>
                    <a:lnTo>
                      <a:pt x="1412" y="2029"/>
                    </a:lnTo>
                    <a:lnTo>
                      <a:pt x="1423" y="2031"/>
                    </a:lnTo>
                    <a:lnTo>
                      <a:pt x="1444" y="2037"/>
                    </a:lnTo>
                    <a:lnTo>
                      <a:pt x="1464" y="2045"/>
                    </a:lnTo>
                    <a:lnTo>
                      <a:pt x="1483" y="2056"/>
                    </a:lnTo>
                    <a:lnTo>
                      <a:pt x="1502" y="2068"/>
                    </a:lnTo>
                    <a:lnTo>
                      <a:pt x="1521" y="2079"/>
                    </a:lnTo>
                    <a:lnTo>
                      <a:pt x="1540" y="2091"/>
                    </a:lnTo>
                    <a:lnTo>
                      <a:pt x="1538" y="2095"/>
                    </a:lnTo>
                    <a:lnTo>
                      <a:pt x="1538" y="2098"/>
                    </a:lnTo>
                    <a:lnTo>
                      <a:pt x="1540" y="2102"/>
                    </a:lnTo>
                    <a:lnTo>
                      <a:pt x="1542" y="2106"/>
                    </a:lnTo>
                    <a:lnTo>
                      <a:pt x="1546" y="2108"/>
                    </a:lnTo>
                    <a:lnTo>
                      <a:pt x="1552" y="2112"/>
                    </a:lnTo>
                    <a:lnTo>
                      <a:pt x="1556" y="2114"/>
                    </a:lnTo>
                    <a:lnTo>
                      <a:pt x="1560" y="2118"/>
                    </a:lnTo>
                    <a:lnTo>
                      <a:pt x="1565" y="2120"/>
                    </a:lnTo>
                    <a:lnTo>
                      <a:pt x="1571" y="2123"/>
                    </a:lnTo>
                    <a:lnTo>
                      <a:pt x="1577" y="2127"/>
                    </a:lnTo>
                    <a:lnTo>
                      <a:pt x="1581" y="2131"/>
                    </a:lnTo>
                    <a:lnTo>
                      <a:pt x="1584" y="2137"/>
                    </a:lnTo>
                    <a:lnTo>
                      <a:pt x="1588" y="2143"/>
                    </a:lnTo>
                    <a:lnTo>
                      <a:pt x="1594" y="2146"/>
                    </a:lnTo>
                    <a:lnTo>
                      <a:pt x="1602" y="2148"/>
                    </a:lnTo>
                    <a:lnTo>
                      <a:pt x="1644" y="2194"/>
                    </a:lnTo>
                    <a:lnTo>
                      <a:pt x="1640" y="2196"/>
                    </a:lnTo>
                    <a:lnTo>
                      <a:pt x="1636" y="2198"/>
                    </a:lnTo>
                    <a:lnTo>
                      <a:pt x="1631" y="2198"/>
                    </a:lnTo>
                    <a:lnTo>
                      <a:pt x="1627" y="2198"/>
                    </a:lnTo>
                    <a:lnTo>
                      <a:pt x="1621" y="2196"/>
                    </a:lnTo>
                    <a:lnTo>
                      <a:pt x="1617" y="2196"/>
                    </a:lnTo>
                    <a:lnTo>
                      <a:pt x="1611" y="2196"/>
                    </a:lnTo>
                    <a:lnTo>
                      <a:pt x="1608" y="2196"/>
                    </a:lnTo>
                    <a:lnTo>
                      <a:pt x="1604" y="2185"/>
                    </a:lnTo>
                    <a:lnTo>
                      <a:pt x="1598" y="2175"/>
                    </a:lnTo>
                    <a:lnTo>
                      <a:pt x="1592" y="2166"/>
                    </a:lnTo>
                    <a:lnTo>
                      <a:pt x="1584" y="2156"/>
                    </a:lnTo>
                    <a:lnTo>
                      <a:pt x="1577" y="2148"/>
                    </a:lnTo>
                    <a:lnTo>
                      <a:pt x="1569" y="2141"/>
                    </a:lnTo>
                    <a:lnTo>
                      <a:pt x="1560" y="2135"/>
                    </a:lnTo>
                    <a:lnTo>
                      <a:pt x="1550" y="2127"/>
                    </a:lnTo>
                    <a:lnTo>
                      <a:pt x="1544" y="2125"/>
                    </a:lnTo>
                    <a:lnTo>
                      <a:pt x="1538" y="2125"/>
                    </a:lnTo>
                    <a:lnTo>
                      <a:pt x="1535" y="2125"/>
                    </a:lnTo>
                    <a:lnTo>
                      <a:pt x="1531" y="2127"/>
                    </a:lnTo>
                    <a:lnTo>
                      <a:pt x="1527" y="2131"/>
                    </a:lnTo>
                    <a:lnTo>
                      <a:pt x="1523" y="2135"/>
                    </a:lnTo>
                    <a:lnTo>
                      <a:pt x="1521" y="2139"/>
                    </a:lnTo>
                    <a:lnTo>
                      <a:pt x="1521" y="2145"/>
                    </a:lnTo>
                    <a:lnTo>
                      <a:pt x="1525" y="2150"/>
                    </a:lnTo>
                    <a:lnTo>
                      <a:pt x="1529" y="2158"/>
                    </a:lnTo>
                    <a:lnTo>
                      <a:pt x="1535" y="2166"/>
                    </a:lnTo>
                    <a:lnTo>
                      <a:pt x="1538" y="2171"/>
                    </a:lnTo>
                    <a:lnTo>
                      <a:pt x="1542" y="2179"/>
                    </a:lnTo>
                    <a:lnTo>
                      <a:pt x="1544" y="2187"/>
                    </a:lnTo>
                    <a:lnTo>
                      <a:pt x="1544" y="2194"/>
                    </a:lnTo>
                    <a:lnTo>
                      <a:pt x="1544" y="2204"/>
                    </a:lnTo>
                    <a:lnTo>
                      <a:pt x="1537" y="2204"/>
                    </a:lnTo>
                    <a:lnTo>
                      <a:pt x="1531" y="2204"/>
                    </a:lnTo>
                    <a:lnTo>
                      <a:pt x="1523" y="2206"/>
                    </a:lnTo>
                    <a:lnTo>
                      <a:pt x="1517" y="2208"/>
                    </a:lnTo>
                    <a:lnTo>
                      <a:pt x="1512" y="2210"/>
                    </a:lnTo>
                    <a:lnTo>
                      <a:pt x="1506" y="2212"/>
                    </a:lnTo>
                    <a:lnTo>
                      <a:pt x="1500" y="2212"/>
                    </a:lnTo>
                    <a:lnTo>
                      <a:pt x="1494" y="2214"/>
                    </a:lnTo>
                    <a:lnTo>
                      <a:pt x="1498" y="2206"/>
                    </a:lnTo>
                    <a:lnTo>
                      <a:pt x="1504" y="2200"/>
                    </a:lnTo>
                    <a:lnTo>
                      <a:pt x="1510" y="2193"/>
                    </a:lnTo>
                    <a:lnTo>
                      <a:pt x="1513" y="2187"/>
                    </a:lnTo>
                    <a:lnTo>
                      <a:pt x="1517" y="2179"/>
                    </a:lnTo>
                    <a:lnTo>
                      <a:pt x="1519" y="2171"/>
                    </a:lnTo>
                    <a:lnTo>
                      <a:pt x="1519" y="2164"/>
                    </a:lnTo>
                    <a:lnTo>
                      <a:pt x="1515" y="2156"/>
                    </a:lnTo>
                    <a:lnTo>
                      <a:pt x="1494" y="2127"/>
                    </a:lnTo>
                    <a:lnTo>
                      <a:pt x="1492" y="2129"/>
                    </a:lnTo>
                    <a:lnTo>
                      <a:pt x="1483" y="2122"/>
                    </a:lnTo>
                    <a:lnTo>
                      <a:pt x="1473" y="2114"/>
                    </a:lnTo>
                    <a:lnTo>
                      <a:pt x="1464" y="2108"/>
                    </a:lnTo>
                    <a:lnTo>
                      <a:pt x="1452" y="2104"/>
                    </a:lnTo>
                    <a:lnTo>
                      <a:pt x="1429" y="2098"/>
                    </a:lnTo>
                    <a:lnTo>
                      <a:pt x="1406" y="2097"/>
                    </a:lnTo>
                    <a:lnTo>
                      <a:pt x="1383" y="2097"/>
                    </a:lnTo>
                    <a:lnTo>
                      <a:pt x="1358" y="2097"/>
                    </a:lnTo>
                    <a:lnTo>
                      <a:pt x="1335" y="2100"/>
                    </a:lnTo>
                    <a:lnTo>
                      <a:pt x="1312" y="2102"/>
                    </a:lnTo>
                    <a:lnTo>
                      <a:pt x="1318" y="2097"/>
                    </a:lnTo>
                    <a:lnTo>
                      <a:pt x="1324" y="2091"/>
                    </a:lnTo>
                    <a:lnTo>
                      <a:pt x="1329" y="2087"/>
                    </a:lnTo>
                    <a:lnTo>
                      <a:pt x="1337" y="2083"/>
                    </a:lnTo>
                    <a:lnTo>
                      <a:pt x="1350" y="2079"/>
                    </a:lnTo>
                    <a:lnTo>
                      <a:pt x="1366" y="2079"/>
                    </a:lnTo>
                    <a:lnTo>
                      <a:pt x="1381" y="2079"/>
                    </a:lnTo>
                    <a:lnTo>
                      <a:pt x="1398" y="2083"/>
                    </a:lnTo>
                    <a:lnTo>
                      <a:pt x="1414" y="2085"/>
                    </a:lnTo>
                    <a:lnTo>
                      <a:pt x="1429" y="2089"/>
                    </a:lnTo>
                    <a:close/>
                    <a:moveTo>
                      <a:pt x="890" y="2740"/>
                    </a:moveTo>
                    <a:lnTo>
                      <a:pt x="901" y="2717"/>
                    </a:lnTo>
                    <a:lnTo>
                      <a:pt x="915" y="2694"/>
                    </a:lnTo>
                    <a:lnTo>
                      <a:pt x="930" y="2671"/>
                    </a:lnTo>
                    <a:lnTo>
                      <a:pt x="944" y="2647"/>
                    </a:lnTo>
                    <a:lnTo>
                      <a:pt x="959" y="2624"/>
                    </a:lnTo>
                    <a:lnTo>
                      <a:pt x="971" y="2601"/>
                    </a:lnTo>
                    <a:lnTo>
                      <a:pt x="982" y="2578"/>
                    </a:lnTo>
                    <a:lnTo>
                      <a:pt x="992" y="2553"/>
                    </a:lnTo>
                    <a:lnTo>
                      <a:pt x="997" y="2559"/>
                    </a:lnTo>
                    <a:lnTo>
                      <a:pt x="1003" y="2567"/>
                    </a:lnTo>
                    <a:lnTo>
                      <a:pt x="1009" y="2573"/>
                    </a:lnTo>
                    <a:lnTo>
                      <a:pt x="1015" y="2580"/>
                    </a:lnTo>
                    <a:lnTo>
                      <a:pt x="1022" y="2586"/>
                    </a:lnTo>
                    <a:lnTo>
                      <a:pt x="1030" y="2592"/>
                    </a:lnTo>
                    <a:lnTo>
                      <a:pt x="1036" y="2598"/>
                    </a:lnTo>
                    <a:lnTo>
                      <a:pt x="1043" y="2601"/>
                    </a:lnTo>
                    <a:lnTo>
                      <a:pt x="1049" y="2609"/>
                    </a:lnTo>
                    <a:lnTo>
                      <a:pt x="1055" y="2615"/>
                    </a:lnTo>
                    <a:lnTo>
                      <a:pt x="1061" y="2617"/>
                    </a:lnTo>
                    <a:lnTo>
                      <a:pt x="1070" y="2619"/>
                    </a:lnTo>
                    <a:lnTo>
                      <a:pt x="1078" y="2619"/>
                    </a:lnTo>
                    <a:lnTo>
                      <a:pt x="1088" y="2619"/>
                    </a:lnTo>
                    <a:lnTo>
                      <a:pt x="1095" y="2619"/>
                    </a:lnTo>
                    <a:lnTo>
                      <a:pt x="1105" y="2619"/>
                    </a:lnTo>
                    <a:lnTo>
                      <a:pt x="1113" y="2617"/>
                    </a:lnTo>
                    <a:lnTo>
                      <a:pt x="1122" y="2615"/>
                    </a:lnTo>
                    <a:lnTo>
                      <a:pt x="1130" y="2611"/>
                    </a:lnTo>
                    <a:lnTo>
                      <a:pt x="1137" y="2607"/>
                    </a:lnTo>
                    <a:lnTo>
                      <a:pt x="1145" y="2603"/>
                    </a:lnTo>
                    <a:lnTo>
                      <a:pt x="1155" y="2599"/>
                    </a:lnTo>
                    <a:lnTo>
                      <a:pt x="1162" y="2598"/>
                    </a:lnTo>
                    <a:lnTo>
                      <a:pt x="1172" y="2598"/>
                    </a:lnTo>
                    <a:lnTo>
                      <a:pt x="1180" y="2617"/>
                    </a:lnTo>
                    <a:lnTo>
                      <a:pt x="1191" y="2636"/>
                    </a:lnTo>
                    <a:lnTo>
                      <a:pt x="1203" y="2653"/>
                    </a:lnTo>
                    <a:lnTo>
                      <a:pt x="1214" y="2672"/>
                    </a:lnTo>
                    <a:lnTo>
                      <a:pt x="1228" y="2690"/>
                    </a:lnTo>
                    <a:lnTo>
                      <a:pt x="1241" y="2707"/>
                    </a:lnTo>
                    <a:lnTo>
                      <a:pt x="1254" y="2724"/>
                    </a:lnTo>
                    <a:lnTo>
                      <a:pt x="1268" y="2742"/>
                    </a:lnTo>
                    <a:lnTo>
                      <a:pt x="1268" y="2757"/>
                    </a:lnTo>
                    <a:lnTo>
                      <a:pt x="1260" y="2755"/>
                    </a:lnTo>
                    <a:lnTo>
                      <a:pt x="1254" y="2753"/>
                    </a:lnTo>
                    <a:lnTo>
                      <a:pt x="1247" y="2749"/>
                    </a:lnTo>
                    <a:lnTo>
                      <a:pt x="1241" y="2745"/>
                    </a:lnTo>
                    <a:lnTo>
                      <a:pt x="1231" y="2734"/>
                    </a:lnTo>
                    <a:lnTo>
                      <a:pt x="1222" y="2722"/>
                    </a:lnTo>
                    <a:lnTo>
                      <a:pt x="1212" y="2709"/>
                    </a:lnTo>
                    <a:lnTo>
                      <a:pt x="1203" y="2697"/>
                    </a:lnTo>
                    <a:lnTo>
                      <a:pt x="1197" y="2692"/>
                    </a:lnTo>
                    <a:lnTo>
                      <a:pt x="1191" y="2688"/>
                    </a:lnTo>
                    <a:lnTo>
                      <a:pt x="1184" y="2684"/>
                    </a:lnTo>
                    <a:lnTo>
                      <a:pt x="1178" y="2680"/>
                    </a:lnTo>
                    <a:lnTo>
                      <a:pt x="1172" y="2684"/>
                    </a:lnTo>
                    <a:lnTo>
                      <a:pt x="1180" y="2705"/>
                    </a:lnTo>
                    <a:lnTo>
                      <a:pt x="1185" y="2724"/>
                    </a:lnTo>
                    <a:lnTo>
                      <a:pt x="1193" y="2743"/>
                    </a:lnTo>
                    <a:lnTo>
                      <a:pt x="1203" y="2765"/>
                    </a:lnTo>
                    <a:lnTo>
                      <a:pt x="1210" y="2784"/>
                    </a:lnTo>
                    <a:lnTo>
                      <a:pt x="1220" y="2803"/>
                    </a:lnTo>
                    <a:lnTo>
                      <a:pt x="1228" y="2822"/>
                    </a:lnTo>
                    <a:lnTo>
                      <a:pt x="1233" y="2841"/>
                    </a:lnTo>
                    <a:lnTo>
                      <a:pt x="1239" y="2847"/>
                    </a:lnTo>
                    <a:lnTo>
                      <a:pt x="1245" y="2855"/>
                    </a:lnTo>
                    <a:lnTo>
                      <a:pt x="1254" y="2862"/>
                    </a:lnTo>
                    <a:lnTo>
                      <a:pt x="1262" y="2870"/>
                    </a:lnTo>
                    <a:lnTo>
                      <a:pt x="1268" y="2878"/>
                    </a:lnTo>
                    <a:lnTo>
                      <a:pt x="1274" y="2886"/>
                    </a:lnTo>
                    <a:lnTo>
                      <a:pt x="1276" y="2895"/>
                    </a:lnTo>
                    <a:lnTo>
                      <a:pt x="1274" y="2905"/>
                    </a:lnTo>
                    <a:lnTo>
                      <a:pt x="1270" y="2909"/>
                    </a:lnTo>
                    <a:lnTo>
                      <a:pt x="1266" y="2912"/>
                    </a:lnTo>
                    <a:lnTo>
                      <a:pt x="1260" y="2914"/>
                    </a:lnTo>
                    <a:lnTo>
                      <a:pt x="1256" y="2916"/>
                    </a:lnTo>
                    <a:lnTo>
                      <a:pt x="1253" y="2916"/>
                    </a:lnTo>
                    <a:lnTo>
                      <a:pt x="1247" y="2918"/>
                    </a:lnTo>
                    <a:lnTo>
                      <a:pt x="1243" y="2918"/>
                    </a:lnTo>
                    <a:lnTo>
                      <a:pt x="1237" y="2918"/>
                    </a:lnTo>
                    <a:lnTo>
                      <a:pt x="1235" y="2916"/>
                    </a:lnTo>
                    <a:lnTo>
                      <a:pt x="1231" y="2912"/>
                    </a:lnTo>
                    <a:lnTo>
                      <a:pt x="1230" y="2912"/>
                    </a:lnTo>
                    <a:lnTo>
                      <a:pt x="1228" y="2910"/>
                    </a:lnTo>
                    <a:lnTo>
                      <a:pt x="1224" y="2909"/>
                    </a:lnTo>
                    <a:lnTo>
                      <a:pt x="1222" y="2905"/>
                    </a:lnTo>
                    <a:lnTo>
                      <a:pt x="1220" y="2903"/>
                    </a:lnTo>
                    <a:lnTo>
                      <a:pt x="1218" y="2899"/>
                    </a:lnTo>
                    <a:lnTo>
                      <a:pt x="1224" y="2893"/>
                    </a:lnTo>
                    <a:lnTo>
                      <a:pt x="1228" y="2887"/>
                    </a:lnTo>
                    <a:lnTo>
                      <a:pt x="1230" y="2884"/>
                    </a:lnTo>
                    <a:lnTo>
                      <a:pt x="1230" y="2878"/>
                    </a:lnTo>
                    <a:lnTo>
                      <a:pt x="1228" y="2868"/>
                    </a:lnTo>
                    <a:lnTo>
                      <a:pt x="1220" y="2859"/>
                    </a:lnTo>
                    <a:lnTo>
                      <a:pt x="1212" y="2851"/>
                    </a:lnTo>
                    <a:lnTo>
                      <a:pt x="1203" y="2843"/>
                    </a:lnTo>
                    <a:lnTo>
                      <a:pt x="1195" y="2834"/>
                    </a:lnTo>
                    <a:lnTo>
                      <a:pt x="1187" y="2824"/>
                    </a:lnTo>
                    <a:lnTo>
                      <a:pt x="1180" y="2816"/>
                    </a:lnTo>
                    <a:lnTo>
                      <a:pt x="1170" y="2807"/>
                    </a:lnTo>
                    <a:lnTo>
                      <a:pt x="1162" y="2797"/>
                    </a:lnTo>
                    <a:lnTo>
                      <a:pt x="1153" y="2788"/>
                    </a:lnTo>
                    <a:lnTo>
                      <a:pt x="1145" y="2778"/>
                    </a:lnTo>
                    <a:lnTo>
                      <a:pt x="1136" y="2772"/>
                    </a:lnTo>
                    <a:lnTo>
                      <a:pt x="1124" y="2766"/>
                    </a:lnTo>
                    <a:lnTo>
                      <a:pt x="1113" y="2765"/>
                    </a:lnTo>
                    <a:lnTo>
                      <a:pt x="1109" y="2772"/>
                    </a:lnTo>
                    <a:lnTo>
                      <a:pt x="1105" y="2799"/>
                    </a:lnTo>
                    <a:lnTo>
                      <a:pt x="1101" y="2826"/>
                    </a:lnTo>
                    <a:lnTo>
                      <a:pt x="1095" y="2851"/>
                    </a:lnTo>
                    <a:lnTo>
                      <a:pt x="1090" y="2876"/>
                    </a:lnTo>
                    <a:lnTo>
                      <a:pt x="1082" y="2901"/>
                    </a:lnTo>
                    <a:lnTo>
                      <a:pt x="1074" y="2926"/>
                    </a:lnTo>
                    <a:lnTo>
                      <a:pt x="1066" y="2951"/>
                    </a:lnTo>
                    <a:lnTo>
                      <a:pt x="1059" y="2974"/>
                    </a:lnTo>
                    <a:lnTo>
                      <a:pt x="1061" y="2981"/>
                    </a:lnTo>
                    <a:lnTo>
                      <a:pt x="1063" y="2987"/>
                    </a:lnTo>
                    <a:lnTo>
                      <a:pt x="1065" y="2995"/>
                    </a:lnTo>
                    <a:lnTo>
                      <a:pt x="1066" y="3001"/>
                    </a:lnTo>
                    <a:lnTo>
                      <a:pt x="1066" y="3008"/>
                    </a:lnTo>
                    <a:lnTo>
                      <a:pt x="1065" y="3014"/>
                    </a:lnTo>
                    <a:lnTo>
                      <a:pt x="1059" y="3020"/>
                    </a:lnTo>
                    <a:lnTo>
                      <a:pt x="1051" y="3022"/>
                    </a:lnTo>
                    <a:lnTo>
                      <a:pt x="1047" y="3022"/>
                    </a:lnTo>
                    <a:lnTo>
                      <a:pt x="1043" y="3020"/>
                    </a:lnTo>
                    <a:lnTo>
                      <a:pt x="1040" y="3018"/>
                    </a:lnTo>
                    <a:lnTo>
                      <a:pt x="1036" y="3016"/>
                    </a:lnTo>
                    <a:lnTo>
                      <a:pt x="1034" y="3012"/>
                    </a:lnTo>
                    <a:lnTo>
                      <a:pt x="1032" y="3008"/>
                    </a:lnTo>
                    <a:lnTo>
                      <a:pt x="1030" y="3005"/>
                    </a:lnTo>
                    <a:lnTo>
                      <a:pt x="1030" y="3001"/>
                    </a:lnTo>
                    <a:lnTo>
                      <a:pt x="1032" y="2993"/>
                    </a:lnTo>
                    <a:lnTo>
                      <a:pt x="1032" y="2995"/>
                    </a:lnTo>
                    <a:lnTo>
                      <a:pt x="1032" y="2995"/>
                    </a:lnTo>
                    <a:lnTo>
                      <a:pt x="1032" y="2995"/>
                    </a:lnTo>
                    <a:lnTo>
                      <a:pt x="1032" y="2995"/>
                    </a:lnTo>
                    <a:lnTo>
                      <a:pt x="1032" y="2995"/>
                    </a:lnTo>
                    <a:lnTo>
                      <a:pt x="1032" y="2997"/>
                    </a:lnTo>
                    <a:lnTo>
                      <a:pt x="1034" y="2997"/>
                    </a:lnTo>
                    <a:lnTo>
                      <a:pt x="1034" y="2997"/>
                    </a:lnTo>
                    <a:lnTo>
                      <a:pt x="1032" y="2989"/>
                    </a:lnTo>
                    <a:lnTo>
                      <a:pt x="1034" y="2981"/>
                    </a:lnTo>
                    <a:lnTo>
                      <a:pt x="1038" y="2976"/>
                    </a:lnTo>
                    <a:lnTo>
                      <a:pt x="1042" y="2968"/>
                    </a:lnTo>
                    <a:lnTo>
                      <a:pt x="1047" y="2962"/>
                    </a:lnTo>
                    <a:lnTo>
                      <a:pt x="1051" y="2957"/>
                    </a:lnTo>
                    <a:lnTo>
                      <a:pt x="1055" y="2949"/>
                    </a:lnTo>
                    <a:lnTo>
                      <a:pt x="1053" y="2939"/>
                    </a:lnTo>
                    <a:lnTo>
                      <a:pt x="1049" y="2928"/>
                    </a:lnTo>
                    <a:lnTo>
                      <a:pt x="1047" y="2916"/>
                    </a:lnTo>
                    <a:lnTo>
                      <a:pt x="1047" y="2905"/>
                    </a:lnTo>
                    <a:lnTo>
                      <a:pt x="1049" y="2895"/>
                    </a:lnTo>
                    <a:lnTo>
                      <a:pt x="1053" y="2874"/>
                    </a:lnTo>
                    <a:lnTo>
                      <a:pt x="1059" y="2853"/>
                    </a:lnTo>
                    <a:lnTo>
                      <a:pt x="1065" y="2832"/>
                    </a:lnTo>
                    <a:lnTo>
                      <a:pt x="1070" y="2813"/>
                    </a:lnTo>
                    <a:lnTo>
                      <a:pt x="1070" y="2801"/>
                    </a:lnTo>
                    <a:lnTo>
                      <a:pt x="1070" y="2790"/>
                    </a:lnTo>
                    <a:lnTo>
                      <a:pt x="1068" y="2778"/>
                    </a:lnTo>
                    <a:lnTo>
                      <a:pt x="1065" y="2766"/>
                    </a:lnTo>
                    <a:lnTo>
                      <a:pt x="1065" y="2766"/>
                    </a:lnTo>
                    <a:lnTo>
                      <a:pt x="1063" y="2765"/>
                    </a:lnTo>
                    <a:lnTo>
                      <a:pt x="1061" y="2765"/>
                    </a:lnTo>
                    <a:lnTo>
                      <a:pt x="1059" y="2763"/>
                    </a:lnTo>
                    <a:lnTo>
                      <a:pt x="1057" y="2763"/>
                    </a:lnTo>
                    <a:lnTo>
                      <a:pt x="1055" y="2763"/>
                    </a:lnTo>
                    <a:lnTo>
                      <a:pt x="1053" y="2765"/>
                    </a:lnTo>
                    <a:lnTo>
                      <a:pt x="1051" y="2765"/>
                    </a:lnTo>
                    <a:lnTo>
                      <a:pt x="1053" y="2778"/>
                    </a:lnTo>
                    <a:lnTo>
                      <a:pt x="1053" y="2791"/>
                    </a:lnTo>
                    <a:lnTo>
                      <a:pt x="1053" y="2807"/>
                    </a:lnTo>
                    <a:lnTo>
                      <a:pt x="1053" y="2822"/>
                    </a:lnTo>
                    <a:lnTo>
                      <a:pt x="1051" y="2838"/>
                    </a:lnTo>
                    <a:lnTo>
                      <a:pt x="1047" y="2851"/>
                    </a:lnTo>
                    <a:lnTo>
                      <a:pt x="1043" y="2864"/>
                    </a:lnTo>
                    <a:lnTo>
                      <a:pt x="1038" y="2878"/>
                    </a:lnTo>
                    <a:lnTo>
                      <a:pt x="1036" y="2887"/>
                    </a:lnTo>
                    <a:lnTo>
                      <a:pt x="1036" y="2897"/>
                    </a:lnTo>
                    <a:lnTo>
                      <a:pt x="1036" y="2907"/>
                    </a:lnTo>
                    <a:lnTo>
                      <a:pt x="1036" y="2918"/>
                    </a:lnTo>
                    <a:lnTo>
                      <a:pt x="1036" y="2928"/>
                    </a:lnTo>
                    <a:lnTo>
                      <a:pt x="1036" y="2935"/>
                    </a:lnTo>
                    <a:lnTo>
                      <a:pt x="1032" y="2943"/>
                    </a:lnTo>
                    <a:lnTo>
                      <a:pt x="1026" y="2949"/>
                    </a:lnTo>
                    <a:lnTo>
                      <a:pt x="1026" y="2951"/>
                    </a:lnTo>
                    <a:lnTo>
                      <a:pt x="1024" y="2953"/>
                    </a:lnTo>
                    <a:lnTo>
                      <a:pt x="1024" y="2955"/>
                    </a:lnTo>
                    <a:lnTo>
                      <a:pt x="1024" y="2957"/>
                    </a:lnTo>
                    <a:lnTo>
                      <a:pt x="1024" y="2958"/>
                    </a:lnTo>
                    <a:lnTo>
                      <a:pt x="1022" y="2960"/>
                    </a:lnTo>
                    <a:lnTo>
                      <a:pt x="1020" y="2960"/>
                    </a:lnTo>
                    <a:lnTo>
                      <a:pt x="1019" y="2958"/>
                    </a:lnTo>
                    <a:lnTo>
                      <a:pt x="1013" y="2949"/>
                    </a:lnTo>
                    <a:lnTo>
                      <a:pt x="1011" y="2939"/>
                    </a:lnTo>
                    <a:lnTo>
                      <a:pt x="1011" y="2932"/>
                    </a:lnTo>
                    <a:lnTo>
                      <a:pt x="1013" y="2922"/>
                    </a:lnTo>
                    <a:lnTo>
                      <a:pt x="1017" y="2912"/>
                    </a:lnTo>
                    <a:lnTo>
                      <a:pt x="1019" y="2901"/>
                    </a:lnTo>
                    <a:lnTo>
                      <a:pt x="1019" y="2891"/>
                    </a:lnTo>
                    <a:lnTo>
                      <a:pt x="1017" y="2882"/>
                    </a:lnTo>
                    <a:lnTo>
                      <a:pt x="1011" y="2861"/>
                    </a:lnTo>
                    <a:lnTo>
                      <a:pt x="1005" y="2838"/>
                    </a:lnTo>
                    <a:lnTo>
                      <a:pt x="1003" y="2813"/>
                    </a:lnTo>
                    <a:lnTo>
                      <a:pt x="999" y="2790"/>
                    </a:lnTo>
                    <a:lnTo>
                      <a:pt x="995" y="2766"/>
                    </a:lnTo>
                    <a:lnTo>
                      <a:pt x="986" y="2745"/>
                    </a:lnTo>
                    <a:lnTo>
                      <a:pt x="980" y="2736"/>
                    </a:lnTo>
                    <a:lnTo>
                      <a:pt x="974" y="2728"/>
                    </a:lnTo>
                    <a:lnTo>
                      <a:pt x="965" y="2719"/>
                    </a:lnTo>
                    <a:lnTo>
                      <a:pt x="955" y="2713"/>
                    </a:lnTo>
                    <a:lnTo>
                      <a:pt x="951" y="2713"/>
                    </a:lnTo>
                    <a:lnTo>
                      <a:pt x="948" y="2713"/>
                    </a:lnTo>
                    <a:lnTo>
                      <a:pt x="946" y="2715"/>
                    </a:lnTo>
                    <a:lnTo>
                      <a:pt x="944" y="2717"/>
                    </a:lnTo>
                    <a:lnTo>
                      <a:pt x="942" y="2717"/>
                    </a:lnTo>
                    <a:lnTo>
                      <a:pt x="940" y="2719"/>
                    </a:lnTo>
                    <a:lnTo>
                      <a:pt x="938" y="2720"/>
                    </a:lnTo>
                    <a:lnTo>
                      <a:pt x="936" y="2722"/>
                    </a:lnTo>
                    <a:lnTo>
                      <a:pt x="936" y="2724"/>
                    </a:lnTo>
                    <a:lnTo>
                      <a:pt x="932" y="2734"/>
                    </a:lnTo>
                    <a:lnTo>
                      <a:pt x="928" y="2743"/>
                    </a:lnTo>
                    <a:lnTo>
                      <a:pt x="925" y="2755"/>
                    </a:lnTo>
                    <a:lnTo>
                      <a:pt x="919" y="2765"/>
                    </a:lnTo>
                    <a:lnTo>
                      <a:pt x="915" y="2774"/>
                    </a:lnTo>
                    <a:lnTo>
                      <a:pt x="909" y="2784"/>
                    </a:lnTo>
                    <a:lnTo>
                      <a:pt x="905" y="2793"/>
                    </a:lnTo>
                    <a:lnTo>
                      <a:pt x="898" y="2803"/>
                    </a:lnTo>
                    <a:lnTo>
                      <a:pt x="894" y="2803"/>
                    </a:lnTo>
                    <a:lnTo>
                      <a:pt x="890" y="2803"/>
                    </a:lnTo>
                    <a:lnTo>
                      <a:pt x="886" y="2803"/>
                    </a:lnTo>
                    <a:lnTo>
                      <a:pt x="882" y="2799"/>
                    </a:lnTo>
                    <a:lnTo>
                      <a:pt x="878" y="2797"/>
                    </a:lnTo>
                    <a:lnTo>
                      <a:pt x="877" y="2793"/>
                    </a:lnTo>
                    <a:lnTo>
                      <a:pt x="873" y="2791"/>
                    </a:lnTo>
                    <a:lnTo>
                      <a:pt x="871" y="2788"/>
                    </a:lnTo>
                    <a:lnTo>
                      <a:pt x="873" y="2780"/>
                    </a:lnTo>
                    <a:lnTo>
                      <a:pt x="875" y="2774"/>
                    </a:lnTo>
                    <a:lnTo>
                      <a:pt x="878" y="2768"/>
                    </a:lnTo>
                    <a:lnTo>
                      <a:pt x="880" y="2763"/>
                    </a:lnTo>
                    <a:lnTo>
                      <a:pt x="884" y="2759"/>
                    </a:lnTo>
                    <a:lnTo>
                      <a:pt x="886" y="2753"/>
                    </a:lnTo>
                    <a:lnTo>
                      <a:pt x="888" y="2745"/>
                    </a:lnTo>
                    <a:lnTo>
                      <a:pt x="890" y="2740"/>
                    </a:lnTo>
                    <a:close/>
                    <a:moveTo>
                      <a:pt x="1189" y="2450"/>
                    </a:moveTo>
                    <a:lnTo>
                      <a:pt x="1197" y="2450"/>
                    </a:lnTo>
                    <a:lnTo>
                      <a:pt x="1205" y="2450"/>
                    </a:lnTo>
                    <a:lnTo>
                      <a:pt x="1212" y="2450"/>
                    </a:lnTo>
                    <a:lnTo>
                      <a:pt x="1220" y="2452"/>
                    </a:lnTo>
                    <a:lnTo>
                      <a:pt x="1233" y="2457"/>
                    </a:lnTo>
                    <a:lnTo>
                      <a:pt x="1249" y="2465"/>
                    </a:lnTo>
                    <a:lnTo>
                      <a:pt x="1262" y="2473"/>
                    </a:lnTo>
                    <a:lnTo>
                      <a:pt x="1278" y="2477"/>
                    </a:lnTo>
                    <a:lnTo>
                      <a:pt x="1285" y="2479"/>
                    </a:lnTo>
                    <a:lnTo>
                      <a:pt x="1293" y="2479"/>
                    </a:lnTo>
                    <a:lnTo>
                      <a:pt x="1302" y="2479"/>
                    </a:lnTo>
                    <a:lnTo>
                      <a:pt x="1310" y="2477"/>
                    </a:lnTo>
                    <a:lnTo>
                      <a:pt x="1337" y="2505"/>
                    </a:lnTo>
                    <a:lnTo>
                      <a:pt x="1333" y="2515"/>
                    </a:lnTo>
                    <a:lnTo>
                      <a:pt x="1329" y="2525"/>
                    </a:lnTo>
                    <a:lnTo>
                      <a:pt x="1324" y="2532"/>
                    </a:lnTo>
                    <a:lnTo>
                      <a:pt x="1316" y="2540"/>
                    </a:lnTo>
                    <a:lnTo>
                      <a:pt x="1308" y="2546"/>
                    </a:lnTo>
                    <a:lnTo>
                      <a:pt x="1299" y="2552"/>
                    </a:lnTo>
                    <a:lnTo>
                      <a:pt x="1289" y="2555"/>
                    </a:lnTo>
                    <a:lnTo>
                      <a:pt x="1279" y="2559"/>
                    </a:lnTo>
                    <a:lnTo>
                      <a:pt x="1268" y="2561"/>
                    </a:lnTo>
                    <a:lnTo>
                      <a:pt x="1256" y="2563"/>
                    </a:lnTo>
                    <a:lnTo>
                      <a:pt x="1245" y="2561"/>
                    </a:lnTo>
                    <a:lnTo>
                      <a:pt x="1235" y="2559"/>
                    </a:lnTo>
                    <a:lnTo>
                      <a:pt x="1224" y="2553"/>
                    </a:lnTo>
                    <a:lnTo>
                      <a:pt x="1214" y="2548"/>
                    </a:lnTo>
                    <a:lnTo>
                      <a:pt x="1205" y="2542"/>
                    </a:lnTo>
                    <a:lnTo>
                      <a:pt x="1197" y="2534"/>
                    </a:lnTo>
                    <a:lnTo>
                      <a:pt x="1189" y="2525"/>
                    </a:lnTo>
                    <a:lnTo>
                      <a:pt x="1182" y="2513"/>
                    </a:lnTo>
                    <a:lnTo>
                      <a:pt x="1176" y="2502"/>
                    </a:lnTo>
                    <a:lnTo>
                      <a:pt x="1170" y="2490"/>
                    </a:lnTo>
                    <a:lnTo>
                      <a:pt x="1168" y="2480"/>
                    </a:lnTo>
                    <a:lnTo>
                      <a:pt x="1170" y="2469"/>
                    </a:lnTo>
                    <a:lnTo>
                      <a:pt x="1174" y="2463"/>
                    </a:lnTo>
                    <a:lnTo>
                      <a:pt x="1178" y="2459"/>
                    </a:lnTo>
                    <a:lnTo>
                      <a:pt x="1182" y="2454"/>
                    </a:lnTo>
                    <a:lnTo>
                      <a:pt x="1189" y="2450"/>
                    </a:lnTo>
                    <a:close/>
                    <a:moveTo>
                      <a:pt x="1230" y="2486"/>
                    </a:moveTo>
                    <a:lnTo>
                      <a:pt x="1237" y="2488"/>
                    </a:lnTo>
                    <a:lnTo>
                      <a:pt x="1247" y="2494"/>
                    </a:lnTo>
                    <a:lnTo>
                      <a:pt x="1254" y="2498"/>
                    </a:lnTo>
                    <a:lnTo>
                      <a:pt x="1262" y="2502"/>
                    </a:lnTo>
                    <a:lnTo>
                      <a:pt x="1270" y="2505"/>
                    </a:lnTo>
                    <a:lnTo>
                      <a:pt x="1279" y="2507"/>
                    </a:lnTo>
                    <a:lnTo>
                      <a:pt x="1289" y="2509"/>
                    </a:lnTo>
                    <a:lnTo>
                      <a:pt x="1299" y="2507"/>
                    </a:lnTo>
                    <a:lnTo>
                      <a:pt x="1302" y="2509"/>
                    </a:lnTo>
                    <a:lnTo>
                      <a:pt x="1306" y="2511"/>
                    </a:lnTo>
                    <a:lnTo>
                      <a:pt x="1308" y="2515"/>
                    </a:lnTo>
                    <a:lnTo>
                      <a:pt x="1310" y="2519"/>
                    </a:lnTo>
                    <a:lnTo>
                      <a:pt x="1310" y="2523"/>
                    </a:lnTo>
                    <a:lnTo>
                      <a:pt x="1310" y="2528"/>
                    </a:lnTo>
                    <a:lnTo>
                      <a:pt x="1310" y="2532"/>
                    </a:lnTo>
                    <a:lnTo>
                      <a:pt x="1310" y="2536"/>
                    </a:lnTo>
                    <a:lnTo>
                      <a:pt x="1306" y="2540"/>
                    </a:lnTo>
                    <a:lnTo>
                      <a:pt x="1297" y="2540"/>
                    </a:lnTo>
                    <a:lnTo>
                      <a:pt x="1287" y="2542"/>
                    </a:lnTo>
                    <a:lnTo>
                      <a:pt x="1278" y="2540"/>
                    </a:lnTo>
                    <a:lnTo>
                      <a:pt x="1268" y="2540"/>
                    </a:lnTo>
                    <a:lnTo>
                      <a:pt x="1258" y="2538"/>
                    </a:lnTo>
                    <a:lnTo>
                      <a:pt x="1249" y="2534"/>
                    </a:lnTo>
                    <a:lnTo>
                      <a:pt x="1241" y="2530"/>
                    </a:lnTo>
                    <a:lnTo>
                      <a:pt x="1233" y="2525"/>
                    </a:lnTo>
                    <a:lnTo>
                      <a:pt x="1230" y="2519"/>
                    </a:lnTo>
                    <a:lnTo>
                      <a:pt x="1226" y="2515"/>
                    </a:lnTo>
                    <a:lnTo>
                      <a:pt x="1222" y="2509"/>
                    </a:lnTo>
                    <a:lnTo>
                      <a:pt x="1220" y="2504"/>
                    </a:lnTo>
                    <a:lnTo>
                      <a:pt x="1220" y="2498"/>
                    </a:lnTo>
                    <a:lnTo>
                      <a:pt x="1220" y="2494"/>
                    </a:lnTo>
                    <a:lnTo>
                      <a:pt x="1224" y="2488"/>
                    </a:lnTo>
                    <a:lnTo>
                      <a:pt x="1230" y="2486"/>
                    </a:lnTo>
                    <a:close/>
                    <a:moveTo>
                      <a:pt x="1289" y="2325"/>
                    </a:moveTo>
                    <a:lnTo>
                      <a:pt x="1295" y="2323"/>
                    </a:lnTo>
                    <a:lnTo>
                      <a:pt x="1299" y="2321"/>
                    </a:lnTo>
                    <a:lnTo>
                      <a:pt x="1302" y="2319"/>
                    </a:lnTo>
                    <a:lnTo>
                      <a:pt x="1306" y="2315"/>
                    </a:lnTo>
                    <a:lnTo>
                      <a:pt x="1310" y="2312"/>
                    </a:lnTo>
                    <a:lnTo>
                      <a:pt x="1312" y="2308"/>
                    </a:lnTo>
                    <a:lnTo>
                      <a:pt x="1316" y="2304"/>
                    </a:lnTo>
                    <a:lnTo>
                      <a:pt x="1316" y="2300"/>
                    </a:lnTo>
                    <a:lnTo>
                      <a:pt x="1316" y="2296"/>
                    </a:lnTo>
                    <a:lnTo>
                      <a:pt x="1316" y="2292"/>
                    </a:lnTo>
                    <a:lnTo>
                      <a:pt x="1314" y="2290"/>
                    </a:lnTo>
                    <a:lnTo>
                      <a:pt x="1312" y="2287"/>
                    </a:lnTo>
                    <a:lnTo>
                      <a:pt x="1310" y="2285"/>
                    </a:lnTo>
                    <a:lnTo>
                      <a:pt x="1306" y="2283"/>
                    </a:lnTo>
                    <a:lnTo>
                      <a:pt x="1304" y="2281"/>
                    </a:lnTo>
                    <a:lnTo>
                      <a:pt x="1302" y="2281"/>
                    </a:lnTo>
                    <a:lnTo>
                      <a:pt x="1295" y="2281"/>
                    </a:lnTo>
                    <a:lnTo>
                      <a:pt x="1287" y="2281"/>
                    </a:lnTo>
                    <a:lnTo>
                      <a:pt x="1279" y="2281"/>
                    </a:lnTo>
                    <a:lnTo>
                      <a:pt x="1274" y="2279"/>
                    </a:lnTo>
                    <a:lnTo>
                      <a:pt x="1266" y="2279"/>
                    </a:lnTo>
                    <a:lnTo>
                      <a:pt x="1260" y="2281"/>
                    </a:lnTo>
                    <a:lnTo>
                      <a:pt x="1254" y="2281"/>
                    </a:lnTo>
                    <a:lnTo>
                      <a:pt x="1247" y="2285"/>
                    </a:lnTo>
                    <a:lnTo>
                      <a:pt x="1253" y="2277"/>
                    </a:lnTo>
                    <a:lnTo>
                      <a:pt x="1258" y="2271"/>
                    </a:lnTo>
                    <a:lnTo>
                      <a:pt x="1264" y="2267"/>
                    </a:lnTo>
                    <a:lnTo>
                      <a:pt x="1272" y="2262"/>
                    </a:lnTo>
                    <a:lnTo>
                      <a:pt x="1278" y="2258"/>
                    </a:lnTo>
                    <a:lnTo>
                      <a:pt x="1285" y="2254"/>
                    </a:lnTo>
                    <a:lnTo>
                      <a:pt x="1293" y="2250"/>
                    </a:lnTo>
                    <a:lnTo>
                      <a:pt x="1299" y="2246"/>
                    </a:lnTo>
                    <a:lnTo>
                      <a:pt x="1308" y="2244"/>
                    </a:lnTo>
                    <a:lnTo>
                      <a:pt x="1318" y="2242"/>
                    </a:lnTo>
                    <a:lnTo>
                      <a:pt x="1327" y="2241"/>
                    </a:lnTo>
                    <a:lnTo>
                      <a:pt x="1337" y="2241"/>
                    </a:lnTo>
                    <a:lnTo>
                      <a:pt x="1347" y="2241"/>
                    </a:lnTo>
                    <a:lnTo>
                      <a:pt x="1356" y="2242"/>
                    </a:lnTo>
                    <a:lnTo>
                      <a:pt x="1364" y="2246"/>
                    </a:lnTo>
                    <a:lnTo>
                      <a:pt x="1372" y="2252"/>
                    </a:lnTo>
                    <a:lnTo>
                      <a:pt x="1377" y="2256"/>
                    </a:lnTo>
                    <a:lnTo>
                      <a:pt x="1385" y="2262"/>
                    </a:lnTo>
                    <a:lnTo>
                      <a:pt x="1391" y="2265"/>
                    </a:lnTo>
                    <a:lnTo>
                      <a:pt x="1396" y="2271"/>
                    </a:lnTo>
                    <a:lnTo>
                      <a:pt x="1402" y="2277"/>
                    </a:lnTo>
                    <a:lnTo>
                      <a:pt x="1408" y="2285"/>
                    </a:lnTo>
                    <a:lnTo>
                      <a:pt x="1412" y="2290"/>
                    </a:lnTo>
                    <a:lnTo>
                      <a:pt x="1414" y="2298"/>
                    </a:lnTo>
                    <a:lnTo>
                      <a:pt x="1408" y="2321"/>
                    </a:lnTo>
                    <a:lnTo>
                      <a:pt x="1404" y="2313"/>
                    </a:lnTo>
                    <a:lnTo>
                      <a:pt x="1400" y="2310"/>
                    </a:lnTo>
                    <a:lnTo>
                      <a:pt x="1395" y="2304"/>
                    </a:lnTo>
                    <a:lnTo>
                      <a:pt x="1389" y="2300"/>
                    </a:lnTo>
                    <a:lnTo>
                      <a:pt x="1383" y="2296"/>
                    </a:lnTo>
                    <a:lnTo>
                      <a:pt x="1377" y="2292"/>
                    </a:lnTo>
                    <a:lnTo>
                      <a:pt x="1372" y="2290"/>
                    </a:lnTo>
                    <a:lnTo>
                      <a:pt x="1364" y="2287"/>
                    </a:lnTo>
                    <a:lnTo>
                      <a:pt x="1360" y="2287"/>
                    </a:lnTo>
                    <a:lnTo>
                      <a:pt x="1356" y="2289"/>
                    </a:lnTo>
                    <a:lnTo>
                      <a:pt x="1352" y="2290"/>
                    </a:lnTo>
                    <a:lnTo>
                      <a:pt x="1349" y="2292"/>
                    </a:lnTo>
                    <a:lnTo>
                      <a:pt x="1345" y="2296"/>
                    </a:lnTo>
                    <a:lnTo>
                      <a:pt x="1343" y="2298"/>
                    </a:lnTo>
                    <a:lnTo>
                      <a:pt x="1341" y="2302"/>
                    </a:lnTo>
                    <a:lnTo>
                      <a:pt x="1339" y="2306"/>
                    </a:lnTo>
                    <a:lnTo>
                      <a:pt x="1345" y="2317"/>
                    </a:lnTo>
                    <a:lnTo>
                      <a:pt x="1350" y="2325"/>
                    </a:lnTo>
                    <a:lnTo>
                      <a:pt x="1358" y="2333"/>
                    </a:lnTo>
                    <a:lnTo>
                      <a:pt x="1368" y="2340"/>
                    </a:lnTo>
                    <a:lnTo>
                      <a:pt x="1375" y="2348"/>
                    </a:lnTo>
                    <a:lnTo>
                      <a:pt x="1381" y="2356"/>
                    </a:lnTo>
                    <a:lnTo>
                      <a:pt x="1383" y="2361"/>
                    </a:lnTo>
                    <a:lnTo>
                      <a:pt x="1385" y="2365"/>
                    </a:lnTo>
                    <a:lnTo>
                      <a:pt x="1385" y="2371"/>
                    </a:lnTo>
                    <a:lnTo>
                      <a:pt x="1385" y="2379"/>
                    </a:lnTo>
                    <a:lnTo>
                      <a:pt x="1373" y="2365"/>
                    </a:lnTo>
                    <a:lnTo>
                      <a:pt x="1360" y="2356"/>
                    </a:lnTo>
                    <a:lnTo>
                      <a:pt x="1347" y="2346"/>
                    </a:lnTo>
                    <a:lnTo>
                      <a:pt x="1329" y="2340"/>
                    </a:lnTo>
                    <a:lnTo>
                      <a:pt x="1314" y="2337"/>
                    </a:lnTo>
                    <a:lnTo>
                      <a:pt x="1295" y="2335"/>
                    </a:lnTo>
                    <a:lnTo>
                      <a:pt x="1278" y="2335"/>
                    </a:lnTo>
                    <a:lnTo>
                      <a:pt x="1258" y="2337"/>
                    </a:lnTo>
                    <a:lnTo>
                      <a:pt x="1224" y="2356"/>
                    </a:lnTo>
                    <a:lnTo>
                      <a:pt x="1226" y="2352"/>
                    </a:lnTo>
                    <a:lnTo>
                      <a:pt x="1228" y="2346"/>
                    </a:lnTo>
                    <a:lnTo>
                      <a:pt x="1230" y="2342"/>
                    </a:lnTo>
                    <a:lnTo>
                      <a:pt x="1233" y="2340"/>
                    </a:lnTo>
                    <a:lnTo>
                      <a:pt x="1241" y="2337"/>
                    </a:lnTo>
                    <a:lnTo>
                      <a:pt x="1251" y="2333"/>
                    </a:lnTo>
                    <a:lnTo>
                      <a:pt x="1260" y="2333"/>
                    </a:lnTo>
                    <a:lnTo>
                      <a:pt x="1270" y="2331"/>
                    </a:lnTo>
                    <a:lnTo>
                      <a:pt x="1281" y="2329"/>
                    </a:lnTo>
                    <a:lnTo>
                      <a:pt x="1289" y="2325"/>
                    </a:lnTo>
                    <a:close/>
                    <a:moveTo>
                      <a:pt x="1352" y="2160"/>
                    </a:moveTo>
                    <a:lnTo>
                      <a:pt x="1364" y="2160"/>
                    </a:lnTo>
                    <a:lnTo>
                      <a:pt x="1375" y="2162"/>
                    </a:lnTo>
                    <a:lnTo>
                      <a:pt x="1387" y="2166"/>
                    </a:lnTo>
                    <a:lnTo>
                      <a:pt x="1396" y="2171"/>
                    </a:lnTo>
                    <a:lnTo>
                      <a:pt x="1408" y="2177"/>
                    </a:lnTo>
                    <a:lnTo>
                      <a:pt x="1418" y="2185"/>
                    </a:lnTo>
                    <a:lnTo>
                      <a:pt x="1427" y="2193"/>
                    </a:lnTo>
                    <a:lnTo>
                      <a:pt x="1437" y="2200"/>
                    </a:lnTo>
                    <a:lnTo>
                      <a:pt x="1443" y="2216"/>
                    </a:lnTo>
                    <a:lnTo>
                      <a:pt x="1441" y="2217"/>
                    </a:lnTo>
                    <a:lnTo>
                      <a:pt x="1437" y="2217"/>
                    </a:lnTo>
                    <a:lnTo>
                      <a:pt x="1435" y="2219"/>
                    </a:lnTo>
                    <a:lnTo>
                      <a:pt x="1433" y="2219"/>
                    </a:lnTo>
                    <a:lnTo>
                      <a:pt x="1431" y="2219"/>
                    </a:lnTo>
                    <a:lnTo>
                      <a:pt x="1427" y="2219"/>
                    </a:lnTo>
                    <a:lnTo>
                      <a:pt x="1425" y="2219"/>
                    </a:lnTo>
                    <a:lnTo>
                      <a:pt x="1423" y="2219"/>
                    </a:lnTo>
                    <a:lnTo>
                      <a:pt x="1419" y="2212"/>
                    </a:lnTo>
                    <a:lnTo>
                      <a:pt x="1418" y="2204"/>
                    </a:lnTo>
                    <a:lnTo>
                      <a:pt x="1414" y="2200"/>
                    </a:lnTo>
                    <a:lnTo>
                      <a:pt x="1408" y="2194"/>
                    </a:lnTo>
                    <a:lnTo>
                      <a:pt x="1398" y="2189"/>
                    </a:lnTo>
                    <a:lnTo>
                      <a:pt x="1387" y="2185"/>
                    </a:lnTo>
                    <a:lnTo>
                      <a:pt x="1373" y="2183"/>
                    </a:lnTo>
                    <a:lnTo>
                      <a:pt x="1360" y="2181"/>
                    </a:lnTo>
                    <a:lnTo>
                      <a:pt x="1349" y="2179"/>
                    </a:lnTo>
                    <a:lnTo>
                      <a:pt x="1337" y="2175"/>
                    </a:lnTo>
                    <a:lnTo>
                      <a:pt x="1337" y="2171"/>
                    </a:lnTo>
                    <a:lnTo>
                      <a:pt x="1337" y="2168"/>
                    </a:lnTo>
                    <a:lnTo>
                      <a:pt x="1339" y="2166"/>
                    </a:lnTo>
                    <a:lnTo>
                      <a:pt x="1341" y="2166"/>
                    </a:lnTo>
                    <a:lnTo>
                      <a:pt x="1343" y="2164"/>
                    </a:lnTo>
                    <a:lnTo>
                      <a:pt x="1347" y="2162"/>
                    </a:lnTo>
                    <a:lnTo>
                      <a:pt x="1349" y="2162"/>
                    </a:lnTo>
                    <a:lnTo>
                      <a:pt x="1352" y="2160"/>
                    </a:lnTo>
                    <a:close/>
                    <a:moveTo>
                      <a:pt x="1320" y="2411"/>
                    </a:moveTo>
                    <a:lnTo>
                      <a:pt x="1325" y="2413"/>
                    </a:lnTo>
                    <a:lnTo>
                      <a:pt x="1331" y="2415"/>
                    </a:lnTo>
                    <a:lnTo>
                      <a:pt x="1337" y="2417"/>
                    </a:lnTo>
                    <a:lnTo>
                      <a:pt x="1343" y="2421"/>
                    </a:lnTo>
                    <a:lnTo>
                      <a:pt x="1347" y="2425"/>
                    </a:lnTo>
                    <a:lnTo>
                      <a:pt x="1352" y="2429"/>
                    </a:lnTo>
                    <a:lnTo>
                      <a:pt x="1356" y="2434"/>
                    </a:lnTo>
                    <a:lnTo>
                      <a:pt x="1358" y="2440"/>
                    </a:lnTo>
                    <a:lnTo>
                      <a:pt x="1358" y="2442"/>
                    </a:lnTo>
                    <a:lnTo>
                      <a:pt x="1356" y="2444"/>
                    </a:lnTo>
                    <a:lnTo>
                      <a:pt x="1354" y="2446"/>
                    </a:lnTo>
                    <a:lnTo>
                      <a:pt x="1350" y="2448"/>
                    </a:lnTo>
                    <a:lnTo>
                      <a:pt x="1349" y="2450"/>
                    </a:lnTo>
                    <a:lnTo>
                      <a:pt x="1349" y="2452"/>
                    </a:lnTo>
                    <a:lnTo>
                      <a:pt x="1349" y="2456"/>
                    </a:lnTo>
                    <a:lnTo>
                      <a:pt x="1350" y="2459"/>
                    </a:lnTo>
                    <a:lnTo>
                      <a:pt x="1347" y="2456"/>
                    </a:lnTo>
                    <a:lnTo>
                      <a:pt x="1343" y="2450"/>
                    </a:lnTo>
                    <a:lnTo>
                      <a:pt x="1335" y="2446"/>
                    </a:lnTo>
                    <a:lnTo>
                      <a:pt x="1327" y="2440"/>
                    </a:lnTo>
                    <a:lnTo>
                      <a:pt x="1322" y="2432"/>
                    </a:lnTo>
                    <a:lnTo>
                      <a:pt x="1318" y="2427"/>
                    </a:lnTo>
                    <a:lnTo>
                      <a:pt x="1316" y="2423"/>
                    </a:lnTo>
                    <a:lnTo>
                      <a:pt x="1316" y="2419"/>
                    </a:lnTo>
                    <a:lnTo>
                      <a:pt x="1318" y="2415"/>
                    </a:lnTo>
                    <a:lnTo>
                      <a:pt x="1320" y="2411"/>
                    </a:lnTo>
                    <a:close/>
                    <a:moveTo>
                      <a:pt x="1235" y="2390"/>
                    </a:moveTo>
                    <a:lnTo>
                      <a:pt x="1239" y="2390"/>
                    </a:lnTo>
                    <a:lnTo>
                      <a:pt x="1243" y="2388"/>
                    </a:lnTo>
                    <a:lnTo>
                      <a:pt x="1247" y="2388"/>
                    </a:lnTo>
                    <a:lnTo>
                      <a:pt x="1251" y="2390"/>
                    </a:lnTo>
                    <a:lnTo>
                      <a:pt x="1254" y="2390"/>
                    </a:lnTo>
                    <a:lnTo>
                      <a:pt x="1258" y="2392"/>
                    </a:lnTo>
                    <a:lnTo>
                      <a:pt x="1260" y="2394"/>
                    </a:lnTo>
                    <a:lnTo>
                      <a:pt x="1264" y="2396"/>
                    </a:lnTo>
                    <a:lnTo>
                      <a:pt x="1266" y="2396"/>
                    </a:lnTo>
                    <a:lnTo>
                      <a:pt x="1268" y="2398"/>
                    </a:lnTo>
                    <a:lnTo>
                      <a:pt x="1268" y="2400"/>
                    </a:lnTo>
                    <a:lnTo>
                      <a:pt x="1270" y="2400"/>
                    </a:lnTo>
                    <a:lnTo>
                      <a:pt x="1270" y="2402"/>
                    </a:lnTo>
                    <a:lnTo>
                      <a:pt x="1270" y="2404"/>
                    </a:lnTo>
                    <a:lnTo>
                      <a:pt x="1270" y="2406"/>
                    </a:lnTo>
                    <a:lnTo>
                      <a:pt x="1270" y="2409"/>
                    </a:lnTo>
                    <a:lnTo>
                      <a:pt x="1266" y="2411"/>
                    </a:lnTo>
                    <a:lnTo>
                      <a:pt x="1262" y="2415"/>
                    </a:lnTo>
                    <a:lnTo>
                      <a:pt x="1258" y="2417"/>
                    </a:lnTo>
                    <a:lnTo>
                      <a:pt x="1253" y="2417"/>
                    </a:lnTo>
                    <a:lnTo>
                      <a:pt x="1249" y="2417"/>
                    </a:lnTo>
                    <a:lnTo>
                      <a:pt x="1243" y="2417"/>
                    </a:lnTo>
                    <a:lnTo>
                      <a:pt x="1239" y="2417"/>
                    </a:lnTo>
                    <a:lnTo>
                      <a:pt x="1233" y="2415"/>
                    </a:lnTo>
                    <a:lnTo>
                      <a:pt x="1210" y="2406"/>
                    </a:lnTo>
                    <a:lnTo>
                      <a:pt x="1210" y="2400"/>
                    </a:lnTo>
                    <a:lnTo>
                      <a:pt x="1212" y="2396"/>
                    </a:lnTo>
                    <a:lnTo>
                      <a:pt x="1216" y="2394"/>
                    </a:lnTo>
                    <a:lnTo>
                      <a:pt x="1218" y="2394"/>
                    </a:lnTo>
                    <a:lnTo>
                      <a:pt x="1222" y="2392"/>
                    </a:lnTo>
                    <a:lnTo>
                      <a:pt x="1228" y="2392"/>
                    </a:lnTo>
                    <a:lnTo>
                      <a:pt x="1231" y="2392"/>
                    </a:lnTo>
                    <a:lnTo>
                      <a:pt x="1235" y="2390"/>
                    </a:lnTo>
                    <a:close/>
                    <a:moveTo>
                      <a:pt x="1084" y="2555"/>
                    </a:moveTo>
                    <a:lnTo>
                      <a:pt x="1088" y="2559"/>
                    </a:lnTo>
                    <a:lnTo>
                      <a:pt x="1093" y="2561"/>
                    </a:lnTo>
                    <a:lnTo>
                      <a:pt x="1097" y="2565"/>
                    </a:lnTo>
                    <a:lnTo>
                      <a:pt x="1103" y="2567"/>
                    </a:lnTo>
                    <a:lnTo>
                      <a:pt x="1109" y="2569"/>
                    </a:lnTo>
                    <a:lnTo>
                      <a:pt x="1114" y="2573"/>
                    </a:lnTo>
                    <a:lnTo>
                      <a:pt x="1120" y="2575"/>
                    </a:lnTo>
                    <a:lnTo>
                      <a:pt x="1126" y="2578"/>
                    </a:lnTo>
                    <a:lnTo>
                      <a:pt x="1120" y="2578"/>
                    </a:lnTo>
                    <a:lnTo>
                      <a:pt x="1114" y="2576"/>
                    </a:lnTo>
                    <a:lnTo>
                      <a:pt x="1109" y="2575"/>
                    </a:lnTo>
                    <a:lnTo>
                      <a:pt x="1103" y="2573"/>
                    </a:lnTo>
                    <a:lnTo>
                      <a:pt x="1097" y="2569"/>
                    </a:lnTo>
                    <a:lnTo>
                      <a:pt x="1091" y="2565"/>
                    </a:lnTo>
                    <a:lnTo>
                      <a:pt x="1088" y="2561"/>
                    </a:lnTo>
                    <a:lnTo>
                      <a:pt x="1084" y="2555"/>
                    </a:lnTo>
                    <a:close/>
                    <a:moveTo>
                      <a:pt x="1435" y="1561"/>
                    </a:moveTo>
                    <a:lnTo>
                      <a:pt x="1444" y="1559"/>
                    </a:lnTo>
                    <a:lnTo>
                      <a:pt x="1452" y="1559"/>
                    </a:lnTo>
                    <a:lnTo>
                      <a:pt x="1462" y="1559"/>
                    </a:lnTo>
                    <a:lnTo>
                      <a:pt x="1469" y="1559"/>
                    </a:lnTo>
                    <a:lnTo>
                      <a:pt x="1479" y="1561"/>
                    </a:lnTo>
                    <a:lnTo>
                      <a:pt x="1487" y="1561"/>
                    </a:lnTo>
                    <a:lnTo>
                      <a:pt x="1496" y="1563"/>
                    </a:lnTo>
                    <a:lnTo>
                      <a:pt x="1504" y="1567"/>
                    </a:lnTo>
                    <a:lnTo>
                      <a:pt x="1508" y="1571"/>
                    </a:lnTo>
                    <a:lnTo>
                      <a:pt x="1510" y="1574"/>
                    </a:lnTo>
                    <a:lnTo>
                      <a:pt x="1513" y="1578"/>
                    </a:lnTo>
                    <a:lnTo>
                      <a:pt x="1517" y="1584"/>
                    </a:lnTo>
                    <a:lnTo>
                      <a:pt x="1521" y="1588"/>
                    </a:lnTo>
                    <a:lnTo>
                      <a:pt x="1525" y="1592"/>
                    </a:lnTo>
                    <a:lnTo>
                      <a:pt x="1529" y="1596"/>
                    </a:lnTo>
                    <a:lnTo>
                      <a:pt x="1533" y="1601"/>
                    </a:lnTo>
                    <a:lnTo>
                      <a:pt x="1515" y="1599"/>
                    </a:lnTo>
                    <a:lnTo>
                      <a:pt x="1498" y="1599"/>
                    </a:lnTo>
                    <a:lnTo>
                      <a:pt x="1481" y="1601"/>
                    </a:lnTo>
                    <a:lnTo>
                      <a:pt x="1464" y="1603"/>
                    </a:lnTo>
                    <a:lnTo>
                      <a:pt x="1448" y="1605"/>
                    </a:lnTo>
                    <a:lnTo>
                      <a:pt x="1431" y="1609"/>
                    </a:lnTo>
                    <a:lnTo>
                      <a:pt x="1416" y="1613"/>
                    </a:lnTo>
                    <a:lnTo>
                      <a:pt x="1400" y="1619"/>
                    </a:lnTo>
                    <a:lnTo>
                      <a:pt x="1396" y="1619"/>
                    </a:lnTo>
                    <a:lnTo>
                      <a:pt x="1395" y="1619"/>
                    </a:lnTo>
                    <a:lnTo>
                      <a:pt x="1391" y="1617"/>
                    </a:lnTo>
                    <a:lnTo>
                      <a:pt x="1389" y="1617"/>
                    </a:lnTo>
                    <a:lnTo>
                      <a:pt x="1387" y="1615"/>
                    </a:lnTo>
                    <a:lnTo>
                      <a:pt x="1385" y="1613"/>
                    </a:lnTo>
                    <a:lnTo>
                      <a:pt x="1383" y="1611"/>
                    </a:lnTo>
                    <a:lnTo>
                      <a:pt x="1381" y="1609"/>
                    </a:lnTo>
                    <a:lnTo>
                      <a:pt x="1379" y="1605"/>
                    </a:lnTo>
                    <a:lnTo>
                      <a:pt x="1379" y="1603"/>
                    </a:lnTo>
                    <a:lnTo>
                      <a:pt x="1379" y="1599"/>
                    </a:lnTo>
                    <a:lnTo>
                      <a:pt x="1379" y="1597"/>
                    </a:lnTo>
                    <a:lnTo>
                      <a:pt x="1379" y="1594"/>
                    </a:lnTo>
                    <a:lnTo>
                      <a:pt x="1379" y="1592"/>
                    </a:lnTo>
                    <a:lnTo>
                      <a:pt x="1379" y="1590"/>
                    </a:lnTo>
                    <a:lnTo>
                      <a:pt x="1381" y="1586"/>
                    </a:lnTo>
                    <a:lnTo>
                      <a:pt x="1387" y="1582"/>
                    </a:lnTo>
                    <a:lnTo>
                      <a:pt x="1393" y="1576"/>
                    </a:lnTo>
                    <a:lnTo>
                      <a:pt x="1398" y="1573"/>
                    </a:lnTo>
                    <a:lnTo>
                      <a:pt x="1406" y="1571"/>
                    </a:lnTo>
                    <a:lnTo>
                      <a:pt x="1412" y="1567"/>
                    </a:lnTo>
                    <a:lnTo>
                      <a:pt x="1419" y="1565"/>
                    </a:lnTo>
                    <a:lnTo>
                      <a:pt x="1427" y="1563"/>
                    </a:lnTo>
                    <a:lnTo>
                      <a:pt x="1435" y="1561"/>
                    </a:lnTo>
                    <a:close/>
                    <a:moveTo>
                      <a:pt x="1276" y="1736"/>
                    </a:moveTo>
                    <a:lnTo>
                      <a:pt x="1276" y="1726"/>
                    </a:lnTo>
                    <a:lnTo>
                      <a:pt x="1276" y="1716"/>
                    </a:lnTo>
                    <a:lnTo>
                      <a:pt x="1278" y="1707"/>
                    </a:lnTo>
                    <a:lnTo>
                      <a:pt x="1279" y="1697"/>
                    </a:lnTo>
                    <a:lnTo>
                      <a:pt x="1283" y="1688"/>
                    </a:lnTo>
                    <a:lnTo>
                      <a:pt x="1287" y="1680"/>
                    </a:lnTo>
                    <a:lnTo>
                      <a:pt x="1295" y="1672"/>
                    </a:lnTo>
                    <a:lnTo>
                      <a:pt x="1304" y="1667"/>
                    </a:lnTo>
                    <a:lnTo>
                      <a:pt x="1308" y="1667"/>
                    </a:lnTo>
                    <a:lnTo>
                      <a:pt x="1312" y="1669"/>
                    </a:lnTo>
                    <a:lnTo>
                      <a:pt x="1318" y="1670"/>
                    </a:lnTo>
                    <a:lnTo>
                      <a:pt x="1322" y="1672"/>
                    </a:lnTo>
                    <a:lnTo>
                      <a:pt x="1325" y="1676"/>
                    </a:lnTo>
                    <a:lnTo>
                      <a:pt x="1329" y="1678"/>
                    </a:lnTo>
                    <a:lnTo>
                      <a:pt x="1331" y="1682"/>
                    </a:lnTo>
                    <a:lnTo>
                      <a:pt x="1333" y="1686"/>
                    </a:lnTo>
                    <a:lnTo>
                      <a:pt x="1327" y="1705"/>
                    </a:lnTo>
                    <a:lnTo>
                      <a:pt x="1318" y="1722"/>
                    </a:lnTo>
                    <a:lnTo>
                      <a:pt x="1308" y="1740"/>
                    </a:lnTo>
                    <a:lnTo>
                      <a:pt x="1295" y="1757"/>
                    </a:lnTo>
                    <a:lnTo>
                      <a:pt x="1283" y="1772"/>
                    </a:lnTo>
                    <a:lnTo>
                      <a:pt x="1274" y="1789"/>
                    </a:lnTo>
                    <a:lnTo>
                      <a:pt x="1266" y="1807"/>
                    </a:lnTo>
                    <a:lnTo>
                      <a:pt x="1260" y="1826"/>
                    </a:lnTo>
                    <a:lnTo>
                      <a:pt x="1254" y="1822"/>
                    </a:lnTo>
                    <a:lnTo>
                      <a:pt x="1251" y="1816"/>
                    </a:lnTo>
                    <a:lnTo>
                      <a:pt x="1247" y="1811"/>
                    </a:lnTo>
                    <a:lnTo>
                      <a:pt x="1247" y="1805"/>
                    </a:lnTo>
                    <a:lnTo>
                      <a:pt x="1247" y="1793"/>
                    </a:lnTo>
                    <a:lnTo>
                      <a:pt x="1249" y="1782"/>
                    </a:lnTo>
                    <a:lnTo>
                      <a:pt x="1254" y="1770"/>
                    </a:lnTo>
                    <a:lnTo>
                      <a:pt x="1262" y="1757"/>
                    </a:lnTo>
                    <a:lnTo>
                      <a:pt x="1268" y="1747"/>
                    </a:lnTo>
                    <a:lnTo>
                      <a:pt x="1276" y="1736"/>
                    </a:lnTo>
                    <a:close/>
                    <a:moveTo>
                      <a:pt x="2049" y="1830"/>
                    </a:moveTo>
                    <a:lnTo>
                      <a:pt x="2056" y="1832"/>
                    </a:lnTo>
                    <a:lnTo>
                      <a:pt x="2064" y="1834"/>
                    </a:lnTo>
                    <a:lnTo>
                      <a:pt x="2074" y="1836"/>
                    </a:lnTo>
                    <a:lnTo>
                      <a:pt x="2083" y="1837"/>
                    </a:lnTo>
                    <a:lnTo>
                      <a:pt x="2091" y="1839"/>
                    </a:lnTo>
                    <a:lnTo>
                      <a:pt x="2101" y="1841"/>
                    </a:lnTo>
                    <a:lnTo>
                      <a:pt x="2108" y="1845"/>
                    </a:lnTo>
                    <a:lnTo>
                      <a:pt x="2114" y="1853"/>
                    </a:lnTo>
                    <a:lnTo>
                      <a:pt x="2116" y="1859"/>
                    </a:lnTo>
                    <a:lnTo>
                      <a:pt x="2116" y="1864"/>
                    </a:lnTo>
                    <a:lnTo>
                      <a:pt x="2118" y="1872"/>
                    </a:lnTo>
                    <a:lnTo>
                      <a:pt x="2118" y="1880"/>
                    </a:lnTo>
                    <a:lnTo>
                      <a:pt x="2120" y="1887"/>
                    </a:lnTo>
                    <a:lnTo>
                      <a:pt x="2122" y="1893"/>
                    </a:lnTo>
                    <a:lnTo>
                      <a:pt x="2126" y="1901"/>
                    </a:lnTo>
                    <a:lnTo>
                      <a:pt x="2127" y="1907"/>
                    </a:lnTo>
                    <a:lnTo>
                      <a:pt x="2118" y="1905"/>
                    </a:lnTo>
                    <a:lnTo>
                      <a:pt x="2110" y="1899"/>
                    </a:lnTo>
                    <a:lnTo>
                      <a:pt x="2102" y="1893"/>
                    </a:lnTo>
                    <a:lnTo>
                      <a:pt x="2097" y="1885"/>
                    </a:lnTo>
                    <a:lnTo>
                      <a:pt x="2089" y="1876"/>
                    </a:lnTo>
                    <a:lnTo>
                      <a:pt x="2083" y="1868"/>
                    </a:lnTo>
                    <a:lnTo>
                      <a:pt x="2076" y="1860"/>
                    </a:lnTo>
                    <a:lnTo>
                      <a:pt x="2068" y="1853"/>
                    </a:lnTo>
                    <a:lnTo>
                      <a:pt x="2066" y="1851"/>
                    </a:lnTo>
                    <a:lnTo>
                      <a:pt x="2062" y="1847"/>
                    </a:lnTo>
                    <a:lnTo>
                      <a:pt x="2058" y="1845"/>
                    </a:lnTo>
                    <a:lnTo>
                      <a:pt x="2055" y="1843"/>
                    </a:lnTo>
                    <a:lnTo>
                      <a:pt x="2051" y="1841"/>
                    </a:lnTo>
                    <a:lnTo>
                      <a:pt x="2049" y="1837"/>
                    </a:lnTo>
                    <a:lnTo>
                      <a:pt x="2047" y="1834"/>
                    </a:lnTo>
                    <a:lnTo>
                      <a:pt x="2049" y="1830"/>
                    </a:lnTo>
                    <a:close/>
                    <a:moveTo>
                      <a:pt x="2266" y="1839"/>
                    </a:moveTo>
                    <a:lnTo>
                      <a:pt x="2269" y="1845"/>
                    </a:lnTo>
                    <a:lnTo>
                      <a:pt x="2273" y="1853"/>
                    </a:lnTo>
                    <a:lnTo>
                      <a:pt x="2275" y="1859"/>
                    </a:lnTo>
                    <a:lnTo>
                      <a:pt x="2277" y="1866"/>
                    </a:lnTo>
                    <a:lnTo>
                      <a:pt x="2277" y="1872"/>
                    </a:lnTo>
                    <a:lnTo>
                      <a:pt x="2277" y="1880"/>
                    </a:lnTo>
                    <a:lnTo>
                      <a:pt x="2277" y="1887"/>
                    </a:lnTo>
                    <a:lnTo>
                      <a:pt x="2275" y="1893"/>
                    </a:lnTo>
                    <a:lnTo>
                      <a:pt x="2275" y="1897"/>
                    </a:lnTo>
                    <a:lnTo>
                      <a:pt x="2273" y="1901"/>
                    </a:lnTo>
                    <a:lnTo>
                      <a:pt x="2271" y="1905"/>
                    </a:lnTo>
                    <a:lnTo>
                      <a:pt x="2269" y="1908"/>
                    </a:lnTo>
                    <a:lnTo>
                      <a:pt x="2267" y="1912"/>
                    </a:lnTo>
                    <a:lnTo>
                      <a:pt x="2264" y="1914"/>
                    </a:lnTo>
                    <a:lnTo>
                      <a:pt x="2262" y="1918"/>
                    </a:lnTo>
                    <a:lnTo>
                      <a:pt x="2258" y="1920"/>
                    </a:lnTo>
                    <a:lnTo>
                      <a:pt x="2258" y="1912"/>
                    </a:lnTo>
                    <a:lnTo>
                      <a:pt x="2258" y="1903"/>
                    </a:lnTo>
                    <a:lnTo>
                      <a:pt x="2260" y="1893"/>
                    </a:lnTo>
                    <a:lnTo>
                      <a:pt x="2260" y="1883"/>
                    </a:lnTo>
                    <a:lnTo>
                      <a:pt x="2260" y="1876"/>
                    </a:lnTo>
                    <a:lnTo>
                      <a:pt x="2256" y="1868"/>
                    </a:lnTo>
                    <a:lnTo>
                      <a:pt x="2254" y="1864"/>
                    </a:lnTo>
                    <a:lnTo>
                      <a:pt x="2250" y="1860"/>
                    </a:lnTo>
                    <a:lnTo>
                      <a:pt x="2246" y="1859"/>
                    </a:lnTo>
                    <a:lnTo>
                      <a:pt x="2241" y="1857"/>
                    </a:lnTo>
                    <a:lnTo>
                      <a:pt x="2233" y="1859"/>
                    </a:lnTo>
                    <a:lnTo>
                      <a:pt x="2227" y="1862"/>
                    </a:lnTo>
                    <a:lnTo>
                      <a:pt x="2225" y="1868"/>
                    </a:lnTo>
                    <a:lnTo>
                      <a:pt x="2223" y="1876"/>
                    </a:lnTo>
                    <a:lnTo>
                      <a:pt x="2223" y="1883"/>
                    </a:lnTo>
                    <a:lnTo>
                      <a:pt x="2223" y="1891"/>
                    </a:lnTo>
                    <a:lnTo>
                      <a:pt x="2223" y="1899"/>
                    </a:lnTo>
                    <a:lnTo>
                      <a:pt x="2221" y="1907"/>
                    </a:lnTo>
                    <a:lnTo>
                      <a:pt x="2220" y="1912"/>
                    </a:lnTo>
                    <a:lnTo>
                      <a:pt x="2220" y="1918"/>
                    </a:lnTo>
                    <a:lnTo>
                      <a:pt x="2220" y="1924"/>
                    </a:lnTo>
                    <a:lnTo>
                      <a:pt x="2220" y="1931"/>
                    </a:lnTo>
                    <a:lnTo>
                      <a:pt x="2220" y="1935"/>
                    </a:lnTo>
                    <a:lnTo>
                      <a:pt x="2216" y="1939"/>
                    </a:lnTo>
                    <a:lnTo>
                      <a:pt x="2210" y="1941"/>
                    </a:lnTo>
                    <a:lnTo>
                      <a:pt x="2202" y="1939"/>
                    </a:lnTo>
                    <a:lnTo>
                      <a:pt x="2196" y="1939"/>
                    </a:lnTo>
                    <a:lnTo>
                      <a:pt x="2206" y="1931"/>
                    </a:lnTo>
                    <a:lnTo>
                      <a:pt x="2212" y="1922"/>
                    </a:lnTo>
                    <a:lnTo>
                      <a:pt x="2216" y="1912"/>
                    </a:lnTo>
                    <a:lnTo>
                      <a:pt x="2218" y="1901"/>
                    </a:lnTo>
                    <a:lnTo>
                      <a:pt x="2218" y="1891"/>
                    </a:lnTo>
                    <a:lnTo>
                      <a:pt x="2216" y="1880"/>
                    </a:lnTo>
                    <a:lnTo>
                      <a:pt x="2214" y="1868"/>
                    </a:lnTo>
                    <a:lnTo>
                      <a:pt x="2212" y="1857"/>
                    </a:lnTo>
                    <a:lnTo>
                      <a:pt x="2202" y="1845"/>
                    </a:lnTo>
                    <a:lnTo>
                      <a:pt x="2193" y="1834"/>
                    </a:lnTo>
                    <a:lnTo>
                      <a:pt x="2181" y="1826"/>
                    </a:lnTo>
                    <a:lnTo>
                      <a:pt x="2168" y="1818"/>
                    </a:lnTo>
                    <a:lnTo>
                      <a:pt x="2156" y="1811"/>
                    </a:lnTo>
                    <a:lnTo>
                      <a:pt x="2143" y="1805"/>
                    </a:lnTo>
                    <a:lnTo>
                      <a:pt x="2129" y="1799"/>
                    </a:lnTo>
                    <a:lnTo>
                      <a:pt x="2116" y="1795"/>
                    </a:lnTo>
                    <a:lnTo>
                      <a:pt x="2137" y="1793"/>
                    </a:lnTo>
                    <a:lnTo>
                      <a:pt x="2158" y="1791"/>
                    </a:lnTo>
                    <a:lnTo>
                      <a:pt x="2179" y="1793"/>
                    </a:lnTo>
                    <a:lnTo>
                      <a:pt x="2198" y="1797"/>
                    </a:lnTo>
                    <a:lnTo>
                      <a:pt x="2218" y="1803"/>
                    </a:lnTo>
                    <a:lnTo>
                      <a:pt x="2235" y="1812"/>
                    </a:lnTo>
                    <a:lnTo>
                      <a:pt x="2252" y="1824"/>
                    </a:lnTo>
                    <a:lnTo>
                      <a:pt x="2266" y="1839"/>
                    </a:lnTo>
                    <a:close/>
                    <a:moveTo>
                      <a:pt x="2266" y="1720"/>
                    </a:moveTo>
                    <a:lnTo>
                      <a:pt x="2267" y="1720"/>
                    </a:lnTo>
                    <a:lnTo>
                      <a:pt x="2271" y="1722"/>
                    </a:lnTo>
                    <a:lnTo>
                      <a:pt x="2275" y="1722"/>
                    </a:lnTo>
                    <a:lnTo>
                      <a:pt x="2279" y="1724"/>
                    </a:lnTo>
                    <a:lnTo>
                      <a:pt x="2281" y="1726"/>
                    </a:lnTo>
                    <a:lnTo>
                      <a:pt x="2285" y="1728"/>
                    </a:lnTo>
                    <a:lnTo>
                      <a:pt x="2287" y="1732"/>
                    </a:lnTo>
                    <a:lnTo>
                      <a:pt x="2289" y="1734"/>
                    </a:lnTo>
                    <a:lnTo>
                      <a:pt x="2289" y="1740"/>
                    </a:lnTo>
                    <a:lnTo>
                      <a:pt x="2283" y="1740"/>
                    </a:lnTo>
                    <a:lnTo>
                      <a:pt x="2277" y="1738"/>
                    </a:lnTo>
                    <a:lnTo>
                      <a:pt x="2271" y="1736"/>
                    </a:lnTo>
                    <a:lnTo>
                      <a:pt x="2264" y="1736"/>
                    </a:lnTo>
                    <a:lnTo>
                      <a:pt x="2258" y="1734"/>
                    </a:lnTo>
                    <a:lnTo>
                      <a:pt x="2250" y="1734"/>
                    </a:lnTo>
                    <a:lnTo>
                      <a:pt x="2244" y="1734"/>
                    </a:lnTo>
                    <a:lnTo>
                      <a:pt x="2239" y="1736"/>
                    </a:lnTo>
                    <a:lnTo>
                      <a:pt x="2233" y="1738"/>
                    </a:lnTo>
                    <a:lnTo>
                      <a:pt x="2229" y="1740"/>
                    </a:lnTo>
                    <a:lnTo>
                      <a:pt x="2225" y="1740"/>
                    </a:lnTo>
                    <a:lnTo>
                      <a:pt x="2221" y="1741"/>
                    </a:lnTo>
                    <a:lnTo>
                      <a:pt x="2216" y="1743"/>
                    </a:lnTo>
                    <a:lnTo>
                      <a:pt x="2212" y="1743"/>
                    </a:lnTo>
                    <a:lnTo>
                      <a:pt x="2208" y="1743"/>
                    </a:lnTo>
                    <a:lnTo>
                      <a:pt x="2204" y="1743"/>
                    </a:lnTo>
                    <a:lnTo>
                      <a:pt x="2208" y="1738"/>
                    </a:lnTo>
                    <a:lnTo>
                      <a:pt x="2216" y="1732"/>
                    </a:lnTo>
                    <a:lnTo>
                      <a:pt x="2223" y="1728"/>
                    </a:lnTo>
                    <a:lnTo>
                      <a:pt x="2231" y="1726"/>
                    </a:lnTo>
                    <a:lnTo>
                      <a:pt x="2239" y="1724"/>
                    </a:lnTo>
                    <a:lnTo>
                      <a:pt x="2248" y="1724"/>
                    </a:lnTo>
                    <a:lnTo>
                      <a:pt x="2256" y="1722"/>
                    </a:lnTo>
                    <a:lnTo>
                      <a:pt x="2266" y="1720"/>
                    </a:lnTo>
                    <a:close/>
                    <a:moveTo>
                      <a:pt x="2291" y="1601"/>
                    </a:moveTo>
                    <a:lnTo>
                      <a:pt x="2300" y="1599"/>
                    </a:lnTo>
                    <a:lnTo>
                      <a:pt x="2310" y="1596"/>
                    </a:lnTo>
                    <a:lnTo>
                      <a:pt x="2319" y="1592"/>
                    </a:lnTo>
                    <a:lnTo>
                      <a:pt x="2331" y="1590"/>
                    </a:lnTo>
                    <a:lnTo>
                      <a:pt x="2340" y="1588"/>
                    </a:lnTo>
                    <a:lnTo>
                      <a:pt x="2352" y="1590"/>
                    </a:lnTo>
                    <a:lnTo>
                      <a:pt x="2361" y="1592"/>
                    </a:lnTo>
                    <a:lnTo>
                      <a:pt x="2371" y="1596"/>
                    </a:lnTo>
                    <a:lnTo>
                      <a:pt x="2375" y="1599"/>
                    </a:lnTo>
                    <a:lnTo>
                      <a:pt x="2377" y="1601"/>
                    </a:lnTo>
                    <a:lnTo>
                      <a:pt x="2379" y="1605"/>
                    </a:lnTo>
                    <a:lnTo>
                      <a:pt x="2381" y="1607"/>
                    </a:lnTo>
                    <a:lnTo>
                      <a:pt x="2383" y="1611"/>
                    </a:lnTo>
                    <a:lnTo>
                      <a:pt x="2383" y="1615"/>
                    </a:lnTo>
                    <a:lnTo>
                      <a:pt x="2385" y="1619"/>
                    </a:lnTo>
                    <a:lnTo>
                      <a:pt x="2386" y="1621"/>
                    </a:lnTo>
                    <a:lnTo>
                      <a:pt x="2373" y="1619"/>
                    </a:lnTo>
                    <a:lnTo>
                      <a:pt x="2361" y="1615"/>
                    </a:lnTo>
                    <a:lnTo>
                      <a:pt x="2348" y="1613"/>
                    </a:lnTo>
                    <a:lnTo>
                      <a:pt x="2335" y="1611"/>
                    </a:lnTo>
                    <a:lnTo>
                      <a:pt x="2321" y="1609"/>
                    </a:lnTo>
                    <a:lnTo>
                      <a:pt x="2308" y="1611"/>
                    </a:lnTo>
                    <a:lnTo>
                      <a:pt x="2296" y="1615"/>
                    </a:lnTo>
                    <a:lnTo>
                      <a:pt x="2285" y="1622"/>
                    </a:lnTo>
                    <a:lnTo>
                      <a:pt x="2285" y="1628"/>
                    </a:lnTo>
                    <a:lnTo>
                      <a:pt x="2287" y="1634"/>
                    </a:lnTo>
                    <a:lnTo>
                      <a:pt x="2289" y="1638"/>
                    </a:lnTo>
                    <a:lnTo>
                      <a:pt x="2292" y="1642"/>
                    </a:lnTo>
                    <a:lnTo>
                      <a:pt x="2300" y="1645"/>
                    </a:lnTo>
                    <a:lnTo>
                      <a:pt x="2312" y="1645"/>
                    </a:lnTo>
                    <a:lnTo>
                      <a:pt x="2323" y="1645"/>
                    </a:lnTo>
                    <a:lnTo>
                      <a:pt x="2335" y="1645"/>
                    </a:lnTo>
                    <a:lnTo>
                      <a:pt x="2344" y="1647"/>
                    </a:lnTo>
                    <a:lnTo>
                      <a:pt x="2354" y="1651"/>
                    </a:lnTo>
                    <a:lnTo>
                      <a:pt x="2360" y="1653"/>
                    </a:lnTo>
                    <a:lnTo>
                      <a:pt x="2363" y="1655"/>
                    </a:lnTo>
                    <a:lnTo>
                      <a:pt x="2367" y="1659"/>
                    </a:lnTo>
                    <a:lnTo>
                      <a:pt x="2369" y="1663"/>
                    </a:lnTo>
                    <a:lnTo>
                      <a:pt x="2371" y="1669"/>
                    </a:lnTo>
                    <a:lnTo>
                      <a:pt x="2375" y="1674"/>
                    </a:lnTo>
                    <a:lnTo>
                      <a:pt x="2377" y="1678"/>
                    </a:lnTo>
                    <a:lnTo>
                      <a:pt x="2381" y="1682"/>
                    </a:lnTo>
                    <a:lnTo>
                      <a:pt x="2377" y="1715"/>
                    </a:lnTo>
                    <a:lnTo>
                      <a:pt x="2369" y="1703"/>
                    </a:lnTo>
                    <a:lnTo>
                      <a:pt x="2360" y="1693"/>
                    </a:lnTo>
                    <a:lnTo>
                      <a:pt x="2350" y="1686"/>
                    </a:lnTo>
                    <a:lnTo>
                      <a:pt x="2338" y="1680"/>
                    </a:lnTo>
                    <a:lnTo>
                      <a:pt x="2327" y="1676"/>
                    </a:lnTo>
                    <a:lnTo>
                      <a:pt x="2314" y="1672"/>
                    </a:lnTo>
                    <a:lnTo>
                      <a:pt x="2300" y="1672"/>
                    </a:lnTo>
                    <a:lnTo>
                      <a:pt x="2287" y="1672"/>
                    </a:lnTo>
                    <a:lnTo>
                      <a:pt x="2277" y="1672"/>
                    </a:lnTo>
                    <a:lnTo>
                      <a:pt x="2269" y="1674"/>
                    </a:lnTo>
                    <a:lnTo>
                      <a:pt x="2260" y="1678"/>
                    </a:lnTo>
                    <a:lnTo>
                      <a:pt x="2254" y="1682"/>
                    </a:lnTo>
                    <a:lnTo>
                      <a:pt x="2246" y="1686"/>
                    </a:lnTo>
                    <a:lnTo>
                      <a:pt x="2239" y="1690"/>
                    </a:lnTo>
                    <a:lnTo>
                      <a:pt x="2231" y="1693"/>
                    </a:lnTo>
                    <a:lnTo>
                      <a:pt x="2223" y="1697"/>
                    </a:lnTo>
                    <a:lnTo>
                      <a:pt x="2231" y="1686"/>
                    </a:lnTo>
                    <a:lnTo>
                      <a:pt x="2237" y="1670"/>
                    </a:lnTo>
                    <a:lnTo>
                      <a:pt x="2243" y="1657"/>
                    </a:lnTo>
                    <a:lnTo>
                      <a:pt x="2248" y="1644"/>
                    </a:lnTo>
                    <a:lnTo>
                      <a:pt x="2256" y="1630"/>
                    </a:lnTo>
                    <a:lnTo>
                      <a:pt x="2264" y="1619"/>
                    </a:lnTo>
                    <a:lnTo>
                      <a:pt x="2269" y="1613"/>
                    </a:lnTo>
                    <a:lnTo>
                      <a:pt x="2275" y="1609"/>
                    </a:lnTo>
                    <a:lnTo>
                      <a:pt x="2283" y="1605"/>
                    </a:lnTo>
                    <a:lnTo>
                      <a:pt x="2291" y="1601"/>
                    </a:lnTo>
                    <a:close/>
                    <a:moveTo>
                      <a:pt x="2375" y="1974"/>
                    </a:moveTo>
                    <a:lnTo>
                      <a:pt x="2377" y="1979"/>
                    </a:lnTo>
                    <a:lnTo>
                      <a:pt x="2381" y="1983"/>
                    </a:lnTo>
                    <a:lnTo>
                      <a:pt x="2383" y="1989"/>
                    </a:lnTo>
                    <a:lnTo>
                      <a:pt x="2385" y="1993"/>
                    </a:lnTo>
                    <a:lnTo>
                      <a:pt x="2386" y="1999"/>
                    </a:lnTo>
                    <a:lnTo>
                      <a:pt x="2386" y="2003"/>
                    </a:lnTo>
                    <a:lnTo>
                      <a:pt x="2386" y="2008"/>
                    </a:lnTo>
                    <a:lnTo>
                      <a:pt x="2383" y="2012"/>
                    </a:lnTo>
                    <a:lnTo>
                      <a:pt x="2383" y="2008"/>
                    </a:lnTo>
                    <a:lnTo>
                      <a:pt x="2381" y="2004"/>
                    </a:lnTo>
                    <a:lnTo>
                      <a:pt x="2379" y="2001"/>
                    </a:lnTo>
                    <a:lnTo>
                      <a:pt x="2377" y="1995"/>
                    </a:lnTo>
                    <a:lnTo>
                      <a:pt x="2375" y="1991"/>
                    </a:lnTo>
                    <a:lnTo>
                      <a:pt x="2375" y="1985"/>
                    </a:lnTo>
                    <a:lnTo>
                      <a:pt x="2375" y="1979"/>
                    </a:lnTo>
                    <a:lnTo>
                      <a:pt x="2375" y="1974"/>
                    </a:lnTo>
                    <a:close/>
                    <a:moveTo>
                      <a:pt x="1320" y="1252"/>
                    </a:moveTo>
                    <a:lnTo>
                      <a:pt x="1327" y="1258"/>
                    </a:lnTo>
                    <a:lnTo>
                      <a:pt x="1335" y="1262"/>
                    </a:lnTo>
                    <a:lnTo>
                      <a:pt x="1343" y="1267"/>
                    </a:lnTo>
                    <a:lnTo>
                      <a:pt x="1349" y="1273"/>
                    </a:lnTo>
                    <a:lnTo>
                      <a:pt x="1356" y="1279"/>
                    </a:lnTo>
                    <a:lnTo>
                      <a:pt x="1366" y="1285"/>
                    </a:lnTo>
                    <a:lnTo>
                      <a:pt x="1373" y="1288"/>
                    </a:lnTo>
                    <a:lnTo>
                      <a:pt x="1381" y="1290"/>
                    </a:lnTo>
                    <a:lnTo>
                      <a:pt x="1385" y="1294"/>
                    </a:lnTo>
                    <a:lnTo>
                      <a:pt x="1387" y="1296"/>
                    </a:lnTo>
                    <a:lnTo>
                      <a:pt x="1391" y="1300"/>
                    </a:lnTo>
                    <a:lnTo>
                      <a:pt x="1393" y="1302"/>
                    </a:lnTo>
                    <a:lnTo>
                      <a:pt x="1395" y="1306"/>
                    </a:lnTo>
                    <a:lnTo>
                      <a:pt x="1396" y="1310"/>
                    </a:lnTo>
                    <a:lnTo>
                      <a:pt x="1396" y="1313"/>
                    </a:lnTo>
                    <a:lnTo>
                      <a:pt x="1395" y="1315"/>
                    </a:lnTo>
                    <a:lnTo>
                      <a:pt x="1391" y="1317"/>
                    </a:lnTo>
                    <a:lnTo>
                      <a:pt x="1389" y="1319"/>
                    </a:lnTo>
                    <a:lnTo>
                      <a:pt x="1385" y="1319"/>
                    </a:lnTo>
                    <a:lnTo>
                      <a:pt x="1381" y="1321"/>
                    </a:lnTo>
                    <a:lnTo>
                      <a:pt x="1375" y="1319"/>
                    </a:lnTo>
                    <a:lnTo>
                      <a:pt x="1372" y="1319"/>
                    </a:lnTo>
                    <a:lnTo>
                      <a:pt x="1370" y="1317"/>
                    </a:lnTo>
                    <a:lnTo>
                      <a:pt x="1366" y="1315"/>
                    </a:lnTo>
                    <a:lnTo>
                      <a:pt x="1358" y="1310"/>
                    </a:lnTo>
                    <a:lnTo>
                      <a:pt x="1352" y="1306"/>
                    </a:lnTo>
                    <a:lnTo>
                      <a:pt x="1345" y="1304"/>
                    </a:lnTo>
                    <a:lnTo>
                      <a:pt x="1339" y="1304"/>
                    </a:lnTo>
                    <a:lnTo>
                      <a:pt x="1325" y="1306"/>
                    </a:lnTo>
                    <a:lnTo>
                      <a:pt x="1310" y="1310"/>
                    </a:lnTo>
                    <a:lnTo>
                      <a:pt x="1297" y="1313"/>
                    </a:lnTo>
                    <a:lnTo>
                      <a:pt x="1283" y="1317"/>
                    </a:lnTo>
                    <a:lnTo>
                      <a:pt x="1276" y="1319"/>
                    </a:lnTo>
                    <a:lnTo>
                      <a:pt x="1268" y="1319"/>
                    </a:lnTo>
                    <a:lnTo>
                      <a:pt x="1262" y="1317"/>
                    </a:lnTo>
                    <a:lnTo>
                      <a:pt x="1254" y="1313"/>
                    </a:lnTo>
                    <a:lnTo>
                      <a:pt x="1264" y="1308"/>
                    </a:lnTo>
                    <a:lnTo>
                      <a:pt x="1272" y="1300"/>
                    </a:lnTo>
                    <a:lnTo>
                      <a:pt x="1279" y="1292"/>
                    </a:lnTo>
                    <a:lnTo>
                      <a:pt x="1289" y="1283"/>
                    </a:lnTo>
                    <a:lnTo>
                      <a:pt x="1297" y="1275"/>
                    </a:lnTo>
                    <a:lnTo>
                      <a:pt x="1304" y="1267"/>
                    </a:lnTo>
                    <a:lnTo>
                      <a:pt x="1312" y="1260"/>
                    </a:lnTo>
                    <a:lnTo>
                      <a:pt x="1320" y="1252"/>
                    </a:lnTo>
                    <a:close/>
                    <a:moveTo>
                      <a:pt x="1763" y="208"/>
                    </a:moveTo>
                    <a:lnTo>
                      <a:pt x="1772" y="208"/>
                    </a:lnTo>
                    <a:lnTo>
                      <a:pt x="1782" y="208"/>
                    </a:lnTo>
                    <a:lnTo>
                      <a:pt x="1790" y="210"/>
                    </a:lnTo>
                    <a:lnTo>
                      <a:pt x="1796" y="213"/>
                    </a:lnTo>
                    <a:lnTo>
                      <a:pt x="1801" y="219"/>
                    </a:lnTo>
                    <a:lnTo>
                      <a:pt x="1807" y="225"/>
                    </a:lnTo>
                    <a:lnTo>
                      <a:pt x="1811" y="231"/>
                    </a:lnTo>
                    <a:lnTo>
                      <a:pt x="1815" y="238"/>
                    </a:lnTo>
                    <a:lnTo>
                      <a:pt x="1820" y="252"/>
                    </a:lnTo>
                    <a:lnTo>
                      <a:pt x="1826" y="267"/>
                    </a:lnTo>
                    <a:lnTo>
                      <a:pt x="1832" y="283"/>
                    </a:lnTo>
                    <a:lnTo>
                      <a:pt x="1840" y="296"/>
                    </a:lnTo>
                    <a:lnTo>
                      <a:pt x="1861" y="375"/>
                    </a:lnTo>
                    <a:lnTo>
                      <a:pt x="1851" y="371"/>
                    </a:lnTo>
                    <a:lnTo>
                      <a:pt x="1838" y="367"/>
                    </a:lnTo>
                    <a:lnTo>
                      <a:pt x="1826" y="367"/>
                    </a:lnTo>
                    <a:lnTo>
                      <a:pt x="1813" y="369"/>
                    </a:lnTo>
                    <a:lnTo>
                      <a:pt x="1799" y="371"/>
                    </a:lnTo>
                    <a:lnTo>
                      <a:pt x="1788" y="375"/>
                    </a:lnTo>
                    <a:lnTo>
                      <a:pt x="1776" y="380"/>
                    </a:lnTo>
                    <a:lnTo>
                      <a:pt x="1765" y="386"/>
                    </a:lnTo>
                    <a:lnTo>
                      <a:pt x="1761" y="367"/>
                    </a:lnTo>
                    <a:lnTo>
                      <a:pt x="1757" y="348"/>
                    </a:lnTo>
                    <a:lnTo>
                      <a:pt x="1751" y="331"/>
                    </a:lnTo>
                    <a:lnTo>
                      <a:pt x="1746" y="311"/>
                    </a:lnTo>
                    <a:lnTo>
                      <a:pt x="1738" y="294"/>
                    </a:lnTo>
                    <a:lnTo>
                      <a:pt x="1728" y="279"/>
                    </a:lnTo>
                    <a:lnTo>
                      <a:pt x="1715" y="263"/>
                    </a:lnTo>
                    <a:lnTo>
                      <a:pt x="1700" y="252"/>
                    </a:lnTo>
                    <a:lnTo>
                      <a:pt x="1705" y="244"/>
                    </a:lnTo>
                    <a:lnTo>
                      <a:pt x="1711" y="236"/>
                    </a:lnTo>
                    <a:lnTo>
                      <a:pt x="1719" y="229"/>
                    </a:lnTo>
                    <a:lnTo>
                      <a:pt x="1726" y="223"/>
                    </a:lnTo>
                    <a:lnTo>
                      <a:pt x="1736" y="217"/>
                    </a:lnTo>
                    <a:lnTo>
                      <a:pt x="1744" y="212"/>
                    </a:lnTo>
                    <a:lnTo>
                      <a:pt x="1753" y="210"/>
                    </a:lnTo>
                    <a:lnTo>
                      <a:pt x="1763" y="208"/>
                    </a:lnTo>
                    <a:close/>
                    <a:moveTo>
                      <a:pt x="1776" y="267"/>
                    </a:moveTo>
                    <a:lnTo>
                      <a:pt x="1782" y="265"/>
                    </a:lnTo>
                    <a:lnTo>
                      <a:pt x="1788" y="265"/>
                    </a:lnTo>
                    <a:lnTo>
                      <a:pt x="1794" y="265"/>
                    </a:lnTo>
                    <a:lnTo>
                      <a:pt x="1801" y="265"/>
                    </a:lnTo>
                    <a:lnTo>
                      <a:pt x="1807" y="265"/>
                    </a:lnTo>
                    <a:lnTo>
                      <a:pt x="1811" y="267"/>
                    </a:lnTo>
                    <a:lnTo>
                      <a:pt x="1817" y="271"/>
                    </a:lnTo>
                    <a:lnTo>
                      <a:pt x="1819" y="277"/>
                    </a:lnTo>
                    <a:lnTo>
                      <a:pt x="1820" y="281"/>
                    </a:lnTo>
                    <a:lnTo>
                      <a:pt x="1819" y="284"/>
                    </a:lnTo>
                    <a:lnTo>
                      <a:pt x="1817" y="288"/>
                    </a:lnTo>
                    <a:lnTo>
                      <a:pt x="1815" y="292"/>
                    </a:lnTo>
                    <a:lnTo>
                      <a:pt x="1811" y="294"/>
                    </a:lnTo>
                    <a:lnTo>
                      <a:pt x="1807" y="298"/>
                    </a:lnTo>
                    <a:lnTo>
                      <a:pt x="1803" y="298"/>
                    </a:lnTo>
                    <a:lnTo>
                      <a:pt x="1799" y="300"/>
                    </a:lnTo>
                    <a:lnTo>
                      <a:pt x="1794" y="302"/>
                    </a:lnTo>
                    <a:lnTo>
                      <a:pt x="1788" y="304"/>
                    </a:lnTo>
                    <a:lnTo>
                      <a:pt x="1782" y="304"/>
                    </a:lnTo>
                    <a:lnTo>
                      <a:pt x="1776" y="304"/>
                    </a:lnTo>
                    <a:lnTo>
                      <a:pt x="1771" y="304"/>
                    </a:lnTo>
                    <a:lnTo>
                      <a:pt x="1765" y="302"/>
                    </a:lnTo>
                    <a:lnTo>
                      <a:pt x="1759" y="298"/>
                    </a:lnTo>
                    <a:lnTo>
                      <a:pt x="1753" y="294"/>
                    </a:lnTo>
                    <a:lnTo>
                      <a:pt x="1753" y="288"/>
                    </a:lnTo>
                    <a:lnTo>
                      <a:pt x="1755" y="284"/>
                    </a:lnTo>
                    <a:lnTo>
                      <a:pt x="1757" y="281"/>
                    </a:lnTo>
                    <a:lnTo>
                      <a:pt x="1761" y="277"/>
                    </a:lnTo>
                    <a:lnTo>
                      <a:pt x="1765" y="273"/>
                    </a:lnTo>
                    <a:lnTo>
                      <a:pt x="1769" y="271"/>
                    </a:lnTo>
                    <a:lnTo>
                      <a:pt x="1772" y="269"/>
                    </a:lnTo>
                    <a:lnTo>
                      <a:pt x="1776" y="267"/>
                    </a:lnTo>
                    <a:close/>
                    <a:moveTo>
                      <a:pt x="1767" y="574"/>
                    </a:moveTo>
                    <a:lnTo>
                      <a:pt x="1772" y="574"/>
                    </a:lnTo>
                    <a:lnTo>
                      <a:pt x="1780" y="574"/>
                    </a:lnTo>
                    <a:lnTo>
                      <a:pt x="1788" y="576"/>
                    </a:lnTo>
                    <a:lnTo>
                      <a:pt x="1796" y="578"/>
                    </a:lnTo>
                    <a:lnTo>
                      <a:pt x="1803" y="578"/>
                    </a:lnTo>
                    <a:lnTo>
                      <a:pt x="1811" y="578"/>
                    </a:lnTo>
                    <a:lnTo>
                      <a:pt x="1817" y="576"/>
                    </a:lnTo>
                    <a:lnTo>
                      <a:pt x="1824" y="574"/>
                    </a:lnTo>
                    <a:lnTo>
                      <a:pt x="1826" y="567"/>
                    </a:lnTo>
                    <a:lnTo>
                      <a:pt x="1826" y="561"/>
                    </a:lnTo>
                    <a:lnTo>
                      <a:pt x="1822" y="557"/>
                    </a:lnTo>
                    <a:lnTo>
                      <a:pt x="1819" y="553"/>
                    </a:lnTo>
                    <a:lnTo>
                      <a:pt x="1813" y="549"/>
                    </a:lnTo>
                    <a:lnTo>
                      <a:pt x="1807" y="546"/>
                    </a:lnTo>
                    <a:lnTo>
                      <a:pt x="1801" y="544"/>
                    </a:lnTo>
                    <a:lnTo>
                      <a:pt x="1797" y="540"/>
                    </a:lnTo>
                    <a:lnTo>
                      <a:pt x="1794" y="540"/>
                    </a:lnTo>
                    <a:lnTo>
                      <a:pt x="1790" y="540"/>
                    </a:lnTo>
                    <a:lnTo>
                      <a:pt x="1786" y="540"/>
                    </a:lnTo>
                    <a:lnTo>
                      <a:pt x="1782" y="538"/>
                    </a:lnTo>
                    <a:lnTo>
                      <a:pt x="1780" y="538"/>
                    </a:lnTo>
                    <a:lnTo>
                      <a:pt x="1776" y="538"/>
                    </a:lnTo>
                    <a:lnTo>
                      <a:pt x="1772" y="538"/>
                    </a:lnTo>
                    <a:lnTo>
                      <a:pt x="1769" y="538"/>
                    </a:lnTo>
                    <a:lnTo>
                      <a:pt x="1769" y="532"/>
                    </a:lnTo>
                    <a:lnTo>
                      <a:pt x="1769" y="526"/>
                    </a:lnTo>
                    <a:lnTo>
                      <a:pt x="1769" y="519"/>
                    </a:lnTo>
                    <a:lnTo>
                      <a:pt x="1767" y="513"/>
                    </a:lnTo>
                    <a:lnTo>
                      <a:pt x="1767" y="507"/>
                    </a:lnTo>
                    <a:lnTo>
                      <a:pt x="1769" y="503"/>
                    </a:lnTo>
                    <a:lnTo>
                      <a:pt x="1772" y="499"/>
                    </a:lnTo>
                    <a:lnTo>
                      <a:pt x="1778" y="499"/>
                    </a:lnTo>
                    <a:lnTo>
                      <a:pt x="1786" y="496"/>
                    </a:lnTo>
                    <a:lnTo>
                      <a:pt x="1794" y="490"/>
                    </a:lnTo>
                    <a:lnTo>
                      <a:pt x="1803" y="486"/>
                    </a:lnTo>
                    <a:lnTo>
                      <a:pt x="1811" y="484"/>
                    </a:lnTo>
                    <a:lnTo>
                      <a:pt x="1820" y="482"/>
                    </a:lnTo>
                    <a:lnTo>
                      <a:pt x="1828" y="482"/>
                    </a:lnTo>
                    <a:lnTo>
                      <a:pt x="1838" y="484"/>
                    </a:lnTo>
                    <a:lnTo>
                      <a:pt x="1847" y="488"/>
                    </a:lnTo>
                    <a:lnTo>
                      <a:pt x="1851" y="490"/>
                    </a:lnTo>
                    <a:lnTo>
                      <a:pt x="1855" y="492"/>
                    </a:lnTo>
                    <a:lnTo>
                      <a:pt x="1859" y="494"/>
                    </a:lnTo>
                    <a:lnTo>
                      <a:pt x="1865" y="498"/>
                    </a:lnTo>
                    <a:lnTo>
                      <a:pt x="1868" y="499"/>
                    </a:lnTo>
                    <a:lnTo>
                      <a:pt x="1872" y="503"/>
                    </a:lnTo>
                    <a:lnTo>
                      <a:pt x="1876" y="505"/>
                    </a:lnTo>
                    <a:lnTo>
                      <a:pt x="1880" y="509"/>
                    </a:lnTo>
                    <a:lnTo>
                      <a:pt x="1884" y="534"/>
                    </a:lnTo>
                    <a:lnTo>
                      <a:pt x="1878" y="532"/>
                    </a:lnTo>
                    <a:lnTo>
                      <a:pt x="1870" y="532"/>
                    </a:lnTo>
                    <a:lnTo>
                      <a:pt x="1865" y="530"/>
                    </a:lnTo>
                    <a:lnTo>
                      <a:pt x="1857" y="530"/>
                    </a:lnTo>
                    <a:lnTo>
                      <a:pt x="1851" y="530"/>
                    </a:lnTo>
                    <a:lnTo>
                      <a:pt x="1845" y="530"/>
                    </a:lnTo>
                    <a:lnTo>
                      <a:pt x="1838" y="532"/>
                    </a:lnTo>
                    <a:lnTo>
                      <a:pt x="1832" y="534"/>
                    </a:lnTo>
                    <a:lnTo>
                      <a:pt x="1830" y="536"/>
                    </a:lnTo>
                    <a:lnTo>
                      <a:pt x="1828" y="538"/>
                    </a:lnTo>
                    <a:lnTo>
                      <a:pt x="1828" y="540"/>
                    </a:lnTo>
                    <a:lnTo>
                      <a:pt x="1826" y="542"/>
                    </a:lnTo>
                    <a:lnTo>
                      <a:pt x="1826" y="544"/>
                    </a:lnTo>
                    <a:lnTo>
                      <a:pt x="1826" y="546"/>
                    </a:lnTo>
                    <a:lnTo>
                      <a:pt x="1826" y="549"/>
                    </a:lnTo>
                    <a:lnTo>
                      <a:pt x="1826" y="551"/>
                    </a:lnTo>
                    <a:lnTo>
                      <a:pt x="1832" y="557"/>
                    </a:lnTo>
                    <a:lnTo>
                      <a:pt x="1840" y="563"/>
                    </a:lnTo>
                    <a:lnTo>
                      <a:pt x="1847" y="567"/>
                    </a:lnTo>
                    <a:lnTo>
                      <a:pt x="1855" y="571"/>
                    </a:lnTo>
                    <a:lnTo>
                      <a:pt x="1863" y="572"/>
                    </a:lnTo>
                    <a:lnTo>
                      <a:pt x="1868" y="576"/>
                    </a:lnTo>
                    <a:lnTo>
                      <a:pt x="1874" y="582"/>
                    </a:lnTo>
                    <a:lnTo>
                      <a:pt x="1880" y="590"/>
                    </a:lnTo>
                    <a:lnTo>
                      <a:pt x="1880" y="597"/>
                    </a:lnTo>
                    <a:lnTo>
                      <a:pt x="1880" y="605"/>
                    </a:lnTo>
                    <a:lnTo>
                      <a:pt x="1878" y="613"/>
                    </a:lnTo>
                    <a:lnTo>
                      <a:pt x="1878" y="618"/>
                    </a:lnTo>
                    <a:lnTo>
                      <a:pt x="1876" y="626"/>
                    </a:lnTo>
                    <a:lnTo>
                      <a:pt x="1874" y="632"/>
                    </a:lnTo>
                    <a:lnTo>
                      <a:pt x="1872" y="640"/>
                    </a:lnTo>
                    <a:lnTo>
                      <a:pt x="1870" y="645"/>
                    </a:lnTo>
                    <a:lnTo>
                      <a:pt x="1861" y="636"/>
                    </a:lnTo>
                    <a:lnTo>
                      <a:pt x="1851" y="624"/>
                    </a:lnTo>
                    <a:lnTo>
                      <a:pt x="1840" y="617"/>
                    </a:lnTo>
                    <a:lnTo>
                      <a:pt x="1828" y="609"/>
                    </a:lnTo>
                    <a:lnTo>
                      <a:pt x="1817" y="601"/>
                    </a:lnTo>
                    <a:lnTo>
                      <a:pt x="1803" y="597"/>
                    </a:lnTo>
                    <a:lnTo>
                      <a:pt x="1788" y="597"/>
                    </a:lnTo>
                    <a:lnTo>
                      <a:pt x="1774" y="599"/>
                    </a:lnTo>
                    <a:lnTo>
                      <a:pt x="1761" y="603"/>
                    </a:lnTo>
                    <a:lnTo>
                      <a:pt x="1767" y="574"/>
                    </a:lnTo>
                    <a:close/>
                    <a:moveTo>
                      <a:pt x="1705" y="718"/>
                    </a:moveTo>
                    <a:lnTo>
                      <a:pt x="1713" y="714"/>
                    </a:lnTo>
                    <a:lnTo>
                      <a:pt x="1721" y="713"/>
                    </a:lnTo>
                    <a:lnTo>
                      <a:pt x="1726" y="713"/>
                    </a:lnTo>
                    <a:lnTo>
                      <a:pt x="1734" y="714"/>
                    </a:lnTo>
                    <a:lnTo>
                      <a:pt x="1742" y="714"/>
                    </a:lnTo>
                    <a:lnTo>
                      <a:pt x="1748" y="718"/>
                    </a:lnTo>
                    <a:lnTo>
                      <a:pt x="1755" y="720"/>
                    </a:lnTo>
                    <a:lnTo>
                      <a:pt x="1761" y="722"/>
                    </a:lnTo>
                    <a:lnTo>
                      <a:pt x="1769" y="728"/>
                    </a:lnTo>
                    <a:lnTo>
                      <a:pt x="1774" y="732"/>
                    </a:lnTo>
                    <a:lnTo>
                      <a:pt x="1780" y="738"/>
                    </a:lnTo>
                    <a:lnTo>
                      <a:pt x="1784" y="743"/>
                    </a:lnTo>
                    <a:lnTo>
                      <a:pt x="1790" y="751"/>
                    </a:lnTo>
                    <a:lnTo>
                      <a:pt x="1794" y="757"/>
                    </a:lnTo>
                    <a:lnTo>
                      <a:pt x="1796" y="764"/>
                    </a:lnTo>
                    <a:lnTo>
                      <a:pt x="1797" y="772"/>
                    </a:lnTo>
                    <a:lnTo>
                      <a:pt x="1788" y="785"/>
                    </a:lnTo>
                    <a:lnTo>
                      <a:pt x="1778" y="799"/>
                    </a:lnTo>
                    <a:lnTo>
                      <a:pt x="1767" y="810"/>
                    </a:lnTo>
                    <a:lnTo>
                      <a:pt x="1757" y="824"/>
                    </a:lnTo>
                    <a:lnTo>
                      <a:pt x="1746" y="835"/>
                    </a:lnTo>
                    <a:lnTo>
                      <a:pt x="1734" y="847"/>
                    </a:lnTo>
                    <a:lnTo>
                      <a:pt x="1723" y="858"/>
                    </a:lnTo>
                    <a:lnTo>
                      <a:pt x="1711" y="872"/>
                    </a:lnTo>
                    <a:lnTo>
                      <a:pt x="1709" y="860"/>
                    </a:lnTo>
                    <a:lnTo>
                      <a:pt x="1705" y="851"/>
                    </a:lnTo>
                    <a:lnTo>
                      <a:pt x="1700" y="841"/>
                    </a:lnTo>
                    <a:lnTo>
                      <a:pt x="1694" y="832"/>
                    </a:lnTo>
                    <a:lnTo>
                      <a:pt x="1686" y="822"/>
                    </a:lnTo>
                    <a:lnTo>
                      <a:pt x="1677" y="814"/>
                    </a:lnTo>
                    <a:lnTo>
                      <a:pt x="1667" y="807"/>
                    </a:lnTo>
                    <a:lnTo>
                      <a:pt x="1657" y="801"/>
                    </a:lnTo>
                    <a:lnTo>
                      <a:pt x="1632" y="795"/>
                    </a:lnTo>
                    <a:lnTo>
                      <a:pt x="1642" y="785"/>
                    </a:lnTo>
                    <a:lnTo>
                      <a:pt x="1652" y="776"/>
                    </a:lnTo>
                    <a:lnTo>
                      <a:pt x="1661" y="766"/>
                    </a:lnTo>
                    <a:lnTo>
                      <a:pt x="1671" y="757"/>
                    </a:lnTo>
                    <a:lnTo>
                      <a:pt x="1680" y="747"/>
                    </a:lnTo>
                    <a:lnTo>
                      <a:pt x="1690" y="738"/>
                    </a:lnTo>
                    <a:lnTo>
                      <a:pt x="1698" y="728"/>
                    </a:lnTo>
                    <a:lnTo>
                      <a:pt x="1705" y="718"/>
                    </a:lnTo>
                    <a:close/>
                    <a:moveTo>
                      <a:pt x="1707" y="755"/>
                    </a:moveTo>
                    <a:lnTo>
                      <a:pt x="1713" y="753"/>
                    </a:lnTo>
                    <a:lnTo>
                      <a:pt x="1717" y="753"/>
                    </a:lnTo>
                    <a:lnTo>
                      <a:pt x="1721" y="753"/>
                    </a:lnTo>
                    <a:lnTo>
                      <a:pt x="1726" y="753"/>
                    </a:lnTo>
                    <a:lnTo>
                      <a:pt x="1730" y="755"/>
                    </a:lnTo>
                    <a:lnTo>
                      <a:pt x="1734" y="757"/>
                    </a:lnTo>
                    <a:lnTo>
                      <a:pt x="1738" y="759"/>
                    </a:lnTo>
                    <a:lnTo>
                      <a:pt x="1742" y="762"/>
                    </a:lnTo>
                    <a:lnTo>
                      <a:pt x="1748" y="768"/>
                    </a:lnTo>
                    <a:lnTo>
                      <a:pt x="1751" y="774"/>
                    </a:lnTo>
                    <a:lnTo>
                      <a:pt x="1753" y="782"/>
                    </a:lnTo>
                    <a:lnTo>
                      <a:pt x="1755" y="789"/>
                    </a:lnTo>
                    <a:lnTo>
                      <a:pt x="1755" y="797"/>
                    </a:lnTo>
                    <a:lnTo>
                      <a:pt x="1753" y="805"/>
                    </a:lnTo>
                    <a:lnTo>
                      <a:pt x="1751" y="810"/>
                    </a:lnTo>
                    <a:lnTo>
                      <a:pt x="1749" y="818"/>
                    </a:lnTo>
                    <a:lnTo>
                      <a:pt x="1748" y="820"/>
                    </a:lnTo>
                    <a:lnTo>
                      <a:pt x="1746" y="820"/>
                    </a:lnTo>
                    <a:lnTo>
                      <a:pt x="1744" y="822"/>
                    </a:lnTo>
                    <a:lnTo>
                      <a:pt x="1742" y="822"/>
                    </a:lnTo>
                    <a:lnTo>
                      <a:pt x="1738" y="824"/>
                    </a:lnTo>
                    <a:lnTo>
                      <a:pt x="1736" y="824"/>
                    </a:lnTo>
                    <a:lnTo>
                      <a:pt x="1734" y="824"/>
                    </a:lnTo>
                    <a:lnTo>
                      <a:pt x="1730" y="822"/>
                    </a:lnTo>
                    <a:lnTo>
                      <a:pt x="1728" y="812"/>
                    </a:lnTo>
                    <a:lnTo>
                      <a:pt x="1723" y="805"/>
                    </a:lnTo>
                    <a:lnTo>
                      <a:pt x="1717" y="797"/>
                    </a:lnTo>
                    <a:lnTo>
                      <a:pt x="1711" y="787"/>
                    </a:lnTo>
                    <a:lnTo>
                      <a:pt x="1705" y="780"/>
                    </a:lnTo>
                    <a:lnTo>
                      <a:pt x="1702" y="772"/>
                    </a:lnTo>
                    <a:lnTo>
                      <a:pt x="1702" y="768"/>
                    </a:lnTo>
                    <a:lnTo>
                      <a:pt x="1702" y="764"/>
                    </a:lnTo>
                    <a:lnTo>
                      <a:pt x="1705" y="759"/>
                    </a:lnTo>
                    <a:lnTo>
                      <a:pt x="1707" y="755"/>
                    </a:lnTo>
                    <a:close/>
                    <a:moveTo>
                      <a:pt x="1508" y="899"/>
                    </a:moveTo>
                    <a:lnTo>
                      <a:pt x="1510" y="899"/>
                    </a:lnTo>
                    <a:lnTo>
                      <a:pt x="1512" y="901"/>
                    </a:lnTo>
                    <a:lnTo>
                      <a:pt x="1513" y="901"/>
                    </a:lnTo>
                    <a:lnTo>
                      <a:pt x="1515" y="901"/>
                    </a:lnTo>
                    <a:lnTo>
                      <a:pt x="1517" y="901"/>
                    </a:lnTo>
                    <a:lnTo>
                      <a:pt x="1517" y="899"/>
                    </a:lnTo>
                    <a:lnTo>
                      <a:pt x="1519" y="899"/>
                    </a:lnTo>
                    <a:lnTo>
                      <a:pt x="1521" y="899"/>
                    </a:lnTo>
                    <a:lnTo>
                      <a:pt x="1521" y="893"/>
                    </a:lnTo>
                    <a:lnTo>
                      <a:pt x="1533" y="895"/>
                    </a:lnTo>
                    <a:lnTo>
                      <a:pt x="1544" y="897"/>
                    </a:lnTo>
                    <a:lnTo>
                      <a:pt x="1554" y="901"/>
                    </a:lnTo>
                    <a:lnTo>
                      <a:pt x="1565" y="906"/>
                    </a:lnTo>
                    <a:lnTo>
                      <a:pt x="1575" y="912"/>
                    </a:lnTo>
                    <a:lnTo>
                      <a:pt x="1583" y="920"/>
                    </a:lnTo>
                    <a:lnTo>
                      <a:pt x="1590" y="928"/>
                    </a:lnTo>
                    <a:lnTo>
                      <a:pt x="1598" y="939"/>
                    </a:lnTo>
                    <a:lnTo>
                      <a:pt x="1600" y="941"/>
                    </a:lnTo>
                    <a:lnTo>
                      <a:pt x="1600" y="945"/>
                    </a:lnTo>
                    <a:lnTo>
                      <a:pt x="1602" y="947"/>
                    </a:lnTo>
                    <a:lnTo>
                      <a:pt x="1602" y="951"/>
                    </a:lnTo>
                    <a:lnTo>
                      <a:pt x="1604" y="954"/>
                    </a:lnTo>
                    <a:lnTo>
                      <a:pt x="1604" y="956"/>
                    </a:lnTo>
                    <a:lnTo>
                      <a:pt x="1604" y="960"/>
                    </a:lnTo>
                    <a:lnTo>
                      <a:pt x="1606" y="964"/>
                    </a:lnTo>
                    <a:lnTo>
                      <a:pt x="1558" y="1024"/>
                    </a:lnTo>
                    <a:lnTo>
                      <a:pt x="1550" y="1010"/>
                    </a:lnTo>
                    <a:lnTo>
                      <a:pt x="1542" y="999"/>
                    </a:lnTo>
                    <a:lnTo>
                      <a:pt x="1533" y="989"/>
                    </a:lnTo>
                    <a:lnTo>
                      <a:pt x="1521" y="981"/>
                    </a:lnTo>
                    <a:lnTo>
                      <a:pt x="1510" y="974"/>
                    </a:lnTo>
                    <a:lnTo>
                      <a:pt x="1496" y="968"/>
                    </a:lnTo>
                    <a:lnTo>
                      <a:pt x="1485" y="962"/>
                    </a:lnTo>
                    <a:lnTo>
                      <a:pt x="1471" y="956"/>
                    </a:lnTo>
                    <a:lnTo>
                      <a:pt x="1433" y="956"/>
                    </a:lnTo>
                    <a:lnTo>
                      <a:pt x="1508" y="899"/>
                    </a:lnTo>
                    <a:close/>
                    <a:moveTo>
                      <a:pt x="1523" y="914"/>
                    </a:moveTo>
                    <a:lnTo>
                      <a:pt x="1529" y="916"/>
                    </a:lnTo>
                    <a:lnTo>
                      <a:pt x="1537" y="918"/>
                    </a:lnTo>
                    <a:lnTo>
                      <a:pt x="1542" y="920"/>
                    </a:lnTo>
                    <a:lnTo>
                      <a:pt x="1548" y="924"/>
                    </a:lnTo>
                    <a:lnTo>
                      <a:pt x="1554" y="926"/>
                    </a:lnTo>
                    <a:lnTo>
                      <a:pt x="1558" y="931"/>
                    </a:lnTo>
                    <a:lnTo>
                      <a:pt x="1563" y="935"/>
                    </a:lnTo>
                    <a:lnTo>
                      <a:pt x="1567" y="939"/>
                    </a:lnTo>
                    <a:lnTo>
                      <a:pt x="1569" y="943"/>
                    </a:lnTo>
                    <a:lnTo>
                      <a:pt x="1571" y="947"/>
                    </a:lnTo>
                    <a:lnTo>
                      <a:pt x="1573" y="951"/>
                    </a:lnTo>
                    <a:lnTo>
                      <a:pt x="1573" y="954"/>
                    </a:lnTo>
                    <a:lnTo>
                      <a:pt x="1575" y="958"/>
                    </a:lnTo>
                    <a:lnTo>
                      <a:pt x="1575" y="962"/>
                    </a:lnTo>
                    <a:lnTo>
                      <a:pt x="1575" y="966"/>
                    </a:lnTo>
                    <a:lnTo>
                      <a:pt x="1573" y="972"/>
                    </a:lnTo>
                    <a:lnTo>
                      <a:pt x="1567" y="974"/>
                    </a:lnTo>
                    <a:lnTo>
                      <a:pt x="1561" y="972"/>
                    </a:lnTo>
                    <a:lnTo>
                      <a:pt x="1556" y="970"/>
                    </a:lnTo>
                    <a:lnTo>
                      <a:pt x="1550" y="966"/>
                    </a:lnTo>
                    <a:lnTo>
                      <a:pt x="1544" y="962"/>
                    </a:lnTo>
                    <a:lnTo>
                      <a:pt x="1538" y="958"/>
                    </a:lnTo>
                    <a:lnTo>
                      <a:pt x="1533" y="956"/>
                    </a:lnTo>
                    <a:lnTo>
                      <a:pt x="1527" y="956"/>
                    </a:lnTo>
                    <a:lnTo>
                      <a:pt x="1521" y="951"/>
                    </a:lnTo>
                    <a:lnTo>
                      <a:pt x="1515" y="945"/>
                    </a:lnTo>
                    <a:lnTo>
                      <a:pt x="1512" y="939"/>
                    </a:lnTo>
                    <a:lnTo>
                      <a:pt x="1508" y="931"/>
                    </a:lnTo>
                    <a:lnTo>
                      <a:pt x="1508" y="926"/>
                    </a:lnTo>
                    <a:lnTo>
                      <a:pt x="1510" y="920"/>
                    </a:lnTo>
                    <a:lnTo>
                      <a:pt x="1513" y="916"/>
                    </a:lnTo>
                    <a:lnTo>
                      <a:pt x="1523" y="914"/>
                    </a:lnTo>
                    <a:close/>
                    <a:moveTo>
                      <a:pt x="1299" y="1146"/>
                    </a:moveTo>
                    <a:lnTo>
                      <a:pt x="1306" y="1148"/>
                    </a:lnTo>
                    <a:lnTo>
                      <a:pt x="1312" y="1148"/>
                    </a:lnTo>
                    <a:lnTo>
                      <a:pt x="1318" y="1148"/>
                    </a:lnTo>
                    <a:lnTo>
                      <a:pt x="1325" y="1148"/>
                    </a:lnTo>
                    <a:lnTo>
                      <a:pt x="1331" y="1146"/>
                    </a:lnTo>
                    <a:lnTo>
                      <a:pt x="1337" y="1143"/>
                    </a:lnTo>
                    <a:lnTo>
                      <a:pt x="1343" y="1141"/>
                    </a:lnTo>
                    <a:lnTo>
                      <a:pt x="1347" y="1135"/>
                    </a:lnTo>
                    <a:lnTo>
                      <a:pt x="1349" y="1129"/>
                    </a:lnTo>
                    <a:lnTo>
                      <a:pt x="1349" y="1123"/>
                    </a:lnTo>
                    <a:lnTo>
                      <a:pt x="1347" y="1118"/>
                    </a:lnTo>
                    <a:lnTo>
                      <a:pt x="1345" y="1112"/>
                    </a:lnTo>
                    <a:lnTo>
                      <a:pt x="1341" y="1108"/>
                    </a:lnTo>
                    <a:lnTo>
                      <a:pt x="1337" y="1102"/>
                    </a:lnTo>
                    <a:lnTo>
                      <a:pt x="1331" y="1098"/>
                    </a:lnTo>
                    <a:lnTo>
                      <a:pt x="1327" y="1096"/>
                    </a:lnTo>
                    <a:lnTo>
                      <a:pt x="1324" y="1096"/>
                    </a:lnTo>
                    <a:lnTo>
                      <a:pt x="1320" y="1095"/>
                    </a:lnTo>
                    <a:lnTo>
                      <a:pt x="1318" y="1095"/>
                    </a:lnTo>
                    <a:lnTo>
                      <a:pt x="1314" y="1093"/>
                    </a:lnTo>
                    <a:lnTo>
                      <a:pt x="1310" y="1093"/>
                    </a:lnTo>
                    <a:lnTo>
                      <a:pt x="1308" y="1093"/>
                    </a:lnTo>
                    <a:lnTo>
                      <a:pt x="1304" y="1093"/>
                    </a:lnTo>
                    <a:lnTo>
                      <a:pt x="1302" y="1095"/>
                    </a:lnTo>
                    <a:lnTo>
                      <a:pt x="1310" y="1087"/>
                    </a:lnTo>
                    <a:lnTo>
                      <a:pt x="1320" y="1079"/>
                    </a:lnTo>
                    <a:lnTo>
                      <a:pt x="1331" y="1075"/>
                    </a:lnTo>
                    <a:lnTo>
                      <a:pt x="1345" y="1070"/>
                    </a:lnTo>
                    <a:lnTo>
                      <a:pt x="1358" y="1066"/>
                    </a:lnTo>
                    <a:lnTo>
                      <a:pt x="1373" y="1064"/>
                    </a:lnTo>
                    <a:lnTo>
                      <a:pt x="1389" y="1064"/>
                    </a:lnTo>
                    <a:lnTo>
                      <a:pt x="1404" y="1064"/>
                    </a:lnTo>
                    <a:lnTo>
                      <a:pt x="1416" y="1066"/>
                    </a:lnTo>
                    <a:lnTo>
                      <a:pt x="1427" y="1070"/>
                    </a:lnTo>
                    <a:lnTo>
                      <a:pt x="1437" y="1073"/>
                    </a:lnTo>
                    <a:lnTo>
                      <a:pt x="1446" y="1081"/>
                    </a:lnTo>
                    <a:lnTo>
                      <a:pt x="1454" y="1089"/>
                    </a:lnTo>
                    <a:lnTo>
                      <a:pt x="1462" y="1096"/>
                    </a:lnTo>
                    <a:lnTo>
                      <a:pt x="1469" y="1106"/>
                    </a:lnTo>
                    <a:lnTo>
                      <a:pt x="1475" y="1116"/>
                    </a:lnTo>
                    <a:lnTo>
                      <a:pt x="1477" y="1121"/>
                    </a:lnTo>
                    <a:lnTo>
                      <a:pt x="1479" y="1127"/>
                    </a:lnTo>
                    <a:lnTo>
                      <a:pt x="1481" y="1133"/>
                    </a:lnTo>
                    <a:lnTo>
                      <a:pt x="1481" y="1139"/>
                    </a:lnTo>
                    <a:lnTo>
                      <a:pt x="1481" y="1144"/>
                    </a:lnTo>
                    <a:lnTo>
                      <a:pt x="1481" y="1150"/>
                    </a:lnTo>
                    <a:lnTo>
                      <a:pt x="1481" y="1156"/>
                    </a:lnTo>
                    <a:lnTo>
                      <a:pt x="1481" y="1162"/>
                    </a:lnTo>
                    <a:lnTo>
                      <a:pt x="1471" y="1152"/>
                    </a:lnTo>
                    <a:lnTo>
                      <a:pt x="1462" y="1143"/>
                    </a:lnTo>
                    <a:lnTo>
                      <a:pt x="1450" y="1133"/>
                    </a:lnTo>
                    <a:lnTo>
                      <a:pt x="1439" y="1125"/>
                    </a:lnTo>
                    <a:lnTo>
                      <a:pt x="1427" y="1118"/>
                    </a:lnTo>
                    <a:lnTo>
                      <a:pt x="1416" y="1114"/>
                    </a:lnTo>
                    <a:lnTo>
                      <a:pt x="1410" y="1112"/>
                    </a:lnTo>
                    <a:lnTo>
                      <a:pt x="1402" y="1112"/>
                    </a:lnTo>
                    <a:lnTo>
                      <a:pt x="1396" y="1114"/>
                    </a:lnTo>
                    <a:lnTo>
                      <a:pt x="1389" y="1116"/>
                    </a:lnTo>
                    <a:lnTo>
                      <a:pt x="1387" y="1120"/>
                    </a:lnTo>
                    <a:lnTo>
                      <a:pt x="1383" y="1123"/>
                    </a:lnTo>
                    <a:lnTo>
                      <a:pt x="1379" y="1127"/>
                    </a:lnTo>
                    <a:lnTo>
                      <a:pt x="1377" y="1131"/>
                    </a:lnTo>
                    <a:lnTo>
                      <a:pt x="1375" y="1135"/>
                    </a:lnTo>
                    <a:lnTo>
                      <a:pt x="1373" y="1139"/>
                    </a:lnTo>
                    <a:lnTo>
                      <a:pt x="1373" y="1143"/>
                    </a:lnTo>
                    <a:lnTo>
                      <a:pt x="1373" y="1146"/>
                    </a:lnTo>
                    <a:lnTo>
                      <a:pt x="1377" y="1152"/>
                    </a:lnTo>
                    <a:lnTo>
                      <a:pt x="1381" y="1158"/>
                    </a:lnTo>
                    <a:lnTo>
                      <a:pt x="1385" y="1162"/>
                    </a:lnTo>
                    <a:lnTo>
                      <a:pt x="1391" y="1164"/>
                    </a:lnTo>
                    <a:lnTo>
                      <a:pt x="1402" y="1167"/>
                    </a:lnTo>
                    <a:lnTo>
                      <a:pt x="1412" y="1169"/>
                    </a:lnTo>
                    <a:lnTo>
                      <a:pt x="1423" y="1173"/>
                    </a:lnTo>
                    <a:lnTo>
                      <a:pt x="1435" y="1177"/>
                    </a:lnTo>
                    <a:lnTo>
                      <a:pt x="1439" y="1181"/>
                    </a:lnTo>
                    <a:lnTo>
                      <a:pt x="1444" y="1185"/>
                    </a:lnTo>
                    <a:lnTo>
                      <a:pt x="1448" y="1189"/>
                    </a:lnTo>
                    <a:lnTo>
                      <a:pt x="1450" y="1196"/>
                    </a:lnTo>
                    <a:lnTo>
                      <a:pt x="1458" y="1202"/>
                    </a:lnTo>
                    <a:lnTo>
                      <a:pt x="1460" y="1210"/>
                    </a:lnTo>
                    <a:lnTo>
                      <a:pt x="1460" y="1217"/>
                    </a:lnTo>
                    <a:lnTo>
                      <a:pt x="1458" y="1225"/>
                    </a:lnTo>
                    <a:lnTo>
                      <a:pt x="1456" y="1235"/>
                    </a:lnTo>
                    <a:lnTo>
                      <a:pt x="1452" y="1242"/>
                    </a:lnTo>
                    <a:lnTo>
                      <a:pt x="1450" y="1252"/>
                    </a:lnTo>
                    <a:lnTo>
                      <a:pt x="1450" y="1260"/>
                    </a:lnTo>
                    <a:lnTo>
                      <a:pt x="1441" y="1248"/>
                    </a:lnTo>
                    <a:lnTo>
                      <a:pt x="1431" y="1237"/>
                    </a:lnTo>
                    <a:lnTo>
                      <a:pt x="1419" y="1225"/>
                    </a:lnTo>
                    <a:lnTo>
                      <a:pt x="1408" y="1215"/>
                    </a:lnTo>
                    <a:lnTo>
                      <a:pt x="1395" y="1208"/>
                    </a:lnTo>
                    <a:lnTo>
                      <a:pt x="1381" y="1202"/>
                    </a:lnTo>
                    <a:lnTo>
                      <a:pt x="1373" y="1200"/>
                    </a:lnTo>
                    <a:lnTo>
                      <a:pt x="1366" y="1200"/>
                    </a:lnTo>
                    <a:lnTo>
                      <a:pt x="1358" y="1200"/>
                    </a:lnTo>
                    <a:lnTo>
                      <a:pt x="1349" y="1202"/>
                    </a:lnTo>
                    <a:lnTo>
                      <a:pt x="1335" y="1206"/>
                    </a:lnTo>
                    <a:lnTo>
                      <a:pt x="1318" y="1206"/>
                    </a:lnTo>
                    <a:lnTo>
                      <a:pt x="1302" y="1204"/>
                    </a:lnTo>
                    <a:lnTo>
                      <a:pt x="1285" y="1202"/>
                    </a:lnTo>
                    <a:lnTo>
                      <a:pt x="1270" y="1202"/>
                    </a:lnTo>
                    <a:lnTo>
                      <a:pt x="1254" y="1204"/>
                    </a:lnTo>
                    <a:lnTo>
                      <a:pt x="1249" y="1208"/>
                    </a:lnTo>
                    <a:lnTo>
                      <a:pt x="1241" y="1212"/>
                    </a:lnTo>
                    <a:lnTo>
                      <a:pt x="1235" y="1217"/>
                    </a:lnTo>
                    <a:lnTo>
                      <a:pt x="1230" y="1223"/>
                    </a:lnTo>
                    <a:lnTo>
                      <a:pt x="1233" y="1212"/>
                    </a:lnTo>
                    <a:lnTo>
                      <a:pt x="1239" y="1198"/>
                    </a:lnTo>
                    <a:lnTo>
                      <a:pt x="1247" y="1187"/>
                    </a:lnTo>
                    <a:lnTo>
                      <a:pt x="1254" y="1175"/>
                    </a:lnTo>
                    <a:lnTo>
                      <a:pt x="1262" y="1164"/>
                    </a:lnTo>
                    <a:lnTo>
                      <a:pt x="1274" y="1156"/>
                    </a:lnTo>
                    <a:lnTo>
                      <a:pt x="1285" y="1150"/>
                    </a:lnTo>
                    <a:lnTo>
                      <a:pt x="1299" y="1146"/>
                    </a:lnTo>
                    <a:close/>
                    <a:moveTo>
                      <a:pt x="664" y="618"/>
                    </a:moveTo>
                    <a:lnTo>
                      <a:pt x="666" y="620"/>
                    </a:lnTo>
                    <a:lnTo>
                      <a:pt x="666" y="620"/>
                    </a:lnTo>
                    <a:lnTo>
                      <a:pt x="667" y="622"/>
                    </a:lnTo>
                    <a:lnTo>
                      <a:pt x="667" y="624"/>
                    </a:lnTo>
                    <a:lnTo>
                      <a:pt x="669" y="626"/>
                    </a:lnTo>
                    <a:lnTo>
                      <a:pt x="671" y="626"/>
                    </a:lnTo>
                    <a:lnTo>
                      <a:pt x="673" y="628"/>
                    </a:lnTo>
                    <a:lnTo>
                      <a:pt x="673" y="628"/>
                    </a:lnTo>
                    <a:lnTo>
                      <a:pt x="679" y="628"/>
                    </a:lnTo>
                    <a:lnTo>
                      <a:pt x="683" y="628"/>
                    </a:lnTo>
                    <a:lnTo>
                      <a:pt x="689" y="630"/>
                    </a:lnTo>
                    <a:lnTo>
                      <a:pt x="694" y="630"/>
                    </a:lnTo>
                    <a:lnTo>
                      <a:pt x="698" y="628"/>
                    </a:lnTo>
                    <a:lnTo>
                      <a:pt x="702" y="626"/>
                    </a:lnTo>
                    <a:lnTo>
                      <a:pt x="706" y="622"/>
                    </a:lnTo>
                    <a:lnTo>
                      <a:pt x="708" y="618"/>
                    </a:lnTo>
                    <a:lnTo>
                      <a:pt x="708" y="613"/>
                    </a:lnTo>
                    <a:lnTo>
                      <a:pt x="706" y="607"/>
                    </a:lnTo>
                    <a:lnTo>
                      <a:pt x="704" y="603"/>
                    </a:lnTo>
                    <a:lnTo>
                      <a:pt x="698" y="601"/>
                    </a:lnTo>
                    <a:lnTo>
                      <a:pt x="694" y="597"/>
                    </a:lnTo>
                    <a:lnTo>
                      <a:pt x="690" y="595"/>
                    </a:lnTo>
                    <a:lnTo>
                      <a:pt x="687" y="592"/>
                    </a:lnTo>
                    <a:lnTo>
                      <a:pt x="685" y="586"/>
                    </a:lnTo>
                    <a:lnTo>
                      <a:pt x="725" y="501"/>
                    </a:lnTo>
                    <a:lnTo>
                      <a:pt x="731" y="509"/>
                    </a:lnTo>
                    <a:lnTo>
                      <a:pt x="736" y="517"/>
                    </a:lnTo>
                    <a:lnTo>
                      <a:pt x="744" y="524"/>
                    </a:lnTo>
                    <a:lnTo>
                      <a:pt x="752" y="534"/>
                    </a:lnTo>
                    <a:lnTo>
                      <a:pt x="760" y="542"/>
                    </a:lnTo>
                    <a:lnTo>
                      <a:pt x="767" y="547"/>
                    </a:lnTo>
                    <a:lnTo>
                      <a:pt x="777" y="553"/>
                    </a:lnTo>
                    <a:lnTo>
                      <a:pt x="784" y="557"/>
                    </a:lnTo>
                    <a:lnTo>
                      <a:pt x="786" y="567"/>
                    </a:lnTo>
                    <a:lnTo>
                      <a:pt x="784" y="572"/>
                    </a:lnTo>
                    <a:lnTo>
                      <a:pt x="779" y="578"/>
                    </a:lnTo>
                    <a:lnTo>
                      <a:pt x="773" y="580"/>
                    </a:lnTo>
                    <a:lnTo>
                      <a:pt x="760" y="582"/>
                    </a:lnTo>
                    <a:lnTo>
                      <a:pt x="742" y="580"/>
                    </a:lnTo>
                    <a:lnTo>
                      <a:pt x="735" y="578"/>
                    </a:lnTo>
                    <a:lnTo>
                      <a:pt x="729" y="578"/>
                    </a:lnTo>
                    <a:lnTo>
                      <a:pt x="723" y="580"/>
                    </a:lnTo>
                    <a:lnTo>
                      <a:pt x="719" y="582"/>
                    </a:lnTo>
                    <a:lnTo>
                      <a:pt x="717" y="586"/>
                    </a:lnTo>
                    <a:lnTo>
                      <a:pt x="719" y="592"/>
                    </a:lnTo>
                    <a:lnTo>
                      <a:pt x="723" y="599"/>
                    </a:lnTo>
                    <a:lnTo>
                      <a:pt x="731" y="611"/>
                    </a:lnTo>
                    <a:lnTo>
                      <a:pt x="735" y="615"/>
                    </a:lnTo>
                    <a:lnTo>
                      <a:pt x="736" y="617"/>
                    </a:lnTo>
                    <a:lnTo>
                      <a:pt x="738" y="618"/>
                    </a:lnTo>
                    <a:lnTo>
                      <a:pt x="742" y="620"/>
                    </a:lnTo>
                    <a:lnTo>
                      <a:pt x="744" y="620"/>
                    </a:lnTo>
                    <a:lnTo>
                      <a:pt x="748" y="622"/>
                    </a:lnTo>
                    <a:lnTo>
                      <a:pt x="752" y="622"/>
                    </a:lnTo>
                    <a:lnTo>
                      <a:pt x="754" y="624"/>
                    </a:lnTo>
                    <a:lnTo>
                      <a:pt x="746" y="636"/>
                    </a:lnTo>
                    <a:lnTo>
                      <a:pt x="740" y="649"/>
                    </a:lnTo>
                    <a:lnTo>
                      <a:pt x="733" y="661"/>
                    </a:lnTo>
                    <a:lnTo>
                      <a:pt x="725" y="672"/>
                    </a:lnTo>
                    <a:lnTo>
                      <a:pt x="719" y="684"/>
                    </a:lnTo>
                    <a:lnTo>
                      <a:pt x="712" y="695"/>
                    </a:lnTo>
                    <a:lnTo>
                      <a:pt x="704" y="709"/>
                    </a:lnTo>
                    <a:lnTo>
                      <a:pt x="696" y="720"/>
                    </a:lnTo>
                    <a:lnTo>
                      <a:pt x="687" y="720"/>
                    </a:lnTo>
                    <a:lnTo>
                      <a:pt x="679" y="720"/>
                    </a:lnTo>
                    <a:lnTo>
                      <a:pt x="671" y="716"/>
                    </a:lnTo>
                    <a:lnTo>
                      <a:pt x="664" y="713"/>
                    </a:lnTo>
                    <a:lnTo>
                      <a:pt x="658" y="709"/>
                    </a:lnTo>
                    <a:lnTo>
                      <a:pt x="650" y="703"/>
                    </a:lnTo>
                    <a:lnTo>
                      <a:pt x="646" y="697"/>
                    </a:lnTo>
                    <a:lnTo>
                      <a:pt x="641" y="690"/>
                    </a:lnTo>
                    <a:lnTo>
                      <a:pt x="639" y="680"/>
                    </a:lnTo>
                    <a:lnTo>
                      <a:pt x="641" y="670"/>
                    </a:lnTo>
                    <a:lnTo>
                      <a:pt x="642" y="661"/>
                    </a:lnTo>
                    <a:lnTo>
                      <a:pt x="646" y="651"/>
                    </a:lnTo>
                    <a:lnTo>
                      <a:pt x="650" y="643"/>
                    </a:lnTo>
                    <a:lnTo>
                      <a:pt x="654" y="634"/>
                    </a:lnTo>
                    <a:lnTo>
                      <a:pt x="660" y="626"/>
                    </a:lnTo>
                    <a:lnTo>
                      <a:pt x="664" y="618"/>
                    </a:lnTo>
                    <a:close/>
                    <a:moveTo>
                      <a:pt x="848" y="238"/>
                    </a:moveTo>
                    <a:lnTo>
                      <a:pt x="852" y="244"/>
                    </a:lnTo>
                    <a:lnTo>
                      <a:pt x="855" y="250"/>
                    </a:lnTo>
                    <a:lnTo>
                      <a:pt x="859" y="254"/>
                    </a:lnTo>
                    <a:lnTo>
                      <a:pt x="863" y="260"/>
                    </a:lnTo>
                    <a:lnTo>
                      <a:pt x="867" y="263"/>
                    </a:lnTo>
                    <a:lnTo>
                      <a:pt x="873" y="267"/>
                    </a:lnTo>
                    <a:lnTo>
                      <a:pt x="878" y="271"/>
                    </a:lnTo>
                    <a:lnTo>
                      <a:pt x="884" y="271"/>
                    </a:lnTo>
                    <a:lnTo>
                      <a:pt x="886" y="271"/>
                    </a:lnTo>
                    <a:lnTo>
                      <a:pt x="890" y="271"/>
                    </a:lnTo>
                    <a:lnTo>
                      <a:pt x="892" y="271"/>
                    </a:lnTo>
                    <a:lnTo>
                      <a:pt x="896" y="271"/>
                    </a:lnTo>
                    <a:lnTo>
                      <a:pt x="898" y="269"/>
                    </a:lnTo>
                    <a:lnTo>
                      <a:pt x="900" y="267"/>
                    </a:lnTo>
                    <a:lnTo>
                      <a:pt x="901" y="265"/>
                    </a:lnTo>
                    <a:lnTo>
                      <a:pt x="903" y="263"/>
                    </a:lnTo>
                    <a:lnTo>
                      <a:pt x="903" y="258"/>
                    </a:lnTo>
                    <a:lnTo>
                      <a:pt x="903" y="252"/>
                    </a:lnTo>
                    <a:lnTo>
                      <a:pt x="903" y="246"/>
                    </a:lnTo>
                    <a:lnTo>
                      <a:pt x="900" y="240"/>
                    </a:lnTo>
                    <a:lnTo>
                      <a:pt x="898" y="236"/>
                    </a:lnTo>
                    <a:lnTo>
                      <a:pt x="892" y="231"/>
                    </a:lnTo>
                    <a:lnTo>
                      <a:pt x="888" y="229"/>
                    </a:lnTo>
                    <a:lnTo>
                      <a:pt x="882" y="225"/>
                    </a:lnTo>
                    <a:lnTo>
                      <a:pt x="861" y="215"/>
                    </a:lnTo>
                    <a:lnTo>
                      <a:pt x="865" y="208"/>
                    </a:lnTo>
                    <a:lnTo>
                      <a:pt x="869" y="198"/>
                    </a:lnTo>
                    <a:lnTo>
                      <a:pt x="875" y="190"/>
                    </a:lnTo>
                    <a:lnTo>
                      <a:pt x="880" y="181"/>
                    </a:lnTo>
                    <a:lnTo>
                      <a:pt x="886" y="173"/>
                    </a:lnTo>
                    <a:lnTo>
                      <a:pt x="892" y="164"/>
                    </a:lnTo>
                    <a:lnTo>
                      <a:pt x="898" y="156"/>
                    </a:lnTo>
                    <a:lnTo>
                      <a:pt x="903" y="146"/>
                    </a:lnTo>
                    <a:lnTo>
                      <a:pt x="907" y="154"/>
                    </a:lnTo>
                    <a:lnTo>
                      <a:pt x="913" y="164"/>
                    </a:lnTo>
                    <a:lnTo>
                      <a:pt x="919" y="171"/>
                    </a:lnTo>
                    <a:lnTo>
                      <a:pt x="925" y="181"/>
                    </a:lnTo>
                    <a:lnTo>
                      <a:pt x="932" y="189"/>
                    </a:lnTo>
                    <a:lnTo>
                      <a:pt x="940" y="196"/>
                    </a:lnTo>
                    <a:lnTo>
                      <a:pt x="948" y="202"/>
                    </a:lnTo>
                    <a:lnTo>
                      <a:pt x="957" y="206"/>
                    </a:lnTo>
                    <a:lnTo>
                      <a:pt x="951" y="215"/>
                    </a:lnTo>
                    <a:lnTo>
                      <a:pt x="944" y="225"/>
                    </a:lnTo>
                    <a:lnTo>
                      <a:pt x="936" y="233"/>
                    </a:lnTo>
                    <a:lnTo>
                      <a:pt x="928" y="242"/>
                    </a:lnTo>
                    <a:lnTo>
                      <a:pt x="921" y="250"/>
                    </a:lnTo>
                    <a:lnTo>
                      <a:pt x="913" y="260"/>
                    </a:lnTo>
                    <a:lnTo>
                      <a:pt x="907" y="269"/>
                    </a:lnTo>
                    <a:lnTo>
                      <a:pt x="903" y="281"/>
                    </a:lnTo>
                    <a:lnTo>
                      <a:pt x="898" y="283"/>
                    </a:lnTo>
                    <a:lnTo>
                      <a:pt x="863" y="348"/>
                    </a:lnTo>
                    <a:lnTo>
                      <a:pt x="855" y="348"/>
                    </a:lnTo>
                    <a:lnTo>
                      <a:pt x="848" y="344"/>
                    </a:lnTo>
                    <a:lnTo>
                      <a:pt x="842" y="340"/>
                    </a:lnTo>
                    <a:lnTo>
                      <a:pt x="836" y="336"/>
                    </a:lnTo>
                    <a:lnTo>
                      <a:pt x="831" y="329"/>
                    </a:lnTo>
                    <a:lnTo>
                      <a:pt x="827" y="323"/>
                    </a:lnTo>
                    <a:lnTo>
                      <a:pt x="825" y="317"/>
                    </a:lnTo>
                    <a:lnTo>
                      <a:pt x="821" y="309"/>
                    </a:lnTo>
                    <a:lnTo>
                      <a:pt x="821" y="300"/>
                    </a:lnTo>
                    <a:lnTo>
                      <a:pt x="823" y="290"/>
                    </a:lnTo>
                    <a:lnTo>
                      <a:pt x="825" y="281"/>
                    </a:lnTo>
                    <a:lnTo>
                      <a:pt x="829" y="273"/>
                    </a:lnTo>
                    <a:lnTo>
                      <a:pt x="834" y="263"/>
                    </a:lnTo>
                    <a:lnTo>
                      <a:pt x="838" y="256"/>
                    </a:lnTo>
                    <a:lnTo>
                      <a:pt x="844" y="246"/>
                    </a:lnTo>
                    <a:lnTo>
                      <a:pt x="848" y="238"/>
                    </a:lnTo>
                    <a:close/>
                    <a:moveTo>
                      <a:pt x="1197" y="8"/>
                    </a:moveTo>
                    <a:lnTo>
                      <a:pt x="1203" y="6"/>
                    </a:lnTo>
                    <a:lnTo>
                      <a:pt x="1208" y="6"/>
                    </a:lnTo>
                    <a:lnTo>
                      <a:pt x="1214" y="4"/>
                    </a:lnTo>
                    <a:lnTo>
                      <a:pt x="1218" y="2"/>
                    </a:lnTo>
                    <a:lnTo>
                      <a:pt x="1224" y="2"/>
                    </a:lnTo>
                    <a:lnTo>
                      <a:pt x="1230" y="0"/>
                    </a:lnTo>
                    <a:lnTo>
                      <a:pt x="1233" y="0"/>
                    </a:lnTo>
                    <a:lnTo>
                      <a:pt x="1241" y="2"/>
                    </a:lnTo>
                    <a:lnTo>
                      <a:pt x="1237" y="6"/>
                    </a:lnTo>
                    <a:lnTo>
                      <a:pt x="1235" y="12"/>
                    </a:lnTo>
                    <a:lnTo>
                      <a:pt x="1233" y="18"/>
                    </a:lnTo>
                    <a:lnTo>
                      <a:pt x="1233" y="23"/>
                    </a:lnTo>
                    <a:lnTo>
                      <a:pt x="1233" y="29"/>
                    </a:lnTo>
                    <a:lnTo>
                      <a:pt x="1233" y="37"/>
                    </a:lnTo>
                    <a:lnTo>
                      <a:pt x="1233" y="43"/>
                    </a:lnTo>
                    <a:lnTo>
                      <a:pt x="1235" y="48"/>
                    </a:lnTo>
                    <a:lnTo>
                      <a:pt x="1258" y="93"/>
                    </a:lnTo>
                    <a:lnTo>
                      <a:pt x="1241" y="94"/>
                    </a:lnTo>
                    <a:lnTo>
                      <a:pt x="1224" y="98"/>
                    </a:lnTo>
                    <a:lnTo>
                      <a:pt x="1205" y="100"/>
                    </a:lnTo>
                    <a:lnTo>
                      <a:pt x="1187" y="104"/>
                    </a:lnTo>
                    <a:lnTo>
                      <a:pt x="1170" y="108"/>
                    </a:lnTo>
                    <a:lnTo>
                      <a:pt x="1153" y="114"/>
                    </a:lnTo>
                    <a:lnTo>
                      <a:pt x="1136" y="117"/>
                    </a:lnTo>
                    <a:lnTo>
                      <a:pt x="1118" y="123"/>
                    </a:lnTo>
                    <a:lnTo>
                      <a:pt x="1111" y="117"/>
                    </a:lnTo>
                    <a:lnTo>
                      <a:pt x="1101" y="112"/>
                    </a:lnTo>
                    <a:lnTo>
                      <a:pt x="1093" y="104"/>
                    </a:lnTo>
                    <a:lnTo>
                      <a:pt x="1088" y="96"/>
                    </a:lnTo>
                    <a:lnTo>
                      <a:pt x="1082" y="87"/>
                    </a:lnTo>
                    <a:lnTo>
                      <a:pt x="1078" y="79"/>
                    </a:lnTo>
                    <a:lnTo>
                      <a:pt x="1074" y="68"/>
                    </a:lnTo>
                    <a:lnTo>
                      <a:pt x="1072" y="58"/>
                    </a:lnTo>
                    <a:lnTo>
                      <a:pt x="1076" y="48"/>
                    </a:lnTo>
                    <a:lnTo>
                      <a:pt x="1080" y="39"/>
                    </a:lnTo>
                    <a:lnTo>
                      <a:pt x="1086" y="33"/>
                    </a:lnTo>
                    <a:lnTo>
                      <a:pt x="1091" y="27"/>
                    </a:lnTo>
                    <a:lnTo>
                      <a:pt x="1099" y="23"/>
                    </a:lnTo>
                    <a:lnTo>
                      <a:pt x="1107" y="20"/>
                    </a:lnTo>
                    <a:lnTo>
                      <a:pt x="1114" y="18"/>
                    </a:lnTo>
                    <a:lnTo>
                      <a:pt x="1124" y="18"/>
                    </a:lnTo>
                    <a:lnTo>
                      <a:pt x="1143" y="16"/>
                    </a:lnTo>
                    <a:lnTo>
                      <a:pt x="1162" y="16"/>
                    </a:lnTo>
                    <a:lnTo>
                      <a:pt x="1182" y="12"/>
                    </a:lnTo>
                    <a:lnTo>
                      <a:pt x="1197" y="8"/>
                    </a:lnTo>
                    <a:close/>
                    <a:moveTo>
                      <a:pt x="1176" y="20"/>
                    </a:moveTo>
                    <a:lnTo>
                      <a:pt x="1180" y="20"/>
                    </a:lnTo>
                    <a:lnTo>
                      <a:pt x="1182" y="22"/>
                    </a:lnTo>
                    <a:lnTo>
                      <a:pt x="1185" y="23"/>
                    </a:lnTo>
                    <a:lnTo>
                      <a:pt x="1187" y="25"/>
                    </a:lnTo>
                    <a:lnTo>
                      <a:pt x="1191" y="27"/>
                    </a:lnTo>
                    <a:lnTo>
                      <a:pt x="1193" y="29"/>
                    </a:lnTo>
                    <a:lnTo>
                      <a:pt x="1195" y="29"/>
                    </a:lnTo>
                    <a:lnTo>
                      <a:pt x="1197" y="29"/>
                    </a:lnTo>
                    <a:lnTo>
                      <a:pt x="1197" y="37"/>
                    </a:lnTo>
                    <a:lnTo>
                      <a:pt x="1197" y="39"/>
                    </a:lnTo>
                    <a:lnTo>
                      <a:pt x="1195" y="43"/>
                    </a:lnTo>
                    <a:lnTo>
                      <a:pt x="1193" y="46"/>
                    </a:lnTo>
                    <a:lnTo>
                      <a:pt x="1193" y="50"/>
                    </a:lnTo>
                    <a:lnTo>
                      <a:pt x="1193" y="54"/>
                    </a:lnTo>
                    <a:lnTo>
                      <a:pt x="1191" y="58"/>
                    </a:lnTo>
                    <a:lnTo>
                      <a:pt x="1191" y="62"/>
                    </a:lnTo>
                    <a:lnTo>
                      <a:pt x="1191" y="66"/>
                    </a:lnTo>
                    <a:lnTo>
                      <a:pt x="1201" y="68"/>
                    </a:lnTo>
                    <a:lnTo>
                      <a:pt x="1197" y="71"/>
                    </a:lnTo>
                    <a:lnTo>
                      <a:pt x="1193" y="73"/>
                    </a:lnTo>
                    <a:lnTo>
                      <a:pt x="1187" y="75"/>
                    </a:lnTo>
                    <a:lnTo>
                      <a:pt x="1184" y="77"/>
                    </a:lnTo>
                    <a:lnTo>
                      <a:pt x="1180" y="77"/>
                    </a:lnTo>
                    <a:lnTo>
                      <a:pt x="1174" y="77"/>
                    </a:lnTo>
                    <a:lnTo>
                      <a:pt x="1170" y="77"/>
                    </a:lnTo>
                    <a:lnTo>
                      <a:pt x="1166" y="77"/>
                    </a:lnTo>
                    <a:lnTo>
                      <a:pt x="1162" y="75"/>
                    </a:lnTo>
                    <a:lnTo>
                      <a:pt x="1160" y="73"/>
                    </a:lnTo>
                    <a:lnTo>
                      <a:pt x="1159" y="71"/>
                    </a:lnTo>
                    <a:lnTo>
                      <a:pt x="1157" y="69"/>
                    </a:lnTo>
                    <a:lnTo>
                      <a:pt x="1157" y="66"/>
                    </a:lnTo>
                    <a:lnTo>
                      <a:pt x="1155" y="64"/>
                    </a:lnTo>
                    <a:lnTo>
                      <a:pt x="1155" y="62"/>
                    </a:lnTo>
                    <a:lnTo>
                      <a:pt x="1153" y="58"/>
                    </a:lnTo>
                    <a:lnTo>
                      <a:pt x="1153" y="52"/>
                    </a:lnTo>
                    <a:lnTo>
                      <a:pt x="1153" y="46"/>
                    </a:lnTo>
                    <a:lnTo>
                      <a:pt x="1155" y="41"/>
                    </a:lnTo>
                    <a:lnTo>
                      <a:pt x="1157" y="35"/>
                    </a:lnTo>
                    <a:lnTo>
                      <a:pt x="1160" y="31"/>
                    </a:lnTo>
                    <a:lnTo>
                      <a:pt x="1164" y="27"/>
                    </a:lnTo>
                    <a:lnTo>
                      <a:pt x="1170" y="23"/>
                    </a:lnTo>
                    <a:lnTo>
                      <a:pt x="1176" y="20"/>
                    </a:lnTo>
                    <a:close/>
                    <a:moveTo>
                      <a:pt x="1471" y="23"/>
                    </a:moveTo>
                    <a:lnTo>
                      <a:pt x="1485" y="23"/>
                    </a:lnTo>
                    <a:lnTo>
                      <a:pt x="1498" y="23"/>
                    </a:lnTo>
                    <a:lnTo>
                      <a:pt x="1512" y="27"/>
                    </a:lnTo>
                    <a:lnTo>
                      <a:pt x="1525" y="33"/>
                    </a:lnTo>
                    <a:lnTo>
                      <a:pt x="1538" y="37"/>
                    </a:lnTo>
                    <a:lnTo>
                      <a:pt x="1552" y="43"/>
                    </a:lnTo>
                    <a:lnTo>
                      <a:pt x="1565" y="48"/>
                    </a:lnTo>
                    <a:lnTo>
                      <a:pt x="1579" y="50"/>
                    </a:lnTo>
                    <a:lnTo>
                      <a:pt x="1586" y="56"/>
                    </a:lnTo>
                    <a:lnTo>
                      <a:pt x="1594" y="60"/>
                    </a:lnTo>
                    <a:lnTo>
                      <a:pt x="1602" y="64"/>
                    </a:lnTo>
                    <a:lnTo>
                      <a:pt x="1609" y="66"/>
                    </a:lnTo>
                    <a:lnTo>
                      <a:pt x="1617" y="69"/>
                    </a:lnTo>
                    <a:lnTo>
                      <a:pt x="1625" y="73"/>
                    </a:lnTo>
                    <a:lnTo>
                      <a:pt x="1632" y="77"/>
                    </a:lnTo>
                    <a:lnTo>
                      <a:pt x="1638" y="83"/>
                    </a:lnTo>
                    <a:lnTo>
                      <a:pt x="1629" y="89"/>
                    </a:lnTo>
                    <a:lnTo>
                      <a:pt x="1619" y="94"/>
                    </a:lnTo>
                    <a:lnTo>
                      <a:pt x="1609" y="100"/>
                    </a:lnTo>
                    <a:lnTo>
                      <a:pt x="1600" y="108"/>
                    </a:lnTo>
                    <a:lnTo>
                      <a:pt x="1592" y="117"/>
                    </a:lnTo>
                    <a:lnTo>
                      <a:pt x="1584" y="127"/>
                    </a:lnTo>
                    <a:lnTo>
                      <a:pt x="1581" y="137"/>
                    </a:lnTo>
                    <a:lnTo>
                      <a:pt x="1579" y="148"/>
                    </a:lnTo>
                    <a:lnTo>
                      <a:pt x="1563" y="141"/>
                    </a:lnTo>
                    <a:lnTo>
                      <a:pt x="1548" y="135"/>
                    </a:lnTo>
                    <a:lnTo>
                      <a:pt x="1533" y="127"/>
                    </a:lnTo>
                    <a:lnTo>
                      <a:pt x="1515" y="123"/>
                    </a:lnTo>
                    <a:lnTo>
                      <a:pt x="1500" y="117"/>
                    </a:lnTo>
                    <a:lnTo>
                      <a:pt x="1485" y="114"/>
                    </a:lnTo>
                    <a:lnTo>
                      <a:pt x="1467" y="108"/>
                    </a:lnTo>
                    <a:lnTo>
                      <a:pt x="1450" y="104"/>
                    </a:lnTo>
                    <a:lnTo>
                      <a:pt x="1446" y="94"/>
                    </a:lnTo>
                    <a:lnTo>
                      <a:pt x="1443" y="85"/>
                    </a:lnTo>
                    <a:lnTo>
                      <a:pt x="1441" y="73"/>
                    </a:lnTo>
                    <a:lnTo>
                      <a:pt x="1443" y="62"/>
                    </a:lnTo>
                    <a:lnTo>
                      <a:pt x="1446" y="50"/>
                    </a:lnTo>
                    <a:lnTo>
                      <a:pt x="1452" y="39"/>
                    </a:lnTo>
                    <a:lnTo>
                      <a:pt x="1460" y="31"/>
                    </a:lnTo>
                    <a:lnTo>
                      <a:pt x="1471" y="23"/>
                    </a:lnTo>
                    <a:close/>
                    <a:moveTo>
                      <a:pt x="1504" y="41"/>
                    </a:moveTo>
                    <a:lnTo>
                      <a:pt x="1510" y="39"/>
                    </a:lnTo>
                    <a:lnTo>
                      <a:pt x="1513" y="39"/>
                    </a:lnTo>
                    <a:lnTo>
                      <a:pt x="1517" y="39"/>
                    </a:lnTo>
                    <a:lnTo>
                      <a:pt x="1521" y="41"/>
                    </a:lnTo>
                    <a:lnTo>
                      <a:pt x="1525" y="43"/>
                    </a:lnTo>
                    <a:lnTo>
                      <a:pt x="1529" y="45"/>
                    </a:lnTo>
                    <a:lnTo>
                      <a:pt x="1531" y="48"/>
                    </a:lnTo>
                    <a:lnTo>
                      <a:pt x="1533" y="52"/>
                    </a:lnTo>
                    <a:lnTo>
                      <a:pt x="1529" y="58"/>
                    </a:lnTo>
                    <a:lnTo>
                      <a:pt x="1527" y="64"/>
                    </a:lnTo>
                    <a:lnTo>
                      <a:pt x="1523" y="68"/>
                    </a:lnTo>
                    <a:lnTo>
                      <a:pt x="1519" y="71"/>
                    </a:lnTo>
                    <a:lnTo>
                      <a:pt x="1513" y="75"/>
                    </a:lnTo>
                    <a:lnTo>
                      <a:pt x="1510" y="79"/>
                    </a:lnTo>
                    <a:lnTo>
                      <a:pt x="1508" y="85"/>
                    </a:lnTo>
                    <a:lnTo>
                      <a:pt x="1504" y="89"/>
                    </a:lnTo>
                    <a:lnTo>
                      <a:pt x="1500" y="89"/>
                    </a:lnTo>
                    <a:lnTo>
                      <a:pt x="1498" y="89"/>
                    </a:lnTo>
                    <a:lnTo>
                      <a:pt x="1494" y="87"/>
                    </a:lnTo>
                    <a:lnTo>
                      <a:pt x="1492" y="83"/>
                    </a:lnTo>
                    <a:lnTo>
                      <a:pt x="1489" y="81"/>
                    </a:lnTo>
                    <a:lnTo>
                      <a:pt x="1487" y="77"/>
                    </a:lnTo>
                    <a:lnTo>
                      <a:pt x="1485" y="75"/>
                    </a:lnTo>
                    <a:lnTo>
                      <a:pt x="1483" y="71"/>
                    </a:lnTo>
                    <a:lnTo>
                      <a:pt x="1481" y="66"/>
                    </a:lnTo>
                    <a:lnTo>
                      <a:pt x="1483" y="62"/>
                    </a:lnTo>
                    <a:lnTo>
                      <a:pt x="1485" y="56"/>
                    </a:lnTo>
                    <a:lnTo>
                      <a:pt x="1489" y="52"/>
                    </a:lnTo>
                    <a:lnTo>
                      <a:pt x="1492" y="50"/>
                    </a:lnTo>
                    <a:lnTo>
                      <a:pt x="1496" y="46"/>
                    </a:lnTo>
                    <a:lnTo>
                      <a:pt x="1500" y="43"/>
                    </a:lnTo>
                    <a:lnTo>
                      <a:pt x="1504" y="41"/>
                    </a:lnTo>
                    <a:close/>
                    <a:moveTo>
                      <a:pt x="324" y="897"/>
                    </a:moveTo>
                    <a:lnTo>
                      <a:pt x="347" y="897"/>
                    </a:lnTo>
                    <a:lnTo>
                      <a:pt x="370" y="895"/>
                    </a:lnTo>
                    <a:lnTo>
                      <a:pt x="393" y="889"/>
                    </a:lnTo>
                    <a:lnTo>
                      <a:pt x="416" y="881"/>
                    </a:lnTo>
                    <a:lnTo>
                      <a:pt x="437" y="872"/>
                    </a:lnTo>
                    <a:lnTo>
                      <a:pt x="458" y="860"/>
                    </a:lnTo>
                    <a:lnTo>
                      <a:pt x="477" y="845"/>
                    </a:lnTo>
                    <a:lnTo>
                      <a:pt x="497" y="832"/>
                    </a:lnTo>
                    <a:lnTo>
                      <a:pt x="499" y="841"/>
                    </a:lnTo>
                    <a:lnTo>
                      <a:pt x="502" y="851"/>
                    </a:lnTo>
                    <a:lnTo>
                      <a:pt x="508" y="860"/>
                    </a:lnTo>
                    <a:lnTo>
                      <a:pt x="514" y="870"/>
                    </a:lnTo>
                    <a:lnTo>
                      <a:pt x="522" y="880"/>
                    </a:lnTo>
                    <a:lnTo>
                      <a:pt x="529" y="887"/>
                    </a:lnTo>
                    <a:lnTo>
                      <a:pt x="537" y="893"/>
                    </a:lnTo>
                    <a:lnTo>
                      <a:pt x="547" y="901"/>
                    </a:lnTo>
                    <a:lnTo>
                      <a:pt x="535" y="912"/>
                    </a:lnTo>
                    <a:lnTo>
                      <a:pt x="524" y="922"/>
                    </a:lnTo>
                    <a:lnTo>
                      <a:pt x="510" y="931"/>
                    </a:lnTo>
                    <a:lnTo>
                      <a:pt x="497" y="941"/>
                    </a:lnTo>
                    <a:lnTo>
                      <a:pt x="483" y="947"/>
                    </a:lnTo>
                    <a:lnTo>
                      <a:pt x="468" y="954"/>
                    </a:lnTo>
                    <a:lnTo>
                      <a:pt x="453" y="958"/>
                    </a:lnTo>
                    <a:lnTo>
                      <a:pt x="437" y="964"/>
                    </a:lnTo>
                    <a:lnTo>
                      <a:pt x="405" y="970"/>
                    </a:lnTo>
                    <a:lnTo>
                      <a:pt x="372" y="972"/>
                    </a:lnTo>
                    <a:lnTo>
                      <a:pt x="339" y="972"/>
                    </a:lnTo>
                    <a:lnTo>
                      <a:pt x="309" y="970"/>
                    </a:lnTo>
                    <a:lnTo>
                      <a:pt x="303" y="964"/>
                    </a:lnTo>
                    <a:lnTo>
                      <a:pt x="299" y="956"/>
                    </a:lnTo>
                    <a:lnTo>
                      <a:pt x="299" y="949"/>
                    </a:lnTo>
                    <a:lnTo>
                      <a:pt x="299" y="941"/>
                    </a:lnTo>
                    <a:lnTo>
                      <a:pt x="301" y="935"/>
                    </a:lnTo>
                    <a:lnTo>
                      <a:pt x="303" y="928"/>
                    </a:lnTo>
                    <a:lnTo>
                      <a:pt x="307" y="920"/>
                    </a:lnTo>
                    <a:lnTo>
                      <a:pt x="311" y="912"/>
                    </a:lnTo>
                    <a:lnTo>
                      <a:pt x="311" y="910"/>
                    </a:lnTo>
                    <a:lnTo>
                      <a:pt x="312" y="908"/>
                    </a:lnTo>
                    <a:lnTo>
                      <a:pt x="314" y="906"/>
                    </a:lnTo>
                    <a:lnTo>
                      <a:pt x="316" y="905"/>
                    </a:lnTo>
                    <a:lnTo>
                      <a:pt x="316" y="903"/>
                    </a:lnTo>
                    <a:lnTo>
                      <a:pt x="318" y="901"/>
                    </a:lnTo>
                    <a:lnTo>
                      <a:pt x="320" y="899"/>
                    </a:lnTo>
                    <a:lnTo>
                      <a:pt x="324" y="897"/>
                    </a:lnTo>
                    <a:close/>
                    <a:moveTo>
                      <a:pt x="397" y="910"/>
                    </a:moveTo>
                    <a:lnTo>
                      <a:pt x="403" y="914"/>
                    </a:lnTo>
                    <a:lnTo>
                      <a:pt x="407" y="918"/>
                    </a:lnTo>
                    <a:lnTo>
                      <a:pt x="408" y="924"/>
                    </a:lnTo>
                    <a:lnTo>
                      <a:pt x="410" y="929"/>
                    </a:lnTo>
                    <a:lnTo>
                      <a:pt x="412" y="935"/>
                    </a:lnTo>
                    <a:lnTo>
                      <a:pt x="414" y="943"/>
                    </a:lnTo>
                    <a:lnTo>
                      <a:pt x="414" y="949"/>
                    </a:lnTo>
                    <a:lnTo>
                      <a:pt x="416" y="956"/>
                    </a:lnTo>
                    <a:lnTo>
                      <a:pt x="420" y="962"/>
                    </a:lnTo>
                    <a:lnTo>
                      <a:pt x="414" y="962"/>
                    </a:lnTo>
                    <a:lnTo>
                      <a:pt x="408" y="964"/>
                    </a:lnTo>
                    <a:lnTo>
                      <a:pt x="403" y="962"/>
                    </a:lnTo>
                    <a:lnTo>
                      <a:pt x="395" y="962"/>
                    </a:lnTo>
                    <a:lnTo>
                      <a:pt x="389" y="960"/>
                    </a:lnTo>
                    <a:lnTo>
                      <a:pt x="385" y="956"/>
                    </a:lnTo>
                    <a:lnTo>
                      <a:pt x="380" y="952"/>
                    </a:lnTo>
                    <a:lnTo>
                      <a:pt x="378" y="947"/>
                    </a:lnTo>
                    <a:lnTo>
                      <a:pt x="376" y="939"/>
                    </a:lnTo>
                    <a:lnTo>
                      <a:pt x="376" y="935"/>
                    </a:lnTo>
                    <a:lnTo>
                      <a:pt x="378" y="929"/>
                    </a:lnTo>
                    <a:lnTo>
                      <a:pt x="380" y="926"/>
                    </a:lnTo>
                    <a:lnTo>
                      <a:pt x="383" y="922"/>
                    </a:lnTo>
                    <a:lnTo>
                      <a:pt x="389" y="918"/>
                    </a:lnTo>
                    <a:lnTo>
                      <a:pt x="393" y="914"/>
                    </a:lnTo>
                    <a:lnTo>
                      <a:pt x="397" y="910"/>
                    </a:lnTo>
                    <a:close/>
                    <a:moveTo>
                      <a:pt x="848" y="388"/>
                    </a:moveTo>
                    <a:lnTo>
                      <a:pt x="848" y="392"/>
                    </a:lnTo>
                    <a:lnTo>
                      <a:pt x="846" y="394"/>
                    </a:lnTo>
                    <a:lnTo>
                      <a:pt x="846" y="398"/>
                    </a:lnTo>
                    <a:lnTo>
                      <a:pt x="844" y="400"/>
                    </a:lnTo>
                    <a:lnTo>
                      <a:pt x="842" y="402"/>
                    </a:lnTo>
                    <a:lnTo>
                      <a:pt x="842" y="405"/>
                    </a:lnTo>
                    <a:lnTo>
                      <a:pt x="840" y="407"/>
                    </a:lnTo>
                    <a:lnTo>
                      <a:pt x="838" y="409"/>
                    </a:lnTo>
                    <a:lnTo>
                      <a:pt x="819" y="396"/>
                    </a:lnTo>
                    <a:lnTo>
                      <a:pt x="821" y="394"/>
                    </a:lnTo>
                    <a:lnTo>
                      <a:pt x="825" y="392"/>
                    </a:lnTo>
                    <a:lnTo>
                      <a:pt x="829" y="390"/>
                    </a:lnTo>
                    <a:lnTo>
                      <a:pt x="832" y="390"/>
                    </a:lnTo>
                    <a:lnTo>
                      <a:pt x="836" y="388"/>
                    </a:lnTo>
                    <a:lnTo>
                      <a:pt x="840" y="388"/>
                    </a:lnTo>
                    <a:lnTo>
                      <a:pt x="844" y="388"/>
                    </a:lnTo>
                    <a:lnTo>
                      <a:pt x="848" y="388"/>
                    </a:lnTo>
                    <a:close/>
                    <a:moveTo>
                      <a:pt x="986" y="71"/>
                    </a:moveTo>
                    <a:lnTo>
                      <a:pt x="988" y="71"/>
                    </a:lnTo>
                    <a:lnTo>
                      <a:pt x="990" y="71"/>
                    </a:lnTo>
                    <a:lnTo>
                      <a:pt x="992" y="69"/>
                    </a:lnTo>
                    <a:lnTo>
                      <a:pt x="994" y="69"/>
                    </a:lnTo>
                    <a:lnTo>
                      <a:pt x="994" y="68"/>
                    </a:lnTo>
                    <a:lnTo>
                      <a:pt x="995" y="68"/>
                    </a:lnTo>
                    <a:lnTo>
                      <a:pt x="997" y="66"/>
                    </a:lnTo>
                    <a:lnTo>
                      <a:pt x="997" y="64"/>
                    </a:lnTo>
                    <a:lnTo>
                      <a:pt x="999" y="68"/>
                    </a:lnTo>
                    <a:lnTo>
                      <a:pt x="1001" y="69"/>
                    </a:lnTo>
                    <a:lnTo>
                      <a:pt x="1003" y="71"/>
                    </a:lnTo>
                    <a:lnTo>
                      <a:pt x="1005" y="73"/>
                    </a:lnTo>
                    <a:lnTo>
                      <a:pt x="1007" y="75"/>
                    </a:lnTo>
                    <a:lnTo>
                      <a:pt x="1009" y="77"/>
                    </a:lnTo>
                    <a:lnTo>
                      <a:pt x="1009" y="81"/>
                    </a:lnTo>
                    <a:lnTo>
                      <a:pt x="1007" y="83"/>
                    </a:lnTo>
                    <a:lnTo>
                      <a:pt x="1005" y="85"/>
                    </a:lnTo>
                    <a:lnTo>
                      <a:pt x="1001" y="85"/>
                    </a:lnTo>
                    <a:lnTo>
                      <a:pt x="999" y="87"/>
                    </a:lnTo>
                    <a:lnTo>
                      <a:pt x="995" y="87"/>
                    </a:lnTo>
                    <a:lnTo>
                      <a:pt x="994" y="87"/>
                    </a:lnTo>
                    <a:lnTo>
                      <a:pt x="990" y="87"/>
                    </a:lnTo>
                    <a:lnTo>
                      <a:pt x="988" y="87"/>
                    </a:lnTo>
                    <a:lnTo>
                      <a:pt x="984" y="85"/>
                    </a:lnTo>
                    <a:lnTo>
                      <a:pt x="984" y="83"/>
                    </a:lnTo>
                    <a:lnTo>
                      <a:pt x="986" y="81"/>
                    </a:lnTo>
                    <a:lnTo>
                      <a:pt x="986" y="81"/>
                    </a:lnTo>
                    <a:lnTo>
                      <a:pt x="988" y="79"/>
                    </a:lnTo>
                    <a:lnTo>
                      <a:pt x="988" y="77"/>
                    </a:lnTo>
                    <a:lnTo>
                      <a:pt x="988" y="75"/>
                    </a:lnTo>
                    <a:lnTo>
                      <a:pt x="988" y="73"/>
                    </a:lnTo>
                    <a:lnTo>
                      <a:pt x="986" y="71"/>
                    </a:lnTo>
                    <a:close/>
                    <a:moveTo>
                      <a:pt x="1011" y="135"/>
                    </a:moveTo>
                    <a:lnTo>
                      <a:pt x="1015" y="137"/>
                    </a:lnTo>
                    <a:lnTo>
                      <a:pt x="1019" y="139"/>
                    </a:lnTo>
                    <a:lnTo>
                      <a:pt x="1022" y="141"/>
                    </a:lnTo>
                    <a:lnTo>
                      <a:pt x="1024" y="142"/>
                    </a:lnTo>
                    <a:lnTo>
                      <a:pt x="1028" y="146"/>
                    </a:lnTo>
                    <a:lnTo>
                      <a:pt x="1030" y="148"/>
                    </a:lnTo>
                    <a:lnTo>
                      <a:pt x="1034" y="152"/>
                    </a:lnTo>
                    <a:lnTo>
                      <a:pt x="1036" y="154"/>
                    </a:lnTo>
                    <a:lnTo>
                      <a:pt x="1036" y="158"/>
                    </a:lnTo>
                    <a:lnTo>
                      <a:pt x="1034" y="158"/>
                    </a:lnTo>
                    <a:lnTo>
                      <a:pt x="1032" y="158"/>
                    </a:lnTo>
                    <a:lnTo>
                      <a:pt x="1028" y="158"/>
                    </a:lnTo>
                    <a:lnTo>
                      <a:pt x="1026" y="158"/>
                    </a:lnTo>
                    <a:lnTo>
                      <a:pt x="1022" y="160"/>
                    </a:lnTo>
                    <a:lnTo>
                      <a:pt x="1020" y="160"/>
                    </a:lnTo>
                    <a:lnTo>
                      <a:pt x="1017" y="162"/>
                    </a:lnTo>
                    <a:lnTo>
                      <a:pt x="1013" y="162"/>
                    </a:lnTo>
                    <a:lnTo>
                      <a:pt x="1009" y="158"/>
                    </a:lnTo>
                    <a:lnTo>
                      <a:pt x="1007" y="154"/>
                    </a:lnTo>
                    <a:lnTo>
                      <a:pt x="1005" y="150"/>
                    </a:lnTo>
                    <a:lnTo>
                      <a:pt x="1003" y="146"/>
                    </a:lnTo>
                    <a:lnTo>
                      <a:pt x="1005" y="142"/>
                    </a:lnTo>
                    <a:lnTo>
                      <a:pt x="1007" y="139"/>
                    </a:lnTo>
                    <a:lnTo>
                      <a:pt x="1011" y="135"/>
                    </a:lnTo>
                    <a:close/>
                    <a:moveTo>
                      <a:pt x="1325" y="56"/>
                    </a:moveTo>
                    <a:lnTo>
                      <a:pt x="1329" y="56"/>
                    </a:lnTo>
                    <a:lnTo>
                      <a:pt x="1331" y="60"/>
                    </a:lnTo>
                    <a:lnTo>
                      <a:pt x="1331" y="64"/>
                    </a:lnTo>
                    <a:lnTo>
                      <a:pt x="1329" y="69"/>
                    </a:lnTo>
                    <a:lnTo>
                      <a:pt x="1329" y="73"/>
                    </a:lnTo>
                    <a:lnTo>
                      <a:pt x="1327" y="77"/>
                    </a:lnTo>
                    <a:lnTo>
                      <a:pt x="1327" y="81"/>
                    </a:lnTo>
                    <a:lnTo>
                      <a:pt x="1325" y="85"/>
                    </a:lnTo>
                    <a:lnTo>
                      <a:pt x="1325" y="89"/>
                    </a:lnTo>
                    <a:lnTo>
                      <a:pt x="1316" y="89"/>
                    </a:lnTo>
                    <a:lnTo>
                      <a:pt x="1314" y="83"/>
                    </a:lnTo>
                    <a:lnTo>
                      <a:pt x="1314" y="79"/>
                    </a:lnTo>
                    <a:lnTo>
                      <a:pt x="1316" y="75"/>
                    </a:lnTo>
                    <a:lnTo>
                      <a:pt x="1316" y="69"/>
                    </a:lnTo>
                    <a:lnTo>
                      <a:pt x="1318" y="66"/>
                    </a:lnTo>
                    <a:lnTo>
                      <a:pt x="1318" y="62"/>
                    </a:lnTo>
                    <a:lnTo>
                      <a:pt x="1322" y="60"/>
                    </a:lnTo>
                    <a:lnTo>
                      <a:pt x="1325" y="56"/>
                    </a:lnTo>
                    <a:close/>
                    <a:moveTo>
                      <a:pt x="1379" y="0"/>
                    </a:moveTo>
                    <a:lnTo>
                      <a:pt x="1385" y="4"/>
                    </a:lnTo>
                    <a:lnTo>
                      <a:pt x="1387" y="10"/>
                    </a:lnTo>
                    <a:lnTo>
                      <a:pt x="1385" y="14"/>
                    </a:lnTo>
                    <a:lnTo>
                      <a:pt x="1381" y="18"/>
                    </a:lnTo>
                    <a:lnTo>
                      <a:pt x="1377" y="20"/>
                    </a:lnTo>
                    <a:lnTo>
                      <a:pt x="1373" y="23"/>
                    </a:lnTo>
                    <a:lnTo>
                      <a:pt x="1368" y="27"/>
                    </a:lnTo>
                    <a:lnTo>
                      <a:pt x="1364" y="31"/>
                    </a:lnTo>
                    <a:lnTo>
                      <a:pt x="1362" y="27"/>
                    </a:lnTo>
                    <a:lnTo>
                      <a:pt x="1362" y="25"/>
                    </a:lnTo>
                    <a:lnTo>
                      <a:pt x="1362" y="22"/>
                    </a:lnTo>
                    <a:lnTo>
                      <a:pt x="1364" y="18"/>
                    </a:lnTo>
                    <a:lnTo>
                      <a:pt x="1366" y="16"/>
                    </a:lnTo>
                    <a:lnTo>
                      <a:pt x="1368" y="12"/>
                    </a:lnTo>
                    <a:lnTo>
                      <a:pt x="1370" y="8"/>
                    </a:lnTo>
                    <a:lnTo>
                      <a:pt x="1370" y="6"/>
                    </a:lnTo>
                    <a:lnTo>
                      <a:pt x="1372" y="4"/>
                    </a:lnTo>
                    <a:lnTo>
                      <a:pt x="1373" y="4"/>
                    </a:lnTo>
                    <a:lnTo>
                      <a:pt x="1373" y="2"/>
                    </a:lnTo>
                    <a:lnTo>
                      <a:pt x="1375" y="2"/>
                    </a:lnTo>
                    <a:lnTo>
                      <a:pt x="1375" y="0"/>
                    </a:lnTo>
                    <a:lnTo>
                      <a:pt x="1377" y="0"/>
                    </a:lnTo>
                    <a:lnTo>
                      <a:pt x="1379" y="0"/>
                    </a:lnTo>
                    <a:lnTo>
                      <a:pt x="1379" y="0"/>
                    </a:lnTo>
                    <a:close/>
                    <a:moveTo>
                      <a:pt x="1387" y="999"/>
                    </a:moveTo>
                    <a:lnTo>
                      <a:pt x="1393" y="1002"/>
                    </a:lnTo>
                    <a:lnTo>
                      <a:pt x="1398" y="1004"/>
                    </a:lnTo>
                    <a:lnTo>
                      <a:pt x="1404" y="1004"/>
                    </a:lnTo>
                    <a:lnTo>
                      <a:pt x="1412" y="1006"/>
                    </a:lnTo>
                    <a:lnTo>
                      <a:pt x="1418" y="1008"/>
                    </a:lnTo>
                    <a:lnTo>
                      <a:pt x="1423" y="1010"/>
                    </a:lnTo>
                    <a:lnTo>
                      <a:pt x="1427" y="1014"/>
                    </a:lnTo>
                    <a:lnTo>
                      <a:pt x="1431" y="1018"/>
                    </a:lnTo>
                    <a:lnTo>
                      <a:pt x="1423" y="1018"/>
                    </a:lnTo>
                    <a:lnTo>
                      <a:pt x="1418" y="1018"/>
                    </a:lnTo>
                    <a:lnTo>
                      <a:pt x="1410" y="1016"/>
                    </a:lnTo>
                    <a:lnTo>
                      <a:pt x="1404" y="1014"/>
                    </a:lnTo>
                    <a:lnTo>
                      <a:pt x="1398" y="1012"/>
                    </a:lnTo>
                    <a:lnTo>
                      <a:pt x="1393" y="1010"/>
                    </a:lnTo>
                    <a:lnTo>
                      <a:pt x="1387" y="1006"/>
                    </a:lnTo>
                    <a:lnTo>
                      <a:pt x="1381" y="1004"/>
                    </a:lnTo>
                    <a:lnTo>
                      <a:pt x="1387" y="999"/>
                    </a:lnTo>
                    <a:close/>
                    <a:moveTo>
                      <a:pt x="1485" y="1027"/>
                    </a:moveTo>
                    <a:lnTo>
                      <a:pt x="1490" y="1025"/>
                    </a:lnTo>
                    <a:lnTo>
                      <a:pt x="1496" y="1027"/>
                    </a:lnTo>
                    <a:lnTo>
                      <a:pt x="1502" y="1031"/>
                    </a:lnTo>
                    <a:lnTo>
                      <a:pt x="1506" y="1035"/>
                    </a:lnTo>
                    <a:lnTo>
                      <a:pt x="1512" y="1041"/>
                    </a:lnTo>
                    <a:lnTo>
                      <a:pt x="1515" y="1047"/>
                    </a:lnTo>
                    <a:lnTo>
                      <a:pt x="1519" y="1052"/>
                    </a:lnTo>
                    <a:lnTo>
                      <a:pt x="1523" y="1058"/>
                    </a:lnTo>
                    <a:lnTo>
                      <a:pt x="1523" y="1060"/>
                    </a:lnTo>
                    <a:lnTo>
                      <a:pt x="1525" y="1062"/>
                    </a:lnTo>
                    <a:lnTo>
                      <a:pt x="1527" y="1064"/>
                    </a:lnTo>
                    <a:lnTo>
                      <a:pt x="1527" y="1068"/>
                    </a:lnTo>
                    <a:lnTo>
                      <a:pt x="1529" y="1070"/>
                    </a:lnTo>
                    <a:lnTo>
                      <a:pt x="1529" y="1073"/>
                    </a:lnTo>
                    <a:lnTo>
                      <a:pt x="1529" y="1075"/>
                    </a:lnTo>
                    <a:lnTo>
                      <a:pt x="1527" y="1077"/>
                    </a:lnTo>
                    <a:lnTo>
                      <a:pt x="1525" y="1077"/>
                    </a:lnTo>
                    <a:lnTo>
                      <a:pt x="1523" y="1077"/>
                    </a:lnTo>
                    <a:lnTo>
                      <a:pt x="1521" y="1075"/>
                    </a:lnTo>
                    <a:lnTo>
                      <a:pt x="1521" y="1073"/>
                    </a:lnTo>
                    <a:lnTo>
                      <a:pt x="1519" y="1072"/>
                    </a:lnTo>
                    <a:lnTo>
                      <a:pt x="1519" y="1070"/>
                    </a:lnTo>
                    <a:lnTo>
                      <a:pt x="1517" y="1068"/>
                    </a:lnTo>
                    <a:lnTo>
                      <a:pt x="1517" y="1068"/>
                    </a:lnTo>
                    <a:lnTo>
                      <a:pt x="1512" y="1062"/>
                    </a:lnTo>
                    <a:lnTo>
                      <a:pt x="1506" y="1058"/>
                    </a:lnTo>
                    <a:lnTo>
                      <a:pt x="1502" y="1054"/>
                    </a:lnTo>
                    <a:lnTo>
                      <a:pt x="1496" y="1048"/>
                    </a:lnTo>
                    <a:lnTo>
                      <a:pt x="1492" y="1045"/>
                    </a:lnTo>
                    <a:lnTo>
                      <a:pt x="1489" y="1039"/>
                    </a:lnTo>
                    <a:lnTo>
                      <a:pt x="1487" y="1033"/>
                    </a:lnTo>
                    <a:lnTo>
                      <a:pt x="1485" y="1027"/>
                    </a:lnTo>
                    <a:close/>
                    <a:moveTo>
                      <a:pt x="1636" y="868"/>
                    </a:moveTo>
                    <a:lnTo>
                      <a:pt x="1642" y="870"/>
                    </a:lnTo>
                    <a:lnTo>
                      <a:pt x="1648" y="874"/>
                    </a:lnTo>
                    <a:lnTo>
                      <a:pt x="1655" y="878"/>
                    </a:lnTo>
                    <a:lnTo>
                      <a:pt x="1661" y="881"/>
                    </a:lnTo>
                    <a:lnTo>
                      <a:pt x="1667" y="885"/>
                    </a:lnTo>
                    <a:lnTo>
                      <a:pt x="1671" y="891"/>
                    </a:lnTo>
                    <a:lnTo>
                      <a:pt x="1675" y="897"/>
                    </a:lnTo>
                    <a:lnTo>
                      <a:pt x="1677" y="905"/>
                    </a:lnTo>
                    <a:lnTo>
                      <a:pt x="1663" y="914"/>
                    </a:lnTo>
                    <a:lnTo>
                      <a:pt x="1661" y="906"/>
                    </a:lnTo>
                    <a:lnTo>
                      <a:pt x="1657" y="901"/>
                    </a:lnTo>
                    <a:lnTo>
                      <a:pt x="1652" y="897"/>
                    </a:lnTo>
                    <a:lnTo>
                      <a:pt x="1646" y="891"/>
                    </a:lnTo>
                    <a:lnTo>
                      <a:pt x="1640" y="885"/>
                    </a:lnTo>
                    <a:lnTo>
                      <a:pt x="1636" y="881"/>
                    </a:lnTo>
                    <a:lnTo>
                      <a:pt x="1634" y="874"/>
                    </a:lnTo>
                    <a:lnTo>
                      <a:pt x="1636" y="868"/>
                    </a:lnTo>
                    <a:close/>
                    <a:moveTo>
                      <a:pt x="1665" y="156"/>
                    </a:moveTo>
                    <a:lnTo>
                      <a:pt x="1663" y="160"/>
                    </a:lnTo>
                    <a:lnTo>
                      <a:pt x="1659" y="165"/>
                    </a:lnTo>
                    <a:lnTo>
                      <a:pt x="1655" y="169"/>
                    </a:lnTo>
                    <a:lnTo>
                      <a:pt x="1650" y="173"/>
                    </a:lnTo>
                    <a:lnTo>
                      <a:pt x="1646" y="177"/>
                    </a:lnTo>
                    <a:lnTo>
                      <a:pt x="1642" y="181"/>
                    </a:lnTo>
                    <a:lnTo>
                      <a:pt x="1638" y="185"/>
                    </a:lnTo>
                    <a:lnTo>
                      <a:pt x="1636" y="189"/>
                    </a:lnTo>
                    <a:lnTo>
                      <a:pt x="1638" y="183"/>
                    </a:lnTo>
                    <a:lnTo>
                      <a:pt x="1640" y="177"/>
                    </a:lnTo>
                    <a:lnTo>
                      <a:pt x="1642" y="171"/>
                    </a:lnTo>
                    <a:lnTo>
                      <a:pt x="1646" y="165"/>
                    </a:lnTo>
                    <a:lnTo>
                      <a:pt x="1650" y="162"/>
                    </a:lnTo>
                    <a:lnTo>
                      <a:pt x="1654" y="158"/>
                    </a:lnTo>
                    <a:lnTo>
                      <a:pt x="1659" y="156"/>
                    </a:lnTo>
                    <a:lnTo>
                      <a:pt x="1665" y="156"/>
                    </a:lnTo>
                    <a:close/>
                    <a:moveTo>
                      <a:pt x="1705" y="131"/>
                    </a:moveTo>
                    <a:lnTo>
                      <a:pt x="1705" y="131"/>
                    </a:lnTo>
                    <a:lnTo>
                      <a:pt x="1707" y="131"/>
                    </a:lnTo>
                    <a:lnTo>
                      <a:pt x="1711" y="133"/>
                    </a:lnTo>
                    <a:lnTo>
                      <a:pt x="1713" y="133"/>
                    </a:lnTo>
                    <a:lnTo>
                      <a:pt x="1715" y="133"/>
                    </a:lnTo>
                    <a:lnTo>
                      <a:pt x="1717" y="133"/>
                    </a:lnTo>
                    <a:lnTo>
                      <a:pt x="1717" y="135"/>
                    </a:lnTo>
                    <a:lnTo>
                      <a:pt x="1713" y="137"/>
                    </a:lnTo>
                    <a:lnTo>
                      <a:pt x="1711" y="141"/>
                    </a:lnTo>
                    <a:lnTo>
                      <a:pt x="1707" y="142"/>
                    </a:lnTo>
                    <a:lnTo>
                      <a:pt x="1703" y="144"/>
                    </a:lnTo>
                    <a:lnTo>
                      <a:pt x="1700" y="144"/>
                    </a:lnTo>
                    <a:lnTo>
                      <a:pt x="1696" y="146"/>
                    </a:lnTo>
                    <a:lnTo>
                      <a:pt x="1692" y="146"/>
                    </a:lnTo>
                    <a:lnTo>
                      <a:pt x="1688" y="148"/>
                    </a:lnTo>
                    <a:lnTo>
                      <a:pt x="1684" y="152"/>
                    </a:lnTo>
                    <a:lnTo>
                      <a:pt x="1686" y="148"/>
                    </a:lnTo>
                    <a:lnTo>
                      <a:pt x="1688" y="144"/>
                    </a:lnTo>
                    <a:lnTo>
                      <a:pt x="1690" y="141"/>
                    </a:lnTo>
                    <a:lnTo>
                      <a:pt x="1692" y="139"/>
                    </a:lnTo>
                    <a:lnTo>
                      <a:pt x="1696" y="137"/>
                    </a:lnTo>
                    <a:lnTo>
                      <a:pt x="1698" y="135"/>
                    </a:lnTo>
                    <a:lnTo>
                      <a:pt x="1702" y="133"/>
                    </a:lnTo>
                    <a:lnTo>
                      <a:pt x="1705" y="131"/>
                    </a:lnTo>
                    <a:close/>
                    <a:moveTo>
                      <a:pt x="1815" y="413"/>
                    </a:moveTo>
                    <a:lnTo>
                      <a:pt x="1815" y="413"/>
                    </a:lnTo>
                    <a:lnTo>
                      <a:pt x="1817" y="415"/>
                    </a:lnTo>
                    <a:lnTo>
                      <a:pt x="1817" y="415"/>
                    </a:lnTo>
                    <a:lnTo>
                      <a:pt x="1817" y="415"/>
                    </a:lnTo>
                    <a:lnTo>
                      <a:pt x="1817" y="417"/>
                    </a:lnTo>
                    <a:lnTo>
                      <a:pt x="1817" y="417"/>
                    </a:lnTo>
                    <a:lnTo>
                      <a:pt x="1817" y="419"/>
                    </a:lnTo>
                    <a:lnTo>
                      <a:pt x="1817" y="419"/>
                    </a:lnTo>
                    <a:lnTo>
                      <a:pt x="1769" y="427"/>
                    </a:lnTo>
                    <a:lnTo>
                      <a:pt x="1772" y="421"/>
                    </a:lnTo>
                    <a:lnTo>
                      <a:pt x="1778" y="417"/>
                    </a:lnTo>
                    <a:lnTo>
                      <a:pt x="1784" y="413"/>
                    </a:lnTo>
                    <a:lnTo>
                      <a:pt x="1790" y="411"/>
                    </a:lnTo>
                    <a:lnTo>
                      <a:pt x="1796" y="411"/>
                    </a:lnTo>
                    <a:lnTo>
                      <a:pt x="1801" y="411"/>
                    </a:lnTo>
                    <a:lnTo>
                      <a:pt x="1809" y="411"/>
                    </a:lnTo>
                    <a:lnTo>
                      <a:pt x="1815" y="413"/>
                    </a:lnTo>
                    <a:close/>
                    <a:moveTo>
                      <a:pt x="1819" y="651"/>
                    </a:moveTo>
                    <a:lnTo>
                      <a:pt x="1826" y="661"/>
                    </a:lnTo>
                    <a:lnTo>
                      <a:pt x="1820" y="657"/>
                    </a:lnTo>
                    <a:lnTo>
                      <a:pt x="1815" y="653"/>
                    </a:lnTo>
                    <a:lnTo>
                      <a:pt x="1809" y="649"/>
                    </a:lnTo>
                    <a:lnTo>
                      <a:pt x="1803" y="647"/>
                    </a:lnTo>
                    <a:lnTo>
                      <a:pt x="1797" y="645"/>
                    </a:lnTo>
                    <a:lnTo>
                      <a:pt x="1792" y="643"/>
                    </a:lnTo>
                    <a:lnTo>
                      <a:pt x="1786" y="643"/>
                    </a:lnTo>
                    <a:lnTo>
                      <a:pt x="1780" y="642"/>
                    </a:lnTo>
                    <a:lnTo>
                      <a:pt x="1784" y="640"/>
                    </a:lnTo>
                    <a:lnTo>
                      <a:pt x="1790" y="640"/>
                    </a:lnTo>
                    <a:lnTo>
                      <a:pt x="1794" y="640"/>
                    </a:lnTo>
                    <a:lnTo>
                      <a:pt x="1799" y="642"/>
                    </a:lnTo>
                    <a:lnTo>
                      <a:pt x="1803" y="643"/>
                    </a:lnTo>
                    <a:lnTo>
                      <a:pt x="1809" y="645"/>
                    </a:lnTo>
                    <a:lnTo>
                      <a:pt x="1813" y="649"/>
                    </a:lnTo>
                    <a:lnTo>
                      <a:pt x="1819" y="651"/>
                    </a:lnTo>
                    <a:close/>
                    <a:moveTo>
                      <a:pt x="1868" y="427"/>
                    </a:moveTo>
                    <a:lnTo>
                      <a:pt x="1870" y="428"/>
                    </a:lnTo>
                    <a:lnTo>
                      <a:pt x="1872" y="430"/>
                    </a:lnTo>
                    <a:lnTo>
                      <a:pt x="1872" y="432"/>
                    </a:lnTo>
                    <a:lnTo>
                      <a:pt x="1872" y="434"/>
                    </a:lnTo>
                    <a:lnTo>
                      <a:pt x="1872" y="438"/>
                    </a:lnTo>
                    <a:lnTo>
                      <a:pt x="1872" y="440"/>
                    </a:lnTo>
                    <a:lnTo>
                      <a:pt x="1872" y="442"/>
                    </a:lnTo>
                    <a:lnTo>
                      <a:pt x="1874" y="444"/>
                    </a:lnTo>
                    <a:lnTo>
                      <a:pt x="1842" y="434"/>
                    </a:lnTo>
                    <a:lnTo>
                      <a:pt x="1843" y="430"/>
                    </a:lnTo>
                    <a:lnTo>
                      <a:pt x="1847" y="428"/>
                    </a:lnTo>
                    <a:lnTo>
                      <a:pt x="1849" y="427"/>
                    </a:lnTo>
                    <a:lnTo>
                      <a:pt x="1853" y="425"/>
                    </a:lnTo>
                    <a:lnTo>
                      <a:pt x="1857" y="425"/>
                    </a:lnTo>
                    <a:lnTo>
                      <a:pt x="1861" y="425"/>
                    </a:lnTo>
                    <a:lnTo>
                      <a:pt x="1865" y="425"/>
                    </a:lnTo>
                    <a:lnTo>
                      <a:pt x="1868" y="427"/>
                    </a:lnTo>
                    <a:close/>
                    <a:moveTo>
                      <a:pt x="771" y="402"/>
                    </a:moveTo>
                    <a:lnTo>
                      <a:pt x="773" y="402"/>
                    </a:lnTo>
                    <a:lnTo>
                      <a:pt x="777" y="404"/>
                    </a:lnTo>
                    <a:lnTo>
                      <a:pt x="779" y="405"/>
                    </a:lnTo>
                    <a:lnTo>
                      <a:pt x="783" y="409"/>
                    </a:lnTo>
                    <a:lnTo>
                      <a:pt x="784" y="411"/>
                    </a:lnTo>
                    <a:lnTo>
                      <a:pt x="786" y="415"/>
                    </a:lnTo>
                    <a:lnTo>
                      <a:pt x="788" y="417"/>
                    </a:lnTo>
                    <a:lnTo>
                      <a:pt x="790" y="419"/>
                    </a:lnTo>
                    <a:lnTo>
                      <a:pt x="788" y="421"/>
                    </a:lnTo>
                    <a:lnTo>
                      <a:pt x="784" y="421"/>
                    </a:lnTo>
                    <a:lnTo>
                      <a:pt x="783" y="421"/>
                    </a:lnTo>
                    <a:lnTo>
                      <a:pt x="781" y="423"/>
                    </a:lnTo>
                    <a:lnTo>
                      <a:pt x="777" y="423"/>
                    </a:lnTo>
                    <a:lnTo>
                      <a:pt x="775" y="423"/>
                    </a:lnTo>
                    <a:lnTo>
                      <a:pt x="773" y="423"/>
                    </a:lnTo>
                    <a:lnTo>
                      <a:pt x="771" y="421"/>
                    </a:lnTo>
                    <a:lnTo>
                      <a:pt x="769" y="419"/>
                    </a:lnTo>
                    <a:lnTo>
                      <a:pt x="767" y="417"/>
                    </a:lnTo>
                    <a:lnTo>
                      <a:pt x="767" y="413"/>
                    </a:lnTo>
                    <a:lnTo>
                      <a:pt x="767" y="411"/>
                    </a:lnTo>
                    <a:lnTo>
                      <a:pt x="767" y="409"/>
                    </a:lnTo>
                    <a:lnTo>
                      <a:pt x="769" y="405"/>
                    </a:lnTo>
                    <a:lnTo>
                      <a:pt x="769" y="404"/>
                    </a:lnTo>
                    <a:lnTo>
                      <a:pt x="771" y="402"/>
                    </a:lnTo>
                    <a:close/>
                    <a:moveTo>
                      <a:pt x="577" y="787"/>
                    </a:moveTo>
                    <a:lnTo>
                      <a:pt x="583" y="789"/>
                    </a:lnTo>
                    <a:lnTo>
                      <a:pt x="587" y="793"/>
                    </a:lnTo>
                    <a:lnTo>
                      <a:pt x="591" y="797"/>
                    </a:lnTo>
                    <a:lnTo>
                      <a:pt x="596" y="801"/>
                    </a:lnTo>
                    <a:lnTo>
                      <a:pt x="600" y="807"/>
                    </a:lnTo>
                    <a:lnTo>
                      <a:pt x="602" y="812"/>
                    </a:lnTo>
                    <a:lnTo>
                      <a:pt x="606" y="818"/>
                    </a:lnTo>
                    <a:lnTo>
                      <a:pt x="608" y="824"/>
                    </a:lnTo>
                    <a:lnTo>
                      <a:pt x="606" y="824"/>
                    </a:lnTo>
                    <a:lnTo>
                      <a:pt x="602" y="826"/>
                    </a:lnTo>
                    <a:lnTo>
                      <a:pt x="600" y="826"/>
                    </a:lnTo>
                    <a:lnTo>
                      <a:pt x="598" y="826"/>
                    </a:lnTo>
                    <a:lnTo>
                      <a:pt x="595" y="826"/>
                    </a:lnTo>
                    <a:lnTo>
                      <a:pt x="593" y="826"/>
                    </a:lnTo>
                    <a:lnTo>
                      <a:pt x="589" y="826"/>
                    </a:lnTo>
                    <a:lnTo>
                      <a:pt x="587" y="826"/>
                    </a:lnTo>
                    <a:lnTo>
                      <a:pt x="587" y="824"/>
                    </a:lnTo>
                    <a:lnTo>
                      <a:pt x="585" y="822"/>
                    </a:lnTo>
                    <a:lnTo>
                      <a:pt x="583" y="820"/>
                    </a:lnTo>
                    <a:lnTo>
                      <a:pt x="583" y="820"/>
                    </a:lnTo>
                    <a:lnTo>
                      <a:pt x="581" y="818"/>
                    </a:lnTo>
                    <a:lnTo>
                      <a:pt x="579" y="816"/>
                    </a:lnTo>
                    <a:lnTo>
                      <a:pt x="579" y="816"/>
                    </a:lnTo>
                    <a:lnTo>
                      <a:pt x="577" y="816"/>
                    </a:lnTo>
                    <a:lnTo>
                      <a:pt x="573" y="816"/>
                    </a:lnTo>
                    <a:lnTo>
                      <a:pt x="571" y="816"/>
                    </a:lnTo>
                    <a:lnTo>
                      <a:pt x="570" y="816"/>
                    </a:lnTo>
                    <a:lnTo>
                      <a:pt x="568" y="814"/>
                    </a:lnTo>
                    <a:lnTo>
                      <a:pt x="566" y="812"/>
                    </a:lnTo>
                    <a:lnTo>
                      <a:pt x="564" y="810"/>
                    </a:lnTo>
                    <a:lnTo>
                      <a:pt x="562" y="809"/>
                    </a:lnTo>
                    <a:lnTo>
                      <a:pt x="560" y="807"/>
                    </a:lnTo>
                    <a:lnTo>
                      <a:pt x="560" y="803"/>
                    </a:lnTo>
                    <a:lnTo>
                      <a:pt x="562" y="799"/>
                    </a:lnTo>
                    <a:lnTo>
                      <a:pt x="564" y="797"/>
                    </a:lnTo>
                    <a:lnTo>
                      <a:pt x="566" y="793"/>
                    </a:lnTo>
                    <a:lnTo>
                      <a:pt x="568" y="791"/>
                    </a:lnTo>
                    <a:lnTo>
                      <a:pt x="571" y="789"/>
                    </a:lnTo>
                    <a:lnTo>
                      <a:pt x="573" y="787"/>
                    </a:lnTo>
                    <a:lnTo>
                      <a:pt x="577" y="787"/>
                    </a:lnTo>
                    <a:close/>
                    <a:moveTo>
                      <a:pt x="341" y="116"/>
                    </a:moveTo>
                    <a:lnTo>
                      <a:pt x="341" y="117"/>
                    </a:lnTo>
                    <a:lnTo>
                      <a:pt x="339" y="121"/>
                    </a:lnTo>
                    <a:lnTo>
                      <a:pt x="339" y="123"/>
                    </a:lnTo>
                    <a:lnTo>
                      <a:pt x="337" y="125"/>
                    </a:lnTo>
                    <a:lnTo>
                      <a:pt x="337" y="127"/>
                    </a:lnTo>
                    <a:lnTo>
                      <a:pt x="337" y="129"/>
                    </a:lnTo>
                    <a:lnTo>
                      <a:pt x="337" y="133"/>
                    </a:lnTo>
                    <a:lnTo>
                      <a:pt x="337" y="135"/>
                    </a:lnTo>
                    <a:lnTo>
                      <a:pt x="341" y="141"/>
                    </a:lnTo>
                    <a:lnTo>
                      <a:pt x="345" y="142"/>
                    </a:lnTo>
                    <a:lnTo>
                      <a:pt x="351" y="144"/>
                    </a:lnTo>
                    <a:lnTo>
                      <a:pt x="355" y="146"/>
                    </a:lnTo>
                    <a:lnTo>
                      <a:pt x="360" y="146"/>
                    </a:lnTo>
                    <a:lnTo>
                      <a:pt x="366" y="146"/>
                    </a:lnTo>
                    <a:lnTo>
                      <a:pt x="372" y="146"/>
                    </a:lnTo>
                    <a:lnTo>
                      <a:pt x="376" y="144"/>
                    </a:lnTo>
                    <a:lnTo>
                      <a:pt x="378" y="142"/>
                    </a:lnTo>
                    <a:lnTo>
                      <a:pt x="380" y="141"/>
                    </a:lnTo>
                    <a:lnTo>
                      <a:pt x="382" y="137"/>
                    </a:lnTo>
                    <a:lnTo>
                      <a:pt x="382" y="135"/>
                    </a:lnTo>
                    <a:lnTo>
                      <a:pt x="382" y="131"/>
                    </a:lnTo>
                    <a:lnTo>
                      <a:pt x="382" y="127"/>
                    </a:lnTo>
                    <a:lnTo>
                      <a:pt x="382" y="125"/>
                    </a:lnTo>
                    <a:lnTo>
                      <a:pt x="380" y="121"/>
                    </a:lnTo>
                    <a:lnTo>
                      <a:pt x="364" y="110"/>
                    </a:lnTo>
                    <a:lnTo>
                      <a:pt x="372" y="110"/>
                    </a:lnTo>
                    <a:lnTo>
                      <a:pt x="380" y="108"/>
                    </a:lnTo>
                    <a:lnTo>
                      <a:pt x="389" y="106"/>
                    </a:lnTo>
                    <a:lnTo>
                      <a:pt x="397" y="104"/>
                    </a:lnTo>
                    <a:lnTo>
                      <a:pt x="407" y="102"/>
                    </a:lnTo>
                    <a:lnTo>
                      <a:pt x="414" y="104"/>
                    </a:lnTo>
                    <a:lnTo>
                      <a:pt x="418" y="106"/>
                    </a:lnTo>
                    <a:lnTo>
                      <a:pt x="420" y="108"/>
                    </a:lnTo>
                    <a:lnTo>
                      <a:pt x="422" y="112"/>
                    </a:lnTo>
                    <a:lnTo>
                      <a:pt x="424" y="117"/>
                    </a:lnTo>
                    <a:lnTo>
                      <a:pt x="424" y="125"/>
                    </a:lnTo>
                    <a:lnTo>
                      <a:pt x="410" y="131"/>
                    </a:lnTo>
                    <a:lnTo>
                      <a:pt x="397" y="135"/>
                    </a:lnTo>
                    <a:lnTo>
                      <a:pt x="385" y="141"/>
                    </a:lnTo>
                    <a:lnTo>
                      <a:pt x="372" y="148"/>
                    </a:lnTo>
                    <a:lnTo>
                      <a:pt x="360" y="154"/>
                    </a:lnTo>
                    <a:lnTo>
                      <a:pt x="347" y="162"/>
                    </a:lnTo>
                    <a:lnTo>
                      <a:pt x="336" y="169"/>
                    </a:lnTo>
                    <a:lnTo>
                      <a:pt x="324" y="177"/>
                    </a:lnTo>
                    <a:lnTo>
                      <a:pt x="322" y="171"/>
                    </a:lnTo>
                    <a:lnTo>
                      <a:pt x="320" y="165"/>
                    </a:lnTo>
                    <a:lnTo>
                      <a:pt x="320" y="160"/>
                    </a:lnTo>
                    <a:lnTo>
                      <a:pt x="318" y="154"/>
                    </a:lnTo>
                    <a:lnTo>
                      <a:pt x="316" y="146"/>
                    </a:lnTo>
                    <a:lnTo>
                      <a:pt x="312" y="141"/>
                    </a:lnTo>
                    <a:lnTo>
                      <a:pt x="309" y="137"/>
                    </a:lnTo>
                    <a:lnTo>
                      <a:pt x="305" y="131"/>
                    </a:lnTo>
                    <a:lnTo>
                      <a:pt x="341" y="116"/>
                    </a:lnTo>
                    <a:close/>
                    <a:moveTo>
                      <a:pt x="134" y="260"/>
                    </a:moveTo>
                    <a:lnTo>
                      <a:pt x="140" y="260"/>
                    </a:lnTo>
                    <a:lnTo>
                      <a:pt x="148" y="261"/>
                    </a:lnTo>
                    <a:lnTo>
                      <a:pt x="153" y="265"/>
                    </a:lnTo>
                    <a:lnTo>
                      <a:pt x="159" y="269"/>
                    </a:lnTo>
                    <a:lnTo>
                      <a:pt x="165" y="275"/>
                    </a:lnTo>
                    <a:lnTo>
                      <a:pt x="169" y="281"/>
                    </a:lnTo>
                    <a:lnTo>
                      <a:pt x="174" y="286"/>
                    </a:lnTo>
                    <a:lnTo>
                      <a:pt x="178" y="292"/>
                    </a:lnTo>
                    <a:lnTo>
                      <a:pt x="178" y="298"/>
                    </a:lnTo>
                    <a:lnTo>
                      <a:pt x="172" y="298"/>
                    </a:lnTo>
                    <a:lnTo>
                      <a:pt x="178" y="311"/>
                    </a:lnTo>
                    <a:lnTo>
                      <a:pt x="138" y="379"/>
                    </a:lnTo>
                    <a:lnTo>
                      <a:pt x="136" y="377"/>
                    </a:lnTo>
                    <a:lnTo>
                      <a:pt x="136" y="375"/>
                    </a:lnTo>
                    <a:lnTo>
                      <a:pt x="134" y="373"/>
                    </a:lnTo>
                    <a:lnTo>
                      <a:pt x="134" y="373"/>
                    </a:lnTo>
                    <a:lnTo>
                      <a:pt x="132" y="371"/>
                    </a:lnTo>
                    <a:lnTo>
                      <a:pt x="132" y="369"/>
                    </a:lnTo>
                    <a:lnTo>
                      <a:pt x="130" y="367"/>
                    </a:lnTo>
                    <a:lnTo>
                      <a:pt x="130" y="367"/>
                    </a:lnTo>
                    <a:lnTo>
                      <a:pt x="109" y="367"/>
                    </a:lnTo>
                    <a:lnTo>
                      <a:pt x="111" y="365"/>
                    </a:lnTo>
                    <a:lnTo>
                      <a:pt x="113" y="363"/>
                    </a:lnTo>
                    <a:lnTo>
                      <a:pt x="115" y="359"/>
                    </a:lnTo>
                    <a:lnTo>
                      <a:pt x="115" y="357"/>
                    </a:lnTo>
                    <a:lnTo>
                      <a:pt x="115" y="354"/>
                    </a:lnTo>
                    <a:lnTo>
                      <a:pt x="115" y="352"/>
                    </a:lnTo>
                    <a:lnTo>
                      <a:pt x="113" y="348"/>
                    </a:lnTo>
                    <a:lnTo>
                      <a:pt x="111" y="346"/>
                    </a:lnTo>
                    <a:lnTo>
                      <a:pt x="107" y="342"/>
                    </a:lnTo>
                    <a:lnTo>
                      <a:pt x="103" y="340"/>
                    </a:lnTo>
                    <a:lnTo>
                      <a:pt x="100" y="338"/>
                    </a:lnTo>
                    <a:lnTo>
                      <a:pt x="94" y="336"/>
                    </a:lnTo>
                    <a:lnTo>
                      <a:pt x="90" y="336"/>
                    </a:lnTo>
                    <a:lnTo>
                      <a:pt x="84" y="336"/>
                    </a:lnTo>
                    <a:lnTo>
                      <a:pt x="78" y="336"/>
                    </a:lnTo>
                    <a:lnTo>
                      <a:pt x="73" y="338"/>
                    </a:lnTo>
                    <a:lnTo>
                      <a:pt x="73" y="340"/>
                    </a:lnTo>
                    <a:lnTo>
                      <a:pt x="78" y="329"/>
                    </a:lnTo>
                    <a:lnTo>
                      <a:pt x="84" y="317"/>
                    </a:lnTo>
                    <a:lnTo>
                      <a:pt x="92" y="308"/>
                    </a:lnTo>
                    <a:lnTo>
                      <a:pt x="100" y="298"/>
                    </a:lnTo>
                    <a:lnTo>
                      <a:pt x="107" y="288"/>
                    </a:lnTo>
                    <a:lnTo>
                      <a:pt x="115" y="279"/>
                    </a:lnTo>
                    <a:lnTo>
                      <a:pt x="124" y="269"/>
                    </a:lnTo>
                    <a:lnTo>
                      <a:pt x="134" y="260"/>
                    </a:lnTo>
                    <a:close/>
                    <a:moveTo>
                      <a:pt x="48" y="379"/>
                    </a:moveTo>
                    <a:lnTo>
                      <a:pt x="53" y="382"/>
                    </a:lnTo>
                    <a:lnTo>
                      <a:pt x="59" y="384"/>
                    </a:lnTo>
                    <a:lnTo>
                      <a:pt x="65" y="384"/>
                    </a:lnTo>
                    <a:lnTo>
                      <a:pt x="71" y="382"/>
                    </a:lnTo>
                    <a:lnTo>
                      <a:pt x="77" y="380"/>
                    </a:lnTo>
                    <a:lnTo>
                      <a:pt x="82" y="377"/>
                    </a:lnTo>
                    <a:lnTo>
                      <a:pt x="88" y="375"/>
                    </a:lnTo>
                    <a:lnTo>
                      <a:pt x="96" y="375"/>
                    </a:lnTo>
                    <a:lnTo>
                      <a:pt x="94" y="375"/>
                    </a:lnTo>
                    <a:lnTo>
                      <a:pt x="94" y="375"/>
                    </a:lnTo>
                    <a:lnTo>
                      <a:pt x="92" y="377"/>
                    </a:lnTo>
                    <a:lnTo>
                      <a:pt x="90" y="380"/>
                    </a:lnTo>
                    <a:lnTo>
                      <a:pt x="90" y="382"/>
                    </a:lnTo>
                    <a:lnTo>
                      <a:pt x="90" y="386"/>
                    </a:lnTo>
                    <a:lnTo>
                      <a:pt x="92" y="388"/>
                    </a:lnTo>
                    <a:lnTo>
                      <a:pt x="96" y="392"/>
                    </a:lnTo>
                    <a:lnTo>
                      <a:pt x="98" y="394"/>
                    </a:lnTo>
                    <a:lnTo>
                      <a:pt x="101" y="396"/>
                    </a:lnTo>
                    <a:lnTo>
                      <a:pt x="105" y="398"/>
                    </a:lnTo>
                    <a:lnTo>
                      <a:pt x="109" y="398"/>
                    </a:lnTo>
                    <a:lnTo>
                      <a:pt x="113" y="398"/>
                    </a:lnTo>
                    <a:lnTo>
                      <a:pt x="119" y="398"/>
                    </a:lnTo>
                    <a:lnTo>
                      <a:pt x="123" y="398"/>
                    </a:lnTo>
                    <a:lnTo>
                      <a:pt x="128" y="398"/>
                    </a:lnTo>
                    <a:lnTo>
                      <a:pt x="105" y="446"/>
                    </a:lnTo>
                    <a:lnTo>
                      <a:pt x="98" y="442"/>
                    </a:lnTo>
                    <a:lnTo>
                      <a:pt x="90" y="436"/>
                    </a:lnTo>
                    <a:lnTo>
                      <a:pt x="80" y="432"/>
                    </a:lnTo>
                    <a:lnTo>
                      <a:pt x="73" y="427"/>
                    </a:lnTo>
                    <a:lnTo>
                      <a:pt x="63" y="423"/>
                    </a:lnTo>
                    <a:lnTo>
                      <a:pt x="53" y="421"/>
                    </a:lnTo>
                    <a:lnTo>
                      <a:pt x="42" y="419"/>
                    </a:lnTo>
                    <a:lnTo>
                      <a:pt x="32" y="419"/>
                    </a:lnTo>
                    <a:lnTo>
                      <a:pt x="29" y="411"/>
                    </a:lnTo>
                    <a:lnTo>
                      <a:pt x="29" y="405"/>
                    </a:lnTo>
                    <a:lnTo>
                      <a:pt x="30" y="402"/>
                    </a:lnTo>
                    <a:lnTo>
                      <a:pt x="32" y="396"/>
                    </a:lnTo>
                    <a:lnTo>
                      <a:pt x="36" y="390"/>
                    </a:lnTo>
                    <a:lnTo>
                      <a:pt x="40" y="386"/>
                    </a:lnTo>
                    <a:lnTo>
                      <a:pt x="44" y="382"/>
                    </a:lnTo>
                    <a:lnTo>
                      <a:pt x="48" y="379"/>
                    </a:lnTo>
                    <a:close/>
                    <a:moveTo>
                      <a:pt x="19" y="634"/>
                    </a:moveTo>
                    <a:lnTo>
                      <a:pt x="27" y="632"/>
                    </a:lnTo>
                    <a:lnTo>
                      <a:pt x="36" y="632"/>
                    </a:lnTo>
                    <a:lnTo>
                      <a:pt x="44" y="634"/>
                    </a:lnTo>
                    <a:lnTo>
                      <a:pt x="50" y="636"/>
                    </a:lnTo>
                    <a:lnTo>
                      <a:pt x="57" y="638"/>
                    </a:lnTo>
                    <a:lnTo>
                      <a:pt x="63" y="642"/>
                    </a:lnTo>
                    <a:lnTo>
                      <a:pt x="71" y="645"/>
                    </a:lnTo>
                    <a:lnTo>
                      <a:pt x="77" y="649"/>
                    </a:lnTo>
                    <a:lnTo>
                      <a:pt x="77" y="659"/>
                    </a:lnTo>
                    <a:lnTo>
                      <a:pt x="77" y="666"/>
                    </a:lnTo>
                    <a:lnTo>
                      <a:pt x="78" y="676"/>
                    </a:lnTo>
                    <a:lnTo>
                      <a:pt x="82" y="684"/>
                    </a:lnTo>
                    <a:lnTo>
                      <a:pt x="84" y="691"/>
                    </a:lnTo>
                    <a:lnTo>
                      <a:pt x="86" y="699"/>
                    </a:lnTo>
                    <a:lnTo>
                      <a:pt x="88" y="709"/>
                    </a:lnTo>
                    <a:lnTo>
                      <a:pt x="88" y="718"/>
                    </a:lnTo>
                    <a:lnTo>
                      <a:pt x="84" y="716"/>
                    </a:lnTo>
                    <a:lnTo>
                      <a:pt x="80" y="716"/>
                    </a:lnTo>
                    <a:lnTo>
                      <a:pt x="77" y="716"/>
                    </a:lnTo>
                    <a:lnTo>
                      <a:pt x="73" y="716"/>
                    </a:lnTo>
                    <a:lnTo>
                      <a:pt x="69" y="718"/>
                    </a:lnTo>
                    <a:lnTo>
                      <a:pt x="65" y="720"/>
                    </a:lnTo>
                    <a:lnTo>
                      <a:pt x="61" y="724"/>
                    </a:lnTo>
                    <a:lnTo>
                      <a:pt x="59" y="728"/>
                    </a:lnTo>
                    <a:lnTo>
                      <a:pt x="57" y="732"/>
                    </a:lnTo>
                    <a:lnTo>
                      <a:pt x="57" y="736"/>
                    </a:lnTo>
                    <a:lnTo>
                      <a:pt x="59" y="738"/>
                    </a:lnTo>
                    <a:lnTo>
                      <a:pt x="61" y="741"/>
                    </a:lnTo>
                    <a:lnTo>
                      <a:pt x="65" y="743"/>
                    </a:lnTo>
                    <a:lnTo>
                      <a:pt x="69" y="745"/>
                    </a:lnTo>
                    <a:lnTo>
                      <a:pt x="71" y="747"/>
                    </a:lnTo>
                    <a:lnTo>
                      <a:pt x="75" y="749"/>
                    </a:lnTo>
                    <a:lnTo>
                      <a:pt x="77" y="749"/>
                    </a:lnTo>
                    <a:lnTo>
                      <a:pt x="80" y="749"/>
                    </a:lnTo>
                    <a:lnTo>
                      <a:pt x="82" y="751"/>
                    </a:lnTo>
                    <a:lnTo>
                      <a:pt x="86" y="751"/>
                    </a:lnTo>
                    <a:lnTo>
                      <a:pt x="88" y="751"/>
                    </a:lnTo>
                    <a:lnTo>
                      <a:pt x="90" y="749"/>
                    </a:lnTo>
                    <a:lnTo>
                      <a:pt x="94" y="749"/>
                    </a:lnTo>
                    <a:lnTo>
                      <a:pt x="96" y="747"/>
                    </a:lnTo>
                    <a:lnTo>
                      <a:pt x="96" y="745"/>
                    </a:lnTo>
                    <a:lnTo>
                      <a:pt x="96" y="743"/>
                    </a:lnTo>
                    <a:lnTo>
                      <a:pt x="96" y="741"/>
                    </a:lnTo>
                    <a:lnTo>
                      <a:pt x="94" y="739"/>
                    </a:lnTo>
                    <a:lnTo>
                      <a:pt x="94" y="738"/>
                    </a:lnTo>
                    <a:lnTo>
                      <a:pt x="92" y="736"/>
                    </a:lnTo>
                    <a:lnTo>
                      <a:pt x="92" y="736"/>
                    </a:lnTo>
                    <a:lnTo>
                      <a:pt x="90" y="734"/>
                    </a:lnTo>
                    <a:lnTo>
                      <a:pt x="86" y="734"/>
                    </a:lnTo>
                    <a:lnTo>
                      <a:pt x="84" y="734"/>
                    </a:lnTo>
                    <a:lnTo>
                      <a:pt x="82" y="736"/>
                    </a:lnTo>
                    <a:lnTo>
                      <a:pt x="80" y="736"/>
                    </a:lnTo>
                    <a:lnTo>
                      <a:pt x="78" y="736"/>
                    </a:lnTo>
                    <a:lnTo>
                      <a:pt x="77" y="736"/>
                    </a:lnTo>
                    <a:lnTo>
                      <a:pt x="75" y="734"/>
                    </a:lnTo>
                    <a:lnTo>
                      <a:pt x="73" y="732"/>
                    </a:lnTo>
                    <a:lnTo>
                      <a:pt x="78" y="730"/>
                    </a:lnTo>
                    <a:lnTo>
                      <a:pt x="84" y="730"/>
                    </a:lnTo>
                    <a:lnTo>
                      <a:pt x="88" y="730"/>
                    </a:lnTo>
                    <a:lnTo>
                      <a:pt x="92" y="732"/>
                    </a:lnTo>
                    <a:lnTo>
                      <a:pt x="98" y="738"/>
                    </a:lnTo>
                    <a:lnTo>
                      <a:pt x="101" y="747"/>
                    </a:lnTo>
                    <a:lnTo>
                      <a:pt x="103" y="757"/>
                    </a:lnTo>
                    <a:lnTo>
                      <a:pt x="107" y="766"/>
                    </a:lnTo>
                    <a:lnTo>
                      <a:pt x="111" y="776"/>
                    </a:lnTo>
                    <a:lnTo>
                      <a:pt x="117" y="784"/>
                    </a:lnTo>
                    <a:lnTo>
                      <a:pt x="140" y="814"/>
                    </a:lnTo>
                    <a:lnTo>
                      <a:pt x="132" y="816"/>
                    </a:lnTo>
                    <a:lnTo>
                      <a:pt x="126" y="818"/>
                    </a:lnTo>
                    <a:lnTo>
                      <a:pt x="119" y="822"/>
                    </a:lnTo>
                    <a:lnTo>
                      <a:pt x="113" y="826"/>
                    </a:lnTo>
                    <a:lnTo>
                      <a:pt x="105" y="830"/>
                    </a:lnTo>
                    <a:lnTo>
                      <a:pt x="101" y="835"/>
                    </a:lnTo>
                    <a:lnTo>
                      <a:pt x="96" y="841"/>
                    </a:lnTo>
                    <a:lnTo>
                      <a:pt x="94" y="849"/>
                    </a:lnTo>
                    <a:lnTo>
                      <a:pt x="80" y="845"/>
                    </a:lnTo>
                    <a:lnTo>
                      <a:pt x="75" y="835"/>
                    </a:lnTo>
                    <a:lnTo>
                      <a:pt x="67" y="826"/>
                    </a:lnTo>
                    <a:lnTo>
                      <a:pt x="59" y="818"/>
                    </a:lnTo>
                    <a:lnTo>
                      <a:pt x="53" y="809"/>
                    </a:lnTo>
                    <a:lnTo>
                      <a:pt x="46" y="801"/>
                    </a:lnTo>
                    <a:lnTo>
                      <a:pt x="40" y="791"/>
                    </a:lnTo>
                    <a:lnTo>
                      <a:pt x="34" y="782"/>
                    </a:lnTo>
                    <a:lnTo>
                      <a:pt x="30" y="772"/>
                    </a:lnTo>
                    <a:lnTo>
                      <a:pt x="34" y="768"/>
                    </a:lnTo>
                    <a:lnTo>
                      <a:pt x="38" y="764"/>
                    </a:lnTo>
                    <a:lnTo>
                      <a:pt x="44" y="761"/>
                    </a:lnTo>
                    <a:lnTo>
                      <a:pt x="48" y="757"/>
                    </a:lnTo>
                    <a:lnTo>
                      <a:pt x="53" y="755"/>
                    </a:lnTo>
                    <a:lnTo>
                      <a:pt x="57" y="749"/>
                    </a:lnTo>
                    <a:lnTo>
                      <a:pt x="57" y="743"/>
                    </a:lnTo>
                    <a:lnTo>
                      <a:pt x="57" y="738"/>
                    </a:lnTo>
                    <a:lnTo>
                      <a:pt x="53" y="732"/>
                    </a:lnTo>
                    <a:lnTo>
                      <a:pt x="48" y="730"/>
                    </a:lnTo>
                    <a:lnTo>
                      <a:pt x="44" y="730"/>
                    </a:lnTo>
                    <a:lnTo>
                      <a:pt x="38" y="730"/>
                    </a:lnTo>
                    <a:lnTo>
                      <a:pt x="32" y="730"/>
                    </a:lnTo>
                    <a:lnTo>
                      <a:pt x="27" y="732"/>
                    </a:lnTo>
                    <a:lnTo>
                      <a:pt x="23" y="734"/>
                    </a:lnTo>
                    <a:lnTo>
                      <a:pt x="17" y="734"/>
                    </a:lnTo>
                    <a:lnTo>
                      <a:pt x="15" y="722"/>
                    </a:lnTo>
                    <a:lnTo>
                      <a:pt x="11" y="711"/>
                    </a:lnTo>
                    <a:lnTo>
                      <a:pt x="9" y="701"/>
                    </a:lnTo>
                    <a:lnTo>
                      <a:pt x="7" y="690"/>
                    </a:lnTo>
                    <a:lnTo>
                      <a:pt x="6" y="678"/>
                    </a:lnTo>
                    <a:lnTo>
                      <a:pt x="4" y="666"/>
                    </a:lnTo>
                    <a:lnTo>
                      <a:pt x="2" y="655"/>
                    </a:lnTo>
                    <a:lnTo>
                      <a:pt x="0" y="643"/>
                    </a:lnTo>
                    <a:lnTo>
                      <a:pt x="19" y="634"/>
                    </a:lnTo>
                    <a:close/>
                    <a:moveTo>
                      <a:pt x="487" y="94"/>
                    </a:moveTo>
                    <a:lnTo>
                      <a:pt x="489" y="94"/>
                    </a:lnTo>
                    <a:lnTo>
                      <a:pt x="493" y="94"/>
                    </a:lnTo>
                    <a:lnTo>
                      <a:pt x="495" y="94"/>
                    </a:lnTo>
                    <a:lnTo>
                      <a:pt x="497" y="94"/>
                    </a:lnTo>
                    <a:lnTo>
                      <a:pt x="499" y="94"/>
                    </a:lnTo>
                    <a:lnTo>
                      <a:pt x="501" y="96"/>
                    </a:lnTo>
                    <a:lnTo>
                      <a:pt x="502" y="96"/>
                    </a:lnTo>
                    <a:lnTo>
                      <a:pt x="504" y="98"/>
                    </a:lnTo>
                    <a:lnTo>
                      <a:pt x="487" y="98"/>
                    </a:lnTo>
                    <a:lnTo>
                      <a:pt x="487" y="94"/>
                    </a:lnTo>
                    <a:close/>
                    <a:moveTo>
                      <a:pt x="207" y="194"/>
                    </a:moveTo>
                    <a:lnTo>
                      <a:pt x="209" y="194"/>
                    </a:lnTo>
                    <a:lnTo>
                      <a:pt x="211" y="194"/>
                    </a:lnTo>
                    <a:lnTo>
                      <a:pt x="211" y="196"/>
                    </a:lnTo>
                    <a:lnTo>
                      <a:pt x="213" y="198"/>
                    </a:lnTo>
                    <a:lnTo>
                      <a:pt x="215" y="200"/>
                    </a:lnTo>
                    <a:lnTo>
                      <a:pt x="215" y="200"/>
                    </a:lnTo>
                    <a:lnTo>
                      <a:pt x="217" y="202"/>
                    </a:lnTo>
                    <a:lnTo>
                      <a:pt x="218" y="204"/>
                    </a:lnTo>
                    <a:lnTo>
                      <a:pt x="218" y="210"/>
                    </a:lnTo>
                    <a:lnTo>
                      <a:pt x="215" y="212"/>
                    </a:lnTo>
                    <a:lnTo>
                      <a:pt x="213" y="212"/>
                    </a:lnTo>
                    <a:lnTo>
                      <a:pt x="209" y="212"/>
                    </a:lnTo>
                    <a:lnTo>
                      <a:pt x="207" y="210"/>
                    </a:lnTo>
                    <a:lnTo>
                      <a:pt x="205" y="208"/>
                    </a:lnTo>
                    <a:lnTo>
                      <a:pt x="203" y="206"/>
                    </a:lnTo>
                    <a:lnTo>
                      <a:pt x="199" y="204"/>
                    </a:lnTo>
                    <a:lnTo>
                      <a:pt x="197" y="204"/>
                    </a:lnTo>
                    <a:lnTo>
                      <a:pt x="197" y="202"/>
                    </a:lnTo>
                    <a:lnTo>
                      <a:pt x="197" y="200"/>
                    </a:lnTo>
                    <a:lnTo>
                      <a:pt x="199" y="198"/>
                    </a:lnTo>
                    <a:lnTo>
                      <a:pt x="199" y="196"/>
                    </a:lnTo>
                    <a:lnTo>
                      <a:pt x="201" y="196"/>
                    </a:lnTo>
                    <a:lnTo>
                      <a:pt x="203" y="196"/>
                    </a:lnTo>
                    <a:lnTo>
                      <a:pt x="205" y="194"/>
                    </a:lnTo>
                    <a:lnTo>
                      <a:pt x="207" y="194"/>
                    </a:lnTo>
                    <a:close/>
                    <a:moveTo>
                      <a:pt x="199" y="897"/>
                    </a:moveTo>
                    <a:lnTo>
                      <a:pt x="205" y="897"/>
                    </a:lnTo>
                    <a:lnTo>
                      <a:pt x="205" y="901"/>
                    </a:lnTo>
                    <a:lnTo>
                      <a:pt x="205" y="905"/>
                    </a:lnTo>
                    <a:lnTo>
                      <a:pt x="205" y="908"/>
                    </a:lnTo>
                    <a:lnTo>
                      <a:pt x="203" y="910"/>
                    </a:lnTo>
                    <a:lnTo>
                      <a:pt x="203" y="914"/>
                    </a:lnTo>
                    <a:lnTo>
                      <a:pt x="201" y="918"/>
                    </a:lnTo>
                    <a:lnTo>
                      <a:pt x="199" y="922"/>
                    </a:lnTo>
                    <a:lnTo>
                      <a:pt x="195" y="924"/>
                    </a:lnTo>
                    <a:lnTo>
                      <a:pt x="194" y="924"/>
                    </a:lnTo>
                    <a:lnTo>
                      <a:pt x="194" y="924"/>
                    </a:lnTo>
                    <a:lnTo>
                      <a:pt x="192" y="922"/>
                    </a:lnTo>
                    <a:lnTo>
                      <a:pt x="190" y="922"/>
                    </a:lnTo>
                    <a:lnTo>
                      <a:pt x="190" y="920"/>
                    </a:lnTo>
                    <a:lnTo>
                      <a:pt x="188" y="918"/>
                    </a:lnTo>
                    <a:lnTo>
                      <a:pt x="188" y="916"/>
                    </a:lnTo>
                    <a:lnTo>
                      <a:pt x="186" y="914"/>
                    </a:lnTo>
                    <a:lnTo>
                      <a:pt x="188" y="910"/>
                    </a:lnTo>
                    <a:lnTo>
                      <a:pt x="188" y="908"/>
                    </a:lnTo>
                    <a:lnTo>
                      <a:pt x="190" y="906"/>
                    </a:lnTo>
                    <a:lnTo>
                      <a:pt x="192" y="905"/>
                    </a:lnTo>
                    <a:lnTo>
                      <a:pt x="194" y="903"/>
                    </a:lnTo>
                    <a:lnTo>
                      <a:pt x="195" y="901"/>
                    </a:lnTo>
                    <a:lnTo>
                      <a:pt x="197" y="899"/>
                    </a:lnTo>
                    <a:lnTo>
                      <a:pt x="199" y="897"/>
                    </a:lnTo>
                    <a:close/>
                    <a:moveTo>
                      <a:pt x="21" y="524"/>
                    </a:moveTo>
                    <a:lnTo>
                      <a:pt x="29" y="524"/>
                    </a:lnTo>
                    <a:lnTo>
                      <a:pt x="36" y="524"/>
                    </a:lnTo>
                    <a:lnTo>
                      <a:pt x="44" y="526"/>
                    </a:lnTo>
                    <a:lnTo>
                      <a:pt x="50" y="526"/>
                    </a:lnTo>
                    <a:lnTo>
                      <a:pt x="57" y="526"/>
                    </a:lnTo>
                    <a:lnTo>
                      <a:pt x="65" y="528"/>
                    </a:lnTo>
                    <a:lnTo>
                      <a:pt x="71" y="532"/>
                    </a:lnTo>
                    <a:lnTo>
                      <a:pt x="75" y="538"/>
                    </a:lnTo>
                    <a:lnTo>
                      <a:pt x="67" y="540"/>
                    </a:lnTo>
                    <a:lnTo>
                      <a:pt x="59" y="542"/>
                    </a:lnTo>
                    <a:lnTo>
                      <a:pt x="52" y="542"/>
                    </a:lnTo>
                    <a:lnTo>
                      <a:pt x="44" y="540"/>
                    </a:lnTo>
                    <a:lnTo>
                      <a:pt x="34" y="538"/>
                    </a:lnTo>
                    <a:lnTo>
                      <a:pt x="27" y="536"/>
                    </a:lnTo>
                    <a:lnTo>
                      <a:pt x="17" y="536"/>
                    </a:lnTo>
                    <a:lnTo>
                      <a:pt x="9" y="538"/>
                    </a:lnTo>
                    <a:lnTo>
                      <a:pt x="9" y="534"/>
                    </a:lnTo>
                    <a:lnTo>
                      <a:pt x="11" y="532"/>
                    </a:lnTo>
                    <a:lnTo>
                      <a:pt x="11" y="530"/>
                    </a:lnTo>
                    <a:lnTo>
                      <a:pt x="13" y="528"/>
                    </a:lnTo>
                    <a:lnTo>
                      <a:pt x="15" y="526"/>
                    </a:lnTo>
                    <a:lnTo>
                      <a:pt x="17" y="526"/>
                    </a:lnTo>
                    <a:lnTo>
                      <a:pt x="19" y="524"/>
                    </a:lnTo>
                    <a:lnTo>
                      <a:pt x="21" y="52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49331" name="Freeform 819">
                <a:extLst>
                  <a:ext uri="{FF2B5EF4-FFF2-40B4-BE49-F238E27FC236}">
                    <a16:creationId xmlns:a16="http://schemas.microsoft.com/office/drawing/2014/main" id="{2E14EEF9-3DE8-43E1-ACB7-B429ABD4F2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16" y="-144"/>
                <a:ext cx="2623" cy="4570"/>
              </a:xfrm>
              <a:custGeom>
                <a:avLst/>
                <a:gdLst>
                  <a:gd name="T0" fmla="*/ 1817 w 2623"/>
                  <a:gd name="T1" fmla="*/ 3215 h 4570"/>
                  <a:gd name="T2" fmla="*/ 1817 w 2623"/>
                  <a:gd name="T3" fmla="*/ 3257 h 4570"/>
                  <a:gd name="T4" fmla="*/ 1851 w 2623"/>
                  <a:gd name="T5" fmla="*/ 3165 h 4570"/>
                  <a:gd name="T6" fmla="*/ 2082 w 2623"/>
                  <a:gd name="T7" fmla="*/ 3146 h 4570"/>
                  <a:gd name="T8" fmla="*/ 2049 w 2623"/>
                  <a:gd name="T9" fmla="*/ 2796 h 4570"/>
                  <a:gd name="T10" fmla="*/ 1961 w 2623"/>
                  <a:gd name="T11" fmla="*/ 2827 h 4570"/>
                  <a:gd name="T12" fmla="*/ 1965 w 2623"/>
                  <a:gd name="T13" fmla="*/ 3236 h 4570"/>
                  <a:gd name="T14" fmla="*/ 2176 w 2623"/>
                  <a:gd name="T15" fmla="*/ 2672 h 4570"/>
                  <a:gd name="T16" fmla="*/ 2107 w 2623"/>
                  <a:gd name="T17" fmla="*/ 2370 h 4570"/>
                  <a:gd name="T18" fmla="*/ 1972 w 2623"/>
                  <a:gd name="T19" fmla="*/ 2539 h 4570"/>
                  <a:gd name="T20" fmla="*/ 1982 w 2623"/>
                  <a:gd name="T21" fmla="*/ 2322 h 4570"/>
                  <a:gd name="T22" fmla="*/ 1401 w 2623"/>
                  <a:gd name="T23" fmla="*/ 3317 h 4570"/>
                  <a:gd name="T24" fmla="*/ 1416 w 2623"/>
                  <a:gd name="T25" fmla="*/ 3622 h 4570"/>
                  <a:gd name="T26" fmla="*/ 1105 w 2623"/>
                  <a:gd name="T27" fmla="*/ 3549 h 4570"/>
                  <a:gd name="T28" fmla="*/ 1015 w 2623"/>
                  <a:gd name="T29" fmla="*/ 3570 h 4570"/>
                  <a:gd name="T30" fmla="*/ 731 w 2623"/>
                  <a:gd name="T31" fmla="*/ 4188 h 4570"/>
                  <a:gd name="T32" fmla="*/ 507 w 2623"/>
                  <a:gd name="T33" fmla="*/ 4486 h 4570"/>
                  <a:gd name="T34" fmla="*/ 704 w 2623"/>
                  <a:gd name="T35" fmla="*/ 4102 h 4570"/>
                  <a:gd name="T36" fmla="*/ 420 w 2623"/>
                  <a:gd name="T37" fmla="*/ 4119 h 4570"/>
                  <a:gd name="T38" fmla="*/ 299 w 2623"/>
                  <a:gd name="T39" fmla="*/ 4061 h 4570"/>
                  <a:gd name="T40" fmla="*/ 735 w 2623"/>
                  <a:gd name="T41" fmla="*/ 3910 h 4570"/>
                  <a:gd name="T42" fmla="*/ 829 w 2623"/>
                  <a:gd name="T43" fmla="*/ 3739 h 4570"/>
                  <a:gd name="T44" fmla="*/ 766 w 2623"/>
                  <a:gd name="T45" fmla="*/ 3708 h 4570"/>
                  <a:gd name="T46" fmla="*/ 907 w 2623"/>
                  <a:gd name="T47" fmla="*/ 3702 h 4570"/>
                  <a:gd name="T48" fmla="*/ 954 w 2623"/>
                  <a:gd name="T49" fmla="*/ 3881 h 4570"/>
                  <a:gd name="T50" fmla="*/ 1253 w 2623"/>
                  <a:gd name="T51" fmla="*/ 3948 h 4570"/>
                  <a:gd name="T52" fmla="*/ 518 w 2623"/>
                  <a:gd name="T53" fmla="*/ 3606 h 4570"/>
                  <a:gd name="T54" fmla="*/ 389 w 2623"/>
                  <a:gd name="T55" fmla="*/ 3562 h 4570"/>
                  <a:gd name="T56" fmla="*/ 604 w 2623"/>
                  <a:gd name="T57" fmla="*/ 3342 h 4570"/>
                  <a:gd name="T58" fmla="*/ 601 w 2623"/>
                  <a:gd name="T59" fmla="*/ 3163 h 4570"/>
                  <a:gd name="T60" fmla="*/ 1063 w 2623"/>
                  <a:gd name="T61" fmla="*/ 3967 h 4570"/>
                  <a:gd name="T62" fmla="*/ 1621 w 2623"/>
                  <a:gd name="T63" fmla="*/ 1885 h 4570"/>
                  <a:gd name="T64" fmla="*/ 2218 w 2623"/>
                  <a:gd name="T65" fmla="*/ 2153 h 4570"/>
                  <a:gd name="T66" fmla="*/ 2093 w 2623"/>
                  <a:gd name="T67" fmla="*/ 2019 h 4570"/>
                  <a:gd name="T68" fmla="*/ 1512 w 2623"/>
                  <a:gd name="T69" fmla="*/ 1616 h 4570"/>
                  <a:gd name="T70" fmla="*/ 1230 w 2623"/>
                  <a:gd name="T71" fmla="*/ 1255 h 4570"/>
                  <a:gd name="T72" fmla="*/ 1262 w 2623"/>
                  <a:gd name="T73" fmla="*/ 1330 h 4570"/>
                  <a:gd name="T74" fmla="*/ 1360 w 2623"/>
                  <a:gd name="T75" fmla="*/ 2194 h 4570"/>
                  <a:gd name="T76" fmla="*/ 1015 w 2623"/>
                  <a:gd name="T77" fmla="*/ 2531 h 4570"/>
                  <a:gd name="T78" fmla="*/ 1297 w 2623"/>
                  <a:gd name="T79" fmla="*/ 2464 h 4570"/>
                  <a:gd name="T80" fmla="*/ 1385 w 2623"/>
                  <a:gd name="T81" fmla="*/ 2338 h 4570"/>
                  <a:gd name="T82" fmla="*/ 2028 w 2623"/>
                  <a:gd name="T83" fmla="*/ 1860 h 4570"/>
                  <a:gd name="T84" fmla="*/ 2548 w 2623"/>
                  <a:gd name="T85" fmla="*/ 1733 h 4570"/>
                  <a:gd name="T86" fmla="*/ 2391 w 2623"/>
                  <a:gd name="T87" fmla="*/ 1938 h 4570"/>
                  <a:gd name="T88" fmla="*/ 2266 w 2623"/>
                  <a:gd name="T89" fmla="*/ 1750 h 4570"/>
                  <a:gd name="T90" fmla="*/ 2245 w 2623"/>
                  <a:gd name="T91" fmla="*/ 1875 h 4570"/>
                  <a:gd name="T92" fmla="*/ 1876 w 2623"/>
                  <a:gd name="T93" fmla="*/ 1883 h 4570"/>
                  <a:gd name="T94" fmla="*/ 1566 w 2623"/>
                  <a:gd name="T95" fmla="*/ 1771 h 4570"/>
                  <a:gd name="T96" fmla="*/ 1504 w 2623"/>
                  <a:gd name="T97" fmla="*/ 1067 h 4570"/>
                  <a:gd name="T98" fmla="*/ 1702 w 2623"/>
                  <a:gd name="T99" fmla="*/ 873 h 4570"/>
                  <a:gd name="T100" fmla="*/ 1842 w 2623"/>
                  <a:gd name="T101" fmla="*/ 683 h 4570"/>
                  <a:gd name="T102" fmla="*/ 1876 w 2623"/>
                  <a:gd name="T103" fmla="*/ 458 h 4570"/>
                  <a:gd name="T104" fmla="*/ 1660 w 2623"/>
                  <a:gd name="T105" fmla="*/ 147 h 4570"/>
                  <a:gd name="T106" fmla="*/ 1272 w 2623"/>
                  <a:gd name="T107" fmla="*/ 80 h 4570"/>
                  <a:gd name="T108" fmla="*/ 931 w 2623"/>
                  <a:gd name="T109" fmla="*/ 159 h 4570"/>
                  <a:gd name="T110" fmla="*/ 766 w 2623"/>
                  <a:gd name="T111" fmla="*/ 433 h 4570"/>
                  <a:gd name="T112" fmla="*/ 1441 w 2623"/>
                  <a:gd name="T113" fmla="*/ 1140 h 4570"/>
                  <a:gd name="T114" fmla="*/ 892 w 2623"/>
                  <a:gd name="T115" fmla="*/ 261 h 4570"/>
                  <a:gd name="T116" fmla="*/ 1771 w 2623"/>
                  <a:gd name="T117" fmla="*/ 291 h 4570"/>
                  <a:gd name="T118" fmla="*/ 27 w 2623"/>
                  <a:gd name="T119" fmla="*/ 554 h 4570"/>
                  <a:gd name="T120" fmla="*/ 50 w 2623"/>
                  <a:gd name="T121" fmla="*/ 746 h 4570"/>
                  <a:gd name="T122" fmla="*/ 198 w 2623"/>
                  <a:gd name="T123" fmla="*/ 892 h 4570"/>
                  <a:gd name="T124" fmla="*/ 238 w 2623"/>
                  <a:gd name="T125" fmla="*/ 213 h 4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23" h="4570">
                    <a:moveTo>
                      <a:pt x="1604" y="3366"/>
                    </a:moveTo>
                    <a:lnTo>
                      <a:pt x="1612" y="3370"/>
                    </a:lnTo>
                    <a:lnTo>
                      <a:pt x="1615" y="3374"/>
                    </a:lnTo>
                    <a:lnTo>
                      <a:pt x="1621" y="3380"/>
                    </a:lnTo>
                    <a:lnTo>
                      <a:pt x="1623" y="3386"/>
                    </a:lnTo>
                    <a:lnTo>
                      <a:pt x="1629" y="3397"/>
                    </a:lnTo>
                    <a:lnTo>
                      <a:pt x="1633" y="3409"/>
                    </a:lnTo>
                    <a:lnTo>
                      <a:pt x="1635" y="3422"/>
                    </a:lnTo>
                    <a:lnTo>
                      <a:pt x="1638" y="3434"/>
                    </a:lnTo>
                    <a:lnTo>
                      <a:pt x="1642" y="3445"/>
                    </a:lnTo>
                    <a:lnTo>
                      <a:pt x="1650" y="3457"/>
                    </a:lnTo>
                    <a:lnTo>
                      <a:pt x="1652" y="3462"/>
                    </a:lnTo>
                    <a:lnTo>
                      <a:pt x="1654" y="3468"/>
                    </a:lnTo>
                    <a:lnTo>
                      <a:pt x="1654" y="3474"/>
                    </a:lnTo>
                    <a:lnTo>
                      <a:pt x="1656" y="3480"/>
                    </a:lnTo>
                    <a:lnTo>
                      <a:pt x="1656" y="3487"/>
                    </a:lnTo>
                    <a:lnTo>
                      <a:pt x="1656" y="3493"/>
                    </a:lnTo>
                    <a:lnTo>
                      <a:pt x="1654" y="3499"/>
                    </a:lnTo>
                    <a:lnTo>
                      <a:pt x="1652" y="3505"/>
                    </a:lnTo>
                    <a:lnTo>
                      <a:pt x="1650" y="3509"/>
                    </a:lnTo>
                    <a:lnTo>
                      <a:pt x="1646" y="3512"/>
                    </a:lnTo>
                    <a:lnTo>
                      <a:pt x="1644" y="3514"/>
                    </a:lnTo>
                    <a:lnTo>
                      <a:pt x="1640" y="3516"/>
                    </a:lnTo>
                    <a:lnTo>
                      <a:pt x="1637" y="3518"/>
                    </a:lnTo>
                    <a:lnTo>
                      <a:pt x="1633" y="3520"/>
                    </a:lnTo>
                    <a:lnTo>
                      <a:pt x="1629" y="3520"/>
                    </a:lnTo>
                    <a:lnTo>
                      <a:pt x="1625" y="3520"/>
                    </a:lnTo>
                    <a:lnTo>
                      <a:pt x="1621" y="3520"/>
                    </a:lnTo>
                    <a:lnTo>
                      <a:pt x="1617" y="3518"/>
                    </a:lnTo>
                    <a:lnTo>
                      <a:pt x="1614" y="3514"/>
                    </a:lnTo>
                    <a:lnTo>
                      <a:pt x="1612" y="3512"/>
                    </a:lnTo>
                    <a:lnTo>
                      <a:pt x="1610" y="3509"/>
                    </a:lnTo>
                    <a:lnTo>
                      <a:pt x="1608" y="3503"/>
                    </a:lnTo>
                    <a:lnTo>
                      <a:pt x="1606" y="3499"/>
                    </a:lnTo>
                    <a:lnTo>
                      <a:pt x="1604" y="3495"/>
                    </a:lnTo>
                    <a:lnTo>
                      <a:pt x="1604" y="3485"/>
                    </a:lnTo>
                    <a:lnTo>
                      <a:pt x="1604" y="3474"/>
                    </a:lnTo>
                    <a:lnTo>
                      <a:pt x="1606" y="3464"/>
                    </a:lnTo>
                    <a:lnTo>
                      <a:pt x="1610" y="3453"/>
                    </a:lnTo>
                    <a:lnTo>
                      <a:pt x="1610" y="3443"/>
                    </a:lnTo>
                    <a:lnTo>
                      <a:pt x="1610" y="3434"/>
                    </a:lnTo>
                    <a:lnTo>
                      <a:pt x="1606" y="3424"/>
                    </a:lnTo>
                    <a:lnTo>
                      <a:pt x="1598" y="3414"/>
                    </a:lnTo>
                    <a:lnTo>
                      <a:pt x="1592" y="3411"/>
                    </a:lnTo>
                    <a:lnTo>
                      <a:pt x="1589" y="3405"/>
                    </a:lnTo>
                    <a:lnTo>
                      <a:pt x="1585" y="3399"/>
                    </a:lnTo>
                    <a:lnTo>
                      <a:pt x="1581" y="3393"/>
                    </a:lnTo>
                    <a:lnTo>
                      <a:pt x="1579" y="3386"/>
                    </a:lnTo>
                    <a:lnTo>
                      <a:pt x="1577" y="3380"/>
                    </a:lnTo>
                    <a:lnTo>
                      <a:pt x="1575" y="3372"/>
                    </a:lnTo>
                    <a:lnTo>
                      <a:pt x="1573" y="3365"/>
                    </a:lnTo>
                    <a:lnTo>
                      <a:pt x="1577" y="3361"/>
                    </a:lnTo>
                    <a:lnTo>
                      <a:pt x="1581" y="3359"/>
                    </a:lnTo>
                    <a:lnTo>
                      <a:pt x="1585" y="3359"/>
                    </a:lnTo>
                    <a:lnTo>
                      <a:pt x="1589" y="3361"/>
                    </a:lnTo>
                    <a:lnTo>
                      <a:pt x="1592" y="3361"/>
                    </a:lnTo>
                    <a:lnTo>
                      <a:pt x="1596" y="3363"/>
                    </a:lnTo>
                    <a:lnTo>
                      <a:pt x="1600" y="3365"/>
                    </a:lnTo>
                    <a:lnTo>
                      <a:pt x="1604" y="3366"/>
                    </a:lnTo>
                    <a:close/>
                    <a:moveTo>
                      <a:pt x="1592" y="3234"/>
                    </a:moveTo>
                    <a:lnTo>
                      <a:pt x="1602" y="3238"/>
                    </a:lnTo>
                    <a:lnTo>
                      <a:pt x="1614" y="3238"/>
                    </a:lnTo>
                    <a:lnTo>
                      <a:pt x="1623" y="3236"/>
                    </a:lnTo>
                    <a:lnTo>
                      <a:pt x="1633" y="3234"/>
                    </a:lnTo>
                    <a:lnTo>
                      <a:pt x="1642" y="3230"/>
                    </a:lnTo>
                    <a:lnTo>
                      <a:pt x="1654" y="3228"/>
                    </a:lnTo>
                    <a:lnTo>
                      <a:pt x="1663" y="3226"/>
                    </a:lnTo>
                    <a:lnTo>
                      <a:pt x="1675" y="3230"/>
                    </a:lnTo>
                    <a:lnTo>
                      <a:pt x="1677" y="3228"/>
                    </a:lnTo>
                    <a:lnTo>
                      <a:pt x="1679" y="3226"/>
                    </a:lnTo>
                    <a:lnTo>
                      <a:pt x="1681" y="3224"/>
                    </a:lnTo>
                    <a:lnTo>
                      <a:pt x="1683" y="3224"/>
                    </a:lnTo>
                    <a:lnTo>
                      <a:pt x="1684" y="3223"/>
                    </a:lnTo>
                    <a:lnTo>
                      <a:pt x="1686" y="3221"/>
                    </a:lnTo>
                    <a:lnTo>
                      <a:pt x="1688" y="3219"/>
                    </a:lnTo>
                    <a:lnTo>
                      <a:pt x="1688" y="3217"/>
                    </a:lnTo>
                    <a:lnTo>
                      <a:pt x="1688" y="3209"/>
                    </a:lnTo>
                    <a:lnTo>
                      <a:pt x="1686" y="3203"/>
                    </a:lnTo>
                    <a:lnTo>
                      <a:pt x="1684" y="3198"/>
                    </a:lnTo>
                    <a:lnTo>
                      <a:pt x="1681" y="3192"/>
                    </a:lnTo>
                    <a:lnTo>
                      <a:pt x="1677" y="3186"/>
                    </a:lnTo>
                    <a:lnTo>
                      <a:pt x="1671" y="3182"/>
                    </a:lnTo>
                    <a:lnTo>
                      <a:pt x="1667" y="3178"/>
                    </a:lnTo>
                    <a:lnTo>
                      <a:pt x="1661" y="3175"/>
                    </a:lnTo>
                    <a:lnTo>
                      <a:pt x="1646" y="3169"/>
                    </a:lnTo>
                    <a:lnTo>
                      <a:pt x="1658" y="3165"/>
                    </a:lnTo>
                    <a:lnTo>
                      <a:pt x="1669" y="3165"/>
                    </a:lnTo>
                    <a:lnTo>
                      <a:pt x="1681" y="3167"/>
                    </a:lnTo>
                    <a:lnTo>
                      <a:pt x="1692" y="3171"/>
                    </a:lnTo>
                    <a:lnTo>
                      <a:pt x="1702" y="3175"/>
                    </a:lnTo>
                    <a:lnTo>
                      <a:pt x="1713" y="3182"/>
                    </a:lnTo>
                    <a:lnTo>
                      <a:pt x="1723" y="3190"/>
                    </a:lnTo>
                    <a:lnTo>
                      <a:pt x="1732" y="3198"/>
                    </a:lnTo>
                    <a:lnTo>
                      <a:pt x="1750" y="3199"/>
                    </a:lnTo>
                    <a:lnTo>
                      <a:pt x="1767" y="3201"/>
                    </a:lnTo>
                    <a:lnTo>
                      <a:pt x="1784" y="3205"/>
                    </a:lnTo>
                    <a:lnTo>
                      <a:pt x="1800" y="3211"/>
                    </a:lnTo>
                    <a:lnTo>
                      <a:pt x="1817" y="3215"/>
                    </a:lnTo>
                    <a:lnTo>
                      <a:pt x="1834" y="3221"/>
                    </a:lnTo>
                    <a:lnTo>
                      <a:pt x="1851" y="3226"/>
                    </a:lnTo>
                    <a:lnTo>
                      <a:pt x="1869" y="3230"/>
                    </a:lnTo>
                    <a:lnTo>
                      <a:pt x="1884" y="3242"/>
                    </a:lnTo>
                    <a:lnTo>
                      <a:pt x="1896" y="3255"/>
                    </a:lnTo>
                    <a:lnTo>
                      <a:pt x="1909" y="3269"/>
                    </a:lnTo>
                    <a:lnTo>
                      <a:pt x="1920" y="3282"/>
                    </a:lnTo>
                    <a:lnTo>
                      <a:pt x="1932" y="3297"/>
                    </a:lnTo>
                    <a:lnTo>
                      <a:pt x="1945" y="3309"/>
                    </a:lnTo>
                    <a:lnTo>
                      <a:pt x="1961" y="3320"/>
                    </a:lnTo>
                    <a:lnTo>
                      <a:pt x="1978" y="3328"/>
                    </a:lnTo>
                    <a:lnTo>
                      <a:pt x="1986" y="3342"/>
                    </a:lnTo>
                    <a:lnTo>
                      <a:pt x="1990" y="3357"/>
                    </a:lnTo>
                    <a:lnTo>
                      <a:pt x="1991" y="3372"/>
                    </a:lnTo>
                    <a:lnTo>
                      <a:pt x="1990" y="3388"/>
                    </a:lnTo>
                    <a:lnTo>
                      <a:pt x="1988" y="3403"/>
                    </a:lnTo>
                    <a:lnTo>
                      <a:pt x="1984" y="3418"/>
                    </a:lnTo>
                    <a:lnTo>
                      <a:pt x="1978" y="3432"/>
                    </a:lnTo>
                    <a:lnTo>
                      <a:pt x="1970" y="3443"/>
                    </a:lnTo>
                    <a:lnTo>
                      <a:pt x="1926" y="3485"/>
                    </a:lnTo>
                    <a:lnTo>
                      <a:pt x="1924" y="3480"/>
                    </a:lnTo>
                    <a:lnTo>
                      <a:pt x="1922" y="3474"/>
                    </a:lnTo>
                    <a:lnTo>
                      <a:pt x="1919" y="3468"/>
                    </a:lnTo>
                    <a:lnTo>
                      <a:pt x="1913" y="3462"/>
                    </a:lnTo>
                    <a:lnTo>
                      <a:pt x="1909" y="3457"/>
                    </a:lnTo>
                    <a:lnTo>
                      <a:pt x="1903" y="3453"/>
                    </a:lnTo>
                    <a:lnTo>
                      <a:pt x="1897" y="3449"/>
                    </a:lnTo>
                    <a:lnTo>
                      <a:pt x="1892" y="3445"/>
                    </a:lnTo>
                    <a:lnTo>
                      <a:pt x="1888" y="3443"/>
                    </a:lnTo>
                    <a:lnTo>
                      <a:pt x="1882" y="3445"/>
                    </a:lnTo>
                    <a:lnTo>
                      <a:pt x="1878" y="3445"/>
                    </a:lnTo>
                    <a:lnTo>
                      <a:pt x="1874" y="3447"/>
                    </a:lnTo>
                    <a:lnTo>
                      <a:pt x="1869" y="3447"/>
                    </a:lnTo>
                    <a:lnTo>
                      <a:pt x="1865" y="3449"/>
                    </a:lnTo>
                    <a:lnTo>
                      <a:pt x="1861" y="3453"/>
                    </a:lnTo>
                    <a:lnTo>
                      <a:pt x="1857" y="3455"/>
                    </a:lnTo>
                    <a:lnTo>
                      <a:pt x="1851" y="3459"/>
                    </a:lnTo>
                    <a:lnTo>
                      <a:pt x="1848" y="3462"/>
                    </a:lnTo>
                    <a:lnTo>
                      <a:pt x="1844" y="3468"/>
                    </a:lnTo>
                    <a:lnTo>
                      <a:pt x="1842" y="3472"/>
                    </a:lnTo>
                    <a:lnTo>
                      <a:pt x="1840" y="3485"/>
                    </a:lnTo>
                    <a:lnTo>
                      <a:pt x="1840" y="3497"/>
                    </a:lnTo>
                    <a:lnTo>
                      <a:pt x="1838" y="3510"/>
                    </a:lnTo>
                    <a:lnTo>
                      <a:pt x="1836" y="3522"/>
                    </a:lnTo>
                    <a:lnTo>
                      <a:pt x="1834" y="3528"/>
                    </a:lnTo>
                    <a:lnTo>
                      <a:pt x="1832" y="3532"/>
                    </a:lnTo>
                    <a:lnTo>
                      <a:pt x="1826" y="3537"/>
                    </a:lnTo>
                    <a:lnTo>
                      <a:pt x="1821" y="3541"/>
                    </a:lnTo>
                    <a:lnTo>
                      <a:pt x="1813" y="3545"/>
                    </a:lnTo>
                    <a:lnTo>
                      <a:pt x="1805" y="3551"/>
                    </a:lnTo>
                    <a:lnTo>
                      <a:pt x="1796" y="3557"/>
                    </a:lnTo>
                    <a:lnTo>
                      <a:pt x="1788" y="3564"/>
                    </a:lnTo>
                    <a:lnTo>
                      <a:pt x="1782" y="3570"/>
                    </a:lnTo>
                    <a:lnTo>
                      <a:pt x="1775" y="3578"/>
                    </a:lnTo>
                    <a:lnTo>
                      <a:pt x="1767" y="3583"/>
                    </a:lnTo>
                    <a:lnTo>
                      <a:pt x="1761" y="3591"/>
                    </a:lnTo>
                    <a:lnTo>
                      <a:pt x="1765" y="3580"/>
                    </a:lnTo>
                    <a:lnTo>
                      <a:pt x="1769" y="3570"/>
                    </a:lnTo>
                    <a:lnTo>
                      <a:pt x="1775" y="3558"/>
                    </a:lnTo>
                    <a:lnTo>
                      <a:pt x="1778" y="3549"/>
                    </a:lnTo>
                    <a:lnTo>
                      <a:pt x="1782" y="3537"/>
                    </a:lnTo>
                    <a:lnTo>
                      <a:pt x="1784" y="3526"/>
                    </a:lnTo>
                    <a:lnTo>
                      <a:pt x="1784" y="3514"/>
                    </a:lnTo>
                    <a:lnTo>
                      <a:pt x="1780" y="3503"/>
                    </a:lnTo>
                    <a:lnTo>
                      <a:pt x="1777" y="3493"/>
                    </a:lnTo>
                    <a:lnTo>
                      <a:pt x="1773" y="3484"/>
                    </a:lnTo>
                    <a:lnTo>
                      <a:pt x="1767" y="3474"/>
                    </a:lnTo>
                    <a:lnTo>
                      <a:pt x="1765" y="3462"/>
                    </a:lnTo>
                    <a:lnTo>
                      <a:pt x="1763" y="3453"/>
                    </a:lnTo>
                    <a:lnTo>
                      <a:pt x="1763" y="3443"/>
                    </a:lnTo>
                    <a:lnTo>
                      <a:pt x="1765" y="3434"/>
                    </a:lnTo>
                    <a:lnTo>
                      <a:pt x="1771" y="3424"/>
                    </a:lnTo>
                    <a:lnTo>
                      <a:pt x="1773" y="3414"/>
                    </a:lnTo>
                    <a:lnTo>
                      <a:pt x="1771" y="3405"/>
                    </a:lnTo>
                    <a:lnTo>
                      <a:pt x="1769" y="3395"/>
                    </a:lnTo>
                    <a:lnTo>
                      <a:pt x="1767" y="3386"/>
                    </a:lnTo>
                    <a:lnTo>
                      <a:pt x="1759" y="3368"/>
                    </a:lnTo>
                    <a:lnTo>
                      <a:pt x="1750" y="3353"/>
                    </a:lnTo>
                    <a:lnTo>
                      <a:pt x="1736" y="3338"/>
                    </a:lnTo>
                    <a:lnTo>
                      <a:pt x="1723" y="3322"/>
                    </a:lnTo>
                    <a:lnTo>
                      <a:pt x="1708" y="3311"/>
                    </a:lnTo>
                    <a:lnTo>
                      <a:pt x="1690" y="3299"/>
                    </a:lnTo>
                    <a:lnTo>
                      <a:pt x="1675" y="3299"/>
                    </a:lnTo>
                    <a:lnTo>
                      <a:pt x="1660" y="3295"/>
                    </a:lnTo>
                    <a:lnTo>
                      <a:pt x="1644" y="3290"/>
                    </a:lnTo>
                    <a:lnTo>
                      <a:pt x="1629" y="3284"/>
                    </a:lnTo>
                    <a:lnTo>
                      <a:pt x="1617" y="3274"/>
                    </a:lnTo>
                    <a:lnTo>
                      <a:pt x="1606" y="3263"/>
                    </a:lnTo>
                    <a:lnTo>
                      <a:pt x="1598" y="3249"/>
                    </a:lnTo>
                    <a:lnTo>
                      <a:pt x="1592" y="3234"/>
                    </a:lnTo>
                    <a:close/>
                    <a:moveTo>
                      <a:pt x="1719" y="3217"/>
                    </a:moveTo>
                    <a:lnTo>
                      <a:pt x="1732" y="3221"/>
                    </a:lnTo>
                    <a:lnTo>
                      <a:pt x="1748" y="3224"/>
                    </a:lnTo>
                    <a:lnTo>
                      <a:pt x="1761" y="3232"/>
                    </a:lnTo>
                    <a:lnTo>
                      <a:pt x="1775" y="3238"/>
                    </a:lnTo>
                    <a:lnTo>
                      <a:pt x="1788" y="3246"/>
                    </a:lnTo>
                    <a:lnTo>
                      <a:pt x="1803" y="3251"/>
                    </a:lnTo>
                    <a:lnTo>
                      <a:pt x="1817" y="3257"/>
                    </a:lnTo>
                    <a:lnTo>
                      <a:pt x="1832" y="3261"/>
                    </a:lnTo>
                    <a:lnTo>
                      <a:pt x="1844" y="3267"/>
                    </a:lnTo>
                    <a:lnTo>
                      <a:pt x="1855" y="3274"/>
                    </a:lnTo>
                    <a:lnTo>
                      <a:pt x="1867" y="3284"/>
                    </a:lnTo>
                    <a:lnTo>
                      <a:pt x="1874" y="3294"/>
                    </a:lnTo>
                    <a:lnTo>
                      <a:pt x="1882" y="3305"/>
                    </a:lnTo>
                    <a:lnTo>
                      <a:pt x="1890" y="3317"/>
                    </a:lnTo>
                    <a:lnTo>
                      <a:pt x="1894" y="3330"/>
                    </a:lnTo>
                    <a:lnTo>
                      <a:pt x="1896" y="3343"/>
                    </a:lnTo>
                    <a:lnTo>
                      <a:pt x="1896" y="3349"/>
                    </a:lnTo>
                    <a:lnTo>
                      <a:pt x="1894" y="3357"/>
                    </a:lnTo>
                    <a:lnTo>
                      <a:pt x="1894" y="3363"/>
                    </a:lnTo>
                    <a:lnTo>
                      <a:pt x="1894" y="3370"/>
                    </a:lnTo>
                    <a:lnTo>
                      <a:pt x="1894" y="3376"/>
                    </a:lnTo>
                    <a:lnTo>
                      <a:pt x="1892" y="3382"/>
                    </a:lnTo>
                    <a:lnTo>
                      <a:pt x="1886" y="3388"/>
                    </a:lnTo>
                    <a:lnTo>
                      <a:pt x="1880" y="3390"/>
                    </a:lnTo>
                    <a:lnTo>
                      <a:pt x="1874" y="3390"/>
                    </a:lnTo>
                    <a:lnTo>
                      <a:pt x="1871" y="3391"/>
                    </a:lnTo>
                    <a:lnTo>
                      <a:pt x="1865" y="3391"/>
                    </a:lnTo>
                    <a:lnTo>
                      <a:pt x="1861" y="3391"/>
                    </a:lnTo>
                    <a:lnTo>
                      <a:pt x="1857" y="3391"/>
                    </a:lnTo>
                    <a:lnTo>
                      <a:pt x="1851" y="3391"/>
                    </a:lnTo>
                    <a:lnTo>
                      <a:pt x="1848" y="3390"/>
                    </a:lnTo>
                    <a:lnTo>
                      <a:pt x="1842" y="3390"/>
                    </a:lnTo>
                    <a:lnTo>
                      <a:pt x="1830" y="3378"/>
                    </a:lnTo>
                    <a:lnTo>
                      <a:pt x="1821" y="3366"/>
                    </a:lnTo>
                    <a:lnTo>
                      <a:pt x="1813" y="3353"/>
                    </a:lnTo>
                    <a:lnTo>
                      <a:pt x="1805" y="3340"/>
                    </a:lnTo>
                    <a:lnTo>
                      <a:pt x="1800" y="3328"/>
                    </a:lnTo>
                    <a:lnTo>
                      <a:pt x="1790" y="3315"/>
                    </a:lnTo>
                    <a:lnTo>
                      <a:pt x="1780" y="3303"/>
                    </a:lnTo>
                    <a:lnTo>
                      <a:pt x="1767" y="3294"/>
                    </a:lnTo>
                    <a:lnTo>
                      <a:pt x="1757" y="3290"/>
                    </a:lnTo>
                    <a:lnTo>
                      <a:pt x="1748" y="3288"/>
                    </a:lnTo>
                    <a:lnTo>
                      <a:pt x="1736" y="3284"/>
                    </a:lnTo>
                    <a:lnTo>
                      <a:pt x="1727" y="3280"/>
                    </a:lnTo>
                    <a:lnTo>
                      <a:pt x="1717" y="3274"/>
                    </a:lnTo>
                    <a:lnTo>
                      <a:pt x="1709" y="3267"/>
                    </a:lnTo>
                    <a:lnTo>
                      <a:pt x="1704" y="3257"/>
                    </a:lnTo>
                    <a:lnTo>
                      <a:pt x="1702" y="3246"/>
                    </a:lnTo>
                    <a:lnTo>
                      <a:pt x="1700" y="3242"/>
                    </a:lnTo>
                    <a:lnTo>
                      <a:pt x="1700" y="3236"/>
                    </a:lnTo>
                    <a:lnTo>
                      <a:pt x="1702" y="3232"/>
                    </a:lnTo>
                    <a:lnTo>
                      <a:pt x="1704" y="3226"/>
                    </a:lnTo>
                    <a:lnTo>
                      <a:pt x="1708" y="3223"/>
                    </a:lnTo>
                    <a:lnTo>
                      <a:pt x="1711" y="3221"/>
                    </a:lnTo>
                    <a:lnTo>
                      <a:pt x="1715" y="3219"/>
                    </a:lnTo>
                    <a:lnTo>
                      <a:pt x="1719" y="3217"/>
                    </a:lnTo>
                    <a:close/>
                    <a:moveTo>
                      <a:pt x="1633" y="3585"/>
                    </a:moveTo>
                    <a:lnTo>
                      <a:pt x="1633" y="3583"/>
                    </a:lnTo>
                    <a:lnTo>
                      <a:pt x="1633" y="3581"/>
                    </a:lnTo>
                    <a:lnTo>
                      <a:pt x="1635" y="3578"/>
                    </a:lnTo>
                    <a:lnTo>
                      <a:pt x="1637" y="3576"/>
                    </a:lnTo>
                    <a:lnTo>
                      <a:pt x="1638" y="3574"/>
                    </a:lnTo>
                    <a:lnTo>
                      <a:pt x="1640" y="3572"/>
                    </a:lnTo>
                    <a:lnTo>
                      <a:pt x="1642" y="3572"/>
                    </a:lnTo>
                    <a:lnTo>
                      <a:pt x="1644" y="3572"/>
                    </a:lnTo>
                    <a:lnTo>
                      <a:pt x="1648" y="3574"/>
                    </a:lnTo>
                    <a:lnTo>
                      <a:pt x="1648" y="3580"/>
                    </a:lnTo>
                    <a:lnTo>
                      <a:pt x="1650" y="3583"/>
                    </a:lnTo>
                    <a:lnTo>
                      <a:pt x="1650" y="3587"/>
                    </a:lnTo>
                    <a:lnTo>
                      <a:pt x="1648" y="3591"/>
                    </a:lnTo>
                    <a:lnTo>
                      <a:pt x="1648" y="3595"/>
                    </a:lnTo>
                    <a:lnTo>
                      <a:pt x="1646" y="3601"/>
                    </a:lnTo>
                    <a:lnTo>
                      <a:pt x="1644" y="3605"/>
                    </a:lnTo>
                    <a:lnTo>
                      <a:pt x="1640" y="3608"/>
                    </a:lnTo>
                    <a:lnTo>
                      <a:pt x="1637" y="3612"/>
                    </a:lnTo>
                    <a:lnTo>
                      <a:pt x="1633" y="3614"/>
                    </a:lnTo>
                    <a:lnTo>
                      <a:pt x="1629" y="3618"/>
                    </a:lnTo>
                    <a:lnTo>
                      <a:pt x="1625" y="3620"/>
                    </a:lnTo>
                    <a:lnTo>
                      <a:pt x="1619" y="3622"/>
                    </a:lnTo>
                    <a:lnTo>
                      <a:pt x="1615" y="3622"/>
                    </a:lnTo>
                    <a:lnTo>
                      <a:pt x="1610" y="3624"/>
                    </a:lnTo>
                    <a:lnTo>
                      <a:pt x="1608" y="3620"/>
                    </a:lnTo>
                    <a:lnTo>
                      <a:pt x="1606" y="3618"/>
                    </a:lnTo>
                    <a:lnTo>
                      <a:pt x="1606" y="3616"/>
                    </a:lnTo>
                    <a:lnTo>
                      <a:pt x="1606" y="3612"/>
                    </a:lnTo>
                    <a:lnTo>
                      <a:pt x="1606" y="3610"/>
                    </a:lnTo>
                    <a:lnTo>
                      <a:pt x="1606" y="3608"/>
                    </a:lnTo>
                    <a:lnTo>
                      <a:pt x="1608" y="3606"/>
                    </a:lnTo>
                    <a:lnTo>
                      <a:pt x="1612" y="3605"/>
                    </a:lnTo>
                    <a:lnTo>
                      <a:pt x="1615" y="3605"/>
                    </a:lnTo>
                    <a:lnTo>
                      <a:pt x="1619" y="3605"/>
                    </a:lnTo>
                    <a:lnTo>
                      <a:pt x="1623" y="3603"/>
                    </a:lnTo>
                    <a:lnTo>
                      <a:pt x="1625" y="3601"/>
                    </a:lnTo>
                    <a:lnTo>
                      <a:pt x="1629" y="3597"/>
                    </a:lnTo>
                    <a:lnTo>
                      <a:pt x="1631" y="3593"/>
                    </a:lnTo>
                    <a:lnTo>
                      <a:pt x="1631" y="3589"/>
                    </a:lnTo>
                    <a:lnTo>
                      <a:pt x="1633" y="3585"/>
                    </a:lnTo>
                    <a:close/>
                    <a:moveTo>
                      <a:pt x="1738" y="3102"/>
                    </a:moveTo>
                    <a:lnTo>
                      <a:pt x="1755" y="3109"/>
                    </a:lnTo>
                    <a:lnTo>
                      <a:pt x="1773" y="3117"/>
                    </a:lnTo>
                    <a:lnTo>
                      <a:pt x="1788" y="3127"/>
                    </a:lnTo>
                    <a:lnTo>
                      <a:pt x="1803" y="3138"/>
                    </a:lnTo>
                    <a:lnTo>
                      <a:pt x="1819" y="3150"/>
                    </a:lnTo>
                    <a:lnTo>
                      <a:pt x="1836" y="3159"/>
                    </a:lnTo>
                    <a:lnTo>
                      <a:pt x="1851" y="3165"/>
                    </a:lnTo>
                    <a:lnTo>
                      <a:pt x="1871" y="3171"/>
                    </a:lnTo>
                    <a:lnTo>
                      <a:pt x="1874" y="3173"/>
                    </a:lnTo>
                    <a:lnTo>
                      <a:pt x="1876" y="3176"/>
                    </a:lnTo>
                    <a:lnTo>
                      <a:pt x="1878" y="3178"/>
                    </a:lnTo>
                    <a:lnTo>
                      <a:pt x="1880" y="3182"/>
                    </a:lnTo>
                    <a:lnTo>
                      <a:pt x="1884" y="3186"/>
                    </a:lnTo>
                    <a:lnTo>
                      <a:pt x="1884" y="3190"/>
                    </a:lnTo>
                    <a:lnTo>
                      <a:pt x="1886" y="3194"/>
                    </a:lnTo>
                    <a:lnTo>
                      <a:pt x="1888" y="3198"/>
                    </a:lnTo>
                    <a:lnTo>
                      <a:pt x="1886" y="3201"/>
                    </a:lnTo>
                    <a:lnTo>
                      <a:pt x="1884" y="3205"/>
                    </a:lnTo>
                    <a:lnTo>
                      <a:pt x="1880" y="3207"/>
                    </a:lnTo>
                    <a:lnTo>
                      <a:pt x="1876" y="3207"/>
                    </a:lnTo>
                    <a:lnTo>
                      <a:pt x="1871" y="3207"/>
                    </a:lnTo>
                    <a:lnTo>
                      <a:pt x="1867" y="3205"/>
                    </a:lnTo>
                    <a:lnTo>
                      <a:pt x="1861" y="3205"/>
                    </a:lnTo>
                    <a:lnTo>
                      <a:pt x="1859" y="3203"/>
                    </a:lnTo>
                    <a:lnTo>
                      <a:pt x="1846" y="3196"/>
                    </a:lnTo>
                    <a:lnTo>
                      <a:pt x="1834" y="3188"/>
                    </a:lnTo>
                    <a:lnTo>
                      <a:pt x="1823" y="3180"/>
                    </a:lnTo>
                    <a:lnTo>
                      <a:pt x="1811" y="3171"/>
                    </a:lnTo>
                    <a:lnTo>
                      <a:pt x="1800" y="3165"/>
                    </a:lnTo>
                    <a:lnTo>
                      <a:pt x="1788" y="3159"/>
                    </a:lnTo>
                    <a:lnTo>
                      <a:pt x="1773" y="3155"/>
                    </a:lnTo>
                    <a:lnTo>
                      <a:pt x="1759" y="3155"/>
                    </a:lnTo>
                    <a:lnTo>
                      <a:pt x="1752" y="3153"/>
                    </a:lnTo>
                    <a:lnTo>
                      <a:pt x="1746" y="3153"/>
                    </a:lnTo>
                    <a:lnTo>
                      <a:pt x="1738" y="3151"/>
                    </a:lnTo>
                    <a:lnTo>
                      <a:pt x="1732" y="3150"/>
                    </a:lnTo>
                    <a:lnTo>
                      <a:pt x="1727" y="3146"/>
                    </a:lnTo>
                    <a:lnTo>
                      <a:pt x="1721" y="3144"/>
                    </a:lnTo>
                    <a:lnTo>
                      <a:pt x="1715" y="3138"/>
                    </a:lnTo>
                    <a:lnTo>
                      <a:pt x="1711" y="3134"/>
                    </a:lnTo>
                    <a:lnTo>
                      <a:pt x="1711" y="3128"/>
                    </a:lnTo>
                    <a:lnTo>
                      <a:pt x="1713" y="3123"/>
                    </a:lnTo>
                    <a:lnTo>
                      <a:pt x="1717" y="3119"/>
                    </a:lnTo>
                    <a:lnTo>
                      <a:pt x="1721" y="3115"/>
                    </a:lnTo>
                    <a:lnTo>
                      <a:pt x="1725" y="3111"/>
                    </a:lnTo>
                    <a:lnTo>
                      <a:pt x="1729" y="3107"/>
                    </a:lnTo>
                    <a:lnTo>
                      <a:pt x="1734" y="3105"/>
                    </a:lnTo>
                    <a:lnTo>
                      <a:pt x="1738" y="3102"/>
                    </a:lnTo>
                    <a:close/>
                    <a:moveTo>
                      <a:pt x="1842" y="2998"/>
                    </a:moveTo>
                    <a:lnTo>
                      <a:pt x="1849" y="2994"/>
                    </a:lnTo>
                    <a:lnTo>
                      <a:pt x="1855" y="2992"/>
                    </a:lnTo>
                    <a:lnTo>
                      <a:pt x="1861" y="2988"/>
                    </a:lnTo>
                    <a:lnTo>
                      <a:pt x="1869" y="2986"/>
                    </a:lnTo>
                    <a:lnTo>
                      <a:pt x="1876" y="2984"/>
                    </a:lnTo>
                    <a:lnTo>
                      <a:pt x="1882" y="2983"/>
                    </a:lnTo>
                    <a:lnTo>
                      <a:pt x="1890" y="2984"/>
                    </a:lnTo>
                    <a:lnTo>
                      <a:pt x="1897" y="2986"/>
                    </a:lnTo>
                    <a:lnTo>
                      <a:pt x="1907" y="2990"/>
                    </a:lnTo>
                    <a:lnTo>
                      <a:pt x="1917" y="2998"/>
                    </a:lnTo>
                    <a:lnTo>
                      <a:pt x="1924" y="3004"/>
                    </a:lnTo>
                    <a:lnTo>
                      <a:pt x="1932" y="3011"/>
                    </a:lnTo>
                    <a:lnTo>
                      <a:pt x="1940" y="3019"/>
                    </a:lnTo>
                    <a:lnTo>
                      <a:pt x="1949" y="3025"/>
                    </a:lnTo>
                    <a:lnTo>
                      <a:pt x="1959" y="3029"/>
                    </a:lnTo>
                    <a:lnTo>
                      <a:pt x="1968" y="3032"/>
                    </a:lnTo>
                    <a:lnTo>
                      <a:pt x="2001" y="3032"/>
                    </a:lnTo>
                    <a:lnTo>
                      <a:pt x="2034" y="3036"/>
                    </a:lnTo>
                    <a:lnTo>
                      <a:pt x="2062" y="3044"/>
                    </a:lnTo>
                    <a:lnTo>
                      <a:pt x="2091" y="3054"/>
                    </a:lnTo>
                    <a:lnTo>
                      <a:pt x="2107" y="3059"/>
                    </a:lnTo>
                    <a:lnTo>
                      <a:pt x="2118" y="3067"/>
                    </a:lnTo>
                    <a:lnTo>
                      <a:pt x="2132" y="3077"/>
                    </a:lnTo>
                    <a:lnTo>
                      <a:pt x="2143" y="3086"/>
                    </a:lnTo>
                    <a:lnTo>
                      <a:pt x="2155" y="3096"/>
                    </a:lnTo>
                    <a:lnTo>
                      <a:pt x="2166" y="3107"/>
                    </a:lnTo>
                    <a:lnTo>
                      <a:pt x="2176" y="3119"/>
                    </a:lnTo>
                    <a:lnTo>
                      <a:pt x="2185" y="3132"/>
                    </a:lnTo>
                    <a:lnTo>
                      <a:pt x="2185" y="3142"/>
                    </a:lnTo>
                    <a:lnTo>
                      <a:pt x="2189" y="3151"/>
                    </a:lnTo>
                    <a:lnTo>
                      <a:pt x="2193" y="3161"/>
                    </a:lnTo>
                    <a:lnTo>
                      <a:pt x="2197" y="3171"/>
                    </a:lnTo>
                    <a:lnTo>
                      <a:pt x="2201" y="3180"/>
                    </a:lnTo>
                    <a:lnTo>
                      <a:pt x="2201" y="3190"/>
                    </a:lnTo>
                    <a:lnTo>
                      <a:pt x="2199" y="3198"/>
                    </a:lnTo>
                    <a:lnTo>
                      <a:pt x="2193" y="3207"/>
                    </a:lnTo>
                    <a:lnTo>
                      <a:pt x="2187" y="3199"/>
                    </a:lnTo>
                    <a:lnTo>
                      <a:pt x="2181" y="3190"/>
                    </a:lnTo>
                    <a:lnTo>
                      <a:pt x="2176" y="3180"/>
                    </a:lnTo>
                    <a:lnTo>
                      <a:pt x="2170" y="3173"/>
                    </a:lnTo>
                    <a:lnTo>
                      <a:pt x="2164" y="3163"/>
                    </a:lnTo>
                    <a:lnTo>
                      <a:pt x="2158" y="3153"/>
                    </a:lnTo>
                    <a:lnTo>
                      <a:pt x="2155" y="3142"/>
                    </a:lnTo>
                    <a:lnTo>
                      <a:pt x="2151" y="3132"/>
                    </a:lnTo>
                    <a:lnTo>
                      <a:pt x="2145" y="3128"/>
                    </a:lnTo>
                    <a:lnTo>
                      <a:pt x="2137" y="3123"/>
                    </a:lnTo>
                    <a:lnTo>
                      <a:pt x="2132" y="3119"/>
                    </a:lnTo>
                    <a:lnTo>
                      <a:pt x="2124" y="3115"/>
                    </a:lnTo>
                    <a:lnTo>
                      <a:pt x="2118" y="3113"/>
                    </a:lnTo>
                    <a:lnTo>
                      <a:pt x="2110" y="3113"/>
                    </a:lnTo>
                    <a:lnTo>
                      <a:pt x="2103" y="3115"/>
                    </a:lnTo>
                    <a:lnTo>
                      <a:pt x="2095" y="3119"/>
                    </a:lnTo>
                    <a:lnTo>
                      <a:pt x="2089" y="3127"/>
                    </a:lnTo>
                    <a:lnTo>
                      <a:pt x="2085" y="3132"/>
                    </a:lnTo>
                    <a:lnTo>
                      <a:pt x="2084" y="3140"/>
                    </a:lnTo>
                    <a:lnTo>
                      <a:pt x="2082" y="3146"/>
                    </a:lnTo>
                    <a:lnTo>
                      <a:pt x="2082" y="3159"/>
                    </a:lnTo>
                    <a:lnTo>
                      <a:pt x="2087" y="3173"/>
                    </a:lnTo>
                    <a:lnTo>
                      <a:pt x="2093" y="3186"/>
                    </a:lnTo>
                    <a:lnTo>
                      <a:pt x="2101" y="3199"/>
                    </a:lnTo>
                    <a:lnTo>
                      <a:pt x="2107" y="3213"/>
                    </a:lnTo>
                    <a:lnTo>
                      <a:pt x="2112" y="3224"/>
                    </a:lnTo>
                    <a:lnTo>
                      <a:pt x="2114" y="3238"/>
                    </a:lnTo>
                    <a:lnTo>
                      <a:pt x="2112" y="3249"/>
                    </a:lnTo>
                    <a:lnTo>
                      <a:pt x="2110" y="3263"/>
                    </a:lnTo>
                    <a:lnTo>
                      <a:pt x="2108" y="3276"/>
                    </a:lnTo>
                    <a:lnTo>
                      <a:pt x="2108" y="3288"/>
                    </a:lnTo>
                    <a:lnTo>
                      <a:pt x="2108" y="3301"/>
                    </a:lnTo>
                    <a:lnTo>
                      <a:pt x="2110" y="3313"/>
                    </a:lnTo>
                    <a:lnTo>
                      <a:pt x="2116" y="3324"/>
                    </a:lnTo>
                    <a:lnTo>
                      <a:pt x="2114" y="3328"/>
                    </a:lnTo>
                    <a:lnTo>
                      <a:pt x="2114" y="3330"/>
                    </a:lnTo>
                    <a:lnTo>
                      <a:pt x="2112" y="3332"/>
                    </a:lnTo>
                    <a:lnTo>
                      <a:pt x="2112" y="3334"/>
                    </a:lnTo>
                    <a:lnTo>
                      <a:pt x="2110" y="3336"/>
                    </a:lnTo>
                    <a:lnTo>
                      <a:pt x="2108" y="3338"/>
                    </a:lnTo>
                    <a:lnTo>
                      <a:pt x="2107" y="3340"/>
                    </a:lnTo>
                    <a:lnTo>
                      <a:pt x="2107" y="3342"/>
                    </a:lnTo>
                    <a:lnTo>
                      <a:pt x="2108" y="3317"/>
                    </a:lnTo>
                    <a:lnTo>
                      <a:pt x="2107" y="3292"/>
                    </a:lnTo>
                    <a:lnTo>
                      <a:pt x="2103" y="3267"/>
                    </a:lnTo>
                    <a:lnTo>
                      <a:pt x="2095" y="3244"/>
                    </a:lnTo>
                    <a:lnTo>
                      <a:pt x="2084" y="3223"/>
                    </a:lnTo>
                    <a:lnTo>
                      <a:pt x="2070" y="3201"/>
                    </a:lnTo>
                    <a:lnTo>
                      <a:pt x="2061" y="3192"/>
                    </a:lnTo>
                    <a:lnTo>
                      <a:pt x="2053" y="3184"/>
                    </a:lnTo>
                    <a:lnTo>
                      <a:pt x="2041" y="3176"/>
                    </a:lnTo>
                    <a:lnTo>
                      <a:pt x="2032" y="3169"/>
                    </a:lnTo>
                    <a:lnTo>
                      <a:pt x="2018" y="3161"/>
                    </a:lnTo>
                    <a:lnTo>
                      <a:pt x="2007" y="3155"/>
                    </a:lnTo>
                    <a:lnTo>
                      <a:pt x="1991" y="3151"/>
                    </a:lnTo>
                    <a:lnTo>
                      <a:pt x="1978" y="3148"/>
                    </a:lnTo>
                    <a:lnTo>
                      <a:pt x="1949" y="3140"/>
                    </a:lnTo>
                    <a:lnTo>
                      <a:pt x="1922" y="3132"/>
                    </a:lnTo>
                    <a:lnTo>
                      <a:pt x="1907" y="3127"/>
                    </a:lnTo>
                    <a:lnTo>
                      <a:pt x="1894" y="3123"/>
                    </a:lnTo>
                    <a:lnTo>
                      <a:pt x="1882" y="3117"/>
                    </a:lnTo>
                    <a:lnTo>
                      <a:pt x="1869" y="3109"/>
                    </a:lnTo>
                    <a:lnTo>
                      <a:pt x="1857" y="3100"/>
                    </a:lnTo>
                    <a:lnTo>
                      <a:pt x="1848" y="3090"/>
                    </a:lnTo>
                    <a:lnTo>
                      <a:pt x="1838" y="3079"/>
                    </a:lnTo>
                    <a:lnTo>
                      <a:pt x="1830" y="3065"/>
                    </a:lnTo>
                    <a:lnTo>
                      <a:pt x="1828" y="3056"/>
                    </a:lnTo>
                    <a:lnTo>
                      <a:pt x="1826" y="3046"/>
                    </a:lnTo>
                    <a:lnTo>
                      <a:pt x="1826" y="3036"/>
                    </a:lnTo>
                    <a:lnTo>
                      <a:pt x="1826" y="3029"/>
                    </a:lnTo>
                    <a:lnTo>
                      <a:pt x="1826" y="3019"/>
                    </a:lnTo>
                    <a:lnTo>
                      <a:pt x="1830" y="3011"/>
                    </a:lnTo>
                    <a:lnTo>
                      <a:pt x="1836" y="3004"/>
                    </a:lnTo>
                    <a:lnTo>
                      <a:pt x="1842" y="2998"/>
                    </a:lnTo>
                    <a:close/>
                    <a:moveTo>
                      <a:pt x="1922" y="2900"/>
                    </a:moveTo>
                    <a:lnTo>
                      <a:pt x="1928" y="2900"/>
                    </a:lnTo>
                    <a:lnTo>
                      <a:pt x="1932" y="2902"/>
                    </a:lnTo>
                    <a:lnTo>
                      <a:pt x="1938" y="2902"/>
                    </a:lnTo>
                    <a:lnTo>
                      <a:pt x="1942" y="2904"/>
                    </a:lnTo>
                    <a:lnTo>
                      <a:pt x="1945" y="2906"/>
                    </a:lnTo>
                    <a:lnTo>
                      <a:pt x="1951" y="2908"/>
                    </a:lnTo>
                    <a:lnTo>
                      <a:pt x="1955" y="2910"/>
                    </a:lnTo>
                    <a:lnTo>
                      <a:pt x="1959" y="2913"/>
                    </a:lnTo>
                    <a:lnTo>
                      <a:pt x="1957" y="2917"/>
                    </a:lnTo>
                    <a:lnTo>
                      <a:pt x="1957" y="2921"/>
                    </a:lnTo>
                    <a:lnTo>
                      <a:pt x="1957" y="2925"/>
                    </a:lnTo>
                    <a:lnTo>
                      <a:pt x="1957" y="2929"/>
                    </a:lnTo>
                    <a:lnTo>
                      <a:pt x="1955" y="2933"/>
                    </a:lnTo>
                    <a:lnTo>
                      <a:pt x="1955" y="2936"/>
                    </a:lnTo>
                    <a:lnTo>
                      <a:pt x="1951" y="2938"/>
                    </a:lnTo>
                    <a:lnTo>
                      <a:pt x="1945" y="2938"/>
                    </a:lnTo>
                    <a:lnTo>
                      <a:pt x="1940" y="2936"/>
                    </a:lnTo>
                    <a:lnTo>
                      <a:pt x="1934" y="2936"/>
                    </a:lnTo>
                    <a:lnTo>
                      <a:pt x="1928" y="2935"/>
                    </a:lnTo>
                    <a:lnTo>
                      <a:pt x="1920" y="2933"/>
                    </a:lnTo>
                    <a:lnTo>
                      <a:pt x="1917" y="2929"/>
                    </a:lnTo>
                    <a:lnTo>
                      <a:pt x="1911" y="2925"/>
                    </a:lnTo>
                    <a:lnTo>
                      <a:pt x="1909" y="2919"/>
                    </a:lnTo>
                    <a:lnTo>
                      <a:pt x="1905" y="2913"/>
                    </a:lnTo>
                    <a:lnTo>
                      <a:pt x="1907" y="2910"/>
                    </a:lnTo>
                    <a:lnTo>
                      <a:pt x="1907" y="2908"/>
                    </a:lnTo>
                    <a:lnTo>
                      <a:pt x="1909" y="2906"/>
                    </a:lnTo>
                    <a:lnTo>
                      <a:pt x="1913" y="2904"/>
                    </a:lnTo>
                    <a:lnTo>
                      <a:pt x="1915" y="2902"/>
                    </a:lnTo>
                    <a:lnTo>
                      <a:pt x="1917" y="2900"/>
                    </a:lnTo>
                    <a:lnTo>
                      <a:pt x="1920" y="2900"/>
                    </a:lnTo>
                    <a:lnTo>
                      <a:pt x="1922" y="2900"/>
                    </a:lnTo>
                    <a:close/>
                    <a:moveTo>
                      <a:pt x="1949" y="2806"/>
                    </a:moveTo>
                    <a:lnTo>
                      <a:pt x="1959" y="2806"/>
                    </a:lnTo>
                    <a:lnTo>
                      <a:pt x="1972" y="2808"/>
                    </a:lnTo>
                    <a:lnTo>
                      <a:pt x="1984" y="2810"/>
                    </a:lnTo>
                    <a:lnTo>
                      <a:pt x="1997" y="2812"/>
                    </a:lnTo>
                    <a:lnTo>
                      <a:pt x="2009" y="2812"/>
                    </a:lnTo>
                    <a:lnTo>
                      <a:pt x="2022" y="2812"/>
                    </a:lnTo>
                    <a:lnTo>
                      <a:pt x="2034" y="2808"/>
                    </a:lnTo>
                    <a:lnTo>
                      <a:pt x="2045" y="2804"/>
                    </a:lnTo>
                    <a:lnTo>
                      <a:pt x="2047" y="2800"/>
                    </a:lnTo>
                    <a:lnTo>
                      <a:pt x="2049" y="2796"/>
                    </a:lnTo>
                    <a:lnTo>
                      <a:pt x="2051" y="2793"/>
                    </a:lnTo>
                    <a:lnTo>
                      <a:pt x="2053" y="2789"/>
                    </a:lnTo>
                    <a:lnTo>
                      <a:pt x="2055" y="2785"/>
                    </a:lnTo>
                    <a:lnTo>
                      <a:pt x="2057" y="2781"/>
                    </a:lnTo>
                    <a:lnTo>
                      <a:pt x="2057" y="2775"/>
                    </a:lnTo>
                    <a:lnTo>
                      <a:pt x="2055" y="2771"/>
                    </a:lnTo>
                    <a:lnTo>
                      <a:pt x="2045" y="2764"/>
                    </a:lnTo>
                    <a:lnTo>
                      <a:pt x="2036" y="2758"/>
                    </a:lnTo>
                    <a:lnTo>
                      <a:pt x="2026" y="2752"/>
                    </a:lnTo>
                    <a:lnTo>
                      <a:pt x="2014" y="2748"/>
                    </a:lnTo>
                    <a:lnTo>
                      <a:pt x="2003" y="2746"/>
                    </a:lnTo>
                    <a:lnTo>
                      <a:pt x="1991" y="2745"/>
                    </a:lnTo>
                    <a:lnTo>
                      <a:pt x="1982" y="2743"/>
                    </a:lnTo>
                    <a:lnTo>
                      <a:pt x="1970" y="2741"/>
                    </a:lnTo>
                    <a:lnTo>
                      <a:pt x="1972" y="2737"/>
                    </a:lnTo>
                    <a:lnTo>
                      <a:pt x="1974" y="2731"/>
                    </a:lnTo>
                    <a:lnTo>
                      <a:pt x="1978" y="2725"/>
                    </a:lnTo>
                    <a:lnTo>
                      <a:pt x="1982" y="2722"/>
                    </a:lnTo>
                    <a:lnTo>
                      <a:pt x="1986" y="2718"/>
                    </a:lnTo>
                    <a:lnTo>
                      <a:pt x="1990" y="2714"/>
                    </a:lnTo>
                    <a:lnTo>
                      <a:pt x="1995" y="2710"/>
                    </a:lnTo>
                    <a:lnTo>
                      <a:pt x="2001" y="2710"/>
                    </a:lnTo>
                    <a:lnTo>
                      <a:pt x="2009" y="2708"/>
                    </a:lnTo>
                    <a:lnTo>
                      <a:pt x="2018" y="2708"/>
                    </a:lnTo>
                    <a:lnTo>
                      <a:pt x="2026" y="2710"/>
                    </a:lnTo>
                    <a:lnTo>
                      <a:pt x="2034" y="2714"/>
                    </a:lnTo>
                    <a:lnTo>
                      <a:pt x="2041" y="2716"/>
                    </a:lnTo>
                    <a:lnTo>
                      <a:pt x="2049" y="2720"/>
                    </a:lnTo>
                    <a:lnTo>
                      <a:pt x="2059" y="2723"/>
                    </a:lnTo>
                    <a:lnTo>
                      <a:pt x="2066" y="2725"/>
                    </a:lnTo>
                    <a:lnTo>
                      <a:pt x="2103" y="2725"/>
                    </a:lnTo>
                    <a:lnTo>
                      <a:pt x="2137" y="2729"/>
                    </a:lnTo>
                    <a:lnTo>
                      <a:pt x="2170" y="2735"/>
                    </a:lnTo>
                    <a:lnTo>
                      <a:pt x="2202" y="2745"/>
                    </a:lnTo>
                    <a:lnTo>
                      <a:pt x="2235" y="2758"/>
                    </a:lnTo>
                    <a:lnTo>
                      <a:pt x="2264" y="2773"/>
                    </a:lnTo>
                    <a:lnTo>
                      <a:pt x="2293" y="2793"/>
                    </a:lnTo>
                    <a:lnTo>
                      <a:pt x="2320" y="2816"/>
                    </a:lnTo>
                    <a:lnTo>
                      <a:pt x="2325" y="2825"/>
                    </a:lnTo>
                    <a:lnTo>
                      <a:pt x="2331" y="2835"/>
                    </a:lnTo>
                    <a:lnTo>
                      <a:pt x="2337" y="2846"/>
                    </a:lnTo>
                    <a:lnTo>
                      <a:pt x="2341" y="2856"/>
                    </a:lnTo>
                    <a:lnTo>
                      <a:pt x="2343" y="2865"/>
                    </a:lnTo>
                    <a:lnTo>
                      <a:pt x="2344" y="2877"/>
                    </a:lnTo>
                    <a:lnTo>
                      <a:pt x="2344" y="2889"/>
                    </a:lnTo>
                    <a:lnTo>
                      <a:pt x="2344" y="2898"/>
                    </a:lnTo>
                    <a:lnTo>
                      <a:pt x="2339" y="2906"/>
                    </a:lnTo>
                    <a:lnTo>
                      <a:pt x="2335" y="2913"/>
                    </a:lnTo>
                    <a:lnTo>
                      <a:pt x="2333" y="2921"/>
                    </a:lnTo>
                    <a:lnTo>
                      <a:pt x="2331" y="2931"/>
                    </a:lnTo>
                    <a:lnTo>
                      <a:pt x="2327" y="2936"/>
                    </a:lnTo>
                    <a:lnTo>
                      <a:pt x="2323" y="2942"/>
                    </a:lnTo>
                    <a:lnTo>
                      <a:pt x="2320" y="2944"/>
                    </a:lnTo>
                    <a:lnTo>
                      <a:pt x="2316" y="2944"/>
                    </a:lnTo>
                    <a:lnTo>
                      <a:pt x="2312" y="2944"/>
                    </a:lnTo>
                    <a:lnTo>
                      <a:pt x="2306" y="2944"/>
                    </a:lnTo>
                    <a:lnTo>
                      <a:pt x="2304" y="2946"/>
                    </a:lnTo>
                    <a:lnTo>
                      <a:pt x="2300" y="2948"/>
                    </a:lnTo>
                    <a:lnTo>
                      <a:pt x="2297" y="2950"/>
                    </a:lnTo>
                    <a:lnTo>
                      <a:pt x="2293" y="2952"/>
                    </a:lnTo>
                    <a:lnTo>
                      <a:pt x="2291" y="2956"/>
                    </a:lnTo>
                    <a:lnTo>
                      <a:pt x="2287" y="2960"/>
                    </a:lnTo>
                    <a:lnTo>
                      <a:pt x="2285" y="2961"/>
                    </a:lnTo>
                    <a:lnTo>
                      <a:pt x="2285" y="2965"/>
                    </a:lnTo>
                    <a:lnTo>
                      <a:pt x="2283" y="2971"/>
                    </a:lnTo>
                    <a:lnTo>
                      <a:pt x="2283" y="2979"/>
                    </a:lnTo>
                    <a:lnTo>
                      <a:pt x="2285" y="2984"/>
                    </a:lnTo>
                    <a:lnTo>
                      <a:pt x="2285" y="2990"/>
                    </a:lnTo>
                    <a:lnTo>
                      <a:pt x="2287" y="2996"/>
                    </a:lnTo>
                    <a:lnTo>
                      <a:pt x="2291" y="3002"/>
                    </a:lnTo>
                    <a:lnTo>
                      <a:pt x="2293" y="3008"/>
                    </a:lnTo>
                    <a:lnTo>
                      <a:pt x="2295" y="3013"/>
                    </a:lnTo>
                    <a:lnTo>
                      <a:pt x="2281" y="3040"/>
                    </a:lnTo>
                    <a:lnTo>
                      <a:pt x="2272" y="3031"/>
                    </a:lnTo>
                    <a:lnTo>
                      <a:pt x="2262" y="3021"/>
                    </a:lnTo>
                    <a:lnTo>
                      <a:pt x="2250" y="3009"/>
                    </a:lnTo>
                    <a:lnTo>
                      <a:pt x="2241" y="3000"/>
                    </a:lnTo>
                    <a:lnTo>
                      <a:pt x="2229" y="2990"/>
                    </a:lnTo>
                    <a:lnTo>
                      <a:pt x="2216" y="2983"/>
                    </a:lnTo>
                    <a:lnTo>
                      <a:pt x="2204" y="2977"/>
                    </a:lnTo>
                    <a:lnTo>
                      <a:pt x="2189" y="2973"/>
                    </a:lnTo>
                    <a:lnTo>
                      <a:pt x="2179" y="2961"/>
                    </a:lnTo>
                    <a:lnTo>
                      <a:pt x="2170" y="2950"/>
                    </a:lnTo>
                    <a:lnTo>
                      <a:pt x="2158" y="2940"/>
                    </a:lnTo>
                    <a:lnTo>
                      <a:pt x="2147" y="2931"/>
                    </a:lnTo>
                    <a:lnTo>
                      <a:pt x="2122" y="2917"/>
                    </a:lnTo>
                    <a:lnTo>
                      <a:pt x="2097" y="2904"/>
                    </a:lnTo>
                    <a:lnTo>
                      <a:pt x="2072" y="2890"/>
                    </a:lnTo>
                    <a:lnTo>
                      <a:pt x="2047" y="2877"/>
                    </a:lnTo>
                    <a:lnTo>
                      <a:pt x="2034" y="2869"/>
                    </a:lnTo>
                    <a:lnTo>
                      <a:pt x="2022" y="2860"/>
                    </a:lnTo>
                    <a:lnTo>
                      <a:pt x="2013" y="2850"/>
                    </a:lnTo>
                    <a:lnTo>
                      <a:pt x="2003" y="2839"/>
                    </a:lnTo>
                    <a:lnTo>
                      <a:pt x="1995" y="2837"/>
                    </a:lnTo>
                    <a:lnTo>
                      <a:pt x="1986" y="2835"/>
                    </a:lnTo>
                    <a:lnTo>
                      <a:pt x="1976" y="2833"/>
                    </a:lnTo>
                    <a:lnTo>
                      <a:pt x="1968" y="2831"/>
                    </a:lnTo>
                    <a:lnTo>
                      <a:pt x="1961" y="2827"/>
                    </a:lnTo>
                    <a:lnTo>
                      <a:pt x="1955" y="2823"/>
                    </a:lnTo>
                    <a:lnTo>
                      <a:pt x="1951" y="2816"/>
                    </a:lnTo>
                    <a:lnTo>
                      <a:pt x="1949" y="2806"/>
                    </a:lnTo>
                    <a:close/>
                    <a:moveTo>
                      <a:pt x="2101" y="2794"/>
                    </a:moveTo>
                    <a:lnTo>
                      <a:pt x="2107" y="2794"/>
                    </a:lnTo>
                    <a:lnTo>
                      <a:pt x="2112" y="2794"/>
                    </a:lnTo>
                    <a:lnTo>
                      <a:pt x="2116" y="2794"/>
                    </a:lnTo>
                    <a:lnTo>
                      <a:pt x="2122" y="2796"/>
                    </a:lnTo>
                    <a:lnTo>
                      <a:pt x="2128" y="2800"/>
                    </a:lnTo>
                    <a:lnTo>
                      <a:pt x="2132" y="2802"/>
                    </a:lnTo>
                    <a:lnTo>
                      <a:pt x="2137" y="2804"/>
                    </a:lnTo>
                    <a:lnTo>
                      <a:pt x="2143" y="2806"/>
                    </a:lnTo>
                    <a:lnTo>
                      <a:pt x="2156" y="2806"/>
                    </a:lnTo>
                    <a:lnTo>
                      <a:pt x="2172" y="2804"/>
                    </a:lnTo>
                    <a:lnTo>
                      <a:pt x="2185" y="2802"/>
                    </a:lnTo>
                    <a:lnTo>
                      <a:pt x="2199" y="2798"/>
                    </a:lnTo>
                    <a:lnTo>
                      <a:pt x="2212" y="2796"/>
                    </a:lnTo>
                    <a:lnTo>
                      <a:pt x="2227" y="2796"/>
                    </a:lnTo>
                    <a:lnTo>
                      <a:pt x="2241" y="2800"/>
                    </a:lnTo>
                    <a:lnTo>
                      <a:pt x="2254" y="2806"/>
                    </a:lnTo>
                    <a:lnTo>
                      <a:pt x="2262" y="2817"/>
                    </a:lnTo>
                    <a:lnTo>
                      <a:pt x="2270" y="2831"/>
                    </a:lnTo>
                    <a:lnTo>
                      <a:pt x="2275" y="2844"/>
                    </a:lnTo>
                    <a:lnTo>
                      <a:pt x="2281" y="2858"/>
                    </a:lnTo>
                    <a:lnTo>
                      <a:pt x="2285" y="2871"/>
                    </a:lnTo>
                    <a:lnTo>
                      <a:pt x="2289" y="2885"/>
                    </a:lnTo>
                    <a:lnTo>
                      <a:pt x="2291" y="2898"/>
                    </a:lnTo>
                    <a:lnTo>
                      <a:pt x="2295" y="2912"/>
                    </a:lnTo>
                    <a:lnTo>
                      <a:pt x="2295" y="2917"/>
                    </a:lnTo>
                    <a:lnTo>
                      <a:pt x="2293" y="2921"/>
                    </a:lnTo>
                    <a:lnTo>
                      <a:pt x="2293" y="2927"/>
                    </a:lnTo>
                    <a:lnTo>
                      <a:pt x="2291" y="2931"/>
                    </a:lnTo>
                    <a:lnTo>
                      <a:pt x="2291" y="2935"/>
                    </a:lnTo>
                    <a:lnTo>
                      <a:pt x="2289" y="2938"/>
                    </a:lnTo>
                    <a:lnTo>
                      <a:pt x="2285" y="2942"/>
                    </a:lnTo>
                    <a:lnTo>
                      <a:pt x="2281" y="2944"/>
                    </a:lnTo>
                    <a:lnTo>
                      <a:pt x="2270" y="2948"/>
                    </a:lnTo>
                    <a:lnTo>
                      <a:pt x="2260" y="2946"/>
                    </a:lnTo>
                    <a:lnTo>
                      <a:pt x="2250" y="2944"/>
                    </a:lnTo>
                    <a:lnTo>
                      <a:pt x="2243" y="2940"/>
                    </a:lnTo>
                    <a:lnTo>
                      <a:pt x="2227" y="2929"/>
                    </a:lnTo>
                    <a:lnTo>
                      <a:pt x="2212" y="2913"/>
                    </a:lnTo>
                    <a:lnTo>
                      <a:pt x="2199" y="2898"/>
                    </a:lnTo>
                    <a:lnTo>
                      <a:pt x="2183" y="2885"/>
                    </a:lnTo>
                    <a:lnTo>
                      <a:pt x="2176" y="2877"/>
                    </a:lnTo>
                    <a:lnTo>
                      <a:pt x="2168" y="2873"/>
                    </a:lnTo>
                    <a:lnTo>
                      <a:pt x="2158" y="2871"/>
                    </a:lnTo>
                    <a:lnTo>
                      <a:pt x="2147" y="2869"/>
                    </a:lnTo>
                    <a:lnTo>
                      <a:pt x="2139" y="2867"/>
                    </a:lnTo>
                    <a:lnTo>
                      <a:pt x="2130" y="2865"/>
                    </a:lnTo>
                    <a:lnTo>
                      <a:pt x="2120" y="2862"/>
                    </a:lnTo>
                    <a:lnTo>
                      <a:pt x="2112" y="2856"/>
                    </a:lnTo>
                    <a:lnTo>
                      <a:pt x="2105" y="2850"/>
                    </a:lnTo>
                    <a:lnTo>
                      <a:pt x="2097" y="2844"/>
                    </a:lnTo>
                    <a:lnTo>
                      <a:pt x="2091" y="2837"/>
                    </a:lnTo>
                    <a:lnTo>
                      <a:pt x="2085" y="2827"/>
                    </a:lnTo>
                    <a:lnTo>
                      <a:pt x="2085" y="2823"/>
                    </a:lnTo>
                    <a:lnTo>
                      <a:pt x="2085" y="2817"/>
                    </a:lnTo>
                    <a:lnTo>
                      <a:pt x="2087" y="2812"/>
                    </a:lnTo>
                    <a:lnTo>
                      <a:pt x="2087" y="2808"/>
                    </a:lnTo>
                    <a:lnTo>
                      <a:pt x="2089" y="2804"/>
                    </a:lnTo>
                    <a:lnTo>
                      <a:pt x="2093" y="2800"/>
                    </a:lnTo>
                    <a:lnTo>
                      <a:pt x="2095" y="2796"/>
                    </a:lnTo>
                    <a:lnTo>
                      <a:pt x="2101" y="2794"/>
                    </a:lnTo>
                    <a:close/>
                    <a:moveTo>
                      <a:pt x="1972" y="3213"/>
                    </a:moveTo>
                    <a:lnTo>
                      <a:pt x="1984" y="3217"/>
                    </a:lnTo>
                    <a:lnTo>
                      <a:pt x="1995" y="3224"/>
                    </a:lnTo>
                    <a:lnTo>
                      <a:pt x="2003" y="3232"/>
                    </a:lnTo>
                    <a:lnTo>
                      <a:pt x="2011" y="3244"/>
                    </a:lnTo>
                    <a:lnTo>
                      <a:pt x="2016" y="3255"/>
                    </a:lnTo>
                    <a:lnTo>
                      <a:pt x="2024" y="3267"/>
                    </a:lnTo>
                    <a:lnTo>
                      <a:pt x="2030" y="3278"/>
                    </a:lnTo>
                    <a:lnTo>
                      <a:pt x="2038" y="3288"/>
                    </a:lnTo>
                    <a:lnTo>
                      <a:pt x="2038" y="3294"/>
                    </a:lnTo>
                    <a:lnTo>
                      <a:pt x="2038" y="3299"/>
                    </a:lnTo>
                    <a:lnTo>
                      <a:pt x="2036" y="3305"/>
                    </a:lnTo>
                    <a:lnTo>
                      <a:pt x="2036" y="3309"/>
                    </a:lnTo>
                    <a:lnTo>
                      <a:pt x="2034" y="3315"/>
                    </a:lnTo>
                    <a:lnTo>
                      <a:pt x="2032" y="3320"/>
                    </a:lnTo>
                    <a:lnTo>
                      <a:pt x="2032" y="3326"/>
                    </a:lnTo>
                    <a:lnTo>
                      <a:pt x="2032" y="3332"/>
                    </a:lnTo>
                    <a:lnTo>
                      <a:pt x="2024" y="3334"/>
                    </a:lnTo>
                    <a:lnTo>
                      <a:pt x="2020" y="3332"/>
                    </a:lnTo>
                    <a:lnTo>
                      <a:pt x="2016" y="3330"/>
                    </a:lnTo>
                    <a:lnTo>
                      <a:pt x="2014" y="3324"/>
                    </a:lnTo>
                    <a:lnTo>
                      <a:pt x="2014" y="3318"/>
                    </a:lnTo>
                    <a:lnTo>
                      <a:pt x="2013" y="3313"/>
                    </a:lnTo>
                    <a:lnTo>
                      <a:pt x="2013" y="3307"/>
                    </a:lnTo>
                    <a:lnTo>
                      <a:pt x="2011" y="3303"/>
                    </a:lnTo>
                    <a:lnTo>
                      <a:pt x="2011" y="3295"/>
                    </a:lnTo>
                    <a:lnTo>
                      <a:pt x="2011" y="3290"/>
                    </a:lnTo>
                    <a:lnTo>
                      <a:pt x="2007" y="3284"/>
                    </a:lnTo>
                    <a:lnTo>
                      <a:pt x="2005" y="3278"/>
                    </a:lnTo>
                    <a:lnTo>
                      <a:pt x="1997" y="3269"/>
                    </a:lnTo>
                    <a:lnTo>
                      <a:pt x="1986" y="3259"/>
                    </a:lnTo>
                    <a:lnTo>
                      <a:pt x="1976" y="3249"/>
                    </a:lnTo>
                    <a:lnTo>
                      <a:pt x="1968" y="3240"/>
                    </a:lnTo>
                    <a:lnTo>
                      <a:pt x="1965" y="3236"/>
                    </a:lnTo>
                    <a:lnTo>
                      <a:pt x="1963" y="3230"/>
                    </a:lnTo>
                    <a:lnTo>
                      <a:pt x="1963" y="3224"/>
                    </a:lnTo>
                    <a:lnTo>
                      <a:pt x="1963" y="3217"/>
                    </a:lnTo>
                    <a:lnTo>
                      <a:pt x="1972" y="3213"/>
                    </a:lnTo>
                    <a:close/>
                    <a:moveTo>
                      <a:pt x="1997" y="2933"/>
                    </a:moveTo>
                    <a:lnTo>
                      <a:pt x="2009" y="2936"/>
                    </a:lnTo>
                    <a:lnTo>
                      <a:pt x="2022" y="2940"/>
                    </a:lnTo>
                    <a:lnTo>
                      <a:pt x="2034" y="2942"/>
                    </a:lnTo>
                    <a:lnTo>
                      <a:pt x="2047" y="2944"/>
                    </a:lnTo>
                    <a:lnTo>
                      <a:pt x="2059" y="2946"/>
                    </a:lnTo>
                    <a:lnTo>
                      <a:pt x="2072" y="2946"/>
                    </a:lnTo>
                    <a:lnTo>
                      <a:pt x="2085" y="2946"/>
                    </a:lnTo>
                    <a:lnTo>
                      <a:pt x="2099" y="2946"/>
                    </a:lnTo>
                    <a:lnTo>
                      <a:pt x="2107" y="2946"/>
                    </a:lnTo>
                    <a:lnTo>
                      <a:pt x="2114" y="2948"/>
                    </a:lnTo>
                    <a:lnTo>
                      <a:pt x="2122" y="2952"/>
                    </a:lnTo>
                    <a:lnTo>
                      <a:pt x="2128" y="2956"/>
                    </a:lnTo>
                    <a:lnTo>
                      <a:pt x="2139" y="2965"/>
                    </a:lnTo>
                    <a:lnTo>
                      <a:pt x="2149" y="2977"/>
                    </a:lnTo>
                    <a:lnTo>
                      <a:pt x="2156" y="2988"/>
                    </a:lnTo>
                    <a:lnTo>
                      <a:pt x="2164" y="3004"/>
                    </a:lnTo>
                    <a:lnTo>
                      <a:pt x="2170" y="3017"/>
                    </a:lnTo>
                    <a:lnTo>
                      <a:pt x="2174" y="3029"/>
                    </a:lnTo>
                    <a:lnTo>
                      <a:pt x="2174" y="3032"/>
                    </a:lnTo>
                    <a:lnTo>
                      <a:pt x="2172" y="3034"/>
                    </a:lnTo>
                    <a:lnTo>
                      <a:pt x="2168" y="3034"/>
                    </a:lnTo>
                    <a:lnTo>
                      <a:pt x="2166" y="3034"/>
                    </a:lnTo>
                    <a:lnTo>
                      <a:pt x="2162" y="3032"/>
                    </a:lnTo>
                    <a:lnTo>
                      <a:pt x="2160" y="3032"/>
                    </a:lnTo>
                    <a:lnTo>
                      <a:pt x="2158" y="3031"/>
                    </a:lnTo>
                    <a:lnTo>
                      <a:pt x="2155" y="3029"/>
                    </a:lnTo>
                    <a:lnTo>
                      <a:pt x="2141" y="3015"/>
                    </a:lnTo>
                    <a:lnTo>
                      <a:pt x="2124" y="3004"/>
                    </a:lnTo>
                    <a:lnTo>
                      <a:pt x="2107" y="2994"/>
                    </a:lnTo>
                    <a:lnTo>
                      <a:pt x="2087" y="2986"/>
                    </a:lnTo>
                    <a:lnTo>
                      <a:pt x="2068" y="2981"/>
                    </a:lnTo>
                    <a:lnTo>
                      <a:pt x="2049" y="2977"/>
                    </a:lnTo>
                    <a:lnTo>
                      <a:pt x="2028" y="2973"/>
                    </a:lnTo>
                    <a:lnTo>
                      <a:pt x="2007" y="2969"/>
                    </a:lnTo>
                    <a:lnTo>
                      <a:pt x="2005" y="2967"/>
                    </a:lnTo>
                    <a:lnTo>
                      <a:pt x="2001" y="2965"/>
                    </a:lnTo>
                    <a:lnTo>
                      <a:pt x="1999" y="2963"/>
                    </a:lnTo>
                    <a:lnTo>
                      <a:pt x="1995" y="2960"/>
                    </a:lnTo>
                    <a:lnTo>
                      <a:pt x="1993" y="2958"/>
                    </a:lnTo>
                    <a:lnTo>
                      <a:pt x="1991" y="2954"/>
                    </a:lnTo>
                    <a:lnTo>
                      <a:pt x="1988" y="2952"/>
                    </a:lnTo>
                    <a:lnTo>
                      <a:pt x="1986" y="2948"/>
                    </a:lnTo>
                    <a:lnTo>
                      <a:pt x="1986" y="2944"/>
                    </a:lnTo>
                    <a:lnTo>
                      <a:pt x="1986" y="2942"/>
                    </a:lnTo>
                    <a:lnTo>
                      <a:pt x="1986" y="2940"/>
                    </a:lnTo>
                    <a:lnTo>
                      <a:pt x="1988" y="2938"/>
                    </a:lnTo>
                    <a:lnTo>
                      <a:pt x="1990" y="2936"/>
                    </a:lnTo>
                    <a:lnTo>
                      <a:pt x="1991" y="2935"/>
                    </a:lnTo>
                    <a:lnTo>
                      <a:pt x="1993" y="2935"/>
                    </a:lnTo>
                    <a:lnTo>
                      <a:pt x="1997" y="2933"/>
                    </a:lnTo>
                    <a:close/>
                    <a:moveTo>
                      <a:pt x="2082" y="2608"/>
                    </a:moveTo>
                    <a:lnTo>
                      <a:pt x="2097" y="2606"/>
                    </a:lnTo>
                    <a:lnTo>
                      <a:pt x="2114" y="2606"/>
                    </a:lnTo>
                    <a:lnTo>
                      <a:pt x="2132" y="2610"/>
                    </a:lnTo>
                    <a:lnTo>
                      <a:pt x="2147" y="2612"/>
                    </a:lnTo>
                    <a:lnTo>
                      <a:pt x="2164" y="2616"/>
                    </a:lnTo>
                    <a:lnTo>
                      <a:pt x="2179" y="2618"/>
                    </a:lnTo>
                    <a:lnTo>
                      <a:pt x="2197" y="2618"/>
                    </a:lnTo>
                    <a:lnTo>
                      <a:pt x="2214" y="2616"/>
                    </a:lnTo>
                    <a:lnTo>
                      <a:pt x="2222" y="2620"/>
                    </a:lnTo>
                    <a:lnTo>
                      <a:pt x="2229" y="2622"/>
                    </a:lnTo>
                    <a:lnTo>
                      <a:pt x="2237" y="2626"/>
                    </a:lnTo>
                    <a:lnTo>
                      <a:pt x="2243" y="2629"/>
                    </a:lnTo>
                    <a:lnTo>
                      <a:pt x="2250" y="2633"/>
                    </a:lnTo>
                    <a:lnTo>
                      <a:pt x="2256" y="2639"/>
                    </a:lnTo>
                    <a:lnTo>
                      <a:pt x="2262" y="2645"/>
                    </a:lnTo>
                    <a:lnTo>
                      <a:pt x="2266" y="2652"/>
                    </a:lnTo>
                    <a:lnTo>
                      <a:pt x="2266" y="2654"/>
                    </a:lnTo>
                    <a:lnTo>
                      <a:pt x="2268" y="2656"/>
                    </a:lnTo>
                    <a:lnTo>
                      <a:pt x="2268" y="2660"/>
                    </a:lnTo>
                    <a:lnTo>
                      <a:pt x="2268" y="2662"/>
                    </a:lnTo>
                    <a:lnTo>
                      <a:pt x="2268" y="2664"/>
                    </a:lnTo>
                    <a:lnTo>
                      <a:pt x="2266" y="2664"/>
                    </a:lnTo>
                    <a:lnTo>
                      <a:pt x="2264" y="2666"/>
                    </a:lnTo>
                    <a:lnTo>
                      <a:pt x="2262" y="2666"/>
                    </a:lnTo>
                    <a:lnTo>
                      <a:pt x="2262" y="2670"/>
                    </a:lnTo>
                    <a:lnTo>
                      <a:pt x="2264" y="2670"/>
                    </a:lnTo>
                    <a:lnTo>
                      <a:pt x="2264" y="2672"/>
                    </a:lnTo>
                    <a:lnTo>
                      <a:pt x="2266" y="2674"/>
                    </a:lnTo>
                    <a:lnTo>
                      <a:pt x="2268" y="2675"/>
                    </a:lnTo>
                    <a:lnTo>
                      <a:pt x="2268" y="2677"/>
                    </a:lnTo>
                    <a:lnTo>
                      <a:pt x="2268" y="2679"/>
                    </a:lnTo>
                    <a:lnTo>
                      <a:pt x="2268" y="2681"/>
                    </a:lnTo>
                    <a:lnTo>
                      <a:pt x="2260" y="2687"/>
                    </a:lnTo>
                    <a:lnTo>
                      <a:pt x="2252" y="2689"/>
                    </a:lnTo>
                    <a:lnTo>
                      <a:pt x="2245" y="2689"/>
                    </a:lnTo>
                    <a:lnTo>
                      <a:pt x="2237" y="2687"/>
                    </a:lnTo>
                    <a:lnTo>
                      <a:pt x="2229" y="2685"/>
                    </a:lnTo>
                    <a:lnTo>
                      <a:pt x="2222" y="2681"/>
                    </a:lnTo>
                    <a:lnTo>
                      <a:pt x="2216" y="2677"/>
                    </a:lnTo>
                    <a:lnTo>
                      <a:pt x="2208" y="2674"/>
                    </a:lnTo>
                    <a:lnTo>
                      <a:pt x="2191" y="2674"/>
                    </a:lnTo>
                    <a:lnTo>
                      <a:pt x="2176" y="2672"/>
                    </a:lnTo>
                    <a:lnTo>
                      <a:pt x="2158" y="2670"/>
                    </a:lnTo>
                    <a:lnTo>
                      <a:pt x="2143" y="2668"/>
                    </a:lnTo>
                    <a:lnTo>
                      <a:pt x="2128" y="2664"/>
                    </a:lnTo>
                    <a:lnTo>
                      <a:pt x="2112" y="2660"/>
                    </a:lnTo>
                    <a:lnTo>
                      <a:pt x="2097" y="2654"/>
                    </a:lnTo>
                    <a:lnTo>
                      <a:pt x="2084" y="2647"/>
                    </a:lnTo>
                    <a:lnTo>
                      <a:pt x="2080" y="2643"/>
                    </a:lnTo>
                    <a:lnTo>
                      <a:pt x="2076" y="2639"/>
                    </a:lnTo>
                    <a:lnTo>
                      <a:pt x="2072" y="2633"/>
                    </a:lnTo>
                    <a:lnTo>
                      <a:pt x="2072" y="2627"/>
                    </a:lnTo>
                    <a:lnTo>
                      <a:pt x="2072" y="2622"/>
                    </a:lnTo>
                    <a:lnTo>
                      <a:pt x="2074" y="2616"/>
                    </a:lnTo>
                    <a:lnTo>
                      <a:pt x="2076" y="2612"/>
                    </a:lnTo>
                    <a:lnTo>
                      <a:pt x="2082" y="2608"/>
                    </a:lnTo>
                    <a:close/>
                    <a:moveTo>
                      <a:pt x="2224" y="3075"/>
                    </a:moveTo>
                    <a:lnTo>
                      <a:pt x="2227" y="3077"/>
                    </a:lnTo>
                    <a:lnTo>
                      <a:pt x="2231" y="3077"/>
                    </a:lnTo>
                    <a:lnTo>
                      <a:pt x="2233" y="3079"/>
                    </a:lnTo>
                    <a:lnTo>
                      <a:pt x="2235" y="3080"/>
                    </a:lnTo>
                    <a:lnTo>
                      <a:pt x="2239" y="3084"/>
                    </a:lnTo>
                    <a:lnTo>
                      <a:pt x="2241" y="3086"/>
                    </a:lnTo>
                    <a:lnTo>
                      <a:pt x="2241" y="3090"/>
                    </a:lnTo>
                    <a:lnTo>
                      <a:pt x="2243" y="3094"/>
                    </a:lnTo>
                    <a:lnTo>
                      <a:pt x="2243" y="3098"/>
                    </a:lnTo>
                    <a:lnTo>
                      <a:pt x="2243" y="3104"/>
                    </a:lnTo>
                    <a:lnTo>
                      <a:pt x="2243" y="3109"/>
                    </a:lnTo>
                    <a:lnTo>
                      <a:pt x="2243" y="3113"/>
                    </a:lnTo>
                    <a:lnTo>
                      <a:pt x="2243" y="3117"/>
                    </a:lnTo>
                    <a:lnTo>
                      <a:pt x="2243" y="3123"/>
                    </a:lnTo>
                    <a:lnTo>
                      <a:pt x="2241" y="3127"/>
                    </a:lnTo>
                    <a:lnTo>
                      <a:pt x="2237" y="3132"/>
                    </a:lnTo>
                    <a:lnTo>
                      <a:pt x="2235" y="3125"/>
                    </a:lnTo>
                    <a:lnTo>
                      <a:pt x="2233" y="3117"/>
                    </a:lnTo>
                    <a:lnTo>
                      <a:pt x="2231" y="3111"/>
                    </a:lnTo>
                    <a:lnTo>
                      <a:pt x="2229" y="3104"/>
                    </a:lnTo>
                    <a:lnTo>
                      <a:pt x="2226" y="3096"/>
                    </a:lnTo>
                    <a:lnTo>
                      <a:pt x="2226" y="3090"/>
                    </a:lnTo>
                    <a:lnTo>
                      <a:pt x="2224" y="3082"/>
                    </a:lnTo>
                    <a:lnTo>
                      <a:pt x="2224" y="3075"/>
                    </a:lnTo>
                    <a:close/>
                    <a:moveTo>
                      <a:pt x="2310" y="2677"/>
                    </a:moveTo>
                    <a:lnTo>
                      <a:pt x="2316" y="2677"/>
                    </a:lnTo>
                    <a:lnTo>
                      <a:pt x="2321" y="2677"/>
                    </a:lnTo>
                    <a:lnTo>
                      <a:pt x="2327" y="2679"/>
                    </a:lnTo>
                    <a:lnTo>
                      <a:pt x="2331" y="2681"/>
                    </a:lnTo>
                    <a:lnTo>
                      <a:pt x="2337" y="2685"/>
                    </a:lnTo>
                    <a:lnTo>
                      <a:pt x="2343" y="2689"/>
                    </a:lnTo>
                    <a:lnTo>
                      <a:pt x="2346" y="2691"/>
                    </a:lnTo>
                    <a:lnTo>
                      <a:pt x="2352" y="2695"/>
                    </a:lnTo>
                    <a:lnTo>
                      <a:pt x="2354" y="2697"/>
                    </a:lnTo>
                    <a:lnTo>
                      <a:pt x="2356" y="2700"/>
                    </a:lnTo>
                    <a:lnTo>
                      <a:pt x="2358" y="2704"/>
                    </a:lnTo>
                    <a:lnTo>
                      <a:pt x="2362" y="2708"/>
                    </a:lnTo>
                    <a:lnTo>
                      <a:pt x="2364" y="2712"/>
                    </a:lnTo>
                    <a:lnTo>
                      <a:pt x="2364" y="2716"/>
                    </a:lnTo>
                    <a:lnTo>
                      <a:pt x="2364" y="2720"/>
                    </a:lnTo>
                    <a:lnTo>
                      <a:pt x="2362" y="2723"/>
                    </a:lnTo>
                    <a:lnTo>
                      <a:pt x="2366" y="2725"/>
                    </a:lnTo>
                    <a:lnTo>
                      <a:pt x="2369" y="2729"/>
                    </a:lnTo>
                    <a:lnTo>
                      <a:pt x="2371" y="2731"/>
                    </a:lnTo>
                    <a:lnTo>
                      <a:pt x="2373" y="2735"/>
                    </a:lnTo>
                    <a:lnTo>
                      <a:pt x="2375" y="2745"/>
                    </a:lnTo>
                    <a:lnTo>
                      <a:pt x="2375" y="2754"/>
                    </a:lnTo>
                    <a:lnTo>
                      <a:pt x="2373" y="2766"/>
                    </a:lnTo>
                    <a:lnTo>
                      <a:pt x="2371" y="2775"/>
                    </a:lnTo>
                    <a:lnTo>
                      <a:pt x="2369" y="2785"/>
                    </a:lnTo>
                    <a:lnTo>
                      <a:pt x="2369" y="2793"/>
                    </a:lnTo>
                    <a:lnTo>
                      <a:pt x="2360" y="2789"/>
                    </a:lnTo>
                    <a:lnTo>
                      <a:pt x="2352" y="2781"/>
                    </a:lnTo>
                    <a:lnTo>
                      <a:pt x="2348" y="2773"/>
                    </a:lnTo>
                    <a:lnTo>
                      <a:pt x="2344" y="2762"/>
                    </a:lnTo>
                    <a:lnTo>
                      <a:pt x="2343" y="2752"/>
                    </a:lnTo>
                    <a:lnTo>
                      <a:pt x="2337" y="2743"/>
                    </a:lnTo>
                    <a:lnTo>
                      <a:pt x="2331" y="2735"/>
                    </a:lnTo>
                    <a:lnTo>
                      <a:pt x="2321" y="2729"/>
                    </a:lnTo>
                    <a:lnTo>
                      <a:pt x="2318" y="2725"/>
                    </a:lnTo>
                    <a:lnTo>
                      <a:pt x="2314" y="2722"/>
                    </a:lnTo>
                    <a:lnTo>
                      <a:pt x="2310" y="2718"/>
                    </a:lnTo>
                    <a:lnTo>
                      <a:pt x="2306" y="2714"/>
                    </a:lnTo>
                    <a:lnTo>
                      <a:pt x="2302" y="2710"/>
                    </a:lnTo>
                    <a:lnTo>
                      <a:pt x="2300" y="2706"/>
                    </a:lnTo>
                    <a:lnTo>
                      <a:pt x="2298" y="2702"/>
                    </a:lnTo>
                    <a:lnTo>
                      <a:pt x="2297" y="2697"/>
                    </a:lnTo>
                    <a:lnTo>
                      <a:pt x="2297" y="2695"/>
                    </a:lnTo>
                    <a:lnTo>
                      <a:pt x="2298" y="2691"/>
                    </a:lnTo>
                    <a:lnTo>
                      <a:pt x="2298" y="2689"/>
                    </a:lnTo>
                    <a:lnTo>
                      <a:pt x="2300" y="2685"/>
                    </a:lnTo>
                    <a:lnTo>
                      <a:pt x="2302" y="2683"/>
                    </a:lnTo>
                    <a:lnTo>
                      <a:pt x="2304" y="2681"/>
                    </a:lnTo>
                    <a:lnTo>
                      <a:pt x="2308" y="2679"/>
                    </a:lnTo>
                    <a:lnTo>
                      <a:pt x="2310" y="2677"/>
                    </a:lnTo>
                    <a:close/>
                    <a:moveTo>
                      <a:pt x="1995" y="2424"/>
                    </a:moveTo>
                    <a:lnTo>
                      <a:pt x="2013" y="2416"/>
                    </a:lnTo>
                    <a:lnTo>
                      <a:pt x="2028" y="2407"/>
                    </a:lnTo>
                    <a:lnTo>
                      <a:pt x="2043" y="2397"/>
                    </a:lnTo>
                    <a:lnTo>
                      <a:pt x="2059" y="2389"/>
                    </a:lnTo>
                    <a:lnTo>
                      <a:pt x="2074" y="2380"/>
                    </a:lnTo>
                    <a:lnTo>
                      <a:pt x="2089" y="2374"/>
                    </a:lnTo>
                    <a:lnTo>
                      <a:pt x="2107" y="2370"/>
                    </a:lnTo>
                    <a:lnTo>
                      <a:pt x="2126" y="2370"/>
                    </a:lnTo>
                    <a:lnTo>
                      <a:pt x="2145" y="2374"/>
                    </a:lnTo>
                    <a:lnTo>
                      <a:pt x="2162" y="2376"/>
                    </a:lnTo>
                    <a:lnTo>
                      <a:pt x="2179" y="2378"/>
                    </a:lnTo>
                    <a:lnTo>
                      <a:pt x="2197" y="2378"/>
                    </a:lnTo>
                    <a:lnTo>
                      <a:pt x="2214" y="2378"/>
                    </a:lnTo>
                    <a:lnTo>
                      <a:pt x="2233" y="2376"/>
                    </a:lnTo>
                    <a:lnTo>
                      <a:pt x="2250" y="2372"/>
                    </a:lnTo>
                    <a:lnTo>
                      <a:pt x="2268" y="2370"/>
                    </a:lnTo>
                    <a:lnTo>
                      <a:pt x="2281" y="2374"/>
                    </a:lnTo>
                    <a:lnTo>
                      <a:pt x="2293" y="2378"/>
                    </a:lnTo>
                    <a:lnTo>
                      <a:pt x="2304" y="2384"/>
                    </a:lnTo>
                    <a:lnTo>
                      <a:pt x="2316" y="2389"/>
                    </a:lnTo>
                    <a:lnTo>
                      <a:pt x="2325" y="2397"/>
                    </a:lnTo>
                    <a:lnTo>
                      <a:pt x="2335" y="2407"/>
                    </a:lnTo>
                    <a:lnTo>
                      <a:pt x="2343" y="2416"/>
                    </a:lnTo>
                    <a:lnTo>
                      <a:pt x="2352" y="2426"/>
                    </a:lnTo>
                    <a:lnTo>
                      <a:pt x="2367" y="2447"/>
                    </a:lnTo>
                    <a:lnTo>
                      <a:pt x="2379" y="2470"/>
                    </a:lnTo>
                    <a:lnTo>
                      <a:pt x="2391" y="2493"/>
                    </a:lnTo>
                    <a:lnTo>
                      <a:pt x="2398" y="2514"/>
                    </a:lnTo>
                    <a:lnTo>
                      <a:pt x="2387" y="2501"/>
                    </a:lnTo>
                    <a:lnTo>
                      <a:pt x="2371" y="2487"/>
                    </a:lnTo>
                    <a:lnTo>
                      <a:pt x="2356" y="2478"/>
                    </a:lnTo>
                    <a:lnTo>
                      <a:pt x="2337" y="2468"/>
                    </a:lnTo>
                    <a:lnTo>
                      <a:pt x="2320" y="2460"/>
                    </a:lnTo>
                    <a:lnTo>
                      <a:pt x="2298" y="2453"/>
                    </a:lnTo>
                    <a:lnTo>
                      <a:pt x="2279" y="2449"/>
                    </a:lnTo>
                    <a:lnTo>
                      <a:pt x="2258" y="2445"/>
                    </a:lnTo>
                    <a:lnTo>
                      <a:pt x="2252" y="2447"/>
                    </a:lnTo>
                    <a:lnTo>
                      <a:pt x="2247" y="2449"/>
                    </a:lnTo>
                    <a:lnTo>
                      <a:pt x="2241" y="2451"/>
                    </a:lnTo>
                    <a:lnTo>
                      <a:pt x="2235" y="2455"/>
                    </a:lnTo>
                    <a:lnTo>
                      <a:pt x="2229" y="2459"/>
                    </a:lnTo>
                    <a:lnTo>
                      <a:pt x="2226" y="2462"/>
                    </a:lnTo>
                    <a:lnTo>
                      <a:pt x="2222" y="2468"/>
                    </a:lnTo>
                    <a:lnTo>
                      <a:pt x="2218" y="2474"/>
                    </a:lnTo>
                    <a:lnTo>
                      <a:pt x="2218" y="2483"/>
                    </a:lnTo>
                    <a:lnTo>
                      <a:pt x="2218" y="2489"/>
                    </a:lnTo>
                    <a:lnTo>
                      <a:pt x="2220" y="2495"/>
                    </a:lnTo>
                    <a:lnTo>
                      <a:pt x="2222" y="2501"/>
                    </a:lnTo>
                    <a:lnTo>
                      <a:pt x="2231" y="2507"/>
                    </a:lnTo>
                    <a:lnTo>
                      <a:pt x="2241" y="2510"/>
                    </a:lnTo>
                    <a:lnTo>
                      <a:pt x="2254" y="2514"/>
                    </a:lnTo>
                    <a:lnTo>
                      <a:pt x="2268" y="2516"/>
                    </a:lnTo>
                    <a:lnTo>
                      <a:pt x="2279" y="2520"/>
                    </a:lnTo>
                    <a:lnTo>
                      <a:pt x="2289" y="2526"/>
                    </a:lnTo>
                    <a:lnTo>
                      <a:pt x="2306" y="2535"/>
                    </a:lnTo>
                    <a:lnTo>
                      <a:pt x="2321" y="2547"/>
                    </a:lnTo>
                    <a:lnTo>
                      <a:pt x="2337" y="2558"/>
                    </a:lnTo>
                    <a:lnTo>
                      <a:pt x="2350" y="2572"/>
                    </a:lnTo>
                    <a:lnTo>
                      <a:pt x="2364" y="2587"/>
                    </a:lnTo>
                    <a:lnTo>
                      <a:pt x="2375" y="2602"/>
                    </a:lnTo>
                    <a:lnTo>
                      <a:pt x="2385" y="2618"/>
                    </a:lnTo>
                    <a:lnTo>
                      <a:pt x="2392" y="2635"/>
                    </a:lnTo>
                    <a:lnTo>
                      <a:pt x="2392" y="2639"/>
                    </a:lnTo>
                    <a:lnTo>
                      <a:pt x="2392" y="2643"/>
                    </a:lnTo>
                    <a:lnTo>
                      <a:pt x="2392" y="2647"/>
                    </a:lnTo>
                    <a:lnTo>
                      <a:pt x="2392" y="2650"/>
                    </a:lnTo>
                    <a:lnTo>
                      <a:pt x="2391" y="2654"/>
                    </a:lnTo>
                    <a:lnTo>
                      <a:pt x="2391" y="2658"/>
                    </a:lnTo>
                    <a:lnTo>
                      <a:pt x="2389" y="2662"/>
                    </a:lnTo>
                    <a:lnTo>
                      <a:pt x="2389" y="2666"/>
                    </a:lnTo>
                    <a:lnTo>
                      <a:pt x="2383" y="2650"/>
                    </a:lnTo>
                    <a:lnTo>
                      <a:pt x="2375" y="2637"/>
                    </a:lnTo>
                    <a:lnTo>
                      <a:pt x="2367" y="2626"/>
                    </a:lnTo>
                    <a:lnTo>
                      <a:pt x="2358" y="2614"/>
                    </a:lnTo>
                    <a:lnTo>
                      <a:pt x="2346" y="2604"/>
                    </a:lnTo>
                    <a:lnTo>
                      <a:pt x="2335" y="2597"/>
                    </a:lnTo>
                    <a:lnTo>
                      <a:pt x="2323" y="2589"/>
                    </a:lnTo>
                    <a:lnTo>
                      <a:pt x="2310" y="2581"/>
                    </a:lnTo>
                    <a:lnTo>
                      <a:pt x="2285" y="2570"/>
                    </a:lnTo>
                    <a:lnTo>
                      <a:pt x="2256" y="2558"/>
                    </a:lnTo>
                    <a:lnTo>
                      <a:pt x="2229" y="2549"/>
                    </a:lnTo>
                    <a:lnTo>
                      <a:pt x="2204" y="2535"/>
                    </a:lnTo>
                    <a:lnTo>
                      <a:pt x="2183" y="2530"/>
                    </a:lnTo>
                    <a:lnTo>
                      <a:pt x="2162" y="2524"/>
                    </a:lnTo>
                    <a:lnTo>
                      <a:pt x="2137" y="2522"/>
                    </a:lnTo>
                    <a:lnTo>
                      <a:pt x="2114" y="2520"/>
                    </a:lnTo>
                    <a:lnTo>
                      <a:pt x="2089" y="2520"/>
                    </a:lnTo>
                    <a:lnTo>
                      <a:pt x="2068" y="2526"/>
                    </a:lnTo>
                    <a:lnTo>
                      <a:pt x="2057" y="2530"/>
                    </a:lnTo>
                    <a:lnTo>
                      <a:pt x="2047" y="2533"/>
                    </a:lnTo>
                    <a:lnTo>
                      <a:pt x="2038" y="2539"/>
                    </a:lnTo>
                    <a:lnTo>
                      <a:pt x="2028" y="2547"/>
                    </a:lnTo>
                    <a:lnTo>
                      <a:pt x="2020" y="2547"/>
                    </a:lnTo>
                    <a:lnTo>
                      <a:pt x="2013" y="2551"/>
                    </a:lnTo>
                    <a:lnTo>
                      <a:pt x="2005" y="2556"/>
                    </a:lnTo>
                    <a:lnTo>
                      <a:pt x="1997" y="2560"/>
                    </a:lnTo>
                    <a:lnTo>
                      <a:pt x="1990" y="2564"/>
                    </a:lnTo>
                    <a:lnTo>
                      <a:pt x="1982" y="2566"/>
                    </a:lnTo>
                    <a:lnTo>
                      <a:pt x="1976" y="2566"/>
                    </a:lnTo>
                    <a:lnTo>
                      <a:pt x="1972" y="2564"/>
                    </a:lnTo>
                    <a:lnTo>
                      <a:pt x="1968" y="2560"/>
                    </a:lnTo>
                    <a:lnTo>
                      <a:pt x="1965" y="2556"/>
                    </a:lnTo>
                    <a:lnTo>
                      <a:pt x="1959" y="2547"/>
                    </a:lnTo>
                    <a:lnTo>
                      <a:pt x="1967" y="2543"/>
                    </a:lnTo>
                    <a:lnTo>
                      <a:pt x="1972" y="2539"/>
                    </a:lnTo>
                    <a:lnTo>
                      <a:pt x="1978" y="2535"/>
                    </a:lnTo>
                    <a:lnTo>
                      <a:pt x="1986" y="2530"/>
                    </a:lnTo>
                    <a:lnTo>
                      <a:pt x="1991" y="2526"/>
                    </a:lnTo>
                    <a:lnTo>
                      <a:pt x="1997" y="2520"/>
                    </a:lnTo>
                    <a:lnTo>
                      <a:pt x="2005" y="2516"/>
                    </a:lnTo>
                    <a:lnTo>
                      <a:pt x="2011" y="2512"/>
                    </a:lnTo>
                    <a:lnTo>
                      <a:pt x="2028" y="2507"/>
                    </a:lnTo>
                    <a:lnTo>
                      <a:pt x="2045" y="2505"/>
                    </a:lnTo>
                    <a:lnTo>
                      <a:pt x="2062" y="2501"/>
                    </a:lnTo>
                    <a:lnTo>
                      <a:pt x="2082" y="2499"/>
                    </a:lnTo>
                    <a:lnTo>
                      <a:pt x="2099" y="2495"/>
                    </a:lnTo>
                    <a:lnTo>
                      <a:pt x="2114" y="2487"/>
                    </a:lnTo>
                    <a:lnTo>
                      <a:pt x="2122" y="2483"/>
                    </a:lnTo>
                    <a:lnTo>
                      <a:pt x="2128" y="2478"/>
                    </a:lnTo>
                    <a:lnTo>
                      <a:pt x="2133" y="2470"/>
                    </a:lnTo>
                    <a:lnTo>
                      <a:pt x="2139" y="2462"/>
                    </a:lnTo>
                    <a:lnTo>
                      <a:pt x="2141" y="2457"/>
                    </a:lnTo>
                    <a:lnTo>
                      <a:pt x="2141" y="2451"/>
                    </a:lnTo>
                    <a:lnTo>
                      <a:pt x="2139" y="2445"/>
                    </a:lnTo>
                    <a:lnTo>
                      <a:pt x="2137" y="2439"/>
                    </a:lnTo>
                    <a:lnTo>
                      <a:pt x="2133" y="2434"/>
                    </a:lnTo>
                    <a:lnTo>
                      <a:pt x="2130" y="2430"/>
                    </a:lnTo>
                    <a:lnTo>
                      <a:pt x="2124" y="2426"/>
                    </a:lnTo>
                    <a:lnTo>
                      <a:pt x="2118" y="2422"/>
                    </a:lnTo>
                    <a:lnTo>
                      <a:pt x="2107" y="2418"/>
                    </a:lnTo>
                    <a:lnTo>
                      <a:pt x="2095" y="2416"/>
                    </a:lnTo>
                    <a:lnTo>
                      <a:pt x="2084" y="2416"/>
                    </a:lnTo>
                    <a:lnTo>
                      <a:pt x="2072" y="2418"/>
                    </a:lnTo>
                    <a:lnTo>
                      <a:pt x="2053" y="2426"/>
                    </a:lnTo>
                    <a:lnTo>
                      <a:pt x="2034" y="2437"/>
                    </a:lnTo>
                    <a:lnTo>
                      <a:pt x="2014" y="2449"/>
                    </a:lnTo>
                    <a:lnTo>
                      <a:pt x="1993" y="2460"/>
                    </a:lnTo>
                    <a:lnTo>
                      <a:pt x="1984" y="2464"/>
                    </a:lnTo>
                    <a:lnTo>
                      <a:pt x="1972" y="2466"/>
                    </a:lnTo>
                    <a:lnTo>
                      <a:pt x="1963" y="2468"/>
                    </a:lnTo>
                    <a:lnTo>
                      <a:pt x="1949" y="2468"/>
                    </a:lnTo>
                    <a:lnTo>
                      <a:pt x="1951" y="2459"/>
                    </a:lnTo>
                    <a:lnTo>
                      <a:pt x="1955" y="2451"/>
                    </a:lnTo>
                    <a:lnTo>
                      <a:pt x="1961" y="2445"/>
                    </a:lnTo>
                    <a:lnTo>
                      <a:pt x="1967" y="2439"/>
                    </a:lnTo>
                    <a:lnTo>
                      <a:pt x="1974" y="2435"/>
                    </a:lnTo>
                    <a:lnTo>
                      <a:pt x="1980" y="2432"/>
                    </a:lnTo>
                    <a:lnTo>
                      <a:pt x="1988" y="2428"/>
                    </a:lnTo>
                    <a:lnTo>
                      <a:pt x="1995" y="2424"/>
                    </a:lnTo>
                    <a:close/>
                    <a:moveTo>
                      <a:pt x="1995" y="2313"/>
                    </a:moveTo>
                    <a:lnTo>
                      <a:pt x="2001" y="2305"/>
                    </a:lnTo>
                    <a:lnTo>
                      <a:pt x="2007" y="2297"/>
                    </a:lnTo>
                    <a:lnTo>
                      <a:pt x="2011" y="2290"/>
                    </a:lnTo>
                    <a:lnTo>
                      <a:pt x="2016" y="2282"/>
                    </a:lnTo>
                    <a:lnTo>
                      <a:pt x="2022" y="2276"/>
                    </a:lnTo>
                    <a:lnTo>
                      <a:pt x="2028" y="2268"/>
                    </a:lnTo>
                    <a:lnTo>
                      <a:pt x="2036" y="2265"/>
                    </a:lnTo>
                    <a:lnTo>
                      <a:pt x="2045" y="2263"/>
                    </a:lnTo>
                    <a:lnTo>
                      <a:pt x="2049" y="2261"/>
                    </a:lnTo>
                    <a:lnTo>
                      <a:pt x="2055" y="2261"/>
                    </a:lnTo>
                    <a:lnTo>
                      <a:pt x="2059" y="2261"/>
                    </a:lnTo>
                    <a:lnTo>
                      <a:pt x="2064" y="2263"/>
                    </a:lnTo>
                    <a:lnTo>
                      <a:pt x="2068" y="2265"/>
                    </a:lnTo>
                    <a:lnTo>
                      <a:pt x="2072" y="2267"/>
                    </a:lnTo>
                    <a:lnTo>
                      <a:pt x="2078" y="2268"/>
                    </a:lnTo>
                    <a:lnTo>
                      <a:pt x="2082" y="2270"/>
                    </a:lnTo>
                    <a:lnTo>
                      <a:pt x="2084" y="2276"/>
                    </a:lnTo>
                    <a:lnTo>
                      <a:pt x="2085" y="2282"/>
                    </a:lnTo>
                    <a:lnTo>
                      <a:pt x="2087" y="2288"/>
                    </a:lnTo>
                    <a:lnTo>
                      <a:pt x="2087" y="2293"/>
                    </a:lnTo>
                    <a:lnTo>
                      <a:pt x="2087" y="2299"/>
                    </a:lnTo>
                    <a:lnTo>
                      <a:pt x="2089" y="2305"/>
                    </a:lnTo>
                    <a:lnTo>
                      <a:pt x="2089" y="2313"/>
                    </a:lnTo>
                    <a:lnTo>
                      <a:pt x="2087" y="2318"/>
                    </a:lnTo>
                    <a:lnTo>
                      <a:pt x="2082" y="2320"/>
                    </a:lnTo>
                    <a:lnTo>
                      <a:pt x="2074" y="2322"/>
                    </a:lnTo>
                    <a:lnTo>
                      <a:pt x="2068" y="2322"/>
                    </a:lnTo>
                    <a:lnTo>
                      <a:pt x="2061" y="2322"/>
                    </a:lnTo>
                    <a:lnTo>
                      <a:pt x="2055" y="2322"/>
                    </a:lnTo>
                    <a:lnTo>
                      <a:pt x="2047" y="2322"/>
                    </a:lnTo>
                    <a:lnTo>
                      <a:pt x="2041" y="2324"/>
                    </a:lnTo>
                    <a:lnTo>
                      <a:pt x="2034" y="2328"/>
                    </a:lnTo>
                    <a:lnTo>
                      <a:pt x="2030" y="2334"/>
                    </a:lnTo>
                    <a:lnTo>
                      <a:pt x="2024" y="2340"/>
                    </a:lnTo>
                    <a:lnTo>
                      <a:pt x="2018" y="2343"/>
                    </a:lnTo>
                    <a:lnTo>
                      <a:pt x="2013" y="2347"/>
                    </a:lnTo>
                    <a:lnTo>
                      <a:pt x="2007" y="2349"/>
                    </a:lnTo>
                    <a:lnTo>
                      <a:pt x="1999" y="2351"/>
                    </a:lnTo>
                    <a:lnTo>
                      <a:pt x="1991" y="2351"/>
                    </a:lnTo>
                    <a:lnTo>
                      <a:pt x="1986" y="2351"/>
                    </a:lnTo>
                    <a:lnTo>
                      <a:pt x="1982" y="2351"/>
                    </a:lnTo>
                    <a:lnTo>
                      <a:pt x="1978" y="2351"/>
                    </a:lnTo>
                    <a:lnTo>
                      <a:pt x="1976" y="2349"/>
                    </a:lnTo>
                    <a:lnTo>
                      <a:pt x="1974" y="2349"/>
                    </a:lnTo>
                    <a:lnTo>
                      <a:pt x="1970" y="2347"/>
                    </a:lnTo>
                    <a:lnTo>
                      <a:pt x="1968" y="2347"/>
                    </a:lnTo>
                    <a:lnTo>
                      <a:pt x="1967" y="2345"/>
                    </a:lnTo>
                    <a:lnTo>
                      <a:pt x="1967" y="2343"/>
                    </a:lnTo>
                    <a:lnTo>
                      <a:pt x="1967" y="2338"/>
                    </a:lnTo>
                    <a:lnTo>
                      <a:pt x="1968" y="2332"/>
                    </a:lnTo>
                    <a:lnTo>
                      <a:pt x="1972" y="2328"/>
                    </a:lnTo>
                    <a:lnTo>
                      <a:pt x="1978" y="2324"/>
                    </a:lnTo>
                    <a:lnTo>
                      <a:pt x="1982" y="2322"/>
                    </a:lnTo>
                    <a:lnTo>
                      <a:pt x="1988" y="2318"/>
                    </a:lnTo>
                    <a:lnTo>
                      <a:pt x="1991" y="2315"/>
                    </a:lnTo>
                    <a:lnTo>
                      <a:pt x="1995" y="2313"/>
                    </a:lnTo>
                    <a:close/>
                    <a:moveTo>
                      <a:pt x="2166" y="2232"/>
                    </a:moveTo>
                    <a:lnTo>
                      <a:pt x="2193" y="2232"/>
                    </a:lnTo>
                    <a:lnTo>
                      <a:pt x="2220" y="2234"/>
                    </a:lnTo>
                    <a:lnTo>
                      <a:pt x="2247" y="2238"/>
                    </a:lnTo>
                    <a:lnTo>
                      <a:pt x="2272" y="2244"/>
                    </a:lnTo>
                    <a:lnTo>
                      <a:pt x="2297" y="2253"/>
                    </a:lnTo>
                    <a:lnTo>
                      <a:pt x="2320" y="2265"/>
                    </a:lnTo>
                    <a:lnTo>
                      <a:pt x="2329" y="2272"/>
                    </a:lnTo>
                    <a:lnTo>
                      <a:pt x="2339" y="2280"/>
                    </a:lnTo>
                    <a:lnTo>
                      <a:pt x="2348" y="2290"/>
                    </a:lnTo>
                    <a:lnTo>
                      <a:pt x="2356" y="2301"/>
                    </a:lnTo>
                    <a:lnTo>
                      <a:pt x="2360" y="2313"/>
                    </a:lnTo>
                    <a:lnTo>
                      <a:pt x="2364" y="2322"/>
                    </a:lnTo>
                    <a:lnTo>
                      <a:pt x="2369" y="2334"/>
                    </a:lnTo>
                    <a:lnTo>
                      <a:pt x="2373" y="2343"/>
                    </a:lnTo>
                    <a:lnTo>
                      <a:pt x="2379" y="2355"/>
                    </a:lnTo>
                    <a:lnTo>
                      <a:pt x="2383" y="2364"/>
                    </a:lnTo>
                    <a:lnTo>
                      <a:pt x="2387" y="2376"/>
                    </a:lnTo>
                    <a:lnTo>
                      <a:pt x="2389" y="2389"/>
                    </a:lnTo>
                    <a:lnTo>
                      <a:pt x="2373" y="2374"/>
                    </a:lnTo>
                    <a:lnTo>
                      <a:pt x="2360" y="2359"/>
                    </a:lnTo>
                    <a:lnTo>
                      <a:pt x="2344" y="2347"/>
                    </a:lnTo>
                    <a:lnTo>
                      <a:pt x="2327" y="2336"/>
                    </a:lnTo>
                    <a:lnTo>
                      <a:pt x="2310" y="2326"/>
                    </a:lnTo>
                    <a:lnTo>
                      <a:pt x="2293" y="2318"/>
                    </a:lnTo>
                    <a:lnTo>
                      <a:pt x="2273" y="2315"/>
                    </a:lnTo>
                    <a:lnTo>
                      <a:pt x="2254" y="2311"/>
                    </a:lnTo>
                    <a:lnTo>
                      <a:pt x="2237" y="2313"/>
                    </a:lnTo>
                    <a:lnTo>
                      <a:pt x="2220" y="2313"/>
                    </a:lnTo>
                    <a:lnTo>
                      <a:pt x="2204" y="2311"/>
                    </a:lnTo>
                    <a:lnTo>
                      <a:pt x="2187" y="2307"/>
                    </a:lnTo>
                    <a:lnTo>
                      <a:pt x="2174" y="2301"/>
                    </a:lnTo>
                    <a:lnTo>
                      <a:pt x="2160" y="2293"/>
                    </a:lnTo>
                    <a:lnTo>
                      <a:pt x="2155" y="2288"/>
                    </a:lnTo>
                    <a:lnTo>
                      <a:pt x="2149" y="2282"/>
                    </a:lnTo>
                    <a:lnTo>
                      <a:pt x="2145" y="2276"/>
                    </a:lnTo>
                    <a:lnTo>
                      <a:pt x="2141" y="2268"/>
                    </a:lnTo>
                    <a:lnTo>
                      <a:pt x="2139" y="2263"/>
                    </a:lnTo>
                    <a:lnTo>
                      <a:pt x="2141" y="2255"/>
                    </a:lnTo>
                    <a:lnTo>
                      <a:pt x="2143" y="2251"/>
                    </a:lnTo>
                    <a:lnTo>
                      <a:pt x="2147" y="2245"/>
                    </a:lnTo>
                    <a:lnTo>
                      <a:pt x="2151" y="2242"/>
                    </a:lnTo>
                    <a:lnTo>
                      <a:pt x="2155" y="2238"/>
                    </a:lnTo>
                    <a:lnTo>
                      <a:pt x="2160" y="2234"/>
                    </a:lnTo>
                    <a:lnTo>
                      <a:pt x="2166" y="2232"/>
                    </a:lnTo>
                    <a:close/>
                    <a:moveTo>
                      <a:pt x="1099" y="3873"/>
                    </a:moveTo>
                    <a:lnTo>
                      <a:pt x="1099" y="3879"/>
                    </a:lnTo>
                    <a:lnTo>
                      <a:pt x="1099" y="3885"/>
                    </a:lnTo>
                    <a:lnTo>
                      <a:pt x="1097" y="3889"/>
                    </a:lnTo>
                    <a:lnTo>
                      <a:pt x="1096" y="3894"/>
                    </a:lnTo>
                    <a:lnTo>
                      <a:pt x="1094" y="3898"/>
                    </a:lnTo>
                    <a:lnTo>
                      <a:pt x="1092" y="3902"/>
                    </a:lnTo>
                    <a:lnTo>
                      <a:pt x="1088" y="3904"/>
                    </a:lnTo>
                    <a:lnTo>
                      <a:pt x="1082" y="3906"/>
                    </a:lnTo>
                    <a:lnTo>
                      <a:pt x="1084" y="3902"/>
                    </a:lnTo>
                    <a:lnTo>
                      <a:pt x="1086" y="3898"/>
                    </a:lnTo>
                    <a:lnTo>
                      <a:pt x="1088" y="3892"/>
                    </a:lnTo>
                    <a:lnTo>
                      <a:pt x="1090" y="3889"/>
                    </a:lnTo>
                    <a:lnTo>
                      <a:pt x="1092" y="3885"/>
                    </a:lnTo>
                    <a:lnTo>
                      <a:pt x="1094" y="3881"/>
                    </a:lnTo>
                    <a:lnTo>
                      <a:pt x="1097" y="3877"/>
                    </a:lnTo>
                    <a:lnTo>
                      <a:pt x="1099" y="3873"/>
                    </a:lnTo>
                    <a:close/>
                    <a:moveTo>
                      <a:pt x="1253" y="3303"/>
                    </a:moveTo>
                    <a:lnTo>
                      <a:pt x="1268" y="3307"/>
                    </a:lnTo>
                    <a:lnTo>
                      <a:pt x="1282" y="3313"/>
                    </a:lnTo>
                    <a:lnTo>
                      <a:pt x="1295" y="3320"/>
                    </a:lnTo>
                    <a:lnTo>
                      <a:pt x="1307" y="3328"/>
                    </a:lnTo>
                    <a:lnTo>
                      <a:pt x="1320" y="3336"/>
                    </a:lnTo>
                    <a:lnTo>
                      <a:pt x="1331" y="3345"/>
                    </a:lnTo>
                    <a:lnTo>
                      <a:pt x="1345" y="3353"/>
                    </a:lnTo>
                    <a:lnTo>
                      <a:pt x="1356" y="3361"/>
                    </a:lnTo>
                    <a:lnTo>
                      <a:pt x="1370" y="3374"/>
                    </a:lnTo>
                    <a:lnTo>
                      <a:pt x="1379" y="3390"/>
                    </a:lnTo>
                    <a:lnTo>
                      <a:pt x="1389" y="3407"/>
                    </a:lnTo>
                    <a:lnTo>
                      <a:pt x="1399" y="3424"/>
                    </a:lnTo>
                    <a:lnTo>
                      <a:pt x="1408" y="3438"/>
                    </a:lnTo>
                    <a:lnTo>
                      <a:pt x="1422" y="3451"/>
                    </a:lnTo>
                    <a:lnTo>
                      <a:pt x="1429" y="3455"/>
                    </a:lnTo>
                    <a:lnTo>
                      <a:pt x="1437" y="3459"/>
                    </a:lnTo>
                    <a:lnTo>
                      <a:pt x="1447" y="3461"/>
                    </a:lnTo>
                    <a:lnTo>
                      <a:pt x="1456" y="3462"/>
                    </a:lnTo>
                    <a:lnTo>
                      <a:pt x="1462" y="3461"/>
                    </a:lnTo>
                    <a:lnTo>
                      <a:pt x="1464" y="3457"/>
                    </a:lnTo>
                    <a:lnTo>
                      <a:pt x="1468" y="3451"/>
                    </a:lnTo>
                    <a:lnTo>
                      <a:pt x="1468" y="3447"/>
                    </a:lnTo>
                    <a:lnTo>
                      <a:pt x="1468" y="3441"/>
                    </a:lnTo>
                    <a:lnTo>
                      <a:pt x="1468" y="3436"/>
                    </a:lnTo>
                    <a:lnTo>
                      <a:pt x="1468" y="3432"/>
                    </a:lnTo>
                    <a:lnTo>
                      <a:pt x="1466" y="3426"/>
                    </a:lnTo>
                    <a:lnTo>
                      <a:pt x="1454" y="3405"/>
                    </a:lnTo>
                    <a:lnTo>
                      <a:pt x="1443" y="3382"/>
                    </a:lnTo>
                    <a:lnTo>
                      <a:pt x="1429" y="3359"/>
                    </a:lnTo>
                    <a:lnTo>
                      <a:pt x="1416" y="3336"/>
                    </a:lnTo>
                    <a:lnTo>
                      <a:pt x="1408" y="3326"/>
                    </a:lnTo>
                    <a:lnTo>
                      <a:pt x="1401" y="3317"/>
                    </a:lnTo>
                    <a:lnTo>
                      <a:pt x="1391" y="3307"/>
                    </a:lnTo>
                    <a:lnTo>
                      <a:pt x="1381" y="3299"/>
                    </a:lnTo>
                    <a:lnTo>
                      <a:pt x="1372" y="3292"/>
                    </a:lnTo>
                    <a:lnTo>
                      <a:pt x="1360" y="3286"/>
                    </a:lnTo>
                    <a:lnTo>
                      <a:pt x="1349" y="3282"/>
                    </a:lnTo>
                    <a:lnTo>
                      <a:pt x="1333" y="3280"/>
                    </a:lnTo>
                    <a:lnTo>
                      <a:pt x="1353" y="3280"/>
                    </a:lnTo>
                    <a:lnTo>
                      <a:pt x="1370" y="3282"/>
                    </a:lnTo>
                    <a:lnTo>
                      <a:pt x="1389" y="3288"/>
                    </a:lnTo>
                    <a:lnTo>
                      <a:pt x="1406" y="3295"/>
                    </a:lnTo>
                    <a:lnTo>
                      <a:pt x="1422" y="3307"/>
                    </a:lnTo>
                    <a:lnTo>
                      <a:pt x="1435" y="3320"/>
                    </a:lnTo>
                    <a:lnTo>
                      <a:pt x="1449" y="3334"/>
                    </a:lnTo>
                    <a:lnTo>
                      <a:pt x="1458" y="3351"/>
                    </a:lnTo>
                    <a:lnTo>
                      <a:pt x="1456" y="3355"/>
                    </a:lnTo>
                    <a:lnTo>
                      <a:pt x="1458" y="3359"/>
                    </a:lnTo>
                    <a:lnTo>
                      <a:pt x="1460" y="3363"/>
                    </a:lnTo>
                    <a:lnTo>
                      <a:pt x="1464" y="3365"/>
                    </a:lnTo>
                    <a:lnTo>
                      <a:pt x="1466" y="3366"/>
                    </a:lnTo>
                    <a:lnTo>
                      <a:pt x="1470" y="3368"/>
                    </a:lnTo>
                    <a:lnTo>
                      <a:pt x="1472" y="3372"/>
                    </a:lnTo>
                    <a:lnTo>
                      <a:pt x="1472" y="3376"/>
                    </a:lnTo>
                    <a:lnTo>
                      <a:pt x="1479" y="3401"/>
                    </a:lnTo>
                    <a:lnTo>
                      <a:pt x="1487" y="3426"/>
                    </a:lnTo>
                    <a:lnTo>
                      <a:pt x="1495" y="3451"/>
                    </a:lnTo>
                    <a:lnTo>
                      <a:pt x="1502" y="3476"/>
                    </a:lnTo>
                    <a:lnTo>
                      <a:pt x="1510" y="3501"/>
                    </a:lnTo>
                    <a:lnTo>
                      <a:pt x="1521" y="3524"/>
                    </a:lnTo>
                    <a:lnTo>
                      <a:pt x="1531" y="3547"/>
                    </a:lnTo>
                    <a:lnTo>
                      <a:pt x="1543" y="3570"/>
                    </a:lnTo>
                    <a:lnTo>
                      <a:pt x="1544" y="3580"/>
                    </a:lnTo>
                    <a:lnTo>
                      <a:pt x="1546" y="3587"/>
                    </a:lnTo>
                    <a:lnTo>
                      <a:pt x="1548" y="3595"/>
                    </a:lnTo>
                    <a:lnTo>
                      <a:pt x="1548" y="3605"/>
                    </a:lnTo>
                    <a:lnTo>
                      <a:pt x="1546" y="3612"/>
                    </a:lnTo>
                    <a:lnTo>
                      <a:pt x="1544" y="3622"/>
                    </a:lnTo>
                    <a:lnTo>
                      <a:pt x="1543" y="3629"/>
                    </a:lnTo>
                    <a:lnTo>
                      <a:pt x="1541" y="3637"/>
                    </a:lnTo>
                    <a:lnTo>
                      <a:pt x="1537" y="3641"/>
                    </a:lnTo>
                    <a:lnTo>
                      <a:pt x="1535" y="3645"/>
                    </a:lnTo>
                    <a:lnTo>
                      <a:pt x="1531" y="3649"/>
                    </a:lnTo>
                    <a:lnTo>
                      <a:pt x="1529" y="3653"/>
                    </a:lnTo>
                    <a:lnTo>
                      <a:pt x="1525" y="3656"/>
                    </a:lnTo>
                    <a:lnTo>
                      <a:pt x="1523" y="3658"/>
                    </a:lnTo>
                    <a:lnTo>
                      <a:pt x="1519" y="3660"/>
                    </a:lnTo>
                    <a:lnTo>
                      <a:pt x="1514" y="3660"/>
                    </a:lnTo>
                    <a:lnTo>
                      <a:pt x="1519" y="3651"/>
                    </a:lnTo>
                    <a:lnTo>
                      <a:pt x="1525" y="3639"/>
                    </a:lnTo>
                    <a:lnTo>
                      <a:pt x="1529" y="3629"/>
                    </a:lnTo>
                    <a:lnTo>
                      <a:pt x="1535" y="3618"/>
                    </a:lnTo>
                    <a:lnTo>
                      <a:pt x="1537" y="3606"/>
                    </a:lnTo>
                    <a:lnTo>
                      <a:pt x="1539" y="3595"/>
                    </a:lnTo>
                    <a:lnTo>
                      <a:pt x="1537" y="3581"/>
                    </a:lnTo>
                    <a:lnTo>
                      <a:pt x="1533" y="3570"/>
                    </a:lnTo>
                    <a:lnTo>
                      <a:pt x="1527" y="3568"/>
                    </a:lnTo>
                    <a:lnTo>
                      <a:pt x="1523" y="3564"/>
                    </a:lnTo>
                    <a:lnTo>
                      <a:pt x="1519" y="3558"/>
                    </a:lnTo>
                    <a:lnTo>
                      <a:pt x="1518" y="3555"/>
                    </a:lnTo>
                    <a:lnTo>
                      <a:pt x="1512" y="3543"/>
                    </a:lnTo>
                    <a:lnTo>
                      <a:pt x="1508" y="3532"/>
                    </a:lnTo>
                    <a:lnTo>
                      <a:pt x="1502" y="3522"/>
                    </a:lnTo>
                    <a:lnTo>
                      <a:pt x="1496" y="3516"/>
                    </a:lnTo>
                    <a:lnTo>
                      <a:pt x="1491" y="3516"/>
                    </a:lnTo>
                    <a:lnTo>
                      <a:pt x="1487" y="3516"/>
                    </a:lnTo>
                    <a:lnTo>
                      <a:pt x="1479" y="3518"/>
                    </a:lnTo>
                    <a:lnTo>
                      <a:pt x="1472" y="3522"/>
                    </a:lnTo>
                    <a:lnTo>
                      <a:pt x="1468" y="3526"/>
                    </a:lnTo>
                    <a:lnTo>
                      <a:pt x="1464" y="3532"/>
                    </a:lnTo>
                    <a:lnTo>
                      <a:pt x="1460" y="3535"/>
                    </a:lnTo>
                    <a:lnTo>
                      <a:pt x="1458" y="3541"/>
                    </a:lnTo>
                    <a:lnTo>
                      <a:pt x="1458" y="3551"/>
                    </a:lnTo>
                    <a:lnTo>
                      <a:pt x="1458" y="3562"/>
                    </a:lnTo>
                    <a:lnTo>
                      <a:pt x="1460" y="3574"/>
                    </a:lnTo>
                    <a:lnTo>
                      <a:pt x="1460" y="3585"/>
                    </a:lnTo>
                    <a:lnTo>
                      <a:pt x="1460" y="3597"/>
                    </a:lnTo>
                    <a:lnTo>
                      <a:pt x="1458" y="3608"/>
                    </a:lnTo>
                    <a:lnTo>
                      <a:pt x="1450" y="3618"/>
                    </a:lnTo>
                    <a:lnTo>
                      <a:pt x="1443" y="3626"/>
                    </a:lnTo>
                    <a:lnTo>
                      <a:pt x="1435" y="3633"/>
                    </a:lnTo>
                    <a:lnTo>
                      <a:pt x="1427" y="3643"/>
                    </a:lnTo>
                    <a:lnTo>
                      <a:pt x="1422" y="3653"/>
                    </a:lnTo>
                    <a:lnTo>
                      <a:pt x="1416" y="3662"/>
                    </a:lnTo>
                    <a:lnTo>
                      <a:pt x="1412" y="3672"/>
                    </a:lnTo>
                    <a:lnTo>
                      <a:pt x="1410" y="3683"/>
                    </a:lnTo>
                    <a:lnTo>
                      <a:pt x="1406" y="3685"/>
                    </a:lnTo>
                    <a:lnTo>
                      <a:pt x="1404" y="3687"/>
                    </a:lnTo>
                    <a:lnTo>
                      <a:pt x="1401" y="3687"/>
                    </a:lnTo>
                    <a:lnTo>
                      <a:pt x="1399" y="3687"/>
                    </a:lnTo>
                    <a:lnTo>
                      <a:pt x="1395" y="3687"/>
                    </a:lnTo>
                    <a:lnTo>
                      <a:pt x="1391" y="3689"/>
                    </a:lnTo>
                    <a:lnTo>
                      <a:pt x="1387" y="3689"/>
                    </a:lnTo>
                    <a:lnTo>
                      <a:pt x="1385" y="3689"/>
                    </a:lnTo>
                    <a:lnTo>
                      <a:pt x="1391" y="3679"/>
                    </a:lnTo>
                    <a:lnTo>
                      <a:pt x="1397" y="3668"/>
                    </a:lnTo>
                    <a:lnTo>
                      <a:pt x="1402" y="3656"/>
                    </a:lnTo>
                    <a:lnTo>
                      <a:pt x="1408" y="3645"/>
                    </a:lnTo>
                    <a:lnTo>
                      <a:pt x="1412" y="3633"/>
                    </a:lnTo>
                    <a:lnTo>
                      <a:pt x="1416" y="3622"/>
                    </a:lnTo>
                    <a:lnTo>
                      <a:pt x="1420" y="3608"/>
                    </a:lnTo>
                    <a:lnTo>
                      <a:pt x="1422" y="3597"/>
                    </a:lnTo>
                    <a:lnTo>
                      <a:pt x="1418" y="3572"/>
                    </a:lnTo>
                    <a:lnTo>
                      <a:pt x="1416" y="3547"/>
                    </a:lnTo>
                    <a:lnTo>
                      <a:pt x="1412" y="3522"/>
                    </a:lnTo>
                    <a:lnTo>
                      <a:pt x="1406" y="3497"/>
                    </a:lnTo>
                    <a:lnTo>
                      <a:pt x="1401" y="3474"/>
                    </a:lnTo>
                    <a:lnTo>
                      <a:pt x="1393" y="3451"/>
                    </a:lnTo>
                    <a:lnTo>
                      <a:pt x="1381" y="3428"/>
                    </a:lnTo>
                    <a:lnTo>
                      <a:pt x="1368" y="3407"/>
                    </a:lnTo>
                    <a:lnTo>
                      <a:pt x="1358" y="3390"/>
                    </a:lnTo>
                    <a:lnTo>
                      <a:pt x="1347" y="3374"/>
                    </a:lnTo>
                    <a:lnTo>
                      <a:pt x="1331" y="3359"/>
                    </a:lnTo>
                    <a:lnTo>
                      <a:pt x="1316" y="3345"/>
                    </a:lnTo>
                    <a:lnTo>
                      <a:pt x="1301" y="3334"/>
                    </a:lnTo>
                    <a:lnTo>
                      <a:pt x="1284" y="3324"/>
                    </a:lnTo>
                    <a:lnTo>
                      <a:pt x="1266" y="3315"/>
                    </a:lnTo>
                    <a:lnTo>
                      <a:pt x="1247" y="3307"/>
                    </a:lnTo>
                    <a:lnTo>
                      <a:pt x="1253" y="3303"/>
                    </a:lnTo>
                    <a:close/>
                    <a:moveTo>
                      <a:pt x="1270" y="3491"/>
                    </a:moveTo>
                    <a:lnTo>
                      <a:pt x="1274" y="3501"/>
                    </a:lnTo>
                    <a:lnTo>
                      <a:pt x="1278" y="3509"/>
                    </a:lnTo>
                    <a:lnTo>
                      <a:pt x="1285" y="3518"/>
                    </a:lnTo>
                    <a:lnTo>
                      <a:pt x="1293" y="3526"/>
                    </a:lnTo>
                    <a:lnTo>
                      <a:pt x="1301" y="3532"/>
                    </a:lnTo>
                    <a:lnTo>
                      <a:pt x="1307" y="3539"/>
                    </a:lnTo>
                    <a:lnTo>
                      <a:pt x="1312" y="3549"/>
                    </a:lnTo>
                    <a:lnTo>
                      <a:pt x="1316" y="3558"/>
                    </a:lnTo>
                    <a:lnTo>
                      <a:pt x="1318" y="3566"/>
                    </a:lnTo>
                    <a:lnTo>
                      <a:pt x="1318" y="3574"/>
                    </a:lnTo>
                    <a:lnTo>
                      <a:pt x="1318" y="3581"/>
                    </a:lnTo>
                    <a:lnTo>
                      <a:pt x="1316" y="3589"/>
                    </a:lnTo>
                    <a:lnTo>
                      <a:pt x="1312" y="3597"/>
                    </a:lnTo>
                    <a:lnTo>
                      <a:pt x="1308" y="3605"/>
                    </a:lnTo>
                    <a:lnTo>
                      <a:pt x="1305" y="3610"/>
                    </a:lnTo>
                    <a:lnTo>
                      <a:pt x="1299" y="3616"/>
                    </a:lnTo>
                    <a:lnTo>
                      <a:pt x="1293" y="3616"/>
                    </a:lnTo>
                    <a:lnTo>
                      <a:pt x="1287" y="3616"/>
                    </a:lnTo>
                    <a:lnTo>
                      <a:pt x="1284" y="3614"/>
                    </a:lnTo>
                    <a:lnTo>
                      <a:pt x="1280" y="3612"/>
                    </a:lnTo>
                    <a:lnTo>
                      <a:pt x="1276" y="3608"/>
                    </a:lnTo>
                    <a:lnTo>
                      <a:pt x="1274" y="3605"/>
                    </a:lnTo>
                    <a:lnTo>
                      <a:pt x="1272" y="3601"/>
                    </a:lnTo>
                    <a:lnTo>
                      <a:pt x="1270" y="3597"/>
                    </a:lnTo>
                    <a:lnTo>
                      <a:pt x="1274" y="3585"/>
                    </a:lnTo>
                    <a:lnTo>
                      <a:pt x="1276" y="3574"/>
                    </a:lnTo>
                    <a:lnTo>
                      <a:pt x="1276" y="3562"/>
                    </a:lnTo>
                    <a:lnTo>
                      <a:pt x="1274" y="3551"/>
                    </a:lnTo>
                    <a:lnTo>
                      <a:pt x="1272" y="3539"/>
                    </a:lnTo>
                    <a:lnTo>
                      <a:pt x="1266" y="3530"/>
                    </a:lnTo>
                    <a:lnTo>
                      <a:pt x="1262" y="3520"/>
                    </a:lnTo>
                    <a:lnTo>
                      <a:pt x="1255" y="3510"/>
                    </a:lnTo>
                    <a:lnTo>
                      <a:pt x="1255" y="3507"/>
                    </a:lnTo>
                    <a:lnTo>
                      <a:pt x="1255" y="3501"/>
                    </a:lnTo>
                    <a:lnTo>
                      <a:pt x="1255" y="3497"/>
                    </a:lnTo>
                    <a:lnTo>
                      <a:pt x="1257" y="3495"/>
                    </a:lnTo>
                    <a:lnTo>
                      <a:pt x="1259" y="3491"/>
                    </a:lnTo>
                    <a:lnTo>
                      <a:pt x="1262" y="3489"/>
                    </a:lnTo>
                    <a:lnTo>
                      <a:pt x="1266" y="3489"/>
                    </a:lnTo>
                    <a:lnTo>
                      <a:pt x="1270" y="3491"/>
                    </a:lnTo>
                    <a:close/>
                    <a:moveTo>
                      <a:pt x="898" y="3372"/>
                    </a:moveTo>
                    <a:lnTo>
                      <a:pt x="896" y="3380"/>
                    </a:lnTo>
                    <a:lnTo>
                      <a:pt x="896" y="3388"/>
                    </a:lnTo>
                    <a:lnTo>
                      <a:pt x="896" y="3393"/>
                    </a:lnTo>
                    <a:lnTo>
                      <a:pt x="900" y="3399"/>
                    </a:lnTo>
                    <a:lnTo>
                      <a:pt x="904" y="3405"/>
                    </a:lnTo>
                    <a:lnTo>
                      <a:pt x="907" y="3411"/>
                    </a:lnTo>
                    <a:lnTo>
                      <a:pt x="911" y="3416"/>
                    </a:lnTo>
                    <a:lnTo>
                      <a:pt x="915" y="3422"/>
                    </a:lnTo>
                    <a:lnTo>
                      <a:pt x="907" y="3416"/>
                    </a:lnTo>
                    <a:lnTo>
                      <a:pt x="900" y="3413"/>
                    </a:lnTo>
                    <a:lnTo>
                      <a:pt x="892" y="3409"/>
                    </a:lnTo>
                    <a:lnTo>
                      <a:pt x="884" y="3407"/>
                    </a:lnTo>
                    <a:lnTo>
                      <a:pt x="877" y="3403"/>
                    </a:lnTo>
                    <a:lnTo>
                      <a:pt x="869" y="3401"/>
                    </a:lnTo>
                    <a:lnTo>
                      <a:pt x="861" y="3399"/>
                    </a:lnTo>
                    <a:lnTo>
                      <a:pt x="852" y="3397"/>
                    </a:lnTo>
                    <a:lnTo>
                      <a:pt x="858" y="3393"/>
                    </a:lnTo>
                    <a:lnTo>
                      <a:pt x="863" y="3390"/>
                    </a:lnTo>
                    <a:lnTo>
                      <a:pt x="867" y="3386"/>
                    </a:lnTo>
                    <a:lnTo>
                      <a:pt x="873" y="3384"/>
                    </a:lnTo>
                    <a:lnTo>
                      <a:pt x="879" y="3380"/>
                    </a:lnTo>
                    <a:lnTo>
                      <a:pt x="886" y="3378"/>
                    </a:lnTo>
                    <a:lnTo>
                      <a:pt x="892" y="3374"/>
                    </a:lnTo>
                    <a:lnTo>
                      <a:pt x="898" y="3372"/>
                    </a:lnTo>
                    <a:close/>
                    <a:moveTo>
                      <a:pt x="1036" y="3501"/>
                    </a:moveTo>
                    <a:lnTo>
                      <a:pt x="1038" y="3509"/>
                    </a:lnTo>
                    <a:lnTo>
                      <a:pt x="1042" y="3516"/>
                    </a:lnTo>
                    <a:lnTo>
                      <a:pt x="1046" y="3524"/>
                    </a:lnTo>
                    <a:lnTo>
                      <a:pt x="1049" y="3532"/>
                    </a:lnTo>
                    <a:lnTo>
                      <a:pt x="1055" y="3539"/>
                    </a:lnTo>
                    <a:lnTo>
                      <a:pt x="1061" y="3545"/>
                    </a:lnTo>
                    <a:lnTo>
                      <a:pt x="1067" y="3551"/>
                    </a:lnTo>
                    <a:lnTo>
                      <a:pt x="1074" y="3555"/>
                    </a:lnTo>
                    <a:lnTo>
                      <a:pt x="1082" y="3558"/>
                    </a:lnTo>
                    <a:lnTo>
                      <a:pt x="1092" y="3557"/>
                    </a:lnTo>
                    <a:lnTo>
                      <a:pt x="1097" y="3555"/>
                    </a:lnTo>
                    <a:lnTo>
                      <a:pt x="1105" y="3549"/>
                    </a:lnTo>
                    <a:lnTo>
                      <a:pt x="1111" y="3543"/>
                    </a:lnTo>
                    <a:lnTo>
                      <a:pt x="1117" y="3535"/>
                    </a:lnTo>
                    <a:lnTo>
                      <a:pt x="1120" y="3530"/>
                    </a:lnTo>
                    <a:lnTo>
                      <a:pt x="1126" y="3522"/>
                    </a:lnTo>
                    <a:lnTo>
                      <a:pt x="1128" y="3510"/>
                    </a:lnTo>
                    <a:lnTo>
                      <a:pt x="1126" y="3501"/>
                    </a:lnTo>
                    <a:lnTo>
                      <a:pt x="1120" y="3491"/>
                    </a:lnTo>
                    <a:lnTo>
                      <a:pt x="1115" y="3482"/>
                    </a:lnTo>
                    <a:lnTo>
                      <a:pt x="1107" y="3474"/>
                    </a:lnTo>
                    <a:lnTo>
                      <a:pt x="1099" y="3464"/>
                    </a:lnTo>
                    <a:lnTo>
                      <a:pt x="1094" y="3455"/>
                    </a:lnTo>
                    <a:lnTo>
                      <a:pt x="1090" y="3443"/>
                    </a:lnTo>
                    <a:lnTo>
                      <a:pt x="1086" y="3434"/>
                    </a:lnTo>
                    <a:lnTo>
                      <a:pt x="1082" y="3426"/>
                    </a:lnTo>
                    <a:lnTo>
                      <a:pt x="1076" y="3418"/>
                    </a:lnTo>
                    <a:lnTo>
                      <a:pt x="1071" y="3413"/>
                    </a:lnTo>
                    <a:lnTo>
                      <a:pt x="1057" y="3401"/>
                    </a:lnTo>
                    <a:lnTo>
                      <a:pt x="1042" y="3393"/>
                    </a:lnTo>
                    <a:lnTo>
                      <a:pt x="1026" y="3386"/>
                    </a:lnTo>
                    <a:lnTo>
                      <a:pt x="1009" y="3380"/>
                    </a:lnTo>
                    <a:lnTo>
                      <a:pt x="994" y="3370"/>
                    </a:lnTo>
                    <a:lnTo>
                      <a:pt x="980" y="3357"/>
                    </a:lnTo>
                    <a:lnTo>
                      <a:pt x="994" y="3353"/>
                    </a:lnTo>
                    <a:lnTo>
                      <a:pt x="1009" y="3353"/>
                    </a:lnTo>
                    <a:lnTo>
                      <a:pt x="1023" y="3357"/>
                    </a:lnTo>
                    <a:lnTo>
                      <a:pt x="1036" y="3363"/>
                    </a:lnTo>
                    <a:lnTo>
                      <a:pt x="1049" y="3368"/>
                    </a:lnTo>
                    <a:lnTo>
                      <a:pt x="1063" y="3374"/>
                    </a:lnTo>
                    <a:lnTo>
                      <a:pt x="1074" y="3382"/>
                    </a:lnTo>
                    <a:lnTo>
                      <a:pt x="1088" y="3386"/>
                    </a:lnTo>
                    <a:lnTo>
                      <a:pt x="1103" y="3393"/>
                    </a:lnTo>
                    <a:lnTo>
                      <a:pt x="1117" y="3403"/>
                    </a:lnTo>
                    <a:lnTo>
                      <a:pt x="1132" y="3414"/>
                    </a:lnTo>
                    <a:lnTo>
                      <a:pt x="1143" y="3426"/>
                    </a:lnTo>
                    <a:lnTo>
                      <a:pt x="1155" y="3439"/>
                    </a:lnTo>
                    <a:lnTo>
                      <a:pt x="1165" y="3453"/>
                    </a:lnTo>
                    <a:lnTo>
                      <a:pt x="1172" y="3468"/>
                    </a:lnTo>
                    <a:lnTo>
                      <a:pt x="1176" y="3484"/>
                    </a:lnTo>
                    <a:lnTo>
                      <a:pt x="1172" y="3507"/>
                    </a:lnTo>
                    <a:lnTo>
                      <a:pt x="1172" y="3528"/>
                    </a:lnTo>
                    <a:lnTo>
                      <a:pt x="1172" y="3549"/>
                    </a:lnTo>
                    <a:lnTo>
                      <a:pt x="1176" y="3570"/>
                    </a:lnTo>
                    <a:lnTo>
                      <a:pt x="1182" y="3591"/>
                    </a:lnTo>
                    <a:lnTo>
                      <a:pt x="1188" y="3610"/>
                    </a:lnTo>
                    <a:lnTo>
                      <a:pt x="1197" y="3629"/>
                    </a:lnTo>
                    <a:lnTo>
                      <a:pt x="1207" y="3649"/>
                    </a:lnTo>
                    <a:lnTo>
                      <a:pt x="1207" y="3660"/>
                    </a:lnTo>
                    <a:lnTo>
                      <a:pt x="1205" y="3672"/>
                    </a:lnTo>
                    <a:lnTo>
                      <a:pt x="1203" y="3683"/>
                    </a:lnTo>
                    <a:lnTo>
                      <a:pt x="1201" y="3695"/>
                    </a:lnTo>
                    <a:lnTo>
                      <a:pt x="1197" y="3706"/>
                    </a:lnTo>
                    <a:lnTo>
                      <a:pt x="1193" y="3716"/>
                    </a:lnTo>
                    <a:lnTo>
                      <a:pt x="1186" y="3725"/>
                    </a:lnTo>
                    <a:lnTo>
                      <a:pt x="1178" y="3735"/>
                    </a:lnTo>
                    <a:lnTo>
                      <a:pt x="1182" y="3718"/>
                    </a:lnTo>
                    <a:lnTo>
                      <a:pt x="1182" y="3702"/>
                    </a:lnTo>
                    <a:lnTo>
                      <a:pt x="1180" y="3685"/>
                    </a:lnTo>
                    <a:lnTo>
                      <a:pt x="1176" y="3670"/>
                    </a:lnTo>
                    <a:lnTo>
                      <a:pt x="1170" y="3654"/>
                    </a:lnTo>
                    <a:lnTo>
                      <a:pt x="1163" y="3637"/>
                    </a:lnTo>
                    <a:lnTo>
                      <a:pt x="1155" y="3624"/>
                    </a:lnTo>
                    <a:lnTo>
                      <a:pt x="1145" y="3608"/>
                    </a:lnTo>
                    <a:lnTo>
                      <a:pt x="1140" y="3608"/>
                    </a:lnTo>
                    <a:lnTo>
                      <a:pt x="1134" y="3606"/>
                    </a:lnTo>
                    <a:lnTo>
                      <a:pt x="1128" y="3608"/>
                    </a:lnTo>
                    <a:lnTo>
                      <a:pt x="1122" y="3608"/>
                    </a:lnTo>
                    <a:lnTo>
                      <a:pt x="1117" y="3610"/>
                    </a:lnTo>
                    <a:lnTo>
                      <a:pt x="1111" y="3614"/>
                    </a:lnTo>
                    <a:lnTo>
                      <a:pt x="1107" y="3618"/>
                    </a:lnTo>
                    <a:lnTo>
                      <a:pt x="1103" y="3622"/>
                    </a:lnTo>
                    <a:lnTo>
                      <a:pt x="1099" y="3629"/>
                    </a:lnTo>
                    <a:lnTo>
                      <a:pt x="1097" y="3637"/>
                    </a:lnTo>
                    <a:lnTo>
                      <a:pt x="1099" y="3643"/>
                    </a:lnTo>
                    <a:lnTo>
                      <a:pt x="1101" y="3651"/>
                    </a:lnTo>
                    <a:lnTo>
                      <a:pt x="1103" y="3656"/>
                    </a:lnTo>
                    <a:lnTo>
                      <a:pt x="1105" y="3664"/>
                    </a:lnTo>
                    <a:lnTo>
                      <a:pt x="1105" y="3672"/>
                    </a:lnTo>
                    <a:lnTo>
                      <a:pt x="1103" y="3679"/>
                    </a:lnTo>
                    <a:lnTo>
                      <a:pt x="1097" y="3687"/>
                    </a:lnTo>
                    <a:lnTo>
                      <a:pt x="1092" y="3697"/>
                    </a:lnTo>
                    <a:lnTo>
                      <a:pt x="1086" y="3706"/>
                    </a:lnTo>
                    <a:lnTo>
                      <a:pt x="1080" y="3716"/>
                    </a:lnTo>
                    <a:lnTo>
                      <a:pt x="1078" y="3727"/>
                    </a:lnTo>
                    <a:lnTo>
                      <a:pt x="1076" y="3737"/>
                    </a:lnTo>
                    <a:lnTo>
                      <a:pt x="1078" y="3748"/>
                    </a:lnTo>
                    <a:lnTo>
                      <a:pt x="1084" y="3758"/>
                    </a:lnTo>
                    <a:lnTo>
                      <a:pt x="1084" y="3766"/>
                    </a:lnTo>
                    <a:lnTo>
                      <a:pt x="1040" y="3785"/>
                    </a:lnTo>
                    <a:lnTo>
                      <a:pt x="1046" y="3764"/>
                    </a:lnTo>
                    <a:lnTo>
                      <a:pt x="1051" y="3741"/>
                    </a:lnTo>
                    <a:lnTo>
                      <a:pt x="1055" y="3720"/>
                    </a:lnTo>
                    <a:lnTo>
                      <a:pt x="1057" y="3697"/>
                    </a:lnTo>
                    <a:lnTo>
                      <a:pt x="1057" y="3676"/>
                    </a:lnTo>
                    <a:lnTo>
                      <a:pt x="1053" y="3654"/>
                    </a:lnTo>
                    <a:lnTo>
                      <a:pt x="1046" y="3633"/>
                    </a:lnTo>
                    <a:lnTo>
                      <a:pt x="1036" y="3612"/>
                    </a:lnTo>
                    <a:lnTo>
                      <a:pt x="1026" y="3591"/>
                    </a:lnTo>
                    <a:lnTo>
                      <a:pt x="1015" y="3570"/>
                    </a:lnTo>
                    <a:lnTo>
                      <a:pt x="1001" y="3549"/>
                    </a:lnTo>
                    <a:lnTo>
                      <a:pt x="988" y="3530"/>
                    </a:lnTo>
                    <a:lnTo>
                      <a:pt x="975" y="3510"/>
                    </a:lnTo>
                    <a:lnTo>
                      <a:pt x="961" y="3491"/>
                    </a:lnTo>
                    <a:lnTo>
                      <a:pt x="950" y="3470"/>
                    </a:lnTo>
                    <a:lnTo>
                      <a:pt x="942" y="3447"/>
                    </a:lnTo>
                    <a:lnTo>
                      <a:pt x="934" y="3439"/>
                    </a:lnTo>
                    <a:lnTo>
                      <a:pt x="948" y="3447"/>
                    </a:lnTo>
                    <a:lnTo>
                      <a:pt x="961" y="3453"/>
                    </a:lnTo>
                    <a:lnTo>
                      <a:pt x="977" y="3457"/>
                    </a:lnTo>
                    <a:lnTo>
                      <a:pt x="990" y="3462"/>
                    </a:lnTo>
                    <a:lnTo>
                      <a:pt x="1003" y="3470"/>
                    </a:lnTo>
                    <a:lnTo>
                      <a:pt x="1017" y="3478"/>
                    </a:lnTo>
                    <a:lnTo>
                      <a:pt x="1026" y="3489"/>
                    </a:lnTo>
                    <a:lnTo>
                      <a:pt x="1036" y="3501"/>
                    </a:lnTo>
                    <a:close/>
                    <a:moveTo>
                      <a:pt x="223" y="3981"/>
                    </a:moveTo>
                    <a:lnTo>
                      <a:pt x="228" y="3967"/>
                    </a:lnTo>
                    <a:lnTo>
                      <a:pt x="236" y="3954"/>
                    </a:lnTo>
                    <a:lnTo>
                      <a:pt x="242" y="3939"/>
                    </a:lnTo>
                    <a:lnTo>
                      <a:pt x="249" y="3925"/>
                    </a:lnTo>
                    <a:lnTo>
                      <a:pt x="257" y="3912"/>
                    </a:lnTo>
                    <a:lnTo>
                      <a:pt x="265" y="3898"/>
                    </a:lnTo>
                    <a:lnTo>
                      <a:pt x="272" y="3887"/>
                    </a:lnTo>
                    <a:lnTo>
                      <a:pt x="282" y="3873"/>
                    </a:lnTo>
                    <a:lnTo>
                      <a:pt x="297" y="3864"/>
                    </a:lnTo>
                    <a:lnTo>
                      <a:pt x="315" y="3854"/>
                    </a:lnTo>
                    <a:lnTo>
                      <a:pt x="332" y="3846"/>
                    </a:lnTo>
                    <a:lnTo>
                      <a:pt x="349" y="3837"/>
                    </a:lnTo>
                    <a:lnTo>
                      <a:pt x="366" y="3829"/>
                    </a:lnTo>
                    <a:lnTo>
                      <a:pt x="384" y="3821"/>
                    </a:lnTo>
                    <a:lnTo>
                      <a:pt x="403" y="3816"/>
                    </a:lnTo>
                    <a:lnTo>
                      <a:pt x="420" y="3808"/>
                    </a:lnTo>
                    <a:lnTo>
                      <a:pt x="439" y="3806"/>
                    </a:lnTo>
                    <a:lnTo>
                      <a:pt x="457" y="3806"/>
                    </a:lnTo>
                    <a:lnTo>
                      <a:pt x="474" y="3810"/>
                    </a:lnTo>
                    <a:lnTo>
                      <a:pt x="489" y="3814"/>
                    </a:lnTo>
                    <a:lnTo>
                      <a:pt x="507" y="3820"/>
                    </a:lnTo>
                    <a:lnTo>
                      <a:pt x="522" y="3827"/>
                    </a:lnTo>
                    <a:lnTo>
                      <a:pt x="537" y="3837"/>
                    </a:lnTo>
                    <a:lnTo>
                      <a:pt x="553" y="3846"/>
                    </a:lnTo>
                    <a:lnTo>
                      <a:pt x="581" y="3869"/>
                    </a:lnTo>
                    <a:lnTo>
                      <a:pt x="608" y="3896"/>
                    </a:lnTo>
                    <a:lnTo>
                      <a:pt x="631" y="3925"/>
                    </a:lnTo>
                    <a:lnTo>
                      <a:pt x="654" y="3954"/>
                    </a:lnTo>
                    <a:lnTo>
                      <a:pt x="662" y="3962"/>
                    </a:lnTo>
                    <a:lnTo>
                      <a:pt x="670" y="3969"/>
                    </a:lnTo>
                    <a:lnTo>
                      <a:pt x="677" y="3975"/>
                    </a:lnTo>
                    <a:lnTo>
                      <a:pt x="685" y="3979"/>
                    </a:lnTo>
                    <a:lnTo>
                      <a:pt x="702" y="3987"/>
                    </a:lnTo>
                    <a:lnTo>
                      <a:pt x="719" y="3990"/>
                    </a:lnTo>
                    <a:lnTo>
                      <a:pt x="739" y="3992"/>
                    </a:lnTo>
                    <a:lnTo>
                      <a:pt x="758" y="3996"/>
                    </a:lnTo>
                    <a:lnTo>
                      <a:pt x="777" y="3998"/>
                    </a:lnTo>
                    <a:lnTo>
                      <a:pt x="794" y="4004"/>
                    </a:lnTo>
                    <a:lnTo>
                      <a:pt x="792" y="4004"/>
                    </a:lnTo>
                    <a:lnTo>
                      <a:pt x="792" y="4006"/>
                    </a:lnTo>
                    <a:lnTo>
                      <a:pt x="792" y="4008"/>
                    </a:lnTo>
                    <a:lnTo>
                      <a:pt x="790" y="4008"/>
                    </a:lnTo>
                    <a:lnTo>
                      <a:pt x="790" y="4010"/>
                    </a:lnTo>
                    <a:lnTo>
                      <a:pt x="789" y="4011"/>
                    </a:lnTo>
                    <a:lnTo>
                      <a:pt x="789" y="4013"/>
                    </a:lnTo>
                    <a:lnTo>
                      <a:pt x="787" y="4013"/>
                    </a:lnTo>
                    <a:lnTo>
                      <a:pt x="789" y="4015"/>
                    </a:lnTo>
                    <a:lnTo>
                      <a:pt x="789" y="4015"/>
                    </a:lnTo>
                    <a:lnTo>
                      <a:pt x="790" y="4015"/>
                    </a:lnTo>
                    <a:lnTo>
                      <a:pt x="792" y="4015"/>
                    </a:lnTo>
                    <a:lnTo>
                      <a:pt x="794" y="4015"/>
                    </a:lnTo>
                    <a:lnTo>
                      <a:pt x="794" y="4015"/>
                    </a:lnTo>
                    <a:lnTo>
                      <a:pt x="796" y="4015"/>
                    </a:lnTo>
                    <a:lnTo>
                      <a:pt x="798" y="4013"/>
                    </a:lnTo>
                    <a:lnTo>
                      <a:pt x="800" y="4011"/>
                    </a:lnTo>
                    <a:lnTo>
                      <a:pt x="800" y="4010"/>
                    </a:lnTo>
                    <a:lnTo>
                      <a:pt x="802" y="4010"/>
                    </a:lnTo>
                    <a:lnTo>
                      <a:pt x="804" y="4010"/>
                    </a:lnTo>
                    <a:lnTo>
                      <a:pt x="804" y="4011"/>
                    </a:lnTo>
                    <a:lnTo>
                      <a:pt x="806" y="4011"/>
                    </a:lnTo>
                    <a:lnTo>
                      <a:pt x="808" y="4013"/>
                    </a:lnTo>
                    <a:lnTo>
                      <a:pt x="810" y="4013"/>
                    </a:lnTo>
                    <a:lnTo>
                      <a:pt x="806" y="4023"/>
                    </a:lnTo>
                    <a:lnTo>
                      <a:pt x="800" y="4031"/>
                    </a:lnTo>
                    <a:lnTo>
                      <a:pt x="794" y="4040"/>
                    </a:lnTo>
                    <a:lnTo>
                      <a:pt x="787" y="4048"/>
                    </a:lnTo>
                    <a:lnTo>
                      <a:pt x="779" y="4058"/>
                    </a:lnTo>
                    <a:lnTo>
                      <a:pt x="771" y="4065"/>
                    </a:lnTo>
                    <a:lnTo>
                      <a:pt x="764" y="4071"/>
                    </a:lnTo>
                    <a:lnTo>
                      <a:pt x="756" y="4079"/>
                    </a:lnTo>
                    <a:lnTo>
                      <a:pt x="754" y="4086"/>
                    </a:lnTo>
                    <a:lnTo>
                      <a:pt x="750" y="4096"/>
                    </a:lnTo>
                    <a:lnTo>
                      <a:pt x="744" y="4104"/>
                    </a:lnTo>
                    <a:lnTo>
                      <a:pt x="739" y="4111"/>
                    </a:lnTo>
                    <a:lnTo>
                      <a:pt x="733" y="4119"/>
                    </a:lnTo>
                    <a:lnTo>
                      <a:pt x="727" y="4127"/>
                    </a:lnTo>
                    <a:lnTo>
                      <a:pt x="725" y="4136"/>
                    </a:lnTo>
                    <a:lnTo>
                      <a:pt x="727" y="4146"/>
                    </a:lnTo>
                    <a:lnTo>
                      <a:pt x="729" y="4157"/>
                    </a:lnTo>
                    <a:lnTo>
                      <a:pt x="731" y="4167"/>
                    </a:lnTo>
                    <a:lnTo>
                      <a:pt x="731" y="4177"/>
                    </a:lnTo>
                    <a:lnTo>
                      <a:pt x="731" y="4188"/>
                    </a:lnTo>
                    <a:lnTo>
                      <a:pt x="727" y="4207"/>
                    </a:lnTo>
                    <a:lnTo>
                      <a:pt x="719" y="4225"/>
                    </a:lnTo>
                    <a:lnTo>
                      <a:pt x="710" y="4242"/>
                    </a:lnTo>
                    <a:lnTo>
                      <a:pt x="698" y="4257"/>
                    </a:lnTo>
                    <a:lnTo>
                      <a:pt x="687" y="4273"/>
                    </a:lnTo>
                    <a:lnTo>
                      <a:pt x="672" y="4286"/>
                    </a:lnTo>
                    <a:lnTo>
                      <a:pt x="672" y="4273"/>
                    </a:lnTo>
                    <a:lnTo>
                      <a:pt x="670" y="4261"/>
                    </a:lnTo>
                    <a:lnTo>
                      <a:pt x="668" y="4248"/>
                    </a:lnTo>
                    <a:lnTo>
                      <a:pt x="664" y="4236"/>
                    </a:lnTo>
                    <a:lnTo>
                      <a:pt x="660" y="4225"/>
                    </a:lnTo>
                    <a:lnTo>
                      <a:pt x="654" y="4215"/>
                    </a:lnTo>
                    <a:lnTo>
                      <a:pt x="648" y="4205"/>
                    </a:lnTo>
                    <a:lnTo>
                      <a:pt x="641" y="4196"/>
                    </a:lnTo>
                    <a:lnTo>
                      <a:pt x="633" y="4198"/>
                    </a:lnTo>
                    <a:lnTo>
                      <a:pt x="625" y="4198"/>
                    </a:lnTo>
                    <a:lnTo>
                      <a:pt x="620" y="4196"/>
                    </a:lnTo>
                    <a:lnTo>
                      <a:pt x="614" y="4192"/>
                    </a:lnTo>
                    <a:lnTo>
                      <a:pt x="602" y="4182"/>
                    </a:lnTo>
                    <a:lnTo>
                      <a:pt x="593" y="4173"/>
                    </a:lnTo>
                    <a:lnTo>
                      <a:pt x="583" y="4163"/>
                    </a:lnTo>
                    <a:lnTo>
                      <a:pt x="576" y="4159"/>
                    </a:lnTo>
                    <a:lnTo>
                      <a:pt x="570" y="4159"/>
                    </a:lnTo>
                    <a:lnTo>
                      <a:pt x="564" y="4161"/>
                    </a:lnTo>
                    <a:lnTo>
                      <a:pt x="560" y="4165"/>
                    </a:lnTo>
                    <a:lnTo>
                      <a:pt x="554" y="4173"/>
                    </a:lnTo>
                    <a:lnTo>
                      <a:pt x="554" y="4178"/>
                    </a:lnTo>
                    <a:lnTo>
                      <a:pt x="554" y="4186"/>
                    </a:lnTo>
                    <a:lnTo>
                      <a:pt x="556" y="4192"/>
                    </a:lnTo>
                    <a:lnTo>
                      <a:pt x="560" y="4198"/>
                    </a:lnTo>
                    <a:lnTo>
                      <a:pt x="564" y="4203"/>
                    </a:lnTo>
                    <a:lnTo>
                      <a:pt x="570" y="4209"/>
                    </a:lnTo>
                    <a:lnTo>
                      <a:pt x="574" y="4213"/>
                    </a:lnTo>
                    <a:lnTo>
                      <a:pt x="581" y="4217"/>
                    </a:lnTo>
                    <a:lnTo>
                      <a:pt x="587" y="4217"/>
                    </a:lnTo>
                    <a:lnTo>
                      <a:pt x="593" y="4221"/>
                    </a:lnTo>
                    <a:lnTo>
                      <a:pt x="599" y="4225"/>
                    </a:lnTo>
                    <a:lnTo>
                      <a:pt x="602" y="4228"/>
                    </a:lnTo>
                    <a:lnTo>
                      <a:pt x="608" y="4234"/>
                    </a:lnTo>
                    <a:lnTo>
                      <a:pt x="612" y="4238"/>
                    </a:lnTo>
                    <a:lnTo>
                      <a:pt x="614" y="4246"/>
                    </a:lnTo>
                    <a:lnTo>
                      <a:pt x="616" y="4251"/>
                    </a:lnTo>
                    <a:lnTo>
                      <a:pt x="616" y="4257"/>
                    </a:lnTo>
                    <a:lnTo>
                      <a:pt x="618" y="4263"/>
                    </a:lnTo>
                    <a:lnTo>
                      <a:pt x="618" y="4269"/>
                    </a:lnTo>
                    <a:lnTo>
                      <a:pt x="622" y="4274"/>
                    </a:lnTo>
                    <a:lnTo>
                      <a:pt x="624" y="4280"/>
                    </a:lnTo>
                    <a:lnTo>
                      <a:pt x="627" y="4286"/>
                    </a:lnTo>
                    <a:lnTo>
                      <a:pt x="631" y="4290"/>
                    </a:lnTo>
                    <a:lnTo>
                      <a:pt x="635" y="4296"/>
                    </a:lnTo>
                    <a:lnTo>
                      <a:pt x="639" y="4297"/>
                    </a:lnTo>
                    <a:lnTo>
                      <a:pt x="641" y="4299"/>
                    </a:lnTo>
                    <a:lnTo>
                      <a:pt x="645" y="4299"/>
                    </a:lnTo>
                    <a:lnTo>
                      <a:pt x="648" y="4301"/>
                    </a:lnTo>
                    <a:lnTo>
                      <a:pt x="652" y="4301"/>
                    </a:lnTo>
                    <a:lnTo>
                      <a:pt x="656" y="4301"/>
                    </a:lnTo>
                    <a:lnTo>
                      <a:pt x="660" y="4299"/>
                    </a:lnTo>
                    <a:lnTo>
                      <a:pt x="662" y="4299"/>
                    </a:lnTo>
                    <a:lnTo>
                      <a:pt x="660" y="4303"/>
                    </a:lnTo>
                    <a:lnTo>
                      <a:pt x="656" y="4309"/>
                    </a:lnTo>
                    <a:lnTo>
                      <a:pt x="654" y="4315"/>
                    </a:lnTo>
                    <a:lnTo>
                      <a:pt x="652" y="4319"/>
                    </a:lnTo>
                    <a:lnTo>
                      <a:pt x="650" y="4324"/>
                    </a:lnTo>
                    <a:lnTo>
                      <a:pt x="648" y="4330"/>
                    </a:lnTo>
                    <a:lnTo>
                      <a:pt x="647" y="4336"/>
                    </a:lnTo>
                    <a:lnTo>
                      <a:pt x="645" y="4342"/>
                    </a:lnTo>
                    <a:lnTo>
                      <a:pt x="639" y="4332"/>
                    </a:lnTo>
                    <a:lnTo>
                      <a:pt x="631" y="4324"/>
                    </a:lnTo>
                    <a:lnTo>
                      <a:pt x="624" y="4317"/>
                    </a:lnTo>
                    <a:lnTo>
                      <a:pt x="614" y="4309"/>
                    </a:lnTo>
                    <a:lnTo>
                      <a:pt x="606" y="4303"/>
                    </a:lnTo>
                    <a:lnTo>
                      <a:pt x="595" y="4297"/>
                    </a:lnTo>
                    <a:lnTo>
                      <a:pt x="585" y="4294"/>
                    </a:lnTo>
                    <a:lnTo>
                      <a:pt x="574" y="4294"/>
                    </a:lnTo>
                    <a:lnTo>
                      <a:pt x="564" y="4292"/>
                    </a:lnTo>
                    <a:lnTo>
                      <a:pt x="554" y="4292"/>
                    </a:lnTo>
                    <a:lnTo>
                      <a:pt x="545" y="4294"/>
                    </a:lnTo>
                    <a:lnTo>
                      <a:pt x="535" y="4296"/>
                    </a:lnTo>
                    <a:lnTo>
                      <a:pt x="528" y="4297"/>
                    </a:lnTo>
                    <a:lnTo>
                      <a:pt x="520" y="4301"/>
                    </a:lnTo>
                    <a:lnTo>
                      <a:pt x="510" y="4305"/>
                    </a:lnTo>
                    <a:lnTo>
                      <a:pt x="503" y="4311"/>
                    </a:lnTo>
                    <a:lnTo>
                      <a:pt x="493" y="4321"/>
                    </a:lnTo>
                    <a:lnTo>
                      <a:pt x="483" y="4332"/>
                    </a:lnTo>
                    <a:lnTo>
                      <a:pt x="476" y="4345"/>
                    </a:lnTo>
                    <a:lnTo>
                      <a:pt x="470" y="4357"/>
                    </a:lnTo>
                    <a:lnTo>
                      <a:pt x="464" y="4370"/>
                    </a:lnTo>
                    <a:lnTo>
                      <a:pt x="460" y="4384"/>
                    </a:lnTo>
                    <a:lnTo>
                      <a:pt x="459" y="4397"/>
                    </a:lnTo>
                    <a:lnTo>
                      <a:pt x="459" y="4413"/>
                    </a:lnTo>
                    <a:lnTo>
                      <a:pt x="462" y="4424"/>
                    </a:lnTo>
                    <a:lnTo>
                      <a:pt x="466" y="4434"/>
                    </a:lnTo>
                    <a:lnTo>
                      <a:pt x="472" y="4443"/>
                    </a:lnTo>
                    <a:lnTo>
                      <a:pt x="478" y="4453"/>
                    </a:lnTo>
                    <a:lnTo>
                      <a:pt x="483" y="4461"/>
                    </a:lnTo>
                    <a:lnTo>
                      <a:pt x="489" y="4468"/>
                    </a:lnTo>
                    <a:lnTo>
                      <a:pt x="497" y="4478"/>
                    </a:lnTo>
                    <a:lnTo>
                      <a:pt x="507" y="4486"/>
                    </a:lnTo>
                    <a:lnTo>
                      <a:pt x="487" y="4503"/>
                    </a:lnTo>
                    <a:lnTo>
                      <a:pt x="468" y="4520"/>
                    </a:lnTo>
                    <a:lnTo>
                      <a:pt x="447" y="4537"/>
                    </a:lnTo>
                    <a:lnTo>
                      <a:pt x="424" y="4553"/>
                    </a:lnTo>
                    <a:lnTo>
                      <a:pt x="413" y="4559"/>
                    </a:lnTo>
                    <a:lnTo>
                      <a:pt x="401" y="4564"/>
                    </a:lnTo>
                    <a:lnTo>
                      <a:pt x="389" y="4568"/>
                    </a:lnTo>
                    <a:lnTo>
                      <a:pt x="376" y="4570"/>
                    </a:lnTo>
                    <a:lnTo>
                      <a:pt x="365" y="4570"/>
                    </a:lnTo>
                    <a:lnTo>
                      <a:pt x="351" y="4570"/>
                    </a:lnTo>
                    <a:lnTo>
                      <a:pt x="338" y="4566"/>
                    </a:lnTo>
                    <a:lnTo>
                      <a:pt x="324" y="4560"/>
                    </a:lnTo>
                    <a:lnTo>
                      <a:pt x="311" y="4560"/>
                    </a:lnTo>
                    <a:lnTo>
                      <a:pt x="299" y="4555"/>
                    </a:lnTo>
                    <a:lnTo>
                      <a:pt x="290" y="4549"/>
                    </a:lnTo>
                    <a:lnTo>
                      <a:pt x="280" y="4539"/>
                    </a:lnTo>
                    <a:lnTo>
                      <a:pt x="272" y="4530"/>
                    </a:lnTo>
                    <a:lnTo>
                      <a:pt x="265" y="4518"/>
                    </a:lnTo>
                    <a:lnTo>
                      <a:pt x="257" y="4509"/>
                    </a:lnTo>
                    <a:lnTo>
                      <a:pt x="251" y="4499"/>
                    </a:lnTo>
                    <a:lnTo>
                      <a:pt x="246" y="4486"/>
                    </a:lnTo>
                    <a:lnTo>
                      <a:pt x="238" y="4474"/>
                    </a:lnTo>
                    <a:lnTo>
                      <a:pt x="232" y="4463"/>
                    </a:lnTo>
                    <a:lnTo>
                      <a:pt x="226" y="4449"/>
                    </a:lnTo>
                    <a:lnTo>
                      <a:pt x="221" y="4438"/>
                    </a:lnTo>
                    <a:lnTo>
                      <a:pt x="215" y="4424"/>
                    </a:lnTo>
                    <a:lnTo>
                      <a:pt x="213" y="4411"/>
                    </a:lnTo>
                    <a:lnTo>
                      <a:pt x="211" y="4395"/>
                    </a:lnTo>
                    <a:lnTo>
                      <a:pt x="221" y="4399"/>
                    </a:lnTo>
                    <a:lnTo>
                      <a:pt x="228" y="4401"/>
                    </a:lnTo>
                    <a:lnTo>
                      <a:pt x="238" y="4401"/>
                    </a:lnTo>
                    <a:lnTo>
                      <a:pt x="246" y="4401"/>
                    </a:lnTo>
                    <a:lnTo>
                      <a:pt x="253" y="4399"/>
                    </a:lnTo>
                    <a:lnTo>
                      <a:pt x="263" y="4399"/>
                    </a:lnTo>
                    <a:lnTo>
                      <a:pt x="271" y="4399"/>
                    </a:lnTo>
                    <a:lnTo>
                      <a:pt x="280" y="4401"/>
                    </a:lnTo>
                    <a:lnTo>
                      <a:pt x="290" y="4401"/>
                    </a:lnTo>
                    <a:lnTo>
                      <a:pt x="301" y="4399"/>
                    </a:lnTo>
                    <a:lnTo>
                      <a:pt x="309" y="4395"/>
                    </a:lnTo>
                    <a:lnTo>
                      <a:pt x="318" y="4392"/>
                    </a:lnTo>
                    <a:lnTo>
                      <a:pt x="332" y="4380"/>
                    </a:lnTo>
                    <a:lnTo>
                      <a:pt x="345" y="4367"/>
                    </a:lnTo>
                    <a:lnTo>
                      <a:pt x="355" y="4351"/>
                    </a:lnTo>
                    <a:lnTo>
                      <a:pt x="365" y="4334"/>
                    </a:lnTo>
                    <a:lnTo>
                      <a:pt x="374" y="4317"/>
                    </a:lnTo>
                    <a:lnTo>
                      <a:pt x="382" y="4299"/>
                    </a:lnTo>
                    <a:lnTo>
                      <a:pt x="386" y="4286"/>
                    </a:lnTo>
                    <a:lnTo>
                      <a:pt x="388" y="4271"/>
                    </a:lnTo>
                    <a:lnTo>
                      <a:pt x="388" y="4255"/>
                    </a:lnTo>
                    <a:lnTo>
                      <a:pt x="386" y="4240"/>
                    </a:lnTo>
                    <a:lnTo>
                      <a:pt x="380" y="4225"/>
                    </a:lnTo>
                    <a:lnTo>
                      <a:pt x="372" y="4211"/>
                    </a:lnTo>
                    <a:lnTo>
                      <a:pt x="365" y="4200"/>
                    </a:lnTo>
                    <a:lnTo>
                      <a:pt x="351" y="4188"/>
                    </a:lnTo>
                    <a:lnTo>
                      <a:pt x="336" y="4177"/>
                    </a:lnTo>
                    <a:lnTo>
                      <a:pt x="320" y="4165"/>
                    </a:lnTo>
                    <a:lnTo>
                      <a:pt x="303" y="4157"/>
                    </a:lnTo>
                    <a:lnTo>
                      <a:pt x="286" y="4154"/>
                    </a:lnTo>
                    <a:lnTo>
                      <a:pt x="267" y="4150"/>
                    </a:lnTo>
                    <a:lnTo>
                      <a:pt x="248" y="4150"/>
                    </a:lnTo>
                    <a:lnTo>
                      <a:pt x="228" y="4152"/>
                    </a:lnTo>
                    <a:lnTo>
                      <a:pt x="207" y="4155"/>
                    </a:lnTo>
                    <a:lnTo>
                      <a:pt x="201" y="4157"/>
                    </a:lnTo>
                    <a:lnTo>
                      <a:pt x="194" y="4159"/>
                    </a:lnTo>
                    <a:lnTo>
                      <a:pt x="188" y="4161"/>
                    </a:lnTo>
                    <a:lnTo>
                      <a:pt x="180" y="4165"/>
                    </a:lnTo>
                    <a:lnTo>
                      <a:pt x="175" y="4169"/>
                    </a:lnTo>
                    <a:lnTo>
                      <a:pt x="169" y="4173"/>
                    </a:lnTo>
                    <a:lnTo>
                      <a:pt x="163" y="4177"/>
                    </a:lnTo>
                    <a:lnTo>
                      <a:pt x="159" y="4182"/>
                    </a:lnTo>
                    <a:lnTo>
                      <a:pt x="161" y="4155"/>
                    </a:lnTo>
                    <a:lnTo>
                      <a:pt x="167" y="4129"/>
                    </a:lnTo>
                    <a:lnTo>
                      <a:pt x="175" y="4104"/>
                    </a:lnTo>
                    <a:lnTo>
                      <a:pt x="182" y="4079"/>
                    </a:lnTo>
                    <a:lnTo>
                      <a:pt x="192" y="4054"/>
                    </a:lnTo>
                    <a:lnTo>
                      <a:pt x="201" y="4029"/>
                    </a:lnTo>
                    <a:lnTo>
                      <a:pt x="211" y="4004"/>
                    </a:lnTo>
                    <a:lnTo>
                      <a:pt x="223" y="3981"/>
                    </a:lnTo>
                    <a:close/>
                    <a:moveTo>
                      <a:pt x="503" y="3929"/>
                    </a:moveTo>
                    <a:lnTo>
                      <a:pt x="516" y="3931"/>
                    </a:lnTo>
                    <a:lnTo>
                      <a:pt x="528" y="3933"/>
                    </a:lnTo>
                    <a:lnTo>
                      <a:pt x="539" y="3937"/>
                    </a:lnTo>
                    <a:lnTo>
                      <a:pt x="551" y="3944"/>
                    </a:lnTo>
                    <a:lnTo>
                      <a:pt x="570" y="3960"/>
                    </a:lnTo>
                    <a:lnTo>
                      <a:pt x="587" y="3979"/>
                    </a:lnTo>
                    <a:lnTo>
                      <a:pt x="602" y="3996"/>
                    </a:lnTo>
                    <a:lnTo>
                      <a:pt x="622" y="4013"/>
                    </a:lnTo>
                    <a:lnTo>
                      <a:pt x="631" y="4019"/>
                    </a:lnTo>
                    <a:lnTo>
                      <a:pt x="641" y="4025"/>
                    </a:lnTo>
                    <a:lnTo>
                      <a:pt x="652" y="4029"/>
                    </a:lnTo>
                    <a:lnTo>
                      <a:pt x="666" y="4031"/>
                    </a:lnTo>
                    <a:lnTo>
                      <a:pt x="675" y="4038"/>
                    </a:lnTo>
                    <a:lnTo>
                      <a:pt x="685" y="4046"/>
                    </a:lnTo>
                    <a:lnTo>
                      <a:pt x="693" y="4056"/>
                    </a:lnTo>
                    <a:lnTo>
                      <a:pt x="696" y="4067"/>
                    </a:lnTo>
                    <a:lnTo>
                      <a:pt x="700" y="4077"/>
                    </a:lnTo>
                    <a:lnTo>
                      <a:pt x="702" y="4088"/>
                    </a:lnTo>
                    <a:lnTo>
                      <a:pt x="704" y="4102"/>
                    </a:lnTo>
                    <a:lnTo>
                      <a:pt x="704" y="4113"/>
                    </a:lnTo>
                    <a:lnTo>
                      <a:pt x="700" y="4115"/>
                    </a:lnTo>
                    <a:lnTo>
                      <a:pt x="698" y="4119"/>
                    </a:lnTo>
                    <a:lnTo>
                      <a:pt x="696" y="4123"/>
                    </a:lnTo>
                    <a:lnTo>
                      <a:pt x="695" y="4125"/>
                    </a:lnTo>
                    <a:lnTo>
                      <a:pt x="693" y="4127"/>
                    </a:lnTo>
                    <a:lnTo>
                      <a:pt x="691" y="4130"/>
                    </a:lnTo>
                    <a:lnTo>
                      <a:pt x="687" y="4132"/>
                    </a:lnTo>
                    <a:lnTo>
                      <a:pt x="685" y="4134"/>
                    </a:lnTo>
                    <a:lnTo>
                      <a:pt x="675" y="4132"/>
                    </a:lnTo>
                    <a:lnTo>
                      <a:pt x="666" y="4130"/>
                    </a:lnTo>
                    <a:lnTo>
                      <a:pt x="656" y="4125"/>
                    </a:lnTo>
                    <a:lnTo>
                      <a:pt x="648" y="4119"/>
                    </a:lnTo>
                    <a:lnTo>
                      <a:pt x="639" y="4111"/>
                    </a:lnTo>
                    <a:lnTo>
                      <a:pt x="631" y="4106"/>
                    </a:lnTo>
                    <a:lnTo>
                      <a:pt x="624" y="4098"/>
                    </a:lnTo>
                    <a:lnTo>
                      <a:pt x="616" y="4092"/>
                    </a:lnTo>
                    <a:lnTo>
                      <a:pt x="606" y="4075"/>
                    </a:lnTo>
                    <a:lnTo>
                      <a:pt x="597" y="4058"/>
                    </a:lnTo>
                    <a:lnTo>
                      <a:pt x="587" y="4040"/>
                    </a:lnTo>
                    <a:lnTo>
                      <a:pt x="577" y="4023"/>
                    </a:lnTo>
                    <a:lnTo>
                      <a:pt x="566" y="4008"/>
                    </a:lnTo>
                    <a:lnTo>
                      <a:pt x="553" y="3994"/>
                    </a:lnTo>
                    <a:lnTo>
                      <a:pt x="545" y="3988"/>
                    </a:lnTo>
                    <a:lnTo>
                      <a:pt x="535" y="3983"/>
                    </a:lnTo>
                    <a:lnTo>
                      <a:pt x="528" y="3979"/>
                    </a:lnTo>
                    <a:lnTo>
                      <a:pt x="518" y="3975"/>
                    </a:lnTo>
                    <a:lnTo>
                      <a:pt x="514" y="3973"/>
                    </a:lnTo>
                    <a:lnTo>
                      <a:pt x="510" y="3969"/>
                    </a:lnTo>
                    <a:lnTo>
                      <a:pt x="507" y="3965"/>
                    </a:lnTo>
                    <a:lnTo>
                      <a:pt x="503" y="3962"/>
                    </a:lnTo>
                    <a:lnTo>
                      <a:pt x="499" y="3958"/>
                    </a:lnTo>
                    <a:lnTo>
                      <a:pt x="495" y="3954"/>
                    </a:lnTo>
                    <a:lnTo>
                      <a:pt x="493" y="3950"/>
                    </a:lnTo>
                    <a:lnTo>
                      <a:pt x="493" y="3946"/>
                    </a:lnTo>
                    <a:lnTo>
                      <a:pt x="493" y="3942"/>
                    </a:lnTo>
                    <a:lnTo>
                      <a:pt x="493" y="3940"/>
                    </a:lnTo>
                    <a:lnTo>
                      <a:pt x="493" y="3939"/>
                    </a:lnTo>
                    <a:lnTo>
                      <a:pt x="495" y="3935"/>
                    </a:lnTo>
                    <a:lnTo>
                      <a:pt x="497" y="3933"/>
                    </a:lnTo>
                    <a:lnTo>
                      <a:pt x="499" y="3933"/>
                    </a:lnTo>
                    <a:lnTo>
                      <a:pt x="501" y="3931"/>
                    </a:lnTo>
                    <a:lnTo>
                      <a:pt x="503" y="3929"/>
                    </a:lnTo>
                    <a:close/>
                    <a:moveTo>
                      <a:pt x="342" y="3950"/>
                    </a:moveTo>
                    <a:lnTo>
                      <a:pt x="349" y="3946"/>
                    </a:lnTo>
                    <a:lnTo>
                      <a:pt x="357" y="3944"/>
                    </a:lnTo>
                    <a:lnTo>
                      <a:pt x="365" y="3944"/>
                    </a:lnTo>
                    <a:lnTo>
                      <a:pt x="370" y="3946"/>
                    </a:lnTo>
                    <a:lnTo>
                      <a:pt x="382" y="3950"/>
                    </a:lnTo>
                    <a:lnTo>
                      <a:pt x="393" y="3958"/>
                    </a:lnTo>
                    <a:lnTo>
                      <a:pt x="405" y="3967"/>
                    </a:lnTo>
                    <a:lnTo>
                      <a:pt x="416" y="3975"/>
                    </a:lnTo>
                    <a:lnTo>
                      <a:pt x="424" y="3977"/>
                    </a:lnTo>
                    <a:lnTo>
                      <a:pt x="430" y="3979"/>
                    </a:lnTo>
                    <a:lnTo>
                      <a:pt x="437" y="3981"/>
                    </a:lnTo>
                    <a:lnTo>
                      <a:pt x="445" y="3979"/>
                    </a:lnTo>
                    <a:lnTo>
                      <a:pt x="451" y="3983"/>
                    </a:lnTo>
                    <a:lnTo>
                      <a:pt x="457" y="3988"/>
                    </a:lnTo>
                    <a:lnTo>
                      <a:pt x="464" y="3992"/>
                    </a:lnTo>
                    <a:lnTo>
                      <a:pt x="468" y="3998"/>
                    </a:lnTo>
                    <a:lnTo>
                      <a:pt x="474" y="4004"/>
                    </a:lnTo>
                    <a:lnTo>
                      <a:pt x="478" y="4010"/>
                    </a:lnTo>
                    <a:lnTo>
                      <a:pt x="482" y="4017"/>
                    </a:lnTo>
                    <a:lnTo>
                      <a:pt x="485" y="4023"/>
                    </a:lnTo>
                    <a:lnTo>
                      <a:pt x="483" y="4029"/>
                    </a:lnTo>
                    <a:lnTo>
                      <a:pt x="483" y="4034"/>
                    </a:lnTo>
                    <a:lnTo>
                      <a:pt x="482" y="4038"/>
                    </a:lnTo>
                    <a:lnTo>
                      <a:pt x="480" y="4044"/>
                    </a:lnTo>
                    <a:lnTo>
                      <a:pt x="478" y="4048"/>
                    </a:lnTo>
                    <a:lnTo>
                      <a:pt x="476" y="4052"/>
                    </a:lnTo>
                    <a:lnTo>
                      <a:pt x="472" y="4056"/>
                    </a:lnTo>
                    <a:lnTo>
                      <a:pt x="468" y="4058"/>
                    </a:lnTo>
                    <a:lnTo>
                      <a:pt x="459" y="4058"/>
                    </a:lnTo>
                    <a:lnTo>
                      <a:pt x="453" y="4056"/>
                    </a:lnTo>
                    <a:lnTo>
                      <a:pt x="445" y="4052"/>
                    </a:lnTo>
                    <a:lnTo>
                      <a:pt x="439" y="4048"/>
                    </a:lnTo>
                    <a:lnTo>
                      <a:pt x="430" y="4038"/>
                    </a:lnTo>
                    <a:lnTo>
                      <a:pt x="422" y="4025"/>
                    </a:lnTo>
                    <a:lnTo>
                      <a:pt x="413" y="4013"/>
                    </a:lnTo>
                    <a:lnTo>
                      <a:pt x="403" y="4004"/>
                    </a:lnTo>
                    <a:lnTo>
                      <a:pt x="397" y="4000"/>
                    </a:lnTo>
                    <a:lnTo>
                      <a:pt x="389" y="3996"/>
                    </a:lnTo>
                    <a:lnTo>
                      <a:pt x="382" y="3994"/>
                    </a:lnTo>
                    <a:lnTo>
                      <a:pt x="374" y="3994"/>
                    </a:lnTo>
                    <a:lnTo>
                      <a:pt x="365" y="3992"/>
                    </a:lnTo>
                    <a:lnTo>
                      <a:pt x="351" y="3990"/>
                    </a:lnTo>
                    <a:lnTo>
                      <a:pt x="340" y="3985"/>
                    </a:lnTo>
                    <a:lnTo>
                      <a:pt x="328" y="3979"/>
                    </a:lnTo>
                    <a:lnTo>
                      <a:pt x="324" y="3977"/>
                    </a:lnTo>
                    <a:lnTo>
                      <a:pt x="320" y="3973"/>
                    </a:lnTo>
                    <a:lnTo>
                      <a:pt x="320" y="3969"/>
                    </a:lnTo>
                    <a:lnTo>
                      <a:pt x="320" y="3965"/>
                    </a:lnTo>
                    <a:lnTo>
                      <a:pt x="322" y="3962"/>
                    </a:lnTo>
                    <a:lnTo>
                      <a:pt x="326" y="3958"/>
                    </a:lnTo>
                    <a:lnTo>
                      <a:pt x="332" y="3954"/>
                    </a:lnTo>
                    <a:lnTo>
                      <a:pt x="342" y="3950"/>
                    </a:lnTo>
                    <a:close/>
                    <a:moveTo>
                      <a:pt x="407" y="4117"/>
                    </a:moveTo>
                    <a:lnTo>
                      <a:pt x="420" y="4119"/>
                    </a:lnTo>
                    <a:lnTo>
                      <a:pt x="432" y="4123"/>
                    </a:lnTo>
                    <a:lnTo>
                      <a:pt x="443" y="4127"/>
                    </a:lnTo>
                    <a:lnTo>
                      <a:pt x="455" y="4134"/>
                    </a:lnTo>
                    <a:lnTo>
                      <a:pt x="464" y="4142"/>
                    </a:lnTo>
                    <a:lnTo>
                      <a:pt x="476" y="4152"/>
                    </a:lnTo>
                    <a:lnTo>
                      <a:pt x="485" y="4159"/>
                    </a:lnTo>
                    <a:lnTo>
                      <a:pt x="497" y="4167"/>
                    </a:lnTo>
                    <a:lnTo>
                      <a:pt x="497" y="4169"/>
                    </a:lnTo>
                    <a:lnTo>
                      <a:pt x="497" y="4169"/>
                    </a:lnTo>
                    <a:lnTo>
                      <a:pt x="497" y="4171"/>
                    </a:lnTo>
                    <a:lnTo>
                      <a:pt x="497" y="4171"/>
                    </a:lnTo>
                    <a:lnTo>
                      <a:pt x="497" y="4171"/>
                    </a:lnTo>
                    <a:lnTo>
                      <a:pt x="495" y="4173"/>
                    </a:lnTo>
                    <a:lnTo>
                      <a:pt x="495" y="4173"/>
                    </a:lnTo>
                    <a:lnTo>
                      <a:pt x="495" y="4173"/>
                    </a:lnTo>
                    <a:lnTo>
                      <a:pt x="485" y="4169"/>
                    </a:lnTo>
                    <a:lnTo>
                      <a:pt x="478" y="4163"/>
                    </a:lnTo>
                    <a:lnTo>
                      <a:pt x="470" y="4157"/>
                    </a:lnTo>
                    <a:lnTo>
                      <a:pt x="460" y="4152"/>
                    </a:lnTo>
                    <a:lnTo>
                      <a:pt x="453" y="4146"/>
                    </a:lnTo>
                    <a:lnTo>
                      <a:pt x="445" y="4140"/>
                    </a:lnTo>
                    <a:lnTo>
                      <a:pt x="437" y="4134"/>
                    </a:lnTo>
                    <a:lnTo>
                      <a:pt x="430" y="4127"/>
                    </a:lnTo>
                    <a:lnTo>
                      <a:pt x="428" y="4127"/>
                    </a:lnTo>
                    <a:lnTo>
                      <a:pt x="424" y="4127"/>
                    </a:lnTo>
                    <a:lnTo>
                      <a:pt x="422" y="4127"/>
                    </a:lnTo>
                    <a:lnTo>
                      <a:pt x="418" y="4127"/>
                    </a:lnTo>
                    <a:lnTo>
                      <a:pt x="416" y="4127"/>
                    </a:lnTo>
                    <a:lnTo>
                      <a:pt x="413" y="4127"/>
                    </a:lnTo>
                    <a:lnTo>
                      <a:pt x="411" y="4129"/>
                    </a:lnTo>
                    <a:lnTo>
                      <a:pt x="409" y="4129"/>
                    </a:lnTo>
                    <a:lnTo>
                      <a:pt x="416" y="4136"/>
                    </a:lnTo>
                    <a:lnTo>
                      <a:pt x="426" y="4144"/>
                    </a:lnTo>
                    <a:lnTo>
                      <a:pt x="436" y="4152"/>
                    </a:lnTo>
                    <a:lnTo>
                      <a:pt x="445" y="4157"/>
                    </a:lnTo>
                    <a:lnTo>
                      <a:pt x="453" y="4167"/>
                    </a:lnTo>
                    <a:lnTo>
                      <a:pt x="460" y="4177"/>
                    </a:lnTo>
                    <a:lnTo>
                      <a:pt x="464" y="4186"/>
                    </a:lnTo>
                    <a:lnTo>
                      <a:pt x="466" y="4198"/>
                    </a:lnTo>
                    <a:lnTo>
                      <a:pt x="472" y="4201"/>
                    </a:lnTo>
                    <a:lnTo>
                      <a:pt x="476" y="4205"/>
                    </a:lnTo>
                    <a:lnTo>
                      <a:pt x="480" y="4211"/>
                    </a:lnTo>
                    <a:lnTo>
                      <a:pt x="483" y="4213"/>
                    </a:lnTo>
                    <a:lnTo>
                      <a:pt x="487" y="4217"/>
                    </a:lnTo>
                    <a:lnTo>
                      <a:pt x="493" y="4219"/>
                    </a:lnTo>
                    <a:lnTo>
                      <a:pt x="499" y="4221"/>
                    </a:lnTo>
                    <a:lnTo>
                      <a:pt x="505" y="4221"/>
                    </a:lnTo>
                    <a:lnTo>
                      <a:pt x="508" y="4217"/>
                    </a:lnTo>
                    <a:lnTo>
                      <a:pt x="510" y="4211"/>
                    </a:lnTo>
                    <a:lnTo>
                      <a:pt x="510" y="4207"/>
                    </a:lnTo>
                    <a:lnTo>
                      <a:pt x="510" y="4203"/>
                    </a:lnTo>
                    <a:lnTo>
                      <a:pt x="510" y="4198"/>
                    </a:lnTo>
                    <a:lnTo>
                      <a:pt x="508" y="4194"/>
                    </a:lnTo>
                    <a:lnTo>
                      <a:pt x="508" y="4188"/>
                    </a:lnTo>
                    <a:lnTo>
                      <a:pt x="507" y="4182"/>
                    </a:lnTo>
                    <a:lnTo>
                      <a:pt x="505" y="4173"/>
                    </a:lnTo>
                    <a:lnTo>
                      <a:pt x="508" y="4178"/>
                    </a:lnTo>
                    <a:lnTo>
                      <a:pt x="510" y="4184"/>
                    </a:lnTo>
                    <a:lnTo>
                      <a:pt x="514" y="4190"/>
                    </a:lnTo>
                    <a:lnTo>
                      <a:pt x="516" y="4196"/>
                    </a:lnTo>
                    <a:lnTo>
                      <a:pt x="516" y="4201"/>
                    </a:lnTo>
                    <a:lnTo>
                      <a:pt x="518" y="4209"/>
                    </a:lnTo>
                    <a:lnTo>
                      <a:pt x="516" y="4215"/>
                    </a:lnTo>
                    <a:lnTo>
                      <a:pt x="514" y="4221"/>
                    </a:lnTo>
                    <a:lnTo>
                      <a:pt x="512" y="4225"/>
                    </a:lnTo>
                    <a:lnTo>
                      <a:pt x="510" y="4226"/>
                    </a:lnTo>
                    <a:lnTo>
                      <a:pt x="507" y="4228"/>
                    </a:lnTo>
                    <a:lnTo>
                      <a:pt x="503" y="4228"/>
                    </a:lnTo>
                    <a:lnTo>
                      <a:pt x="499" y="4228"/>
                    </a:lnTo>
                    <a:lnTo>
                      <a:pt x="493" y="4228"/>
                    </a:lnTo>
                    <a:lnTo>
                      <a:pt x="489" y="4228"/>
                    </a:lnTo>
                    <a:lnTo>
                      <a:pt x="485" y="4226"/>
                    </a:lnTo>
                    <a:lnTo>
                      <a:pt x="478" y="4225"/>
                    </a:lnTo>
                    <a:lnTo>
                      <a:pt x="472" y="4221"/>
                    </a:lnTo>
                    <a:lnTo>
                      <a:pt x="466" y="4215"/>
                    </a:lnTo>
                    <a:lnTo>
                      <a:pt x="462" y="4211"/>
                    </a:lnTo>
                    <a:lnTo>
                      <a:pt x="457" y="4200"/>
                    </a:lnTo>
                    <a:lnTo>
                      <a:pt x="451" y="4186"/>
                    </a:lnTo>
                    <a:lnTo>
                      <a:pt x="447" y="4175"/>
                    </a:lnTo>
                    <a:lnTo>
                      <a:pt x="439" y="4163"/>
                    </a:lnTo>
                    <a:lnTo>
                      <a:pt x="436" y="4157"/>
                    </a:lnTo>
                    <a:lnTo>
                      <a:pt x="430" y="4154"/>
                    </a:lnTo>
                    <a:lnTo>
                      <a:pt x="424" y="4150"/>
                    </a:lnTo>
                    <a:lnTo>
                      <a:pt x="414" y="4146"/>
                    </a:lnTo>
                    <a:lnTo>
                      <a:pt x="411" y="4146"/>
                    </a:lnTo>
                    <a:lnTo>
                      <a:pt x="407" y="4142"/>
                    </a:lnTo>
                    <a:lnTo>
                      <a:pt x="403" y="4138"/>
                    </a:lnTo>
                    <a:lnTo>
                      <a:pt x="399" y="4134"/>
                    </a:lnTo>
                    <a:lnTo>
                      <a:pt x="399" y="4130"/>
                    </a:lnTo>
                    <a:lnTo>
                      <a:pt x="399" y="4125"/>
                    </a:lnTo>
                    <a:lnTo>
                      <a:pt x="401" y="4121"/>
                    </a:lnTo>
                    <a:lnTo>
                      <a:pt x="407" y="4117"/>
                    </a:lnTo>
                    <a:close/>
                    <a:moveTo>
                      <a:pt x="280" y="4052"/>
                    </a:moveTo>
                    <a:lnTo>
                      <a:pt x="284" y="4054"/>
                    </a:lnTo>
                    <a:lnTo>
                      <a:pt x="288" y="4056"/>
                    </a:lnTo>
                    <a:lnTo>
                      <a:pt x="292" y="4058"/>
                    </a:lnTo>
                    <a:lnTo>
                      <a:pt x="295" y="4059"/>
                    </a:lnTo>
                    <a:lnTo>
                      <a:pt x="299" y="4061"/>
                    </a:lnTo>
                    <a:lnTo>
                      <a:pt x="303" y="4061"/>
                    </a:lnTo>
                    <a:lnTo>
                      <a:pt x="307" y="4063"/>
                    </a:lnTo>
                    <a:lnTo>
                      <a:pt x="311" y="4063"/>
                    </a:lnTo>
                    <a:lnTo>
                      <a:pt x="307" y="4056"/>
                    </a:lnTo>
                    <a:lnTo>
                      <a:pt x="315" y="4061"/>
                    </a:lnTo>
                    <a:lnTo>
                      <a:pt x="324" y="4065"/>
                    </a:lnTo>
                    <a:lnTo>
                      <a:pt x="334" y="4071"/>
                    </a:lnTo>
                    <a:lnTo>
                      <a:pt x="343" y="4077"/>
                    </a:lnTo>
                    <a:lnTo>
                      <a:pt x="351" y="4084"/>
                    </a:lnTo>
                    <a:lnTo>
                      <a:pt x="359" y="4092"/>
                    </a:lnTo>
                    <a:lnTo>
                      <a:pt x="366" y="4100"/>
                    </a:lnTo>
                    <a:lnTo>
                      <a:pt x="372" y="4109"/>
                    </a:lnTo>
                    <a:lnTo>
                      <a:pt x="372" y="4113"/>
                    </a:lnTo>
                    <a:lnTo>
                      <a:pt x="372" y="4117"/>
                    </a:lnTo>
                    <a:lnTo>
                      <a:pt x="370" y="4121"/>
                    </a:lnTo>
                    <a:lnTo>
                      <a:pt x="370" y="4125"/>
                    </a:lnTo>
                    <a:lnTo>
                      <a:pt x="368" y="4129"/>
                    </a:lnTo>
                    <a:lnTo>
                      <a:pt x="366" y="4132"/>
                    </a:lnTo>
                    <a:lnTo>
                      <a:pt x="365" y="4134"/>
                    </a:lnTo>
                    <a:lnTo>
                      <a:pt x="363" y="4136"/>
                    </a:lnTo>
                    <a:lnTo>
                      <a:pt x="353" y="4136"/>
                    </a:lnTo>
                    <a:lnTo>
                      <a:pt x="345" y="4132"/>
                    </a:lnTo>
                    <a:lnTo>
                      <a:pt x="338" y="4129"/>
                    </a:lnTo>
                    <a:lnTo>
                      <a:pt x="332" y="4123"/>
                    </a:lnTo>
                    <a:lnTo>
                      <a:pt x="324" y="4115"/>
                    </a:lnTo>
                    <a:lnTo>
                      <a:pt x="318" y="4109"/>
                    </a:lnTo>
                    <a:lnTo>
                      <a:pt x="313" y="4104"/>
                    </a:lnTo>
                    <a:lnTo>
                      <a:pt x="305" y="4098"/>
                    </a:lnTo>
                    <a:lnTo>
                      <a:pt x="295" y="4094"/>
                    </a:lnTo>
                    <a:lnTo>
                      <a:pt x="284" y="4092"/>
                    </a:lnTo>
                    <a:lnTo>
                      <a:pt x="272" y="4090"/>
                    </a:lnTo>
                    <a:lnTo>
                      <a:pt x="261" y="4086"/>
                    </a:lnTo>
                    <a:lnTo>
                      <a:pt x="249" y="4084"/>
                    </a:lnTo>
                    <a:lnTo>
                      <a:pt x="240" y="4079"/>
                    </a:lnTo>
                    <a:lnTo>
                      <a:pt x="230" y="4073"/>
                    </a:lnTo>
                    <a:lnTo>
                      <a:pt x="223" y="4065"/>
                    </a:lnTo>
                    <a:lnTo>
                      <a:pt x="226" y="4059"/>
                    </a:lnTo>
                    <a:lnTo>
                      <a:pt x="232" y="4054"/>
                    </a:lnTo>
                    <a:lnTo>
                      <a:pt x="240" y="4050"/>
                    </a:lnTo>
                    <a:lnTo>
                      <a:pt x="248" y="4048"/>
                    </a:lnTo>
                    <a:lnTo>
                      <a:pt x="255" y="4048"/>
                    </a:lnTo>
                    <a:lnTo>
                      <a:pt x="265" y="4048"/>
                    </a:lnTo>
                    <a:lnTo>
                      <a:pt x="272" y="4050"/>
                    </a:lnTo>
                    <a:lnTo>
                      <a:pt x="280" y="4052"/>
                    </a:lnTo>
                    <a:close/>
                    <a:moveTo>
                      <a:pt x="771" y="3322"/>
                    </a:moveTo>
                    <a:lnTo>
                      <a:pt x="777" y="3322"/>
                    </a:lnTo>
                    <a:lnTo>
                      <a:pt x="783" y="3324"/>
                    </a:lnTo>
                    <a:lnTo>
                      <a:pt x="789" y="3324"/>
                    </a:lnTo>
                    <a:lnTo>
                      <a:pt x="792" y="3326"/>
                    </a:lnTo>
                    <a:lnTo>
                      <a:pt x="796" y="3328"/>
                    </a:lnTo>
                    <a:lnTo>
                      <a:pt x="802" y="3332"/>
                    </a:lnTo>
                    <a:lnTo>
                      <a:pt x="804" y="3336"/>
                    </a:lnTo>
                    <a:lnTo>
                      <a:pt x="806" y="3342"/>
                    </a:lnTo>
                    <a:lnTo>
                      <a:pt x="806" y="3345"/>
                    </a:lnTo>
                    <a:lnTo>
                      <a:pt x="798" y="3345"/>
                    </a:lnTo>
                    <a:lnTo>
                      <a:pt x="789" y="3345"/>
                    </a:lnTo>
                    <a:lnTo>
                      <a:pt x="779" y="3347"/>
                    </a:lnTo>
                    <a:lnTo>
                      <a:pt x="771" y="3351"/>
                    </a:lnTo>
                    <a:lnTo>
                      <a:pt x="764" y="3355"/>
                    </a:lnTo>
                    <a:lnTo>
                      <a:pt x="756" y="3361"/>
                    </a:lnTo>
                    <a:lnTo>
                      <a:pt x="748" y="3366"/>
                    </a:lnTo>
                    <a:lnTo>
                      <a:pt x="744" y="3376"/>
                    </a:lnTo>
                    <a:lnTo>
                      <a:pt x="746" y="3382"/>
                    </a:lnTo>
                    <a:lnTo>
                      <a:pt x="748" y="3388"/>
                    </a:lnTo>
                    <a:lnTo>
                      <a:pt x="750" y="3390"/>
                    </a:lnTo>
                    <a:lnTo>
                      <a:pt x="754" y="3391"/>
                    </a:lnTo>
                    <a:lnTo>
                      <a:pt x="762" y="3393"/>
                    </a:lnTo>
                    <a:lnTo>
                      <a:pt x="769" y="3391"/>
                    </a:lnTo>
                    <a:lnTo>
                      <a:pt x="779" y="3388"/>
                    </a:lnTo>
                    <a:lnTo>
                      <a:pt x="789" y="3386"/>
                    </a:lnTo>
                    <a:lnTo>
                      <a:pt x="798" y="3386"/>
                    </a:lnTo>
                    <a:lnTo>
                      <a:pt x="808" y="3388"/>
                    </a:lnTo>
                    <a:lnTo>
                      <a:pt x="813" y="3388"/>
                    </a:lnTo>
                    <a:lnTo>
                      <a:pt x="806" y="3393"/>
                    </a:lnTo>
                    <a:lnTo>
                      <a:pt x="796" y="3399"/>
                    </a:lnTo>
                    <a:lnTo>
                      <a:pt x="787" y="3405"/>
                    </a:lnTo>
                    <a:lnTo>
                      <a:pt x="777" y="3409"/>
                    </a:lnTo>
                    <a:lnTo>
                      <a:pt x="766" y="3413"/>
                    </a:lnTo>
                    <a:lnTo>
                      <a:pt x="756" y="3416"/>
                    </a:lnTo>
                    <a:lnTo>
                      <a:pt x="744" y="3420"/>
                    </a:lnTo>
                    <a:lnTo>
                      <a:pt x="735" y="3424"/>
                    </a:lnTo>
                    <a:lnTo>
                      <a:pt x="733" y="3411"/>
                    </a:lnTo>
                    <a:lnTo>
                      <a:pt x="731" y="3399"/>
                    </a:lnTo>
                    <a:lnTo>
                      <a:pt x="729" y="3388"/>
                    </a:lnTo>
                    <a:lnTo>
                      <a:pt x="727" y="3374"/>
                    </a:lnTo>
                    <a:lnTo>
                      <a:pt x="729" y="3363"/>
                    </a:lnTo>
                    <a:lnTo>
                      <a:pt x="731" y="3353"/>
                    </a:lnTo>
                    <a:lnTo>
                      <a:pt x="739" y="3342"/>
                    </a:lnTo>
                    <a:lnTo>
                      <a:pt x="748" y="3334"/>
                    </a:lnTo>
                    <a:lnTo>
                      <a:pt x="771" y="3322"/>
                    </a:lnTo>
                    <a:close/>
                    <a:moveTo>
                      <a:pt x="670" y="3846"/>
                    </a:moveTo>
                    <a:lnTo>
                      <a:pt x="679" y="3848"/>
                    </a:lnTo>
                    <a:lnTo>
                      <a:pt x="689" y="3852"/>
                    </a:lnTo>
                    <a:lnTo>
                      <a:pt x="696" y="3858"/>
                    </a:lnTo>
                    <a:lnTo>
                      <a:pt x="702" y="3864"/>
                    </a:lnTo>
                    <a:lnTo>
                      <a:pt x="714" y="3877"/>
                    </a:lnTo>
                    <a:lnTo>
                      <a:pt x="725" y="3894"/>
                    </a:lnTo>
                    <a:lnTo>
                      <a:pt x="735" y="3910"/>
                    </a:lnTo>
                    <a:lnTo>
                      <a:pt x="748" y="3923"/>
                    </a:lnTo>
                    <a:lnTo>
                      <a:pt x="756" y="3929"/>
                    </a:lnTo>
                    <a:lnTo>
                      <a:pt x="764" y="3933"/>
                    </a:lnTo>
                    <a:lnTo>
                      <a:pt x="773" y="3937"/>
                    </a:lnTo>
                    <a:lnTo>
                      <a:pt x="783" y="3939"/>
                    </a:lnTo>
                    <a:lnTo>
                      <a:pt x="789" y="3940"/>
                    </a:lnTo>
                    <a:lnTo>
                      <a:pt x="794" y="3942"/>
                    </a:lnTo>
                    <a:lnTo>
                      <a:pt x="800" y="3944"/>
                    </a:lnTo>
                    <a:lnTo>
                      <a:pt x="806" y="3948"/>
                    </a:lnTo>
                    <a:lnTo>
                      <a:pt x="812" y="3952"/>
                    </a:lnTo>
                    <a:lnTo>
                      <a:pt x="817" y="3956"/>
                    </a:lnTo>
                    <a:lnTo>
                      <a:pt x="821" y="3962"/>
                    </a:lnTo>
                    <a:lnTo>
                      <a:pt x="825" y="3967"/>
                    </a:lnTo>
                    <a:lnTo>
                      <a:pt x="827" y="3983"/>
                    </a:lnTo>
                    <a:lnTo>
                      <a:pt x="813" y="3975"/>
                    </a:lnTo>
                    <a:lnTo>
                      <a:pt x="798" y="3967"/>
                    </a:lnTo>
                    <a:lnTo>
                      <a:pt x="783" y="3962"/>
                    </a:lnTo>
                    <a:lnTo>
                      <a:pt x="769" y="3954"/>
                    </a:lnTo>
                    <a:lnTo>
                      <a:pt x="754" y="3946"/>
                    </a:lnTo>
                    <a:lnTo>
                      <a:pt x="741" y="3939"/>
                    </a:lnTo>
                    <a:lnTo>
                      <a:pt x="729" y="3927"/>
                    </a:lnTo>
                    <a:lnTo>
                      <a:pt x="718" y="3915"/>
                    </a:lnTo>
                    <a:lnTo>
                      <a:pt x="708" y="3910"/>
                    </a:lnTo>
                    <a:lnTo>
                      <a:pt x="698" y="3906"/>
                    </a:lnTo>
                    <a:lnTo>
                      <a:pt x="689" y="3900"/>
                    </a:lnTo>
                    <a:lnTo>
                      <a:pt x="679" y="3894"/>
                    </a:lnTo>
                    <a:lnTo>
                      <a:pt x="670" y="3887"/>
                    </a:lnTo>
                    <a:lnTo>
                      <a:pt x="664" y="3877"/>
                    </a:lnTo>
                    <a:lnTo>
                      <a:pt x="660" y="3867"/>
                    </a:lnTo>
                    <a:lnTo>
                      <a:pt x="658" y="3856"/>
                    </a:lnTo>
                    <a:lnTo>
                      <a:pt x="670" y="3846"/>
                    </a:lnTo>
                    <a:close/>
                    <a:moveTo>
                      <a:pt x="493" y="3668"/>
                    </a:moveTo>
                    <a:lnTo>
                      <a:pt x="507" y="3674"/>
                    </a:lnTo>
                    <a:lnTo>
                      <a:pt x="520" y="3677"/>
                    </a:lnTo>
                    <a:lnTo>
                      <a:pt x="533" y="3681"/>
                    </a:lnTo>
                    <a:lnTo>
                      <a:pt x="547" y="3683"/>
                    </a:lnTo>
                    <a:lnTo>
                      <a:pt x="562" y="3683"/>
                    </a:lnTo>
                    <a:lnTo>
                      <a:pt x="576" y="3685"/>
                    </a:lnTo>
                    <a:lnTo>
                      <a:pt x="589" y="3685"/>
                    </a:lnTo>
                    <a:lnTo>
                      <a:pt x="602" y="3689"/>
                    </a:lnTo>
                    <a:lnTo>
                      <a:pt x="610" y="3691"/>
                    </a:lnTo>
                    <a:lnTo>
                      <a:pt x="616" y="3693"/>
                    </a:lnTo>
                    <a:lnTo>
                      <a:pt x="624" y="3697"/>
                    </a:lnTo>
                    <a:lnTo>
                      <a:pt x="629" y="3700"/>
                    </a:lnTo>
                    <a:lnTo>
                      <a:pt x="635" y="3706"/>
                    </a:lnTo>
                    <a:lnTo>
                      <a:pt x="639" y="3710"/>
                    </a:lnTo>
                    <a:lnTo>
                      <a:pt x="643" y="3716"/>
                    </a:lnTo>
                    <a:lnTo>
                      <a:pt x="647" y="3724"/>
                    </a:lnTo>
                    <a:lnTo>
                      <a:pt x="648" y="3733"/>
                    </a:lnTo>
                    <a:lnTo>
                      <a:pt x="650" y="3745"/>
                    </a:lnTo>
                    <a:lnTo>
                      <a:pt x="654" y="3756"/>
                    </a:lnTo>
                    <a:lnTo>
                      <a:pt x="656" y="3768"/>
                    </a:lnTo>
                    <a:lnTo>
                      <a:pt x="658" y="3777"/>
                    </a:lnTo>
                    <a:lnTo>
                      <a:pt x="658" y="3789"/>
                    </a:lnTo>
                    <a:lnTo>
                      <a:pt x="656" y="3798"/>
                    </a:lnTo>
                    <a:lnTo>
                      <a:pt x="650" y="3810"/>
                    </a:lnTo>
                    <a:lnTo>
                      <a:pt x="641" y="3806"/>
                    </a:lnTo>
                    <a:lnTo>
                      <a:pt x="631" y="3806"/>
                    </a:lnTo>
                    <a:lnTo>
                      <a:pt x="620" y="3806"/>
                    </a:lnTo>
                    <a:lnTo>
                      <a:pt x="610" y="3804"/>
                    </a:lnTo>
                    <a:lnTo>
                      <a:pt x="599" y="3802"/>
                    </a:lnTo>
                    <a:lnTo>
                      <a:pt x="591" y="3798"/>
                    </a:lnTo>
                    <a:lnTo>
                      <a:pt x="583" y="3791"/>
                    </a:lnTo>
                    <a:lnTo>
                      <a:pt x="577" y="3779"/>
                    </a:lnTo>
                    <a:lnTo>
                      <a:pt x="574" y="3772"/>
                    </a:lnTo>
                    <a:lnTo>
                      <a:pt x="570" y="3764"/>
                    </a:lnTo>
                    <a:lnTo>
                      <a:pt x="564" y="3758"/>
                    </a:lnTo>
                    <a:lnTo>
                      <a:pt x="558" y="3752"/>
                    </a:lnTo>
                    <a:lnTo>
                      <a:pt x="545" y="3743"/>
                    </a:lnTo>
                    <a:lnTo>
                      <a:pt x="530" y="3733"/>
                    </a:lnTo>
                    <a:lnTo>
                      <a:pt x="516" y="3725"/>
                    </a:lnTo>
                    <a:lnTo>
                      <a:pt x="501" y="3716"/>
                    </a:lnTo>
                    <a:lnTo>
                      <a:pt x="489" y="3704"/>
                    </a:lnTo>
                    <a:lnTo>
                      <a:pt x="478" y="3691"/>
                    </a:lnTo>
                    <a:lnTo>
                      <a:pt x="478" y="3687"/>
                    </a:lnTo>
                    <a:lnTo>
                      <a:pt x="480" y="3683"/>
                    </a:lnTo>
                    <a:lnTo>
                      <a:pt x="482" y="3681"/>
                    </a:lnTo>
                    <a:lnTo>
                      <a:pt x="483" y="3677"/>
                    </a:lnTo>
                    <a:lnTo>
                      <a:pt x="485" y="3674"/>
                    </a:lnTo>
                    <a:lnTo>
                      <a:pt x="487" y="3672"/>
                    </a:lnTo>
                    <a:lnTo>
                      <a:pt x="491" y="3670"/>
                    </a:lnTo>
                    <a:lnTo>
                      <a:pt x="493" y="3668"/>
                    </a:lnTo>
                    <a:close/>
                    <a:moveTo>
                      <a:pt x="691" y="3524"/>
                    </a:moveTo>
                    <a:lnTo>
                      <a:pt x="702" y="3533"/>
                    </a:lnTo>
                    <a:lnTo>
                      <a:pt x="716" y="3543"/>
                    </a:lnTo>
                    <a:lnTo>
                      <a:pt x="727" y="3555"/>
                    </a:lnTo>
                    <a:lnTo>
                      <a:pt x="739" y="3566"/>
                    </a:lnTo>
                    <a:lnTo>
                      <a:pt x="750" y="3578"/>
                    </a:lnTo>
                    <a:lnTo>
                      <a:pt x="762" y="3589"/>
                    </a:lnTo>
                    <a:lnTo>
                      <a:pt x="771" y="3601"/>
                    </a:lnTo>
                    <a:lnTo>
                      <a:pt x="783" y="3614"/>
                    </a:lnTo>
                    <a:lnTo>
                      <a:pt x="783" y="3633"/>
                    </a:lnTo>
                    <a:lnTo>
                      <a:pt x="785" y="3653"/>
                    </a:lnTo>
                    <a:lnTo>
                      <a:pt x="789" y="3672"/>
                    </a:lnTo>
                    <a:lnTo>
                      <a:pt x="796" y="3691"/>
                    </a:lnTo>
                    <a:lnTo>
                      <a:pt x="804" y="3708"/>
                    </a:lnTo>
                    <a:lnTo>
                      <a:pt x="815" y="3724"/>
                    </a:lnTo>
                    <a:lnTo>
                      <a:pt x="829" y="3739"/>
                    </a:lnTo>
                    <a:lnTo>
                      <a:pt x="844" y="3750"/>
                    </a:lnTo>
                    <a:lnTo>
                      <a:pt x="856" y="3760"/>
                    </a:lnTo>
                    <a:lnTo>
                      <a:pt x="867" y="3768"/>
                    </a:lnTo>
                    <a:lnTo>
                      <a:pt x="879" y="3777"/>
                    </a:lnTo>
                    <a:lnTo>
                      <a:pt x="890" y="3787"/>
                    </a:lnTo>
                    <a:lnTo>
                      <a:pt x="902" y="3795"/>
                    </a:lnTo>
                    <a:lnTo>
                      <a:pt x="913" y="3802"/>
                    </a:lnTo>
                    <a:lnTo>
                      <a:pt x="927" y="3808"/>
                    </a:lnTo>
                    <a:lnTo>
                      <a:pt x="938" y="3812"/>
                    </a:lnTo>
                    <a:lnTo>
                      <a:pt x="942" y="3818"/>
                    </a:lnTo>
                    <a:lnTo>
                      <a:pt x="944" y="3821"/>
                    </a:lnTo>
                    <a:lnTo>
                      <a:pt x="942" y="3827"/>
                    </a:lnTo>
                    <a:lnTo>
                      <a:pt x="940" y="3831"/>
                    </a:lnTo>
                    <a:lnTo>
                      <a:pt x="936" y="3837"/>
                    </a:lnTo>
                    <a:lnTo>
                      <a:pt x="932" y="3843"/>
                    </a:lnTo>
                    <a:lnTo>
                      <a:pt x="929" y="3848"/>
                    </a:lnTo>
                    <a:lnTo>
                      <a:pt x="925" y="3852"/>
                    </a:lnTo>
                    <a:lnTo>
                      <a:pt x="923" y="3854"/>
                    </a:lnTo>
                    <a:lnTo>
                      <a:pt x="921" y="3856"/>
                    </a:lnTo>
                    <a:lnTo>
                      <a:pt x="917" y="3856"/>
                    </a:lnTo>
                    <a:lnTo>
                      <a:pt x="915" y="3856"/>
                    </a:lnTo>
                    <a:lnTo>
                      <a:pt x="911" y="3854"/>
                    </a:lnTo>
                    <a:lnTo>
                      <a:pt x="909" y="3852"/>
                    </a:lnTo>
                    <a:lnTo>
                      <a:pt x="907" y="3852"/>
                    </a:lnTo>
                    <a:lnTo>
                      <a:pt x="904" y="3850"/>
                    </a:lnTo>
                    <a:lnTo>
                      <a:pt x="890" y="3835"/>
                    </a:lnTo>
                    <a:lnTo>
                      <a:pt x="877" y="3820"/>
                    </a:lnTo>
                    <a:lnTo>
                      <a:pt x="863" y="3804"/>
                    </a:lnTo>
                    <a:lnTo>
                      <a:pt x="850" y="3789"/>
                    </a:lnTo>
                    <a:lnTo>
                      <a:pt x="842" y="3783"/>
                    </a:lnTo>
                    <a:lnTo>
                      <a:pt x="835" y="3777"/>
                    </a:lnTo>
                    <a:lnTo>
                      <a:pt x="825" y="3772"/>
                    </a:lnTo>
                    <a:lnTo>
                      <a:pt x="817" y="3768"/>
                    </a:lnTo>
                    <a:lnTo>
                      <a:pt x="808" y="3766"/>
                    </a:lnTo>
                    <a:lnTo>
                      <a:pt x="798" y="3764"/>
                    </a:lnTo>
                    <a:lnTo>
                      <a:pt x="787" y="3766"/>
                    </a:lnTo>
                    <a:lnTo>
                      <a:pt x="775" y="3768"/>
                    </a:lnTo>
                    <a:lnTo>
                      <a:pt x="771" y="3772"/>
                    </a:lnTo>
                    <a:lnTo>
                      <a:pt x="766" y="3775"/>
                    </a:lnTo>
                    <a:lnTo>
                      <a:pt x="764" y="3779"/>
                    </a:lnTo>
                    <a:lnTo>
                      <a:pt x="762" y="3785"/>
                    </a:lnTo>
                    <a:lnTo>
                      <a:pt x="762" y="3791"/>
                    </a:lnTo>
                    <a:lnTo>
                      <a:pt x="764" y="3796"/>
                    </a:lnTo>
                    <a:lnTo>
                      <a:pt x="764" y="3802"/>
                    </a:lnTo>
                    <a:lnTo>
                      <a:pt x="766" y="3808"/>
                    </a:lnTo>
                    <a:lnTo>
                      <a:pt x="775" y="3820"/>
                    </a:lnTo>
                    <a:lnTo>
                      <a:pt x="783" y="3831"/>
                    </a:lnTo>
                    <a:lnTo>
                      <a:pt x="792" y="3841"/>
                    </a:lnTo>
                    <a:lnTo>
                      <a:pt x="804" y="3850"/>
                    </a:lnTo>
                    <a:lnTo>
                      <a:pt x="815" y="3860"/>
                    </a:lnTo>
                    <a:lnTo>
                      <a:pt x="827" y="3867"/>
                    </a:lnTo>
                    <a:lnTo>
                      <a:pt x="838" y="3875"/>
                    </a:lnTo>
                    <a:lnTo>
                      <a:pt x="852" y="3879"/>
                    </a:lnTo>
                    <a:lnTo>
                      <a:pt x="856" y="3883"/>
                    </a:lnTo>
                    <a:lnTo>
                      <a:pt x="858" y="3889"/>
                    </a:lnTo>
                    <a:lnTo>
                      <a:pt x="860" y="3892"/>
                    </a:lnTo>
                    <a:lnTo>
                      <a:pt x="861" y="3896"/>
                    </a:lnTo>
                    <a:lnTo>
                      <a:pt x="861" y="3902"/>
                    </a:lnTo>
                    <a:lnTo>
                      <a:pt x="861" y="3906"/>
                    </a:lnTo>
                    <a:lnTo>
                      <a:pt x="858" y="3910"/>
                    </a:lnTo>
                    <a:lnTo>
                      <a:pt x="854" y="3914"/>
                    </a:lnTo>
                    <a:lnTo>
                      <a:pt x="842" y="3904"/>
                    </a:lnTo>
                    <a:lnTo>
                      <a:pt x="829" y="3894"/>
                    </a:lnTo>
                    <a:lnTo>
                      <a:pt x="815" y="3887"/>
                    </a:lnTo>
                    <a:lnTo>
                      <a:pt x="800" y="3877"/>
                    </a:lnTo>
                    <a:lnTo>
                      <a:pt x="787" y="3867"/>
                    </a:lnTo>
                    <a:lnTo>
                      <a:pt x="773" y="3858"/>
                    </a:lnTo>
                    <a:lnTo>
                      <a:pt x="762" y="3846"/>
                    </a:lnTo>
                    <a:lnTo>
                      <a:pt x="750" y="3833"/>
                    </a:lnTo>
                    <a:lnTo>
                      <a:pt x="739" y="3810"/>
                    </a:lnTo>
                    <a:lnTo>
                      <a:pt x="727" y="3789"/>
                    </a:lnTo>
                    <a:lnTo>
                      <a:pt x="718" y="3766"/>
                    </a:lnTo>
                    <a:lnTo>
                      <a:pt x="708" y="3743"/>
                    </a:lnTo>
                    <a:lnTo>
                      <a:pt x="698" y="3718"/>
                    </a:lnTo>
                    <a:lnTo>
                      <a:pt x="691" y="3695"/>
                    </a:lnTo>
                    <a:lnTo>
                      <a:pt x="683" y="3670"/>
                    </a:lnTo>
                    <a:lnTo>
                      <a:pt x="675" y="3647"/>
                    </a:lnTo>
                    <a:lnTo>
                      <a:pt x="673" y="3641"/>
                    </a:lnTo>
                    <a:lnTo>
                      <a:pt x="672" y="3637"/>
                    </a:lnTo>
                    <a:lnTo>
                      <a:pt x="668" y="3633"/>
                    </a:lnTo>
                    <a:lnTo>
                      <a:pt x="666" y="3628"/>
                    </a:lnTo>
                    <a:lnTo>
                      <a:pt x="662" y="3624"/>
                    </a:lnTo>
                    <a:lnTo>
                      <a:pt x="658" y="3620"/>
                    </a:lnTo>
                    <a:lnTo>
                      <a:pt x="654" y="3616"/>
                    </a:lnTo>
                    <a:lnTo>
                      <a:pt x="650" y="3612"/>
                    </a:lnTo>
                    <a:lnTo>
                      <a:pt x="660" y="3616"/>
                    </a:lnTo>
                    <a:lnTo>
                      <a:pt x="670" y="3622"/>
                    </a:lnTo>
                    <a:lnTo>
                      <a:pt x="677" y="3628"/>
                    </a:lnTo>
                    <a:lnTo>
                      <a:pt x="683" y="3633"/>
                    </a:lnTo>
                    <a:lnTo>
                      <a:pt x="695" y="3651"/>
                    </a:lnTo>
                    <a:lnTo>
                      <a:pt x="702" y="3668"/>
                    </a:lnTo>
                    <a:lnTo>
                      <a:pt x="712" y="3683"/>
                    </a:lnTo>
                    <a:lnTo>
                      <a:pt x="723" y="3699"/>
                    </a:lnTo>
                    <a:lnTo>
                      <a:pt x="729" y="3704"/>
                    </a:lnTo>
                    <a:lnTo>
                      <a:pt x="739" y="3710"/>
                    </a:lnTo>
                    <a:lnTo>
                      <a:pt x="748" y="3714"/>
                    </a:lnTo>
                    <a:lnTo>
                      <a:pt x="758" y="3716"/>
                    </a:lnTo>
                    <a:lnTo>
                      <a:pt x="766" y="3708"/>
                    </a:lnTo>
                    <a:lnTo>
                      <a:pt x="769" y="3699"/>
                    </a:lnTo>
                    <a:lnTo>
                      <a:pt x="771" y="3689"/>
                    </a:lnTo>
                    <a:lnTo>
                      <a:pt x="771" y="3679"/>
                    </a:lnTo>
                    <a:lnTo>
                      <a:pt x="769" y="3670"/>
                    </a:lnTo>
                    <a:lnTo>
                      <a:pt x="767" y="3660"/>
                    </a:lnTo>
                    <a:lnTo>
                      <a:pt x="764" y="3651"/>
                    </a:lnTo>
                    <a:lnTo>
                      <a:pt x="762" y="3641"/>
                    </a:lnTo>
                    <a:lnTo>
                      <a:pt x="748" y="3629"/>
                    </a:lnTo>
                    <a:lnTo>
                      <a:pt x="735" y="3620"/>
                    </a:lnTo>
                    <a:lnTo>
                      <a:pt x="723" y="3608"/>
                    </a:lnTo>
                    <a:lnTo>
                      <a:pt x="710" y="3597"/>
                    </a:lnTo>
                    <a:lnTo>
                      <a:pt x="698" y="3585"/>
                    </a:lnTo>
                    <a:lnTo>
                      <a:pt x="685" y="3572"/>
                    </a:lnTo>
                    <a:lnTo>
                      <a:pt x="673" y="3560"/>
                    </a:lnTo>
                    <a:lnTo>
                      <a:pt x="662" y="3549"/>
                    </a:lnTo>
                    <a:lnTo>
                      <a:pt x="629" y="3535"/>
                    </a:lnTo>
                    <a:lnTo>
                      <a:pt x="635" y="3530"/>
                    </a:lnTo>
                    <a:lnTo>
                      <a:pt x="641" y="3526"/>
                    </a:lnTo>
                    <a:lnTo>
                      <a:pt x="648" y="3522"/>
                    </a:lnTo>
                    <a:lnTo>
                      <a:pt x="658" y="3520"/>
                    </a:lnTo>
                    <a:lnTo>
                      <a:pt x="666" y="3520"/>
                    </a:lnTo>
                    <a:lnTo>
                      <a:pt x="673" y="3520"/>
                    </a:lnTo>
                    <a:lnTo>
                      <a:pt x="683" y="3522"/>
                    </a:lnTo>
                    <a:lnTo>
                      <a:pt x="691" y="3524"/>
                    </a:lnTo>
                    <a:close/>
                    <a:moveTo>
                      <a:pt x="769" y="3459"/>
                    </a:moveTo>
                    <a:lnTo>
                      <a:pt x="777" y="3459"/>
                    </a:lnTo>
                    <a:lnTo>
                      <a:pt x="785" y="3461"/>
                    </a:lnTo>
                    <a:lnTo>
                      <a:pt x="792" y="3462"/>
                    </a:lnTo>
                    <a:lnTo>
                      <a:pt x="800" y="3466"/>
                    </a:lnTo>
                    <a:lnTo>
                      <a:pt x="806" y="3472"/>
                    </a:lnTo>
                    <a:lnTo>
                      <a:pt x="812" y="3478"/>
                    </a:lnTo>
                    <a:lnTo>
                      <a:pt x="817" y="3484"/>
                    </a:lnTo>
                    <a:lnTo>
                      <a:pt x="821" y="3491"/>
                    </a:lnTo>
                    <a:lnTo>
                      <a:pt x="821" y="3491"/>
                    </a:lnTo>
                    <a:lnTo>
                      <a:pt x="821" y="3493"/>
                    </a:lnTo>
                    <a:lnTo>
                      <a:pt x="821" y="3495"/>
                    </a:lnTo>
                    <a:lnTo>
                      <a:pt x="823" y="3495"/>
                    </a:lnTo>
                    <a:lnTo>
                      <a:pt x="823" y="3497"/>
                    </a:lnTo>
                    <a:lnTo>
                      <a:pt x="823" y="3497"/>
                    </a:lnTo>
                    <a:lnTo>
                      <a:pt x="823" y="3499"/>
                    </a:lnTo>
                    <a:lnTo>
                      <a:pt x="823" y="3501"/>
                    </a:lnTo>
                    <a:lnTo>
                      <a:pt x="819" y="3501"/>
                    </a:lnTo>
                    <a:lnTo>
                      <a:pt x="815" y="3499"/>
                    </a:lnTo>
                    <a:lnTo>
                      <a:pt x="812" y="3497"/>
                    </a:lnTo>
                    <a:lnTo>
                      <a:pt x="808" y="3493"/>
                    </a:lnTo>
                    <a:lnTo>
                      <a:pt x="806" y="3489"/>
                    </a:lnTo>
                    <a:lnTo>
                      <a:pt x="802" y="3485"/>
                    </a:lnTo>
                    <a:lnTo>
                      <a:pt x="798" y="3482"/>
                    </a:lnTo>
                    <a:lnTo>
                      <a:pt x="792" y="3482"/>
                    </a:lnTo>
                    <a:lnTo>
                      <a:pt x="787" y="3480"/>
                    </a:lnTo>
                    <a:lnTo>
                      <a:pt x="783" y="3480"/>
                    </a:lnTo>
                    <a:lnTo>
                      <a:pt x="779" y="3480"/>
                    </a:lnTo>
                    <a:lnTo>
                      <a:pt x="773" y="3478"/>
                    </a:lnTo>
                    <a:lnTo>
                      <a:pt x="769" y="3476"/>
                    </a:lnTo>
                    <a:lnTo>
                      <a:pt x="766" y="3474"/>
                    </a:lnTo>
                    <a:lnTo>
                      <a:pt x="762" y="3470"/>
                    </a:lnTo>
                    <a:lnTo>
                      <a:pt x="758" y="3466"/>
                    </a:lnTo>
                    <a:lnTo>
                      <a:pt x="758" y="3464"/>
                    </a:lnTo>
                    <a:lnTo>
                      <a:pt x="758" y="3462"/>
                    </a:lnTo>
                    <a:lnTo>
                      <a:pt x="760" y="3461"/>
                    </a:lnTo>
                    <a:lnTo>
                      <a:pt x="762" y="3459"/>
                    </a:lnTo>
                    <a:lnTo>
                      <a:pt x="764" y="3459"/>
                    </a:lnTo>
                    <a:lnTo>
                      <a:pt x="766" y="3459"/>
                    </a:lnTo>
                    <a:lnTo>
                      <a:pt x="767" y="3459"/>
                    </a:lnTo>
                    <a:lnTo>
                      <a:pt x="769" y="3459"/>
                    </a:lnTo>
                    <a:close/>
                    <a:moveTo>
                      <a:pt x="848" y="3526"/>
                    </a:moveTo>
                    <a:lnTo>
                      <a:pt x="858" y="3526"/>
                    </a:lnTo>
                    <a:lnTo>
                      <a:pt x="865" y="3530"/>
                    </a:lnTo>
                    <a:lnTo>
                      <a:pt x="871" y="3533"/>
                    </a:lnTo>
                    <a:lnTo>
                      <a:pt x="877" y="3537"/>
                    </a:lnTo>
                    <a:lnTo>
                      <a:pt x="886" y="3549"/>
                    </a:lnTo>
                    <a:lnTo>
                      <a:pt x="894" y="3562"/>
                    </a:lnTo>
                    <a:lnTo>
                      <a:pt x="904" y="3576"/>
                    </a:lnTo>
                    <a:lnTo>
                      <a:pt x="911" y="3589"/>
                    </a:lnTo>
                    <a:lnTo>
                      <a:pt x="917" y="3593"/>
                    </a:lnTo>
                    <a:lnTo>
                      <a:pt x="925" y="3599"/>
                    </a:lnTo>
                    <a:lnTo>
                      <a:pt x="931" y="3603"/>
                    </a:lnTo>
                    <a:lnTo>
                      <a:pt x="940" y="3605"/>
                    </a:lnTo>
                    <a:lnTo>
                      <a:pt x="950" y="3616"/>
                    </a:lnTo>
                    <a:lnTo>
                      <a:pt x="957" y="3629"/>
                    </a:lnTo>
                    <a:lnTo>
                      <a:pt x="965" y="3645"/>
                    </a:lnTo>
                    <a:lnTo>
                      <a:pt x="969" y="3660"/>
                    </a:lnTo>
                    <a:lnTo>
                      <a:pt x="971" y="3676"/>
                    </a:lnTo>
                    <a:lnTo>
                      <a:pt x="973" y="3691"/>
                    </a:lnTo>
                    <a:lnTo>
                      <a:pt x="973" y="3708"/>
                    </a:lnTo>
                    <a:lnTo>
                      <a:pt x="973" y="3724"/>
                    </a:lnTo>
                    <a:lnTo>
                      <a:pt x="969" y="3727"/>
                    </a:lnTo>
                    <a:lnTo>
                      <a:pt x="965" y="3731"/>
                    </a:lnTo>
                    <a:lnTo>
                      <a:pt x="961" y="3735"/>
                    </a:lnTo>
                    <a:lnTo>
                      <a:pt x="957" y="3737"/>
                    </a:lnTo>
                    <a:lnTo>
                      <a:pt x="952" y="3739"/>
                    </a:lnTo>
                    <a:lnTo>
                      <a:pt x="948" y="3739"/>
                    </a:lnTo>
                    <a:lnTo>
                      <a:pt x="944" y="3739"/>
                    </a:lnTo>
                    <a:lnTo>
                      <a:pt x="938" y="3737"/>
                    </a:lnTo>
                    <a:lnTo>
                      <a:pt x="929" y="3729"/>
                    </a:lnTo>
                    <a:lnTo>
                      <a:pt x="921" y="3722"/>
                    </a:lnTo>
                    <a:lnTo>
                      <a:pt x="913" y="3712"/>
                    </a:lnTo>
                    <a:lnTo>
                      <a:pt x="907" y="3702"/>
                    </a:lnTo>
                    <a:lnTo>
                      <a:pt x="902" y="3691"/>
                    </a:lnTo>
                    <a:lnTo>
                      <a:pt x="900" y="3679"/>
                    </a:lnTo>
                    <a:lnTo>
                      <a:pt x="898" y="3668"/>
                    </a:lnTo>
                    <a:lnTo>
                      <a:pt x="898" y="3656"/>
                    </a:lnTo>
                    <a:lnTo>
                      <a:pt x="900" y="3653"/>
                    </a:lnTo>
                    <a:lnTo>
                      <a:pt x="902" y="3649"/>
                    </a:lnTo>
                    <a:lnTo>
                      <a:pt x="904" y="3643"/>
                    </a:lnTo>
                    <a:lnTo>
                      <a:pt x="904" y="3639"/>
                    </a:lnTo>
                    <a:lnTo>
                      <a:pt x="904" y="3635"/>
                    </a:lnTo>
                    <a:lnTo>
                      <a:pt x="902" y="3631"/>
                    </a:lnTo>
                    <a:lnTo>
                      <a:pt x="902" y="3626"/>
                    </a:lnTo>
                    <a:lnTo>
                      <a:pt x="900" y="3622"/>
                    </a:lnTo>
                    <a:lnTo>
                      <a:pt x="890" y="3610"/>
                    </a:lnTo>
                    <a:lnTo>
                      <a:pt x="879" y="3599"/>
                    </a:lnTo>
                    <a:lnTo>
                      <a:pt x="863" y="3587"/>
                    </a:lnTo>
                    <a:lnTo>
                      <a:pt x="852" y="3578"/>
                    </a:lnTo>
                    <a:lnTo>
                      <a:pt x="846" y="3572"/>
                    </a:lnTo>
                    <a:lnTo>
                      <a:pt x="840" y="3566"/>
                    </a:lnTo>
                    <a:lnTo>
                      <a:pt x="837" y="3560"/>
                    </a:lnTo>
                    <a:lnTo>
                      <a:pt x="835" y="3553"/>
                    </a:lnTo>
                    <a:lnTo>
                      <a:pt x="835" y="3547"/>
                    </a:lnTo>
                    <a:lnTo>
                      <a:pt x="837" y="3541"/>
                    </a:lnTo>
                    <a:lnTo>
                      <a:pt x="840" y="3533"/>
                    </a:lnTo>
                    <a:lnTo>
                      <a:pt x="848" y="3526"/>
                    </a:lnTo>
                    <a:close/>
                    <a:moveTo>
                      <a:pt x="863" y="3929"/>
                    </a:moveTo>
                    <a:lnTo>
                      <a:pt x="875" y="3915"/>
                    </a:lnTo>
                    <a:lnTo>
                      <a:pt x="886" y="3904"/>
                    </a:lnTo>
                    <a:lnTo>
                      <a:pt x="900" y="3892"/>
                    </a:lnTo>
                    <a:lnTo>
                      <a:pt x="913" y="3883"/>
                    </a:lnTo>
                    <a:lnTo>
                      <a:pt x="927" y="3871"/>
                    </a:lnTo>
                    <a:lnTo>
                      <a:pt x="938" y="3860"/>
                    </a:lnTo>
                    <a:lnTo>
                      <a:pt x="952" y="3848"/>
                    </a:lnTo>
                    <a:lnTo>
                      <a:pt x="961" y="3833"/>
                    </a:lnTo>
                    <a:lnTo>
                      <a:pt x="965" y="3835"/>
                    </a:lnTo>
                    <a:lnTo>
                      <a:pt x="969" y="3835"/>
                    </a:lnTo>
                    <a:lnTo>
                      <a:pt x="971" y="3835"/>
                    </a:lnTo>
                    <a:lnTo>
                      <a:pt x="973" y="3833"/>
                    </a:lnTo>
                    <a:lnTo>
                      <a:pt x="977" y="3833"/>
                    </a:lnTo>
                    <a:lnTo>
                      <a:pt x="978" y="3831"/>
                    </a:lnTo>
                    <a:lnTo>
                      <a:pt x="982" y="3829"/>
                    </a:lnTo>
                    <a:lnTo>
                      <a:pt x="986" y="3829"/>
                    </a:lnTo>
                    <a:lnTo>
                      <a:pt x="984" y="3835"/>
                    </a:lnTo>
                    <a:lnTo>
                      <a:pt x="980" y="3841"/>
                    </a:lnTo>
                    <a:lnTo>
                      <a:pt x="978" y="3846"/>
                    </a:lnTo>
                    <a:lnTo>
                      <a:pt x="975" y="3854"/>
                    </a:lnTo>
                    <a:lnTo>
                      <a:pt x="973" y="3860"/>
                    </a:lnTo>
                    <a:lnTo>
                      <a:pt x="971" y="3866"/>
                    </a:lnTo>
                    <a:lnTo>
                      <a:pt x="971" y="3873"/>
                    </a:lnTo>
                    <a:lnTo>
                      <a:pt x="971" y="3879"/>
                    </a:lnTo>
                    <a:lnTo>
                      <a:pt x="975" y="3883"/>
                    </a:lnTo>
                    <a:lnTo>
                      <a:pt x="977" y="3885"/>
                    </a:lnTo>
                    <a:lnTo>
                      <a:pt x="978" y="3887"/>
                    </a:lnTo>
                    <a:lnTo>
                      <a:pt x="982" y="3889"/>
                    </a:lnTo>
                    <a:lnTo>
                      <a:pt x="984" y="3891"/>
                    </a:lnTo>
                    <a:lnTo>
                      <a:pt x="988" y="3892"/>
                    </a:lnTo>
                    <a:lnTo>
                      <a:pt x="992" y="3891"/>
                    </a:lnTo>
                    <a:lnTo>
                      <a:pt x="994" y="3889"/>
                    </a:lnTo>
                    <a:lnTo>
                      <a:pt x="1001" y="3885"/>
                    </a:lnTo>
                    <a:lnTo>
                      <a:pt x="1005" y="3879"/>
                    </a:lnTo>
                    <a:lnTo>
                      <a:pt x="1009" y="3873"/>
                    </a:lnTo>
                    <a:lnTo>
                      <a:pt x="1013" y="3867"/>
                    </a:lnTo>
                    <a:lnTo>
                      <a:pt x="1017" y="3862"/>
                    </a:lnTo>
                    <a:lnTo>
                      <a:pt x="1019" y="3854"/>
                    </a:lnTo>
                    <a:lnTo>
                      <a:pt x="1023" y="3848"/>
                    </a:lnTo>
                    <a:lnTo>
                      <a:pt x="1025" y="3843"/>
                    </a:lnTo>
                    <a:lnTo>
                      <a:pt x="1030" y="3846"/>
                    </a:lnTo>
                    <a:lnTo>
                      <a:pt x="1032" y="3852"/>
                    </a:lnTo>
                    <a:lnTo>
                      <a:pt x="1032" y="3860"/>
                    </a:lnTo>
                    <a:lnTo>
                      <a:pt x="1032" y="3867"/>
                    </a:lnTo>
                    <a:lnTo>
                      <a:pt x="1030" y="3873"/>
                    </a:lnTo>
                    <a:lnTo>
                      <a:pt x="1030" y="3881"/>
                    </a:lnTo>
                    <a:lnTo>
                      <a:pt x="1028" y="3889"/>
                    </a:lnTo>
                    <a:lnTo>
                      <a:pt x="1026" y="3894"/>
                    </a:lnTo>
                    <a:lnTo>
                      <a:pt x="1021" y="3904"/>
                    </a:lnTo>
                    <a:lnTo>
                      <a:pt x="1015" y="3915"/>
                    </a:lnTo>
                    <a:lnTo>
                      <a:pt x="1009" y="3927"/>
                    </a:lnTo>
                    <a:lnTo>
                      <a:pt x="1003" y="3939"/>
                    </a:lnTo>
                    <a:lnTo>
                      <a:pt x="998" y="3948"/>
                    </a:lnTo>
                    <a:lnTo>
                      <a:pt x="988" y="3956"/>
                    </a:lnTo>
                    <a:lnTo>
                      <a:pt x="982" y="3958"/>
                    </a:lnTo>
                    <a:lnTo>
                      <a:pt x="977" y="3960"/>
                    </a:lnTo>
                    <a:lnTo>
                      <a:pt x="971" y="3960"/>
                    </a:lnTo>
                    <a:lnTo>
                      <a:pt x="963" y="3958"/>
                    </a:lnTo>
                    <a:lnTo>
                      <a:pt x="957" y="3958"/>
                    </a:lnTo>
                    <a:lnTo>
                      <a:pt x="961" y="3950"/>
                    </a:lnTo>
                    <a:lnTo>
                      <a:pt x="965" y="3942"/>
                    </a:lnTo>
                    <a:lnTo>
                      <a:pt x="969" y="3935"/>
                    </a:lnTo>
                    <a:lnTo>
                      <a:pt x="971" y="3927"/>
                    </a:lnTo>
                    <a:lnTo>
                      <a:pt x="975" y="3919"/>
                    </a:lnTo>
                    <a:lnTo>
                      <a:pt x="977" y="3912"/>
                    </a:lnTo>
                    <a:lnTo>
                      <a:pt x="977" y="3904"/>
                    </a:lnTo>
                    <a:lnTo>
                      <a:pt x="977" y="3894"/>
                    </a:lnTo>
                    <a:lnTo>
                      <a:pt x="975" y="3891"/>
                    </a:lnTo>
                    <a:lnTo>
                      <a:pt x="971" y="3887"/>
                    </a:lnTo>
                    <a:lnTo>
                      <a:pt x="967" y="3885"/>
                    </a:lnTo>
                    <a:lnTo>
                      <a:pt x="963" y="3883"/>
                    </a:lnTo>
                    <a:lnTo>
                      <a:pt x="957" y="3881"/>
                    </a:lnTo>
                    <a:lnTo>
                      <a:pt x="954" y="3881"/>
                    </a:lnTo>
                    <a:lnTo>
                      <a:pt x="948" y="3883"/>
                    </a:lnTo>
                    <a:lnTo>
                      <a:pt x="944" y="3885"/>
                    </a:lnTo>
                    <a:lnTo>
                      <a:pt x="938" y="3889"/>
                    </a:lnTo>
                    <a:lnTo>
                      <a:pt x="934" y="3892"/>
                    </a:lnTo>
                    <a:lnTo>
                      <a:pt x="931" y="3898"/>
                    </a:lnTo>
                    <a:lnTo>
                      <a:pt x="929" y="3904"/>
                    </a:lnTo>
                    <a:lnTo>
                      <a:pt x="927" y="3914"/>
                    </a:lnTo>
                    <a:lnTo>
                      <a:pt x="925" y="3925"/>
                    </a:lnTo>
                    <a:lnTo>
                      <a:pt x="923" y="3937"/>
                    </a:lnTo>
                    <a:lnTo>
                      <a:pt x="919" y="3948"/>
                    </a:lnTo>
                    <a:lnTo>
                      <a:pt x="915" y="3952"/>
                    </a:lnTo>
                    <a:lnTo>
                      <a:pt x="911" y="3956"/>
                    </a:lnTo>
                    <a:lnTo>
                      <a:pt x="906" y="3960"/>
                    </a:lnTo>
                    <a:lnTo>
                      <a:pt x="900" y="3962"/>
                    </a:lnTo>
                    <a:lnTo>
                      <a:pt x="894" y="3962"/>
                    </a:lnTo>
                    <a:lnTo>
                      <a:pt x="888" y="3962"/>
                    </a:lnTo>
                    <a:lnTo>
                      <a:pt x="883" y="3962"/>
                    </a:lnTo>
                    <a:lnTo>
                      <a:pt x="877" y="3962"/>
                    </a:lnTo>
                    <a:lnTo>
                      <a:pt x="871" y="3962"/>
                    </a:lnTo>
                    <a:lnTo>
                      <a:pt x="865" y="3962"/>
                    </a:lnTo>
                    <a:lnTo>
                      <a:pt x="861" y="3960"/>
                    </a:lnTo>
                    <a:lnTo>
                      <a:pt x="856" y="3958"/>
                    </a:lnTo>
                    <a:lnTo>
                      <a:pt x="860" y="3954"/>
                    </a:lnTo>
                    <a:lnTo>
                      <a:pt x="860" y="3952"/>
                    </a:lnTo>
                    <a:lnTo>
                      <a:pt x="861" y="3948"/>
                    </a:lnTo>
                    <a:lnTo>
                      <a:pt x="861" y="3944"/>
                    </a:lnTo>
                    <a:lnTo>
                      <a:pt x="861" y="3940"/>
                    </a:lnTo>
                    <a:lnTo>
                      <a:pt x="861" y="3937"/>
                    </a:lnTo>
                    <a:lnTo>
                      <a:pt x="861" y="3933"/>
                    </a:lnTo>
                    <a:lnTo>
                      <a:pt x="863" y="3929"/>
                    </a:lnTo>
                    <a:close/>
                    <a:moveTo>
                      <a:pt x="1343" y="4157"/>
                    </a:moveTo>
                    <a:lnTo>
                      <a:pt x="1343" y="4194"/>
                    </a:lnTo>
                    <a:lnTo>
                      <a:pt x="1335" y="4201"/>
                    </a:lnTo>
                    <a:lnTo>
                      <a:pt x="1326" y="4205"/>
                    </a:lnTo>
                    <a:lnTo>
                      <a:pt x="1314" y="4209"/>
                    </a:lnTo>
                    <a:lnTo>
                      <a:pt x="1305" y="4213"/>
                    </a:lnTo>
                    <a:lnTo>
                      <a:pt x="1295" y="4217"/>
                    </a:lnTo>
                    <a:lnTo>
                      <a:pt x="1291" y="4223"/>
                    </a:lnTo>
                    <a:lnTo>
                      <a:pt x="1289" y="4226"/>
                    </a:lnTo>
                    <a:lnTo>
                      <a:pt x="1289" y="4230"/>
                    </a:lnTo>
                    <a:lnTo>
                      <a:pt x="1293" y="4236"/>
                    </a:lnTo>
                    <a:lnTo>
                      <a:pt x="1297" y="4244"/>
                    </a:lnTo>
                    <a:lnTo>
                      <a:pt x="1301" y="4249"/>
                    </a:lnTo>
                    <a:lnTo>
                      <a:pt x="1307" y="4251"/>
                    </a:lnTo>
                    <a:lnTo>
                      <a:pt x="1310" y="4251"/>
                    </a:lnTo>
                    <a:lnTo>
                      <a:pt x="1316" y="4249"/>
                    </a:lnTo>
                    <a:lnTo>
                      <a:pt x="1322" y="4248"/>
                    </a:lnTo>
                    <a:lnTo>
                      <a:pt x="1328" y="4246"/>
                    </a:lnTo>
                    <a:lnTo>
                      <a:pt x="1331" y="4246"/>
                    </a:lnTo>
                    <a:lnTo>
                      <a:pt x="1337" y="4246"/>
                    </a:lnTo>
                    <a:lnTo>
                      <a:pt x="1337" y="4249"/>
                    </a:lnTo>
                    <a:lnTo>
                      <a:pt x="1337" y="4253"/>
                    </a:lnTo>
                    <a:lnTo>
                      <a:pt x="1335" y="4257"/>
                    </a:lnTo>
                    <a:lnTo>
                      <a:pt x="1335" y="4261"/>
                    </a:lnTo>
                    <a:lnTo>
                      <a:pt x="1333" y="4265"/>
                    </a:lnTo>
                    <a:lnTo>
                      <a:pt x="1331" y="4267"/>
                    </a:lnTo>
                    <a:lnTo>
                      <a:pt x="1331" y="4271"/>
                    </a:lnTo>
                    <a:lnTo>
                      <a:pt x="1331" y="4274"/>
                    </a:lnTo>
                    <a:lnTo>
                      <a:pt x="1330" y="4278"/>
                    </a:lnTo>
                    <a:lnTo>
                      <a:pt x="1328" y="4282"/>
                    </a:lnTo>
                    <a:lnTo>
                      <a:pt x="1324" y="4284"/>
                    </a:lnTo>
                    <a:lnTo>
                      <a:pt x="1320" y="4288"/>
                    </a:lnTo>
                    <a:lnTo>
                      <a:pt x="1316" y="4290"/>
                    </a:lnTo>
                    <a:lnTo>
                      <a:pt x="1312" y="4292"/>
                    </a:lnTo>
                    <a:lnTo>
                      <a:pt x="1308" y="4292"/>
                    </a:lnTo>
                    <a:lnTo>
                      <a:pt x="1303" y="4294"/>
                    </a:lnTo>
                    <a:lnTo>
                      <a:pt x="1297" y="4292"/>
                    </a:lnTo>
                    <a:lnTo>
                      <a:pt x="1291" y="4290"/>
                    </a:lnTo>
                    <a:lnTo>
                      <a:pt x="1285" y="4288"/>
                    </a:lnTo>
                    <a:lnTo>
                      <a:pt x="1280" y="4284"/>
                    </a:lnTo>
                    <a:lnTo>
                      <a:pt x="1274" y="4280"/>
                    </a:lnTo>
                    <a:lnTo>
                      <a:pt x="1270" y="4276"/>
                    </a:lnTo>
                    <a:lnTo>
                      <a:pt x="1266" y="4271"/>
                    </a:lnTo>
                    <a:lnTo>
                      <a:pt x="1264" y="4265"/>
                    </a:lnTo>
                    <a:lnTo>
                      <a:pt x="1260" y="4255"/>
                    </a:lnTo>
                    <a:lnTo>
                      <a:pt x="1259" y="4244"/>
                    </a:lnTo>
                    <a:lnTo>
                      <a:pt x="1255" y="4234"/>
                    </a:lnTo>
                    <a:lnTo>
                      <a:pt x="1251" y="4225"/>
                    </a:lnTo>
                    <a:lnTo>
                      <a:pt x="1247" y="4217"/>
                    </a:lnTo>
                    <a:lnTo>
                      <a:pt x="1241" y="4207"/>
                    </a:lnTo>
                    <a:lnTo>
                      <a:pt x="1236" y="4198"/>
                    </a:lnTo>
                    <a:lnTo>
                      <a:pt x="1230" y="4190"/>
                    </a:lnTo>
                    <a:lnTo>
                      <a:pt x="1243" y="4192"/>
                    </a:lnTo>
                    <a:lnTo>
                      <a:pt x="1259" y="4192"/>
                    </a:lnTo>
                    <a:lnTo>
                      <a:pt x="1274" y="4190"/>
                    </a:lnTo>
                    <a:lnTo>
                      <a:pt x="1289" y="4186"/>
                    </a:lnTo>
                    <a:lnTo>
                      <a:pt x="1303" y="4182"/>
                    </a:lnTo>
                    <a:lnTo>
                      <a:pt x="1318" y="4177"/>
                    </a:lnTo>
                    <a:lnTo>
                      <a:pt x="1330" y="4167"/>
                    </a:lnTo>
                    <a:lnTo>
                      <a:pt x="1343" y="4157"/>
                    </a:lnTo>
                    <a:close/>
                    <a:moveTo>
                      <a:pt x="1143" y="3889"/>
                    </a:moveTo>
                    <a:lnTo>
                      <a:pt x="1161" y="3894"/>
                    </a:lnTo>
                    <a:lnTo>
                      <a:pt x="1176" y="3904"/>
                    </a:lnTo>
                    <a:lnTo>
                      <a:pt x="1191" y="3914"/>
                    </a:lnTo>
                    <a:lnTo>
                      <a:pt x="1205" y="3923"/>
                    </a:lnTo>
                    <a:lnTo>
                      <a:pt x="1220" y="3933"/>
                    </a:lnTo>
                    <a:lnTo>
                      <a:pt x="1236" y="3940"/>
                    </a:lnTo>
                    <a:lnTo>
                      <a:pt x="1253" y="3948"/>
                    </a:lnTo>
                    <a:lnTo>
                      <a:pt x="1268" y="3954"/>
                    </a:lnTo>
                    <a:lnTo>
                      <a:pt x="1274" y="3960"/>
                    </a:lnTo>
                    <a:lnTo>
                      <a:pt x="1274" y="3965"/>
                    </a:lnTo>
                    <a:lnTo>
                      <a:pt x="1274" y="3971"/>
                    </a:lnTo>
                    <a:lnTo>
                      <a:pt x="1270" y="3975"/>
                    </a:lnTo>
                    <a:lnTo>
                      <a:pt x="1266" y="3981"/>
                    </a:lnTo>
                    <a:lnTo>
                      <a:pt x="1262" y="3985"/>
                    </a:lnTo>
                    <a:lnTo>
                      <a:pt x="1259" y="3990"/>
                    </a:lnTo>
                    <a:lnTo>
                      <a:pt x="1253" y="3994"/>
                    </a:lnTo>
                    <a:lnTo>
                      <a:pt x="1245" y="4000"/>
                    </a:lnTo>
                    <a:lnTo>
                      <a:pt x="1236" y="4006"/>
                    </a:lnTo>
                    <a:lnTo>
                      <a:pt x="1226" y="4010"/>
                    </a:lnTo>
                    <a:lnTo>
                      <a:pt x="1216" y="4013"/>
                    </a:lnTo>
                    <a:lnTo>
                      <a:pt x="1195" y="4019"/>
                    </a:lnTo>
                    <a:lnTo>
                      <a:pt x="1174" y="4019"/>
                    </a:lnTo>
                    <a:lnTo>
                      <a:pt x="1153" y="4019"/>
                    </a:lnTo>
                    <a:lnTo>
                      <a:pt x="1132" y="4015"/>
                    </a:lnTo>
                    <a:lnTo>
                      <a:pt x="1111" y="4011"/>
                    </a:lnTo>
                    <a:lnTo>
                      <a:pt x="1090" y="4008"/>
                    </a:lnTo>
                    <a:lnTo>
                      <a:pt x="1101" y="3994"/>
                    </a:lnTo>
                    <a:lnTo>
                      <a:pt x="1111" y="3981"/>
                    </a:lnTo>
                    <a:lnTo>
                      <a:pt x="1120" y="3967"/>
                    </a:lnTo>
                    <a:lnTo>
                      <a:pt x="1128" y="3952"/>
                    </a:lnTo>
                    <a:lnTo>
                      <a:pt x="1134" y="3937"/>
                    </a:lnTo>
                    <a:lnTo>
                      <a:pt x="1140" y="3921"/>
                    </a:lnTo>
                    <a:lnTo>
                      <a:pt x="1143" y="3906"/>
                    </a:lnTo>
                    <a:lnTo>
                      <a:pt x="1143" y="3889"/>
                    </a:lnTo>
                    <a:close/>
                    <a:moveTo>
                      <a:pt x="1178" y="3948"/>
                    </a:moveTo>
                    <a:lnTo>
                      <a:pt x="1186" y="3950"/>
                    </a:lnTo>
                    <a:lnTo>
                      <a:pt x="1191" y="3948"/>
                    </a:lnTo>
                    <a:lnTo>
                      <a:pt x="1197" y="3946"/>
                    </a:lnTo>
                    <a:lnTo>
                      <a:pt x="1205" y="3944"/>
                    </a:lnTo>
                    <a:lnTo>
                      <a:pt x="1211" y="3944"/>
                    </a:lnTo>
                    <a:lnTo>
                      <a:pt x="1216" y="3944"/>
                    </a:lnTo>
                    <a:lnTo>
                      <a:pt x="1222" y="3946"/>
                    </a:lnTo>
                    <a:lnTo>
                      <a:pt x="1226" y="3954"/>
                    </a:lnTo>
                    <a:lnTo>
                      <a:pt x="1224" y="3963"/>
                    </a:lnTo>
                    <a:lnTo>
                      <a:pt x="1218" y="3973"/>
                    </a:lnTo>
                    <a:lnTo>
                      <a:pt x="1213" y="3981"/>
                    </a:lnTo>
                    <a:lnTo>
                      <a:pt x="1203" y="3988"/>
                    </a:lnTo>
                    <a:lnTo>
                      <a:pt x="1195" y="3994"/>
                    </a:lnTo>
                    <a:lnTo>
                      <a:pt x="1186" y="4000"/>
                    </a:lnTo>
                    <a:lnTo>
                      <a:pt x="1176" y="4004"/>
                    </a:lnTo>
                    <a:lnTo>
                      <a:pt x="1166" y="4010"/>
                    </a:lnTo>
                    <a:lnTo>
                      <a:pt x="1163" y="4008"/>
                    </a:lnTo>
                    <a:lnTo>
                      <a:pt x="1159" y="4008"/>
                    </a:lnTo>
                    <a:lnTo>
                      <a:pt x="1155" y="4006"/>
                    </a:lnTo>
                    <a:lnTo>
                      <a:pt x="1153" y="4006"/>
                    </a:lnTo>
                    <a:lnTo>
                      <a:pt x="1149" y="4004"/>
                    </a:lnTo>
                    <a:lnTo>
                      <a:pt x="1145" y="4000"/>
                    </a:lnTo>
                    <a:lnTo>
                      <a:pt x="1143" y="3998"/>
                    </a:lnTo>
                    <a:lnTo>
                      <a:pt x="1142" y="3996"/>
                    </a:lnTo>
                    <a:lnTo>
                      <a:pt x="1145" y="3990"/>
                    </a:lnTo>
                    <a:lnTo>
                      <a:pt x="1151" y="3985"/>
                    </a:lnTo>
                    <a:lnTo>
                      <a:pt x="1157" y="3979"/>
                    </a:lnTo>
                    <a:lnTo>
                      <a:pt x="1163" y="3973"/>
                    </a:lnTo>
                    <a:lnTo>
                      <a:pt x="1168" y="3967"/>
                    </a:lnTo>
                    <a:lnTo>
                      <a:pt x="1174" y="3962"/>
                    </a:lnTo>
                    <a:lnTo>
                      <a:pt x="1178" y="3956"/>
                    </a:lnTo>
                    <a:lnTo>
                      <a:pt x="1178" y="3948"/>
                    </a:lnTo>
                    <a:close/>
                    <a:moveTo>
                      <a:pt x="418" y="3491"/>
                    </a:moveTo>
                    <a:lnTo>
                      <a:pt x="424" y="3484"/>
                    </a:lnTo>
                    <a:lnTo>
                      <a:pt x="432" y="3476"/>
                    </a:lnTo>
                    <a:lnTo>
                      <a:pt x="437" y="3468"/>
                    </a:lnTo>
                    <a:lnTo>
                      <a:pt x="441" y="3461"/>
                    </a:lnTo>
                    <a:lnTo>
                      <a:pt x="445" y="3453"/>
                    </a:lnTo>
                    <a:lnTo>
                      <a:pt x="449" y="3443"/>
                    </a:lnTo>
                    <a:lnTo>
                      <a:pt x="449" y="3436"/>
                    </a:lnTo>
                    <a:lnTo>
                      <a:pt x="449" y="3426"/>
                    </a:lnTo>
                    <a:lnTo>
                      <a:pt x="457" y="3434"/>
                    </a:lnTo>
                    <a:lnTo>
                      <a:pt x="466" y="3439"/>
                    </a:lnTo>
                    <a:lnTo>
                      <a:pt x="476" y="3443"/>
                    </a:lnTo>
                    <a:lnTo>
                      <a:pt x="485" y="3447"/>
                    </a:lnTo>
                    <a:lnTo>
                      <a:pt x="495" y="3451"/>
                    </a:lnTo>
                    <a:lnTo>
                      <a:pt x="507" y="3453"/>
                    </a:lnTo>
                    <a:lnTo>
                      <a:pt x="516" y="3453"/>
                    </a:lnTo>
                    <a:lnTo>
                      <a:pt x="528" y="3453"/>
                    </a:lnTo>
                    <a:lnTo>
                      <a:pt x="524" y="3462"/>
                    </a:lnTo>
                    <a:lnTo>
                      <a:pt x="520" y="3470"/>
                    </a:lnTo>
                    <a:lnTo>
                      <a:pt x="516" y="3480"/>
                    </a:lnTo>
                    <a:lnTo>
                      <a:pt x="512" y="3491"/>
                    </a:lnTo>
                    <a:lnTo>
                      <a:pt x="510" y="3501"/>
                    </a:lnTo>
                    <a:lnTo>
                      <a:pt x="508" y="3510"/>
                    </a:lnTo>
                    <a:lnTo>
                      <a:pt x="510" y="3522"/>
                    </a:lnTo>
                    <a:lnTo>
                      <a:pt x="514" y="3532"/>
                    </a:lnTo>
                    <a:lnTo>
                      <a:pt x="518" y="3541"/>
                    </a:lnTo>
                    <a:lnTo>
                      <a:pt x="524" y="3551"/>
                    </a:lnTo>
                    <a:lnTo>
                      <a:pt x="530" y="3560"/>
                    </a:lnTo>
                    <a:lnTo>
                      <a:pt x="533" y="3570"/>
                    </a:lnTo>
                    <a:lnTo>
                      <a:pt x="537" y="3578"/>
                    </a:lnTo>
                    <a:lnTo>
                      <a:pt x="537" y="3587"/>
                    </a:lnTo>
                    <a:lnTo>
                      <a:pt x="537" y="3591"/>
                    </a:lnTo>
                    <a:lnTo>
                      <a:pt x="535" y="3595"/>
                    </a:lnTo>
                    <a:lnTo>
                      <a:pt x="531" y="3599"/>
                    </a:lnTo>
                    <a:lnTo>
                      <a:pt x="528" y="3601"/>
                    </a:lnTo>
                    <a:lnTo>
                      <a:pt x="524" y="3606"/>
                    </a:lnTo>
                    <a:lnTo>
                      <a:pt x="522" y="3606"/>
                    </a:lnTo>
                    <a:lnTo>
                      <a:pt x="518" y="3606"/>
                    </a:lnTo>
                    <a:lnTo>
                      <a:pt x="516" y="3605"/>
                    </a:lnTo>
                    <a:lnTo>
                      <a:pt x="512" y="3603"/>
                    </a:lnTo>
                    <a:lnTo>
                      <a:pt x="510" y="3601"/>
                    </a:lnTo>
                    <a:lnTo>
                      <a:pt x="507" y="3599"/>
                    </a:lnTo>
                    <a:lnTo>
                      <a:pt x="505" y="3597"/>
                    </a:lnTo>
                    <a:lnTo>
                      <a:pt x="499" y="3597"/>
                    </a:lnTo>
                    <a:lnTo>
                      <a:pt x="495" y="3595"/>
                    </a:lnTo>
                    <a:lnTo>
                      <a:pt x="489" y="3595"/>
                    </a:lnTo>
                    <a:lnTo>
                      <a:pt x="483" y="3597"/>
                    </a:lnTo>
                    <a:lnTo>
                      <a:pt x="480" y="3599"/>
                    </a:lnTo>
                    <a:lnTo>
                      <a:pt x="476" y="3603"/>
                    </a:lnTo>
                    <a:lnTo>
                      <a:pt x="472" y="3606"/>
                    </a:lnTo>
                    <a:lnTo>
                      <a:pt x="470" y="3610"/>
                    </a:lnTo>
                    <a:lnTo>
                      <a:pt x="470" y="3616"/>
                    </a:lnTo>
                    <a:lnTo>
                      <a:pt x="470" y="3624"/>
                    </a:lnTo>
                    <a:lnTo>
                      <a:pt x="470" y="3629"/>
                    </a:lnTo>
                    <a:lnTo>
                      <a:pt x="468" y="3635"/>
                    </a:lnTo>
                    <a:lnTo>
                      <a:pt x="468" y="3641"/>
                    </a:lnTo>
                    <a:lnTo>
                      <a:pt x="466" y="3647"/>
                    </a:lnTo>
                    <a:lnTo>
                      <a:pt x="464" y="3651"/>
                    </a:lnTo>
                    <a:lnTo>
                      <a:pt x="459" y="3654"/>
                    </a:lnTo>
                    <a:lnTo>
                      <a:pt x="457" y="3653"/>
                    </a:lnTo>
                    <a:lnTo>
                      <a:pt x="453" y="3647"/>
                    </a:lnTo>
                    <a:lnTo>
                      <a:pt x="451" y="3643"/>
                    </a:lnTo>
                    <a:lnTo>
                      <a:pt x="449" y="3639"/>
                    </a:lnTo>
                    <a:lnTo>
                      <a:pt x="445" y="3635"/>
                    </a:lnTo>
                    <a:lnTo>
                      <a:pt x="441" y="3633"/>
                    </a:lnTo>
                    <a:lnTo>
                      <a:pt x="437" y="3631"/>
                    </a:lnTo>
                    <a:lnTo>
                      <a:pt x="432" y="3633"/>
                    </a:lnTo>
                    <a:lnTo>
                      <a:pt x="424" y="3641"/>
                    </a:lnTo>
                    <a:lnTo>
                      <a:pt x="418" y="3649"/>
                    </a:lnTo>
                    <a:lnTo>
                      <a:pt x="416" y="3658"/>
                    </a:lnTo>
                    <a:lnTo>
                      <a:pt x="414" y="3668"/>
                    </a:lnTo>
                    <a:lnTo>
                      <a:pt x="413" y="3677"/>
                    </a:lnTo>
                    <a:lnTo>
                      <a:pt x="409" y="3687"/>
                    </a:lnTo>
                    <a:lnTo>
                      <a:pt x="405" y="3697"/>
                    </a:lnTo>
                    <a:lnTo>
                      <a:pt x="397" y="3704"/>
                    </a:lnTo>
                    <a:lnTo>
                      <a:pt x="395" y="3697"/>
                    </a:lnTo>
                    <a:lnTo>
                      <a:pt x="395" y="3689"/>
                    </a:lnTo>
                    <a:lnTo>
                      <a:pt x="395" y="3681"/>
                    </a:lnTo>
                    <a:lnTo>
                      <a:pt x="395" y="3674"/>
                    </a:lnTo>
                    <a:lnTo>
                      <a:pt x="397" y="3666"/>
                    </a:lnTo>
                    <a:lnTo>
                      <a:pt x="399" y="3658"/>
                    </a:lnTo>
                    <a:lnTo>
                      <a:pt x="403" y="3651"/>
                    </a:lnTo>
                    <a:lnTo>
                      <a:pt x="407" y="3643"/>
                    </a:lnTo>
                    <a:lnTo>
                      <a:pt x="405" y="3643"/>
                    </a:lnTo>
                    <a:lnTo>
                      <a:pt x="403" y="3641"/>
                    </a:lnTo>
                    <a:lnTo>
                      <a:pt x="403" y="3639"/>
                    </a:lnTo>
                    <a:lnTo>
                      <a:pt x="401" y="3639"/>
                    </a:lnTo>
                    <a:lnTo>
                      <a:pt x="399" y="3637"/>
                    </a:lnTo>
                    <a:lnTo>
                      <a:pt x="397" y="3637"/>
                    </a:lnTo>
                    <a:lnTo>
                      <a:pt x="395" y="3637"/>
                    </a:lnTo>
                    <a:lnTo>
                      <a:pt x="393" y="3637"/>
                    </a:lnTo>
                    <a:lnTo>
                      <a:pt x="388" y="3651"/>
                    </a:lnTo>
                    <a:lnTo>
                      <a:pt x="380" y="3660"/>
                    </a:lnTo>
                    <a:lnTo>
                      <a:pt x="370" y="3672"/>
                    </a:lnTo>
                    <a:lnTo>
                      <a:pt x="359" y="3681"/>
                    </a:lnTo>
                    <a:lnTo>
                      <a:pt x="349" y="3693"/>
                    </a:lnTo>
                    <a:lnTo>
                      <a:pt x="340" y="3704"/>
                    </a:lnTo>
                    <a:lnTo>
                      <a:pt x="334" y="3716"/>
                    </a:lnTo>
                    <a:lnTo>
                      <a:pt x="328" y="3729"/>
                    </a:lnTo>
                    <a:lnTo>
                      <a:pt x="328" y="3731"/>
                    </a:lnTo>
                    <a:lnTo>
                      <a:pt x="326" y="3731"/>
                    </a:lnTo>
                    <a:lnTo>
                      <a:pt x="326" y="3733"/>
                    </a:lnTo>
                    <a:lnTo>
                      <a:pt x="324" y="3733"/>
                    </a:lnTo>
                    <a:lnTo>
                      <a:pt x="324" y="3735"/>
                    </a:lnTo>
                    <a:lnTo>
                      <a:pt x="322" y="3735"/>
                    </a:lnTo>
                    <a:lnTo>
                      <a:pt x="320" y="3735"/>
                    </a:lnTo>
                    <a:lnTo>
                      <a:pt x="318" y="3735"/>
                    </a:lnTo>
                    <a:lnTo>
                      <a:pt x="320" y="3725"/>
                    </a:lnTo>
                    <a:lnTo>
                      <a:pt x="322" y="3714"/>
                    </a:lnTo>
                    <a:lnTo>
                      <a:pt x="324" y="3704"/>
                    </a:lnTo>
                    <a:lnTo>
                      <a:pt x="326" y="3695"/>
                    </a:lnTo>
                    <a:lnTo>
                      <a:pt x="328" y="3683"/>
                    </a:lnTo>
                    <a:lnTo>
                      <a:pt x="330" y="3674"/>
                    </a:lnTo>
                    <a:lnTo>
                      <a:pt x="334" y="3664"/>
                    </a:lnTo>
                    <a:lnTo>
                      <a:pt x="336" y="3654"/>
                    </a:lnTo>
                    <a:lnTo>
                      <a:pt x="343" y="3645"/>
                    </a:lnTo>
                    <a:lnTo>
                      <a:pt x="351" y="3637"/>
                    </a:lnTo>
                    <a:lnTo>
                      <a:pt x="361" y="3629"/>
                    </a:lnTo>
                    <a:lnTo>
                      <a:pt x="370" y="3622"/>
                    </a:lnTo>
                    <a:lnTo>
                      <a:pt x="378" y="3616"/>
                    </a:lnTo>
                    <a:lnTo>
                      <a:pt x="388" y="3608"/>
                    </a:lnTo>
                    <a:lnTo>
                      <a:pt x="395" y="3601"/>
                    </a:lnTo>
                    <a:lnTo>
                      <a:pt x="403" y="3593"/>
                    </a:lnTo>
                    <a:lnTo>
                      <a:pt x="416" y="3537"/>
                    </a:lnTo>
                    <a:lnTo>
                      <a:pt x="414" y="3537"/>
                    </a:lnTo>
                    <a:lnTo>
                      <a:pt x="413" y="3535"/>
                    </a:lnTo>
                    <a:lnTo>
                      <a:pt x="411" y="3535"/>
                    </a:lnTo>
                    <a:lnTo>
                      <a:pt x="411" y="3533"/>
                    </a:lnTo>
                    <a:lnTo>
                      <a:pt x="409" y="3533"/>
                    </a:lnTo>
                    <a:lnTo>
                      <a:pt x="407" y="3533"/>
                    </a:lnTo>
                    <a:lnTo>
                      <a:pt x="405" y="3533"/>
                    </a:lnTo>
                    <a:lnTo>
                      <a:pt x="405" y="3535"/>
                    </a:lnTo>
                    <a:lnTo>
                      <a:pt x="403" y="3545"/>
                    </a:lnTo>
                    <a:lnTo>
                      <a:pt x="399" y="3553"/>
                    </a:lnTo>
                    <a:lnTo>
                      <a:pt x="395" y="3558"/>
                    </a:lnTo>
                    <a:lnTo>
                      <a:pt x="389" y="3562"/>
                    </a:lnTo>
                    <a:lnTo>
                      <a:pt x="376" y="3568"/>
                    </a:lnTo>
                    <a:lnTo>
                      <a:pt x="363" y="3570"/>
                    </a:lnTo>
                    <a:lnTo>
                      <a:pt x="347" y="3572"/>
                    </a:lnTo>
                    <a:lnTo>
                      <a:pt x="332" y="3576"/>
                    </a:lnTo>
                    <a:lnTo>
                      <a:pt x="326" y="3580"/>
                    </a:lnTo>
                    <a:lnTo>
                      <a:pt x="320" y="3583"/>
                    </a:lnTo>
                    <a:lnTo>
                      <a:pt x="315" y="3591"/>
                    </a:lnTo>
                    <a:lnTo>
                      <a:pt x="311" y="3599"/>
                    </a:lnTo>
                    <a:lnTo>
                      <a:pt x="309" y="3603"/>
                    </a:lnTo>
                    <a:lnTo>
                      <a:pt x="307" y="3606"/>
                    </a:lnTo>
                    <a:lnTo>
                      <a:pt x="303" y="3610"/>
                    </a:lnTo>
                    <a:lnTo>
                      <a:pt x="299" y="3612"/>
                    </a:lnTo>
                    <a:lnTo>
                      <a:pt x="297" y="3616"/>
                    </a:lnTo>
                    <a:lnTo>
                      <a:pt x="294" y="3618"/>
                    </a:lnTo>
                    <a:lnTo>
                      <a:pt x="290" y="3620"/>
                    </a:lnTo>
                    <a:lnTo>
                      <a:pt x="286" y="3622"/>
                    </a:lnTo>
                    <a:lnTo>
                      <a:pt x="282" y="3616"/>
                    </a:lnTo>
                    <a:lnTo>
                      <a:pt x="282" y="3610"/>
                    </a:lnTo>
                    <a:lnTo>
                      <a:pt x="284" y="3605"/>
                    </a:lnTo>
                    <a:lnTo>
                      <a:pt x="286" y="3601"/>
                    </a:lnTo>
                    <a:lnTo>
                      <a:pt x="290" y="3595"/>
                    </a:lnTo>
                    <a:lnTo>
                      <a:pt x="294" y="3589"/>
                    </a:lnTo>
                    <a:lnTo>
                      <a:pt x="295" y="3585"/>
                    </a:lnTo>
                    <a:lnTo>
                      <a:pt x="297" y="3580"/>
                    </a:lnTo>
                    <a:lnTo>
                      <a:pt x="311" y="3564"/>
                    </a:lnTo>
                    <a:lnTo>
                      <a:pt x="324" y="3551"/>
                    </a:lnTo>
                    <a:lnTo>
                      <a:pt x="338" y="3539"/>
                    </a:lnTo>
                    <a:lnTo>
                      <a:pt x="353" y="3528"/>
                    </a:lnTo>
                    <a:lnTo>
                      <a:pt x="368" y="3518"/>
                    </a:lnTo>
                    <a:lnTo>
                      <a:pt x="386" y="3509"/>
                    </a:lnTo>
                    <a:lnTo>
                      <a:pt x="401" y="3501"/>
                    </a:lnTo>
                    <a:lnTo>
                      <a:pt x="418" y="3491"/>
                    </a:lnTo>
                    <a:close/>
                    <a:moveTo>
                      <a:pt x="505" y="3284"/>
                    </a:moveTo>
                    <a:lnTo>
                      <a:pt x="508" y="3290"/>
                    </a:lnTo>
                    <a:lnTo>
                      <a:pt x="512" y="3295"/>
                    </a:lnTo>
                    <a:lnTo>
                      <a:pt x="518" y="3301"/>
                    </a:lnTo>
                    <a:lnTo>
                      <a:pt x="522" y="3307"/>
                    </a:lnTo>
                    <a:lnTo>
                      <a:pt x="526" y="3313"/>
                    </a:lnTo>
                    <a:lnTo>
                      <a:pt x="531" y="3317"/>
                    </a:lnTo>
                    <a:lnTo>
                      <a:pt x="537" y="3318"/>
                    </a:lnTo>
                    <a:lnTo>
                      <a:pt x="545" y="3317"/>
                    </a:lnTo>
                    <a:lnTo>
                      <a:pt x="551" y="3311"/>
                    </a:lnTo>
                    <a:lnTo>
                      <a:pt x="551" y="3305"/>
                    </a:lnTo>
                    <a:lnTo>
                      <a:pt x="551" y="3297"/>
                    </a:lnTo>
                    <a:lnTo>
                      <a:pt x="549" y="3292"/>
                    </a:lnTo>
                    <a:lnTo>
                      <a:pt x="545" y="3286"/>
                    </a:lnTo>
                    <a:lnTo>
                      <a:pt x="541" y="3278"/>
                    </a:lnTo>
                    <a:lnTo>
                      <a:pt x="537" y="3272"/>
                    </a:lnTo>
                    <a:lnTo>
                      <a:pt x="533" y="3267"/>
                    </a:lnTo>
                    <a:lnTo>
                      <a:pt x="531" y="3265"/>
                    </a:lnTo>
                    <a:lnTo>
                      <a:pt x="530" y="3265"/>
                    </a:lnTo>
                    <a:lnTo>
                      <a:pt x="528" y="3263"/>
                    </a:lnTo>
                    <a:lnTo>
                      <a:pt x="524" y="3261"/>
                    </a:lnTo>
                    <a:lnTo>
                      <a:pt x="522" y="3259"/>
                    </a:lnTo>
                    <a:lnTo>
                      <a:pt x="520" y="3257"/>
                    </a:lnTo>
                    <a:lnTo>
                      <a:pt x="518" y="3255"/>
                    </a:lnTo>
                    <a:lnTo>
                      <a:pt x="516" y="3253"/>
                    </a:lnTo>
                    <a:lnTo>
                      <a:pt x="516" y="3249"/>
                    </a:lnTo>
                    <a:lnTo>
                      <a:pt x="518" y="3247"/>
                    </a:lnTo>
                    <a:lnTo>
                      <a:pt x="520" y="3244"/>
                    </a:lnTo>
                    <a:lnTo>
                      <a:pt x="520" y="3240"/>
                    </a:lnTo>
                    <a:lnTo>
                      <a:pt x="522" y="3238"/>
                    </a:lnTo>
                    <a:lnTo>
                      <a:pt x="524" y="3234"/>
                    </a:lnTo>
                    <a:lnTo>
                      <a:pt x="524" y="3230"/>
                    </a:lnTo>
                    <a:lnTo>
                      <a:pt x="524" y="3226"/>
                    </a:lnTo>
                    <a:lnTo>
                      <a:pt x="531" y="3242"/>
                    </a:lnTo>
                    <a:lnTo>
                      <a:pt x="543" y="3255"/>
                    </a:lnTo>
                    <a:lnTo>
                      <a:pt x="554" y="3267"/>
                    </a:lnTo>
                    <a:lnTo>
                      <a:pt x="568" y="3276"/>
                    </a:lnTo>
                    <a:lnTo>
                      <a:pt x="583" y="3284"/>
                    </a:lnTo>
                    <a:lnTo>
                      <a:pt x="601" y="3290"/>
                    </a:lnTo>
                    <a:lnTo>
                      <a:pt x="616" y="3294"/>
                    </a:lnTo>
                    <a:lnTo>
                      <a:pt x="633" y="3294"/>
                    </a:lnTo>
                    <a:lnTo>
                      <a:pt x="635" y="3295"/>
                    </a:lnTo>
                    <a:lnTo>
                      <a:pt x="635" y="3297"/>
                    </a:lnTo>
                    <a:lnTo>
                      <a:pt x="635" y="3299"/>
                    </a:lnTo>
                    <a:lnTo>
                      <a:pt x="635" y="3299"/>
                    </a:lnTo>
                    <a:lnTo>
                      <a:pt x="635" y="3301"/>
                    </a:lnTo>
                    <a:lnTo>
                      <a:pt x="635" y="3303"/>
                    </a:lnTo>
                    <a:lnTo>
                      <a:pt x="635" y="3305"/>
                    </a:lnTo>
                    <a:lnTo>
                      <a:pt x="635" y="3305"/>
                    </a:lnTo>
                    <a:lnTo>
                      <a:pt x="625" y="3305"/>
                    </a:lnTo>
                    <a:lnTo>
                      <a:pt x="618" y="3305"/>
                    </a:lnTo>
                    <a:lnTo>
                      <a:pt x="608" y="3303"/>
                    </a:lnTo>
                    <a:lnTo>
                      <a:pt x="601" y="3303"/>
                    </a:lnTo>
                    <a:lnTo>
                      <a:pt x="591" y="3303"/>
                    </a:lnTo>
                    <a:lnTo>
                      <a:pt x="583" y="3305"/>
                    </a:lnTo>
                    <a:lnTo>
                      <a:pt x="576" y="3309"/>
                    </a:lnTo>
                    <a:lnTo>
                      <a:pt x="568" y="3315"/>
                    </a:lnTo>
                    <a:lnTo>
                      <a:pt x="568" y="3318"/>
                    </a:lnTo>
                    <a:lnTo>
                      <a:pt x="570" y="3322"/>
                    </a:lnTo>
                    <a:lnTo>
                      <a:pt x="570" y="3326"/>
                    </a:lnTo>
                    <a:lnTo>
                      <a:pt x="572" y="3330"/>
                    </a:lnTo>
                    <a:lnTo>
                      <a:pt x="574" y="3334"/>
                    </a:lnTo>
                    <a:lnTo>
                      <a:pt x="577" y="3336"/>
                    </a:lnTo>
                    <a:lnTo>
                      <a:pt x="579" y="3340"/>
                    </a:lnTo>
                    <a:lnTo>
                      <a:pt x="583" y="3342"/>
                    </a:lnTo>
                    <a:lnTo>
                      <a:pt x="604" y="3342"/>
                    </a:lnTo>
                    <a:lnTo>
                      <a:pt x="595" y="3345"/>
                    </a:lnTo>
                    <a:lnTo>
                      <a:pt x="585" y="3347"/>
                    </a:lnTo>
                    <a:lnTo>
                      <a:pt x="576" y="3347"/>
                    </a:lnTo>
                    <a:lnTo>
                      <a:pt x="564" y="3347"/>
                    </a:lnTo>
                    <a:lnTo>
                      <a:pt x="554" y="3343"/>
                    </a:lnTo>
                    <a:lnTo>
                      <a:pt x="545" y="3342"/>
                    </a:lnTo>
                    <a:lnTo>
                      <a:pt x="535" y="3336"/>
                    </a:lnTo>
                    <a:lnTo>
                      <a:pt x="528" y="3330"/>
                    </a:lnTo>
                    <a:lnTo>
                      <a:pt x="524" y="3326"/>
                    </a:lnTo>
                    <a:lnTo>
                      <a:pt x="520" y="3322"/>
                    </a:lnTo>
                    <a:lnTo>
                      <a:pt x="516" y="3318"/>
                    </a:lnTo>
                    <a:lnTo>
                      <a:pt x="510" y="3313"/>
                    </a:lnTo>
                    <a:lnTo>
                      <a:pt x="508" y="3309"/>
                    </a:lnTo>
                    <a:lnTo>
                      <a:pt x="505" y="3305"/>
                    </a:lnTo>
                    <a:lnTo>
                      <a:pt x="503" y="3299"/>
                    </a:lnTo>
                    <a:lnTo>
                      <a:pt x="501" y="3294"/>
                    </a:lnTo>
                    <a:lnTo>
                      <a:pt x="501" y="3292"/>
                    </a:lnTo>
                    <a:lnTo>
                      <a:pt x="501" y="3292"/>
                    </a:lnTo>
                    <a:lnTo>
                      <a:pt x="501" y="3290"/>
                    </a:lnTo>
                    <a:lnTo>
                      <a:pt x="503" y="3290"/>
                    </a:lnTo>
                    <a:lnTo>
                      <a:pt x="503" y="3288"/>
                    </a:lnTo>
                    <a:lnTo>
                      <a:pt x="503" y="3286"/>
                    </a:lnTo>
                    <a:lnTo>
                      <a:pt x="505" y="3286"/>
                    </a:lnTo>
                    <a:lnTo>
                      <a:pt x="505" y="3284"/>
                    </a:lnTo>
                    <a:close/>
                    <a:moveTo>
                      <a:pt x="687" y="3146"/>
                    </a:moveTo>
                    <a:lnTo>
                      <a:pt x="691" y="3148"/>
                    </a:lnTo>
                    <a:lnTo>
                      <a:pt x="695" y="3148"/>
                    </a:lnTo>
                    <a:lnTo>
                      <a:pt x="696" y="3146"/>
                    </a:lnTo>
                    <a:lnTo>
                      <a:pt x="698" y="3144"/>
                    </a:lnTo>
                    <a:lnTo>
                      <a:pt x="700" y="3144"/>
                    </a:lnTo>
                    <a:lnTo>
                      <a:pt x="702" y="3142"/>
                    </a:lnTo>
                    <a:lnTo>
                      <a:pt x="704" y="3142"/>
                    </a:lnTo>
                    <a:lnTo>
                      <a:pt x="706" y="3142"/>
                    </a:lnTo>
                    <a:lnTo>
                      <a:pt x="725" y="3161"/>
                    </a:lnTo>
                    <a:lnTo>
                      <a:pt x="718" y="3167"/>
                    </a:lnTo>
                    <a:lnTo>
                      <a:pt x="708" y="3171"/>
                    </a:lnTo>
                    <a:lnTo>
                      <a:pt x="698" y="3176"/>
                    </a:lnTo>
                    <a:lnTo>
                      <a:pt x="689" y="3180"/>
                    </a:lnTo>
                    <a:lnTo>
                      <a:pt x="681" y="3188"/>
                    </a:lnTo>
                    <a:lnTo>
                      <a:pt x="675" y="3196"/>
                    </a:lnTo>
                    <a:lnTo>
                      <a:pt x="672" y="3205"/>
                    </a:lnTo>
                    <a:lnTo>
                      <a:pt x="672" y="3219"/>
                    </a:lnTo>
                    <a:lnTo>
                      <a:pt x="675" y="3221"/>
                    </a:lnTo>
                    <a:lnTo>
                      <a:pt x="681" y="3223"/>
                    </a:lnTo>
                    <a:lnTo>
                      <a:pt x="685" y="3224"/>
                    </a:lnTo>
                    <a:lnTo>
                      <a:pt x="691" y="3224"/>
                    </a:lnTo>
                    <a:lnTo>
                      <a:pt x="700" y="3223"/>
                    </a:lnTo>
                    <a:lnTo>
                      <a:pt x="712" y="3219"/>
                    </a:lnTo>
                    <a:lnTo>
                      <a:pt x="723" y="3217"/>
                    </a:lnTo>
                    <a:lnTo>
                      <a:pt x="733" y="3215"/>
                    </a:lnTo>
                    <a:lnTo>
                      <a:pt x="739" y="3215"/>
                    </a:lnTo>
                    <a:lnTo>
                      <a:pt x="744" y="3217"/>
                    </a:lnTo>
                    <a:lnTo>
                      <a:pt x="750" y="3219"/>
                    </a:lnTo>
                    <a:lnTo>
                      <a:pt x="754" y="3223"/>
                    </a:lnTo>
                    <a:lnTo>
                      <a:pt x="741" y="3224"/>
                    </a:lnTo>
                    <a:lnTo>
                      <a:pt x="729" y="3226"/>
                    </a:lnTo>
                    <a:lnTo>
                      <a:pt x="716" y="3232"/>
                    </a:lnTo>
                    <a:lnTo>
                      <a:pt x="704" y="3238"/>
                    </a:lnTo>
                    <a:lnTo>
                      <a:pt x="695" y="3246"/>
                    </a:lnTo>
                    <a:lnTo>
                      <a:pt x="685" y="3255"/>
                    </a:lnTo>
                    <a:lnTo>
                      <a:pt x="677" y="3265"/>
                    </a:lnTo>
                    <a:lnTo>
                      <a:pt x="670" y="3276"/>
                    </a:lnTo>
                    <a:lnTo>
                      <a:pt x="666" y="3295"/>
                    </a:lnTo>
                    <a:lnTo>
                      <a:pt x="662" y="3292"/>
                    </a:lnTo>
                    <a:lnTo>
                      <a:pt x="660" y="3288"/>
                    </a:lnTo>
                    <a:lnTo>
                      <a:pt x="658" y="3282"/>
                    </a:lnTo>
                    <a:lnTo>
                      <a:pt x="656" y="3278"/>
                    </a:lnTo>
                    <a:lnTo>
                      <a:pt x="656" y="3272"/>
                    </a:lnTo>
                    <a:lnTo>
                      <a:pt x="654" y="3267"/>
                    </a:lnTo>
                    <a:lnTo>
                      <a:pt x="650" y="3261"/>
                    </a:lnTo>
                    <a:lnTo>
                      <a:pt x="645" y="3257"/>
                    </a:lnTo>
                    <a:lnTo>
                      <a:pt x="645" y="3242"/>
                    </a:lnTo>
                    <a:lnTo>
                      <a:pt x="645" y="3226"/>
                    </a:lnTo>
                    <a:lnTo>
                      <a:pt x="647" y="3209"/>
                    </a:lnTo>
                    <a:lnTo>
                      <a:pt x="650" y="3196"/>
                    </a:lnTo>
                    <a:lnTo>
                      <a:pt x="656" y="3180"/>
                    </a:lnTo>
                    <a:lnTo>
                      <a:pt x="664" y="3167"/>
                    </a:lnTo>
                    <a:lnTo>
                      <a:pt x="673" y="3155"/>
                    </a:lnTo>
                    <a:lnTo>
                      <a:pt x="687" y="3146"/>
                    </a:lnTo>
                    <a:close/>
                    <a:moveTo>
                      <a:pt x="746" y="3299"/>
                    </a:moveTo>
                    <a:lnTo>
                      <a:pt x="744" y="3305"/>
                    </a:lnTo>
                    <a:lnTo>
                      <a:pt x="741" y="3311"/>
                    </a:lnTo>
                    <a:lnTo>
                      <a:pt x="735" y="3315"/>
                    </a:lnTo>
                    <a:lnTo>
                      <a:pt x="727" y="3318"/>
                    </a:lnTo>
                    <a:lnTo>
                      <a:pt x="721" y="3320"/>
                    </a:lnTo>
                    <a:lnTo>
                      <a:pt x="714" y="3322"/>
                    </a:lnTo>
                    <a:lnTo>
                      <a:pt x="708" y="3324"/>
                    </a:lnTo>
                    <a:lnTo>
                      <a:pt x="702" y="3328"/>
                    </a:lnTo>
                    <a:lnTo>
                      <a:pt x="706" y="3322"/>
                    </a:lnTo>
                    <a:lnTo>
                      <a:pt x="712" y="3317"/>
                    </a:lnTo>
                    <a:lnTo>
                      <a:pt x="716" y="3311"/>
                    </a:lnTo>
                    <a:lnTo>
                      <a:pt x="721" y="3307"/>
                    </a:lnTo>
                    <a:lnTo>
                      <a:pt x="727" y="3303"/>
                    </a:lnTo>
                    <a:lnTo>
                      <a:pt x="735" y="3301"/>
                    </a:lnTo>
                    <a:lnTo>
                      <a:pt x="741" y="3299"/>
                    </a:lnTo>
                    <a:lnTo>
                      <a:pt x="746" y="3299"/>
                    </a:lnTo>
                    <a:close/>
                    <a:moveTo>
                      <a:pt x="601" y="3155"/>
                    </a:moveTo>
                    <a:lnTo>
                      <a:pt x="601" y="3163"/>
                    </a:lnTo>
                    <a:lnTo>
                      <a:pt x="599" y="3171"/>
                    </a:lnTo>
                    <a:lnTo>
                      <a:pt x="599" y="3180"/>
                    </a:lnTo>
                    <a:lnTo>
                      <a:pt x="599" y="3188"/>
                    </a:lnTo>
                    <a:lnTo>
                      <a:pt x="599" y="3198"/>
                    </a:lnTo>
                    <a:lnTo>
                      <a:pt x="599" y="3207"/>
                    </a:lnTo>
                    <a:lnTo>
                      <a:pt x="599" y="3215"/>
                    </a:lnTo>
                    <a:lnTo>
                      <a:pt x="595" y="3223"/>
                    </a:lnTo>
                    <a:lnTo>
                      <a:pt x="591" y="3223"/>
                    </a:lnTo>
                    <a:lnTo>
                      <a:pt x="589" y="3221"/>
                    </a:lnTo>
                    <a:lnTo>
                      <a:pt x="585" y="3219"/>
                    </a:lnTo>
                    <a:lnTo>
                      <a:pt x="583" y="3215"/>
                    </a:lnTo>
                    <a:lnTo>
                      <a:pt x="583" y="3213"/>
                    </a:lnTo>
                    <a:lnTo>
                      <a:pt x="581" y="3209"/>
                    </a:lnTo>
                    <a:lnTo>
                      <a:pt x="579" y="3205"/>
                    </a:lnTo>
                    <a:lnTo>
                      <a:pt x="577" y="3201"/>
                    </a:lnTo>
                    <a:lnTo>
                      <a:pt x="577" y="3196"/>
                    </a:lnTo>
                    <a:lnTo>
                      <a:pt x="579" y="3188"/>
                    </a:lnTo>
                    <a:lnTo>
                      <a:pt x="581" y="3182"/>
                    </a:lnTo>
                    <a:lnTo>
                      <a:pt x="583" y="3175"/>
                    </a:lnTo>
                    <a:lnTo>
                      <a:pt x="587" y="3171"/>
                    </a:lnTo>
                    <a:lnTo>
                      <a:pt x="593" y="3165"/>
                    </a:lnTo>
                    <a:lnTo>
                      <a:pt x="597" y="3159"/>
                    </a:lnTo>
                    <a:lnTo>
                      <a:pt x="601" y="3155"/>
                    </a:lnTo>
                    <a:close/>
                    <a:moveTo>
                      <a:pt x="533" y="3391"/>
                    </a:moveTo>
                    <a:lnTo>
                      <a:pt x="533" y="3397"/>
                    </a:lnTo>
                    <a:lnTo>
                      <a:pt x="530" y="3397"/>
                    </a:lnTo>
                    <a:lnTo>
                      <a:pt x="526" y="3395"/>
                    </a:lnTo>
                    <a:lnTo>
                      <a:pt x="520" y="3393"/>
                    </a:lnTo>
                    <a:lnTo>
                      <a:pt x="518" y="3390"/>
                    </a:lnTo>
                    <a:lnTo>
                      <a:pt x="514" y="3386"/>
                    </a:lnTo>
                    <a:lnTo>
                      <a:pt x="510" y="3382"/>
                    </a:lnTo>
                    <a:lnTo>
                      <a:pt x="507" y="3376"/>
                    </a:lnTo>
                    <a:lnTo>
                      <a:pt x="503" y="3372"/>
                    </a:lnTo>
                    <a:lnTo>
                      <a:pt x="507" y="3374"/>
                    </a:lnTo>
                    <a:lnTo>
                      <a:pt x="510" y="3376"/>
                    </a:lnTo>
                    <a:lnTo>
                      <a:pt x="514" y="3378"/>
                    </a:lnTo>
                    <a:lnTo>
                      <a:pt x="518" y="3380"/>
                    </a:lnTo>
                    <a:lnTo>
                      <a:pt x="522" y="3382"/>
                    </a:lnTo>
                    <a:lnTo>
                      <a:pt x="528" y="3386"/>
                    </a:lnTo>
                    <a:lnTo>
                      <a:pt x="530" y="3388"/>
                    </a:lnTo>
                    <a:lnTo>
                      <a:pt x="533" y="3391"/>
                    </a:lnTo>
                    <a:close/>
                    <a:moveTo>
                      <a:pt x="1305" y="4036"/>
                    </a:moveTo>
                    <a:lnTo>
                      <a:pt x="1305" y="4040"/>
                    </a:lnTo>
                    <a:lnTo>
                      <a:pt x="1307" y="4044"/>
                    </a:lnTo>
                    <a:lnTo>
                      <a:pt x="1308" y="4048"/>
                    </a:lnTo>
                    <a:lnTo>
                      <a:pt x="1308" y="4052"/>
                    </a:lnTo>
                    <a:lnTo>
                      <a:pt x="1308" y="4056"/>
                    </a:lnTo>
                    <a:lnTo>
                      <a:pt x="1308" y="4059"/>
                    </a:lnTo>
                    <a:lnTo>
                      <a:pt x="1305" y="4063"/>
                    </a:lnTo>
                    <a:lnTo>
                      <a:pt x="1301" y="4065"/>
                    </a:lnTo>
                    <a:lnTo>
                      <a:pt x="1291" y="4065"/>
                    </a:lnTo>
                    <a:lnTo>
                      <a:pt x="1293" y="4061"/>
                    </a:lnTo>
                    <a:lnTo>
                      <a:pt x="1293" y="4058"/>
                    </a:lnTo>
                    <a:lnTo>
                      <a:pt x="1293" y="4052"/>
                    </a:lnTo>
                    <a:lnTo>
                      <a:pt x="1295" y="4048"/>
                    </a:lnTo>
                    <a:lnTo>
                      <a:pt x="1295" y="4044"/>
                    </a:lnTo>
                    <a:lnTo>
                      <a:pt x="1297" y="4040"/>
                    </a:lnTo>
                    <a:lnTo>
                      <a:pt x="1301" y="4038"/>
                    </a:lnTo>
                    <a:lnTo>
                      <a:pt x="1305" y="4036"/>
                    </a:lnTo>
                    <a:close/>
                    <a:moveTo>
                      <a:pt x="1274" y="4094"/>
                    </a:moveTo>
                    <a:lnTo>
                      <a:pt x="1278" y="4094"/>
                    </a:lnTo>
                    <a:lnTo>
                      <a:pt x="1280" y="4094"/>
                    </a:lnTo>
                    <a:lnTo>
                      <a:pt x="1284" y="4094"/>
                    </a:lnTo>
                    <a:lnTo>
                      <a:pt x="1285" y="4094"/>
                    </a:lnTo>
                    <a:lnTo>
                      <a:pt x="1289" y="4096"/>
                    </a:lnTo>
                    <a:lnTo>
                      <a:pt x="1291" y="4096"/>
                    </a:lnTo>
                    <a:lnTo>
                      <a:pt x="1293" y="4100"/>
                    </a:lnTo>
                    <a:lnTo>
                      <a:pt x="1295" y="4102"/>
                    </a:lnTo>
                    <a:lnTo>
                      <a:pt x="1295" y="4106"/>
                    </a:lnTo>
                    <a:lnTo>
                      <a:pt x="1293" y="4109"/>
                    </a:lnTo>
                    <a:lnTo>
                      <a:pt x="1293" y="4111"/>
                    </a:lnTo>
                    <a:lnTo>
                      <a:pt x="1291" y="4115"/>
                    </a:lnTo>
                    <a:lnTo>
                      <a:pt x="1289" y="4117"/>
                    </a:lnTo>
                    <a:lnTo>
                      <a:pt x="1287" y="4121"/>
                    </a:lnTo>
                    <a:lnTo>
                      <a:pt x="1285" y="4123"/>
                    </a:lnTo>
                    <a:lnTo>
                      <a:pt x="1284" y="4125"/>
                    </a:lnTo>
                    <a:lnTo>
                      <a:pt x="1274" y="4123"/>
                    </a:lnTo>
                    <a:lnTo>
                      <a:pt x="1264" y="4123"/>
                    </a:lnTo>
                    <a:lnTo>
                      <a:pt x="1257" y="4125"/>
                    </a:lnTo>
                    <a:lnTo>
                      <a:pt x="1247" y="4129"/>
                    </a:lnTo>
                    <a:lnTo>
                      <a:pt x="1239" y="4130"/>
                    </a:lnTo>
                    <a:lnTo>
                      <a:pt x="1230" y="4132"/>
                    </a:lnTo>
                    <a:lnTo>
                      <a:pt x="1222" y="4130"/>
                    </a:lnTo>
                    <a:lnTo>
                      <a:pt x="1213" y="4127"/>
                    </a:lnTo>
                    <a:lnTo>
                      <a:pt x="1218" y="4121"/>
                    </a:lnTo>
                    <a:lnTo>
                      <a:pt x="1226" y="4117"/>
                    </a:lnTo>
                    <a:lnTo>
                      <a:pt x="1236" y="4113"/>
                    </a:lnTo>
                    <a:lnTo>
                      <a:pt x="1243" y="4111"/>
                    </a:lnTo>
                    <a:lnTo>
                      <a:pt x="1251" y="4109"/>
                    </a:lnTo>
                    <a:lnTo>
                      <a:pt x="1260" y="4106"/>
                    </a:lnTo>
                    <a:lnTo>
                      <a:pt x="1268" y="4100"/>
                    </a:lnTo>
                    <a:lnTo>
                      <a:pt x="1274" y="4094"/>
                    </a:lnTo>
                    <a:close/>
                    <a:moveTo>
                      <a:pt x="1074" y="3929"/>
                    </a:moveTo>
                    <a:lnTo>
                      <a:pt x="1074" y="3937"/>
                    </a:lnTo>
                    <a:lnTo>
                      <a:pt x="1072" y="3944"/>
                    </a:lnTo>
                    <a:lnTo>
                      <a:pt x="1071" y="3952"/>
                    </a:lnTo>
                    <a:lnTo>
                      <a:pt x="1067" y="3960"/>
                    </a:lnTo>
                    <a:lnTo>
                      <a:pt x="1063" y="3967"/>
                    </a:lnTo>
                    <a:lnTo>
                      <a:pt x="1057" y="3973"/>
                    </a:lnTo>
                    <a:lnTo>
                      <a:pt x="1051" y="3981"/>
                    </a:lnTo>
                    <a:lnTo>
                      <a:pt x="1046" y="3987"/>
                    </a:lnTo>
                    <a:lnTo>
                      <a:pt x="1046" y="3987"/>
                    </a:lnTo>
                    <a:lnTo>
                      <a:pt x="1048" y="3987"/>
                    </a:lnTo>
                    <a:lnTo>
                      <a:pt x="1048" y="3987"/>
                    </a:lnTo>
                    <a:lnTo>
                      <a:pt x="1048" y="3988"/>
                    </a:lnTo>
                    <a:lnTo>
                      <a:pt x="1048" y="3988"/>
                    </a:lnTo>
                    <a:lnTo>
                      <a:pt x="1048" y="3990"/>
                    </a:lnTo>
                    <a:lnTo>
                      <a:pt x="1048" y="3990"/>
                    </a:lnTo>
                    <a:lnTo>
                      <a:pt x="1048" y="3992"/>
                    </a:lnTo>
                    <a:lnTo>
                      <a:pt x="1030" y="3981"/>
                    </a:lnTo>
                    <a:lnTo>
                      <a:pt x="1038" y="3975"/>
                    </a:lnTo>
                    <a:lnTo>
                      <a:pt x="1044" y="3969"/>
                    </a:lnTo>
                    <a:lnTo>
                      <a:pt x="1048" y="3962"/>
                    </a:lnTo>
                    <a:lnTo>
                      <a:pt x="1051" y="3952"/>
                    </a:lnTo>
                    <a:lnTo>
                      <a:pt x="1057" y="3944"/>
                    </a:lnTo>
                    <a:lnTo>
                      <a:pt x="1061" y="3939"/>
                    </a:lnTo>
                    <a:lnTo>
                      <a:pt x="1067" y="3933"/>
                    </a:lnTo>
                    <a:lnTo>
                      <a:pt x="1074" y="3929"/>
                    </a:lnTo>
                    <a:close/>
                    <a:moveTo>
                      <a:pt x="1600" y="1854"/>
                    </a:moveTo>
                    <a:lnTo>
                      <a:pt x="1606" y="1842"/>
                    </a:lnTo>
                    <a:lnTo>
                      <a:pt x="1612" y="1833"/>
                    </a:lnTo>
                    <a:lnTo>
                      <a:pt x="1617" y="1821"/>
                    </a:lnTo>
                    <a:lnTo>
                      <a:pt x="1625" y="1812"/>
                    </a:lnTo>
                    <a:lnTo>
                      <a:pt x="1635" y="1802"/>
                    </a:lnTo>
                    <a:lnTo>
                      <a:pt x="1644" y="1794"/>
                    </a:lnTo>
                    <a:lnTo>
                      <a:pt x="1656" y="1787"/>
                    </a:lnTo>
                    <a:lnTo>
                      <a:pt x="1665" y="1781"/>
                    </a:lnTo>
                    <a:lnTo>
                      <a:pt x="1683" y="1775"/>
                    </a:lnTo>
                    <a:lnTo>
                      <a:pt x="1700" y="1771"/>
                    </a:lnTo>
                    <a:lnTo>
                      <a:pt x="1717" y="1766"/>
                    </a:lnTo>
                    <a:lnTo>
                      <a:pt x="1734" y="1762"/>
                    </a:lnTo>
                    <a:lnTo>
                      <a:pt x="1752" y="1760"/>
                    </a:lnTo>
                    <a:lnTo>
                      <a:pt x="1771" y="1758"/>
                    </a:lnTo>
                    <a:lnTo>
                      <a:pt x="1790" y="1758"/>
                    </a:lnTo>
                    <a:lnTo>
                      <a:pt x="1809" y="1760"/>
                    </a:lnTo>
                    <a:lnTo>
                      <a:pt x="1819" y="1764"/>
                    </a:lnTo>
                    <a:lnTo>
                      <a:pt x="1826" y="1767"/>
                    </a:lnTo>
                    <a:lnTo>
                      <a:pt x="1834" y="1773"/>
                    </a:lnTo>
                    <a:lnTo>
                      <a:pt x="1842" y="1779"/>
                    </a:lnTo>
                    <a:lnTo>
                      <a:pt x="1851" y="1785"/>
                    </a:lnTo>
                    <a:lnTo>
                      <a:pt x="1859" y="1791"/>
                    </a:lnTo>
                    <a:lnTo>
                      <a:pt x="1869" y="1792"/>
                    </a:lnTo>
                    <a:lnTo>
                      <a:pt x="1878" y="1792"/>
                    </a:lnTo>
                    <a:lnTo>
                      <a:pt x="1886" y="1796"/>
                    </a:lnTo>
                    <a:lnTo>
                      <a:pt x="1859" y="1798"/>
                    </a:lnTo>
                    <a:lnTo>
                      <a:pt x="1832" y="1804"/>
                    </a:lnTo>
                    <a:lnTo>
                      <a:pt x="1809" y="1812"/>
                    </a:lnTo>
                    <a:lnTo>
                      <a:pt x="1786" y="1823"/>
                    </a:lnTo>
                    <a:lnTo>
                      <a:pt x="1765" y="1839"/>
                    </a:lnTo>
                    <a:lnTo>
                      <a:pt x="1744" y="1854"/>
                    </a:lnTo>
                    <a:lnTo>
                      <a:pt x="1725" y="1873"/>
                    </a:lnTo>
                    <a:lnTo>
                      <a:pt x="1706" y="1892"/>
                    </a:lnTo>
                    <a:lnTo>
                      <a:pt x="1696" y="1915"/>
                    </a:lnTo>
                    <a:lnTo>
                      <a:pt x="1688" y="1938"/>
                    </a:lnTo>
                    <a:lnTo>
                      <a:pt x="1683" y="1963"/>
                    </a:lnTo>
                    <a:lnTo>
                      <a:pt x="1679" y="1988"/>
                    </a:lnTo>
                    <a:lnTo>
                      <a:pt x="1675" y="2013"/>
                    </a:lnTo>
                    <a:lnTo>
                      <a:pt x="1669" y="2036"/>
                    </a:lnTo>
                    <a:lnTo>
                      <a:pt x="1661" y="2061"/>
                    </a:lnTo>
                    <a:lnTo>
                      <a:pt x="1652" y="2082"/>
                    </a:lnTo>
                    <a:lnTo>
                      <a:pt x="1650" y="2098"/>
                    </a:lnTo>
                    <a:lnTo>
                      <a:pt x="1650" y="2115"/>
                    </a:lnTo>
                    <a:lnTo>
                      <a:pt x="1652" y="2128"/>
                    </a:lnTo>
                    <a:lnTo>
                      <a:pt x="1654" y="2144"/>
                    </a:lnTo>
                    <a:lnTo>
                      <a:pt x="1660" y="2157"/>
                    </a:lnTo>
                    <a:lnTo>
                      <a:pt x="1663" y="2173"/>
                    </a:lnTo>
                    <a:lnTo>
                      <a:pt x="1669" y="2186"/>
                    </a:lnTo>
                    <a:lnTo>
                      <a:pt x="1675" y="2199"/>
                    </a:lnTo>
                    <a:lnTo>
                      <a:pt x="1656" y="2182"/>
                    </a:lnTo>
                    <a:lnTo>
                      <a:pt x="1637" y="2161"/>
                    </a:lnTo>
                    <a:lnTo>
                      <a:pt x="1617" y="2138"/>
                    </a:lnTo>
                    <a:lnTo>
                      <a:pt x="1596" y="2117"/>
                    </a:lnTo>
                    <a:lnTo>
                      <a:pt x="1575" y="2096"/>
                    </a:lnTo>
                    <a:lnTo>
                      <a:pt x="1554" y="2077"/>
                    </a:lnTo>
                    <a:lnTo>
                      <a:pt x="1543" y="2069"/>
                    </a:lnTo>
                    <a:lnTo>
                      <a:pt x="1529" y="2059"/>
                    </a:lnTo>
                    <a:lnTo>
                      <a:pt x="1518" y="2053"/>
                    </a:lnTo>
                    <a:lnTo>
                      <a:pt x="1504" y="2048"/>
                    </a:lnTo>
                    <a:lnTo>
                      <a:pt x="1498" y="2032"/>
                    </a:lnTo>
                    <a:lnTo>
                      <a:pt x="1495" y="2017"/>
                    </a:lnTo>
                    <a:lnTo>
                      <a:pt x="1495" y="2002"/>
                    </a:lnTo>
                    <a:lnTo>
                      <a:pt x="1496" y="1986"/>
                    </a:lnTo>
                    <a:lnTo>
                      <a:pt x="1498" y="1971"/>
                    </a:lnTo>
                    <a:lnTo>
                      <a:pt x="1504" y="1956"/>
                    </a:lnTo>
                    <a:lnTo>
                      <a:pt x="1510" y="1942"/>
                    </a:lnTo>
                    <a:lnTo>
                      <a:pt x="1516" y="1929"/>
                    </a:lnTo>
                    <a:lnTo>
                      <a:pt x="1525" y="1917"/>
                    </a:lnTo>
                    <a:lnTo>
                      <a:pt x="1535" y="1908"/>
                    </a:lnTo>
                    <a:lnTo>
                      <a:pt x="1546" y="1898"/>
                    </a:lnTo>
                    <a:lnTo>
                      <a:pt x="1558" y="1890"/>
                    </a:lnTo>
                    <a:lnTo>
                      <a:pt x="1569" y="1883"/>
                    </a:lnTo>
                    <a:lnTo>
                      <a:pt x="1579" y="1873"/>
                    </a:lnTo>
                    <a:lnTo>
                      <a:pt x="1590" y="1863"/>
                    </a:lnTo>
                    <a:lnTo>
                      <a:pt x="1600" y="1854"/>
                    </a:lnTo>
                    <a:close/>
                    <a:moveTo>
                      <a:pt x="1615" y="1894"/>
                    </a:moveTo>
                    <a:lnTo>
                      <a:pt x="1621" y="1885"/>
                    </a:lnTo>
                    <a:lnTo>
                      <a:pt x="1627" y="1875"/>
                    </a:lnTo>
                    <a:lnTo>
                      <a:pt x="1633" y="1865"/>
                    </a:lnTo>
                    <a:lnTo>
                      <a:pt x="1638" y="1856"/>
                    </a:lnTo>
                    <a:lnTo>
                      <a:pt x="1646" y="1846"/>
                    </a:lnTo>
                    <a:lnTo>
                      <a:pt x="1654" y="1839"/>
                    </a:lnTo>
                    <a:lnTo>
                      <a:pt x="1661" y="1833"/>
                    </a:lnTo>
                    <a:lnTo>
                      <a:pt x="1671" y="1827"/>
                    </a:lnTo>
                    <a:lnTo>
                      <a:pt x="1679" y="1825"/>
                    </a:lnTo>
                    <a:lnTo>
                      <a:pt x="1684" y="1823"/>
                    </a:lnTo>
                    <a:lnTo>
                      <a:pt x="1690" y="1821"/>
                    </a:lnTo>
                    <a:lnTo>
                      <a:pt x="1698" y="1819"/>
                    </a:lnTo>
                    <a:lnTo>
                      <a:pt x="1704" y="1817"/>
                    </a:lnTo>
                    <a:lnTo>
                      <a:pt x="1709" y="1817"/>
                    </a:lnTo>
                    <a:lnTo>
                      <a:pt x="1717" y="1819"/>
                    </a:lnTo>
                    <a:lnTo>
                      <a:pt x="1723" y="1821"/>
                    </a:lnTo>
                    <a:lnTo>
                      <a:pt x="1723" y="1827"/>
                    </a:lnTo>
                    <a:lnTo>
                      <a:pt x="1723" y="1831"/>
                    </a:lnTo>
                    <a:lnTo>
                      <a:pt x="1727" y="1835"/>
                    </a:lnTo>
                    <a:lnTo>
                      <a:pt x="1731" y="1839"/>
                    </a:lnTo>
                    <a:lnTo>
                      <a:pt x="1734" y="1840"/>
                    </a:lnTo>
                    <a:lnTo>
                      <a:pt x="1736" y="1844"/>
                    </a:lnTo>
                    <a:lnTo>
                      <a:pt x="1736" y="1850"/>
                    </a:lnTo>
                    <a:lnTo>
                      <a:pt x="1732" y="1854"/>
                    </a:lnTo>
                    <a:lnTo>
                      <a:pt x="1717" y="1869"/>
                    </a:lnTo>
                    <a:lnTo>
                      <a:pt x="1700" y="1885"/>
                    </a:lnTo>
                    <a:lnTo>
                      <a:pt x="1683" y="1900"/>
                    </a:lnTo>
                    <a:lnTo>
                      <a:pt x="1665" y="1915"/>
                    </a:lnTo>
                    <a:lnTo>
                      <a:pt x="1648" y="1931"/>
                    </a:lnTo>
                    <a:lnTo>
                      <a:pt x="1635" y="1948"/>
                    </a:lnTo>
                    <a:lnTo>
                      <a:pt x="1629" y="1958"/>
                    </a:lnTo>
                    <a:lnTo>
                      <a:pt x="1625" y="1969"/>
                    </a:lnTo>
                    <a:lnTo>
                      <a:pt x="1621" y="1979"/>
                    </a:lnTo>
                    <a:lnTo>
                      <a:pt x="1619" y="1990"/>
                    </a:lnTo>
                    <a:lnTo>
                      <a:pt x="1615" y="1996"/>
                    </a:lnTo>
                    <a:lnTo>
                      <a:pt x="1614" y="1998"/>
                    </a:lnTo>
                    <a:lnTo>
                      <a:pt x="1610" y="2002"/>
                    </a:lnTo>
                    <a:lnTo>
                      <a:pt x="1604" y="2004"/>
                    </a:lnTo>
                    <a:lnTo>
                      <a:pt x="1600" y="2006"/>
                    </a:lnTo>
                    <a:lnTo>
                      <a:pt x="1596" y="2009"/>
                    </a:lnTo>
                    <a:lnTo>
                      <a:pt x="1590" y="2011"/>
                    </a:lnTo>
                    <a:lnTo>
                      <a:pt x="1587" y="2013"/>
                    </a:lnTo>
                    <a:lnTo>
                      <a:pt x="1581" y="2013"/>
                    </a:lnTo>
                    <a:lnTo>
                      <a:pt x="1573" y="2013"/>
                    </a:lnTo>
                    <a:lnTo>
                      <a:pt x="1569" y="2009"/>
                    </a:lnTo>
                    <a:lnTo>
                      <a:pt x="1564" y="2007"/>
                    </a:lnTo>
                    <a:lnTo>
                      <a:pt x="1560" y="2002"/>
                    </a:lnTo>
                    <a:lnTo>
                      <a:pt x="1556" y="1998"/>
                    </a:lnTo>
                    <a:lnTo>
                      <a:pt x="1554" y="1992"/>
                    </a:lnTo>
                    <a:lnTo>
                      <a:pt x="1552" y="1986"/>
                    </a:lnTo>
                    <a:lnTo>
                      <a:pt x="1552" y="1971"/>
                    </a:lnTo>
                    <a:lnTo>
                      <a:pt x="1554" y="1956"/>
                    </a:lnTo>
                    <a:lnTo>
                      <a:pt x="1562" y="1942"/>
                    </a:lnTo>
                    <a:lnTo>
                      <a:pt x="1569" y="1931"/>
                    </a:lnTo>
                    <a:lnTo>
                      <a:pt x="1579" y="1921"/>
                    </a:lnTo>
                    <a:lnTo>
                      <a:pt x="1590" y="1911"/>
                    </a:lnTo>
                    <a:lnTo>
                      <a:pt x="1604" y="1902"/>
                    </a:lnTo>
                    <a:lnTo>
                      <a:pt x="1615" y="1894"/>
                    </a:lnTo>
                    <a:close/>
                    <a:moveTo>
                      <a:pt x="1813" y="2109"/>
                    </a:moveTo>
                    <a:lnTo>
                      <a:pt x="1821" y="2096"/>
                    </a:lnTo>
                    <a:lnTo>
                      <a:pt x="1832" y="2082"/>
                    </a:lnTo>
                    <a:lnTo>
                      <a:pt x="1844" y="2069"/>
                    </a:lnTo>
                    <a:lnTo>
                      <a:pt x="1857" y="2057"/>
                    </a:lnTo>
                    <a:lnTo>
                      <a:pt x="1869" y="2044"/>
                    </a:lnTo>
                    <a:lnTo>
                      <a:pt x="1880" y="2030"/>
                    </a:lnTo>
                    <a:lnTo>
                      <a:pt x="1890" y="2017"/>
                    </a:lnTo>
                    <a:lnTo>
                      <a:pt x="1897" y="2002"/>
                    </a:lnTo>
                    <a:lnTo>
                      <a:pt x="1907" y="1990"/>
                    </a:lnTo>
                    <a:lnTo>
                      <a:pt x="1920" y="1981"/>
                    </a:lnTo>
                    <a:lnTo>
                      <a:pt x="1934" y="1977"/>
                    </a:lnTo>
                    <a:lnTo>
                      <a:pt x="1947" y="1973"/>
                    </a:lnTo>
                    <a:lnTo>
                      <a:pt x="1963" y="1971"/>
                    </a:lnTo>
                    <a:lnTo>
                      <a:pt x="1978" y="1969"/>
                    </a:lnTo>
                    <a:lnTo>
                      <a:pt x="1993" y="1965"/>
                    </a:lnTo>
                    <a:lnTo>
                      <a:pt x="2007" y="1963"/>
                    </a:lnTo>
                    <a:lnTo>
                      <a:pt x="2032" y="1967"/>
                    </a:lnTo>
                    <a:lnTo>
                      <a:pt x="2055" y="1973"/>
                    </a:lnTo>
                    <a:lnTo>
                      <a:pt x="2080" y="1979"/>
                    </a:lnTo>
                    <a:lnTo>
                      <a:pt x="2103" y="1984"/>
                    </a:lnTo>
                    <a:lnTo>
                      <a:pt x="2128" y="1992"/>
                    </a:lnTo>
                    <a:lnTo>
                      <a:pt x="2151" y="2002"/>
                    </a:lnTo>
                    <a:lnTo>
                      <a:pt x="2172" y="2013"/>
                    </a:lnTo>
                    <a:lnTo>
                      <a:pt x="2193" y="2027"/>
                    </a:lnTo>
                    <a:lnTo>
                      <a:pt x="2212" y="2050"/>
                    </a:lnTo>
                    <a:lnTo>
                      <a:pt x="2231" y="2071"/>
                    </a:lnTo>
                    <a:lnTo>
                      <a:pt x="2249" y="2094"/>
                    </a:lnTo>
                    <a:lnTo>
                      <a:pt x="2266" y="2119"/>
                    </a:lnTo>
                    <a:lnTo>
                      <a:pt x="2281" y="2142"/>
                    </a:lnTo>
                    <a:lnTo>
                      <a:pt x="2295" y="2167"/>
                    </a:lnTo>
                    <a:lnTo>
                      <a:pt x="2308" y="2192"/>
                    </a:lnTo>
                    <a:lnTo>
                      <a:pt x="2320" y="2217"/>
                    </a:lnTo>
                    <a:lnTo>
                      <a:pt x="2308" y="2203"/>
                    </a:lnTo>
                    <a:lnTo>
                      <a:pt x="2297" y="2194"/>
                    </a:lnTo>
                    <a:lnTo>
                      <a:pt x="2285" y="2182"/>
                    </a:lnTo>
                    <a:lnTo>
                      <a:pt x="2272" y="2174"/>
                    </a:lnTo>
                    <a:lnTo>
                      <a:pt x="2260" y="2167"/>
                    </a:lnTo>
                    <a:lnTo>
                      <a:pt x="2247" y="2161"/>
                    </a:lnTo>
                    <a:lnTo>
                      <a:pt x="2231" y="2157"/>
                    </a:lnTo>
                    <a:lnTo>
                      <a:pt x="2218" y="2153"/>
                    </a:lnTo>
                    <a:lnTo>
                      <a:pt x="2187" y="2148"/>
                    </a:lnTo>
                    <a:lnTo>
                      <a:pt x="2156" y="2148"/>
                    </a:lnTo>
                    <a:lnTo>
                      <a:pt x="2126" y="2148"/>
                    </a:lnTo>
                    <a:lnTo>
                      <a:pt x="2093" y="2151"/>
                    </a:lnTo>
                    <a:lnTo>
                      <a:pt x="2078" y="2161"/>
                    </a:lnTo>
                    <a:lnTo>
                      <a:pt x="2061" y="2167"/>
                    </a:lnTo>
                    <a:lnTo>
                      <a:pt x="2043" y="2171"/>
                    </a:lnTo>
                    <a:lnTo>
                      <a:pt x="2026" y="2174"/>
                    </a:lnTo>
                    <a:lnTo>
                      <a:pt x="2009" y="2178"/>
                    </a:lnTo>
                    <a:lnTo>
                      <a:pt x="1993" y="2184"/>
                    </a:lnTo>
                    <a:lnTo>
                      <a:pt x="1986" y="2188"/>
                    </a:lnTo>
                    <a:lnTo>
                      <a:pt x="1978" y="2194"/>
                    </a:lnTo>
                    <a:lnTo>
                      <a:pt x="1970" y="2199"/>
                    </a:lnTo>
                    <a:lnTo>
                      <a:pt x="1965" y="2207"/>
                    </a:lnTo>
                    <a:lnTo>
                      <a:pt x="1957" y="2220"/>
                    </a:lnTo>
                    <a:lnTo>
                      <a:pt x="1947" y="2234"/>
                    </a:lnTo>
                    <a:lnTo>
                      <a:pt x="1938" y="2249"/>
                    </a:lnTo>
                    <a:lnTo>
                      <a:pt x="1928" y="2263"/>
                    </a:lnTo>
                    <a:lnTo>
                      <a:pt x="1917" y="2274"/>
                    </a:lnTo>
                    <a:lnTo>
                      <a:pt x="1907" y="2288"/>
                    </a:lnTo>
                    <a:lnTo>
                      <a:pt x="1896" y="2301"/>
                    </a:lnTo>
                    <a:lnTo>
                      <a:pt x="1884" y="2315"/>
                    </a:lnTo>
                    <a:lnTo>
                      <a:pt x="1882" y="2316"/>
                    </a:lnTo>
                    <a:lnTo>
                      <a:pt x="1878" y="2318"/>
                    </a:lnTo>
                    <a:lnTo>
                      <a:pt x="1876" y="2320"/>
                    </a:lnTo>
                    <a:lnTo>
                      <a:pt x="1873" y="2322"/>
                    </a:lnTo>
                    <a:lnTo>
                      <a:pt x="1869" y="2324"/>
                    </a:lnTo>
                    <a:lnTo>
                      <a:pt x="1865" y="2326"/>
                    </a:lnTo>
                    <a:lnTo>
                      <a:pt x="1861" y="2324"/>
                    </a:lnTo>
                    <a:lnTo>
                      <a:pt x="1857" y="2324"/>
                    </a:lnTo>
                    <a:lnTo>
                      <a:pt x="1849" y="2318"/>
                    </a:lnTo>
                    <a:lnTo>
                      <a:pt x="1846" y="2313"/>
                    </a:lnTo>
                    <a:lnTo>
                      <a:pt x="1844" y="2307"/>
                    </a:lnTo>
                    <a:lnTo>
                      <a:pt x="1846" y="2301"/>
                    </a:lnTo>
                    <a:lnTo>
                      <a:pt x="1848" y="2293"/>
                    </a:lnTo>
                    <a:lnTo>
                      <a:pt x="1851" y="2286"/>
                    </a:lnTo>
                    <a:lnTo>
                      <a:pt x="1853" y="2280"/>
                    </a:lnTo>
                    <a:lnTo>
                      <a:pt x="1855" y="2272"/>
                    </a:lnTo>
                    <a:lnTo>
                      <a:pt x="1859" y="2261"/>
                    </a:lnTo>
                    <a:lnTo>
                      <a:pt x="1863" y="2249"/>
                    </a:lnTo>
                    <a:lnTo>
                      <a:pt x="1869" y="2240"/>
                    </a:lnTo>
                    <a:lnTo>
                      <a:pt x="1876" y="2230"/>
                    </a:lnTo>
                    <a:lnTo>
                      <a:pt x="1892" y="2213"/>
                    </a:lnTo>
                    <a:lnTo>
                      <a:pt x="1909" y="2196"/>
                    </a:lnTo>
                    <a:lnTo>
                      <a:pt x="1926" y="2178"/>
                    </a:lnTo>
                    <a:lnTo>
                      <a:pt x="1943" y="2161"/>
                    </a:lnTo>
                    <a:lnTo>
                      <a:pt x="1949" y="2151"/>
                    </a:lnTo>
                    <a:lnTo>
                      <a:pt x="1957" y="2142"/>
                    </a:lnTo>
                    <a:lnTo>
                      <a:pt x="1963" y="2130"/>
                    </a:lnTo>
                    <a:lnTo>
                      <a:pt x="1967" y="2119"/>
                    </a:lnTo>
                    <a:lnTo>
                      <a:pt x="1967" y="2109"/>
                    </a:lnTo>
                    <a:lnTo>
                      <a:pt x="1967" y="2101"/>
                    </a:lnTo>
                    <a:lnTo>
                      <a:pt x="1965" y="2092"/>
                    </a:lnTo>
                    <a:lnTo>
                      <a:pt x="1963" y="2084"/>
                    </a:lnTo>
                    <a:lnTo>
                      <a:pt x="1959" y="2078"/>
                    </a:lnTo>
                    <a:lnTo>
                      <a:pt x="1953" y="2071"/>
                    </a:lnTo>
                    <a:lnTo>
                      <a:pt x="1947" y="2067"/>
                    </a:lnTo>
                    <a:lnTo>
                      <a:pt x="1940" y="2061"/>
                    </a:lnTo>
                    <a:lnTo>
                      <a:pt x="1926" y="2063"/>
                    </a:lnTo>
                    <a:lnTo>
                      <a:pt x="1917" y="2067"/>
                    </a:lnTo>
                    <a:lnTo>
                      <a:pt x="1907" y="2073"/>
                    </a:lnTo>
                    <a:lnTo>
                      <a:pt x="1899" y="2078"/>
                    </a:lnTo>
                    <a:lnTo>
                      <a:pt x="1888" y="2096"/>
                    </a:lnTo>
                    <a:lnTo>
                      <a:pt x="1878" y="2113"/>
                    </a:lnTo>
                    <a:lnTo>
                      <a:pt x="1869" y="2134"/>
                    </a:lnTo>
                    <a:lnTo>
                      <a:pt x="1857" y="2153"/>
                    </a:lnTo>
                    <a:lnTo>
                      <a:pt x="1851" y="2161"/>
                    </a:lnTo>
                    <a:lnTo>
                      <a:pt x="1842" y="2169"/>
                    </a:lnTo>
                    <a:lnTo>
                      <a:pt x="1834" y="2176"/>
                    </a:lnTo>
                    <a:lnTo>
                      <a:pt x="1823" y="2180"/>
                    </a:lnTo>
                    <a:lnTo>
                      <a:pt x="1817" y="2190"/>
                    </a:lnTo>
                    <a:lnTo>
                      <a:pt x="1811" y="2199"/>
                    </a:lnTo>
                    <a:lnTo>
                      <a:pt x="1807" y="2207"/>
                    </a:lnTo>
                    <a:lnTo>
                      <a:pt x="1803" y="2217"/>
                    </a:lnTo>
                    <a:lnTo>
                      <a:pt x="1800" y="2226"/>
                    </a:lnTo>
                    <a:lnTo>
                      <a:pt x="1798" y="2238"/>
                    </a:lnTo>
                    <a:lnTo>
                      <a:pt x="1796" y="2247"/>
                    </a:lnTo>
                    <a:lnTo>
                      <a:pt x="1794" y="2257"/>
                    </a:lnTo>
                    <a:lnTo>
                      <a:pt x="1792" y="2255"/>
                    </a:lnTo>
                    <a:lnTo>
                      <a:pt x="1790" y="2249"/>
                    </a:lnTo>
                    <a:lnTo>
                      <a:pt x="1788" y="2245"/>
                    </a:lnTo>
                    <a:lnTo>
                      <a:pt x="1788" y="2240"/>
                    </a:lnTo>
                    <a:lnTo>
                      <a:pt x="1788" y="2236"/>
                    </a:lnTo>
                    <a:lnTo>
                      <a:pt x="1790" y="2230"/>
                    </a:lnTo>
                    <a:lnTo>
                      <a:pt x="1790" y="2226"/>
                    </a:lnTo>
                    <a:lnTo>
                      <a:pt x="1790" y="2222"/>
                    </a:lnTo>
                    <a:lnTo>
                      <a:pt x="1798" y="2209"/>
                    </a:lnTo>
                    <a:lnTo>
                      <a:pt x="1803" y="2196"/>
                    </a:lnTo>
                    <a:lnTo>
                      <a:pt x="1807" y="2182"/>
                    </a:lnTo>
                    <a:lnTo>
                      <a:pt x="1811" y="2169"/>
                    </a:lnTo>
                    <a:lnTo>
                      <a:pt x="1813" y="2153"/>
                    </a:lnTo>
                    <a:lnTo>
                      <a:pt x="1813" y="2140"/>
                    </a:lnTo>
                    <a:lnTo>
                      <a:pt x="1813" y="2125"/>
                    </a:lnTo>
                    <a:lnTo>
                      <a:pt x="1813" y="2109"/>
                    </a:lnTo>
                    <a:close/>
                    <a:moveTo>
                      <a:pt x="2055" y="2023"/>
                    </a:moveTo>
                    <a:lnTo>
                      <a:pt x="2068" y="2019"/>
                    </a:lnTo>
                    <a:lnTo>
                      <a:pt x="2080" y="2019"/>
                    </a:lnTo>
                    <a:lnTo>
                      <a:pt x="2093" y="2019"/>
                    </a:lnTo>
                    <a:lnTo>
                      <a:pt x="2105" y="2021"/>
                    </a:lnTo>
                    <a:lnTo>
                      <a:pt x="2118" y="2023"/>
                    </a:lnTo>
                    <a:lnTo>
                      <a:pt x="2130" y="2027"/>
                    </a:lnTo>
                    <a:lnTo>
                      <a:pt x="2141" y="2030"/>
                    </a:lnTo>
                    <a:lnTo>
                      <a:pt x="2153" y="2034"/>
                    </a:lnTo>
                    <a:lnTo>
                      <a:pt x="2156" y="2038"/>
                    </a:lnTo>
                    <a:lnTo>
                      <a:pt x="2162" y="2044"/>
                    </a:lnTo>
                    <a:lnTo>
                      <a:pt x="2166" y="2048"/>
                    </a:lnTo>
                    <a:lnTo>
                      <a:pt x="2170" y="2052"/>
                    </a:lnTo>
                    <a:lnTo>
                      <a:pt x="2174" y="2057"/>
                    </a:lnTo>
                    <a:lnTo>
                      <a:pt x="2176" y="2061"/>
                    </a:lnTo>
                    <a:lnTo>
                      <a:pt x="2176" y="2067"/>
                    </a:lnTo>
                    <a:lnTo>
                      <a:pt x="2174" y="2075"/>
                    </a:lnTo>
                    <a:lnTo>
                      <a:pt x="2168" y="2078"/>
                    </a:lnTo>
                    <a:lnTo>
                      <a:pt x="2162" y="2082"/>
                    </a:lnTo>
                    <a:lnTo>
                      <a:pt x="2155" y="2086"/>
                    </a:lnTo>
                    <a:lnTo>
                      <a:pt x="2149" y="2088"/>
                    </a:lnTo>
                    <a:lnTo>
                      <a:pt x="2141" y="2090"/>
                    </a:lnTo>
                    <a:lnTo>
                      <a:pt x="2135" y="2090"/>
                    </a:lnTo>
                    <a:lnTo>
                      <a:pt x="2128" y="2090"/>
                    </a:lnTo>
                    <a:lnTo>
                      <a:pt x="2120" y="2088"/>
                    </a:lnTo>
                    <a:lnTo>
                      <a:pt x="2112" y="2082"/>
                    </a:lnTo>
                    <a:lnTo>
                      <a:pt x="2105" y="2078"/>
                    </a:lnTo>
                    <a:lnTo>
                      <a:pt x="2097" y="2078"/>
                    </a:lnTo>
                    <a:lnTo>
                      <a:pt x="2089" y="2078"/>
                    </a:lnTo>
                    <a:lnTo>
                      <a:pt x="2074" y="2082"/>
                    </a:lnTo>
                    <a:lnTo>
                      <a:pt x="2059" y="2088"/>
                    </a:lnTo>
                    <a:lnTo>
                      <a:pt x="2043" y="2094"/>
                    </a:lnTo>
                    <a:lnTo>
                      <a:pt x="2030" y="2096"/>
                    </a:lnTo>
                    <a:lnTo>
                      <a:pt x="2024" y="2094"/>
                    </a:lnTo>
                    <a:lnTo>
                      <a:pt x="2016" y="2090"/>
                    </a:lnTo>
                    <a:lnTo>
                      <a:pt x="2011" y="2084"/>
                    </a:lnTo>
                    <a:lnTo>
                      <a:pt x="2005" y="2077"/>
                    </a:lnTo>
                    <a:lnTo>
                      <a:pt x="2005" y="2065"/>
                    </a:lnTo>
                    <a:lnTo>
                      <a:pt x="2009" y="2055"/>
                    </a:lnTo>
                    <a:lnTo>
                      <a:pt x="2014" y="2050"/>
                    </a:lnTo>
                    <a:lnTo>
                      <a:pt x="2022" y="2044"/>
                    </a:lnTo>
                    <a:lnTo>
                      <a:pt x="2030" y="2040"/>
                    </a:lnTo>
                    <a:lnTo>
                      <a:pt x="2039" y="2034"/>
                    </a:lnTo>
                    <a:lnTo>
                      <a:pt x="2047" y="2029"/>
                    </a:lnTo>
                    <a:lnTo>
                      <a:pt x="2055" y="2023"/>
                    </a:lnTo>
                    <a:close/>
                    <a:moveTo>
                      <a:pt x="1243" y="1743"/>
                    </a:moveTo>
                    <a:lnTo>
                      <a:pt x="1241" y="1727"/>
                    </a:lnTo>
                    <a:lnTo>
                      <a:pt x="1239" y="1714"/>
                    </a:lnTo>
                    <a:lnTo>
                      <a:pt x="1241" y="1698"/>
                    </a:lnTo>
                    <a:lnTo>
                      <a:pt x="1243" y="1683"/>
                    </a:lnTo>
                    <a:lnTo>
                      <a:pt x="1245" y="1670"/>
                    </a:lnTo>
                    <a:lnTo>
                      <a:pt x="1251" y="1656"/>
                    </a:lnTo>
                    <a:lnTo>
                      <a:pt x="1259" y="1643"/>
                    </a:lnTo>
                    <a:lnTo>
                      <a:pt x="1268" y="1629"/>
                    </a:lnTo>
                    <a:lnTo>
                      <a:pt x="1289" y="1608"/>
                    </a:lnTo>
                    <a:lnTo>
                      <a:pt x="1310" y="1587"/>
                    </a:lnTo>
                    <a:lnTo>
                      <a:pt x="1333" y="1568"/>
                    </a:lnTo>
                    <a:lnTo>
                      <a:pt x="1358" y="1551"/>
                    </a:lnTo>
                    <a:lnTo>
                      <a:pt x="1370" y="1543"/>
                    </a:lnTo>
                    <a:lnTo>
                      <a:pt x="1383" y="1537"/>
                    </a:lnTo>
                    <a:lnTo>
                      <a:pt x="1397" y="1533"/>
                    </a:lnTo>
                    <a:lnTo>
                      <a:pt x="1410" y="1529"/>
                    </a:lnTo>
                    <a:lnTo>
                      <a:pt x="1425" y="1528"/>
                    </a:lnTo>
                    <a:lnTo>
                      <a:pt x="1439" y="1528"/>
                    </a:lnTo>
                    <a:lnTo>
                      <a:pt x="1454" y="1528"/>
                    </a:lnTo>
                    <a:lnTo>
                      <a:pt x="1470" y="1531"/>
                    </a:lnTo>
                    <a:lnTo>
                      <a:pt x="1473" y="1531"/>
                    </a:lnTo>
                    <a:lnTo>
                      <a:pt x="1477" y="1533"/>
                    </a:lnTo>
                    <a:lnTo>
                      <a:pt x="1481" y="1537"/>
                    </a:lnTo>
                    <a:lnTo>
                      <a:pt x="1485" y="1539"/>
                    </a:lnTo>
                    <a:lnTo>
                      <a:pt x="1489" y="1541"/>
                    </a:lnTo>
                    <a:lnTo>
                      <a:pt x="1493" y="1545"/>
                    </a:lnTo>
                    <a:lnTo>
                      <a:pt x="1496" y="1547"/>
                    </a:lnTo>
                    <a:lnTo>
                      <a:pt x="1498" y="1551"/>
                    </a:lnTo>
                    <a:lnTo>
                      <a:pt x="1481" y="1549"/>
                    </a:lnTo>
                    <a:lnTo>
                      <a:pt x="1464" y="1549"/>
                    </a:lnTo>
                    <a:lnTo>
                      <a:pt x="1447" y="1551"/>
                    </a:lnTo>
                    <a:lnTo>
                      <a:pt x="1429" y="1552"/>
                    </a:lnTo>
                    <a:lnTo>
                      <a:pt x="1412" y="1558"/>
                    </a:lnTo>
                    <a:lnTo>
                      <a:pt x="1397" y="1566"/>
                    </a:lnTo>
                    <a:lnTo>
                      <a:pt x="1389" y="1570"/>
                    </a:lnTo>
                    <a:lnTo>
                      <a:pt x="1383" y="1576"/>
                    </a:lnTo>
                    <a:lnTo>
                      <a:pt x="1376" y="1581"/>
                    </a:lnTo>
                    <a:lnTo>
                      <a:pt x="1370" y="1589"/>
                    </a:lnTo>
                    <a:lnTo>
                      <a:pt x="1372" y="1597"/>
                    </a:lnTo>
                    <a:lnTo>
                      <a:pt x="1372" y="1604"/>
                    </a:lnTo>
                    <a:lnTo>
                      <a:pt x="1374" y="1610"/>
                    </a:lnTo>
                    <a:lnTo>
                      <a:pt x="1376" y="1616"/>
                    </a:lnTo>
                    <a:lnTo>
                      <a:pt x="1379" y="1622"/>
                    </a:lnTo>
                    <a:lnTo>
                      <a:pt x="1383" y="1627"/>
                    </a:lnTo>
                    <a:lnTo>
                      <a:pt x="1387" y="1631"/>
                    </a:lnTo>
                    <a:lnTo>
                      <a:pt x="1395" y="1635"/>
                    </a:lnTo>
                    <a:lnTo>
                      <a:pt x="1404" y="1635"/>
                    </a:lnTo>
                    <a:lnTo>
                      <a:pt x="1416" y="1635"/>
                    </a:lnTo>
                    <a:lnTo>
                      <a:pt x="1425" y="1631"/>
                    </a:lnTo>
                    <a:lnTo>
                      <a:pt x="1435" y="1627"/>
                    </a:lnTo>
                    <a:lnTo>
                      <a:pt x="1445" y="1624"/>
                    </a:lnTo>
                    <a:lnTo>
                      <a:pt x="1456" y="1620"/>
                    </a:lnTo>
                    <a:lnTo>
                      <a:pt x="1466" y="1618"/>
                    </a:lnTo>
                    <a:lnTo>
                      <a:pt x="1475" y="1618"/>
                    </a:lnTo>
                    <a:lnTo>
                      <a:pt x="1495" y="1616"/>
                    </a:lnTo>
                    <a:lnTo>
                      <a:pt x="1512" y="1616"/>
                    </a:lnTo>
                    <a:lnTo>
                      <a:pt x="1529" y="1618"/>
                    </a:lnTo>
                    <a:lnTo>
                      <a:pt x="1544" y="1622"/>
                    </a:lnTo>
                    <a:lnTo>
                      <a:pt x="1560" y="1627"/>
                    </a:lnTo>
                    <a:lnTo>
                      <a:pt x="1575" y="1633"/>
                    </a:lnTo>
                    <a:lnTo>
                      <a:pt x="1589" y="1643"/>
                    </a:lnTo>
                    <a:lnTo>
                      <a:pt x="1600" y="1654"/>
                    </a:lnTo>
                    <a:lnTo>
                      <a:pt x="1575" y="1654"/>
                    </a:lnTo>
                    <a:lnTo>
                      <a:pt x="1548" y="1654"/>
                    </a:lnTo>
                    <a:lnTo>
                      <a:pt x="1521" y="1658"/>
                    </a:lnTo>
                    <a:lnTo>
                      <a:pt x="1496" y="1664"/>
                    </a:lnTo>
                    <a:lnTo>
                      <a:pt x="1483" y="1668"/>
                    </a:lnTo>
                    <a:lnTo>
                      <a:pt x="1472" y="1673"/>
                    </a:lnTo>
                    <a:lnTo>
                      <a:pt x="1460" y="1679"/>
                    </a:lnTo>
                    <a:lnTo>
                      <a:pt x="1449" y="1687"/>
                    </a:lnTo>
                    <a:lnTo>
                      <a:pt x="1437" y="1695"/>
                    </a:lnTo>
                    <a:lnTo>
                      <a:pt x="1427" y="1702"/>
                    </a:lnTo>
                    <a:lnTo>
                      <a:pt x="1418" y="1714"/>
                    </a:lnTo>
                    <a:lnTo>
                      <a:pt x="1408" y="1723"/>
                    </a:lnTo>
                    <a:lnTo>
                      <a:pt x="1399" y="1731"/>
                    </a:lnTo>
                    <a:lnTo>
                      <a:pt x="1391" y="1741"/>
                    </a:lnTo>
                    <a:lnTo>
                      <a:pt x="1385" y="1750"/>
                    </a:lnTo>
                    <a:lnTo>
                      <a:pt x="1381" y="1762"/>
                    </a:lnTo>
                    <a:lnTo>
                      <a:pt x="1376" y="1771"/>
                    </a:lnTo>
                    <a:lnTo>
                      <a:pt x="1370" y="1783"/>
                    </a:lnTo>
                    <a:lnTo>
                      <a:pt x="1364" y="1792"/>
                    </a:lnTo>
                    <a:lnTo>
                      <a:pt x="1355" y="1800"/>
                    </a:lnTo>
                    <a:lnTo>
                      <a:pt x="1355" y="1800"/>
                    </a:lnTo>
                    <a:lnTo>
                      <a:pt x="1355" y="1800"/>
                    </a:lnTo>
                    <a:lnTo>
                      <a:pt x="1353" y="1798"/>
                    </a:lnTo>
                    <a:lnTo>
                      <a:pt x="1353" y="1798"/>
                    </a:lnTo>
                    <a:lnTo>
                      <a:pt x="1353" y="1798"/>
                    </a:lnTo>
                    <a:lnTo>
                      <a:pt x="1351" y="1796"/>
                    </a:lnTo>
                    <a:lnTo>
                      <a:pt x="1351" y="1796"/>
                    </a:lnTo>
                    <a:lnTo>
                      <a:pt x="1349" y="1798"/>
                    </a:lnTo>
                    <a:lnTo>
                      <a:pt x="1347" y="1798"/>
                    </a:lnTo>
                    <a:lnTo>
                      <a:pt x="1347" y="1800"/>
                    </a:lnTo>
                    <a:lnTo>
                      <a:pt x="1345" y="1802"/>
                    </a:lnTo>
                    <a:lnTo>
                      <a:pt x="1345" y="1804"/>
                    </a:lnTo>
                    <a:lnTo>
                      <a:pt x="1347" y="1806"/>
                    </a:lnTo>
                    <a:lnTo>
                      <a:pt x="1347" y="1806"/>
                    </a:lnTo>
                    <a:lnTo>
                      <a:pt x="1347" y="1808"/>
                    </a:lnTo>
                    <a:lnTo>
                      <a:pt x="1347" y="1810"/>
                    </a:lnTo>
                    <a:lnTo>
                      <a:pt x="1339" y="1819"/>
                    </a:lnTo>
                    <a:lnTo>
                      <a:pt x="1333" y="1831"/>
                    </a:lnTo>
                    <a:lnTo>
                      <a:pt x="1328" y="1840"/>
                    </a:lnTo>
                    <a:lnTo>
                      <a:pt x="1324" y="1854"/>
                    </a:lnTo>
                    <a:lnTo>
                      <a:pt x="1322" y="1865"/>
                    </a:lnTo>
                    <a:lnTo>
                      <a:pt x="1318" y="1877"/>
                    </a:lnTo>
                    <a:lnTo>
                      <a:pt x="1312" y="1888"/>
                    </a:lnTo>
                    <a:lnTo>
                      <a:pt x="1307" y="1898"/>
                    </a:lnTo>
                    <a:lnTo>
                      <a:pt x="1276" y="1848"/>
                    </a:lnTo>
                    <a:lnTo>
                      <a:pt x="1282" y="1833"/>
                    </a:lnTo>
                    <a:lnTo>
                      <a:pt x="1287" y="1817"/>
                    </a:lnTo>
                    <a:lnTo>
                      <a:pt x="1293" y="1802"/>
                    </a:lnTo>
                    <a:lnTo>
                      <a:pt x="1299" y="1787"/>
                    </a:lnTo>
                    <a:lnTo>
                      <a:pt x="1307" y="1771"/>
                    </a:lnTo>
                    <a:lnTo>
                      <a:pt x="1314" y="1758"/>
                    </a:lnTo>
                    <a:lnTo>
                      <a:pt x="1326" y="1744"/>
                    </a:lnTo>
                    <a:lnTo>
                      <a:pt x="1339" y="1731"/>
                    </a:lnTo>
                    <a:lnTo>
                      <a:pt x="1341" y="1725"/>
                    </a:lnTo>
                    <a:lnTo>
                      <a:pt x="1345" y="1719"/>
                    </a:lnTo>
                    <a:lnTo>
                      <a:pt x="1347" y="1714"/>
                    </a:lnTo>
                    <a:lnTo>
                      <a:pt x="1349" y="1708"/>
                    </a:lnTo>
                    <a:lnTo>
                      <a:pt x="1351" y="1702"/>
                    </a:lnTo>
                    <a:lnTo>
                      <a:pt x="1353" y="1695"/>
                    </a:lnTo>
                    <a:lnTo>
                      <a:pt x="1353" y="1689"/>
                    </a:lnTo>
                    <a:lnTo>
                      <a:pt x="1351" y="1683"/>
                    </a:lnTo>
                    <a:lnTo>
                      <a:pt x="1347" y="1677"/>
                    </a:lnTo>
                    <a:lnTo>
                      <a:pt x="1341" y="1672"/>
                    </a:lnTo>
                    <a:lnTo>
                      <a:pt x="1335" y="1668"/>
                    </a:lnTo>
                    <a:lnTo>
                      <a:pt x="1330" y="1662"/>
                    </a:lnTo>
                    <a:lnTo>
                      <a:pt x="1324" y="1660"/>
                    </a:lnTo>
                    <a:lnTo>
                      <a:pt x="1318" y="1658"/>
                    </a:lnTo>
                    <a:lnTo>
                      <a:pt x="1310" y="1658"/>
                    </a:lnTo>
                    <a:lnTo>
                      <a:pt x="1303" y="1658"/>
                    </a:lnTo>
                    <a:lnTo>
                      <a:pt x="1295" y="1664"/>
                    </a:lnTo>
                    <a:lnTo>
                      <a:pt x="1287" y="1668"/>
                    </a:lnTo>
                    <a:lnTo>
                      <a:pt x="1282" y="1675"/>
                    </a:lnTo>
                    <a:lnTo>
                      <a:pt x="1278" y="1681"/>
                    </a:lnTo>
                    <a:lnTo>
                      <a:pt x="1272" y="1696"/>
                    </a:lnTo>
                    <a:lnTo>
                      <a:pt x="1270" y="1714"/>
                    </a:lnTo>
                    <a:lnTo>
                      <a:pt x="1268" y="1731"/>
                    </a:lnTo>
                    <a:lnTo>
                      <a:pt x="1264" y="1748"/>
                    </a:lnTo>
                    <a:lnTo>
                      <a:pt x="1260" y="1756"/>
                    </a:lnTo>
                    <a:lnTo>
                      <a:pt x="1257" y="1764"/>
                    </a:lnTo>
                    <a:lnTo>
                      <a:pt x="1249" y="1769"/>
                    </a:lnTo>
                    <a:lnTo>
                      <a:pt x="1241" y="1775"/>
                    </a:lnTo>
                    <a:lnTo>
                      <a:pt x="1241" y="1771"/>
                    </a:lnTo>
                    <a:lnTo>
                      <a:pt x="1237" y="1767"/>
                    </a:lnTo>
                    <a:lnTo>
                      <a:pt x="1236" y="1762"/>
                    </a:lnTo>
                    <a:lnTo>
                      <a:pt x="1234" y="1756"/>
                    </a:lnTo>
                    <a:lnTo>
                      <a:pt x="1232" y="1752"/>
                    </a:lnTo>
                    <a:lnTo>
                      <a:pt x="1234" y="1748"/>
                    </a:lnTo>
                    <a:lnTo>
                      <a:pt x="1236" y="1744"/>
                    </a:lnTo>
                    <a:lnTo>
                      <a:pt x="1243" y="1743"/>
                    </a:lnTo>
                    <a:close/>
                    <a:moveTo>
                      <a:pt x="1218" y="1266"/>
                    </a:moveTo>
                    <a:lnTo>
                      <a:pt x="1224" y="1261"/>
                    </a:lnTo>
                    <a:lnTo>
                      <a:pt x="1230" y="1255"/>
                    </a:lnTo>
                    <a:lnTo>
                      <a:pt x="1236" y="1247"/>
                    </a:lnTo>
                    <a:lnTo>
                      <a:pt x="1239" y="1242"/>
                    </a:lnTo>
                    <a:lnTo>
                      <a:pt x="1245" y="1236"/>
                    </a:lnTo>
                    <a:lnTo>
                      <a:pt x="1251" y="1230"/>
                    </a:lnTo>
                    <a:lnTo>
                      <a:pt x="1259" y="1224"/>
                    </a:lnTo>
                    <a:lnTo>
                      <a:pt x="1266" y="1220"/>
                    </a:lnTo>
                    <a:lnTo>
                      <a:pt x="1284" y="1222"/>
                    </a:lnTo>
                    <a:lnTo>
                      <a:pt x="1303" y="1222"/>
                    </a:lnTo>
                    <a:lnTo>
                      <a:pt x="1320" y="1222"/>
                    </a:lnTo>
                    <a:lnTo>
                      <a:pt x="1337" y="1220"/>
                    </a:lnTo>
                    <a:lnTo>
                      <a:pt x="1355" y="1220"/>
                    </a:lnTo>
                    <a:lnTo>
                      <a:pt x="1372" y="1220"/>
                    </a:lnTo>
                    <a:lnTo>
                      <a:pt x="1387" y="1222"/>
                    </a:lnTo>
                    <a:lnTo>
                      <a:pt x="1404" y="1226"/>
                    </a:lnTo>
                    <a:lnTo>
                      <a:pt x="1410" y="1232"/>
                    </a:lnTo>
                    <a:lnTo>
                      <a:pt x="1416" y="1238"/>
                    </a:lnTo>
                    <a:lnTo>
                      <a:pt x="1422" y="1242"/>
                    </a:lnTo>
                    <a:lnTo>
                      <a:pt x="1427" y="1247"/>
                    </a:lnTo>
                    <a:lnTo>
                      <a:pt x="1433" y="1253"/>
                    </a:lnTo>
                    <a:lnTo>
                      <a:pt x="1437" y="1261"/>
                    </a:lnTo>
                    <a:lnTo>
                      <a:pt x="1439" y="1266"/>
                    </a:lnTo>
                    <a:lnTo>
                      <a:pt x="1439" y="1276"/>
                    </a:lnTo>
                    <a:lnTo>
                      <a:pt x="1449" y="1282"/>
                    </a:lnTo>
                    <a:lnTo>
                      <a:pt x="1449" y="1295"/>
                    </a:lnTo>
                    <a:lnTo>
                      <a:pt x="1449" y="1309"/>
                    </a:lnTo>
                    <a:lnTo>
                      <a:pt x="1447" y="1324"/>
                    </a:lnTo>
                    <a:lnTo>
                      <a:pt x="1445" y="1337"/>
                    </a:lnTo>
                    <a:lnTo>
                      <a:pt x="1445" y="1351"/>
                    </a:lnTo>
                    <a:lnTo>
                      <a:pt x="1445" y="1366"/>
                    </a:lnTo>
                    <a:lnTo>
                      <a:pt x="1445" y="1380"/>
                    </a:lnTo>
                    <a:lnTo>
                      <a:pt x="1447" y="1391"/>
                    </a:lnTo>
                    <a:lnTo>
                      <a:pt x="1437" y="1385"/>
                    </a:lnTo>
                    <a:lnTo>
                      <a:pt x="1427" y="1378"/>
                    </a:lnTo>
                    <a:lnTo>
                      <a:pt x="1418" y="1370"/>
                    </a:lnTo>
                    <a:lnTo>
                      <a:pt x="1408" y="1364"/>
                    </a:lnTo>
                    <a:lnTo>
                      <a:pt x="1397" y="1359"/>
                    </a:lnTo>
                    <a:lnTo>
                      <a:pt x="1385" y="1355"/>
                    </a:lnTo>
                    <a:lnTo>
                      <a:pt x="1374" y="1355"/>
                    </a:lnTo>
                    <a:lnTo>
                      <a:pt x="1360" y="1355"/>
                    </a:lnTo>
                    <a:lnTo>
                      <a:pt x="1345" y="1359"/>
                    </a:lnTo>
                    <a:lnTo>
                      <a:pt x="1330" y="1364"/>
                    </a:lnTo>
                    <a:lnTo>
                      <a:pt x="1314" y="1370"/>
                    </a:lnTo>
                    <a:lnTo>
                      <a:pt x="1301" y="1380"/>
                    </a:lnTo>
                    <a:lnTo>
                      <a:pt x="1289" y="1389"/>
                    </a:lnTo>
                    <a:lnTo>
                      <a:pt x="1278" y="1399"/>
                    </a:lnTo>
                    <a:lnTo>
                      <a:pt x="1266" y="1412"/>
                    </a:lnTo>
                    <a:lnTo>
                      <a:pt x="1257" y="1424"/>
                    </a:lnTo>
                    <a:lnTo>
                      <a:pt x="1237" y="1451"/>
                    </a:lnTo>
                    <a:lnTo>
                      <a:pt x="1220" y="1480"/>
                    </a:lnTo>
                    <a:lnTo>
                      <a:pt x="1205" y="1506"/>
                    </a:lnTo>
                    <a:lnTo>
                      <a:pt x="1190" y="1533"/>
                    </a:lnTo>
                    <a:lnTo>
                      <a:pt x="1188" y="1501"/>
                    </a:lnTo>
                    <a:lnTo>
                      <a:pt x="1186" y="1468"/>
                    </a:lnTo>
                    <a:lnTo>
                      <a:pt x="1188" y="1433"/>
                    </a:lnTo>
                    <a:lnTo>
                      <a:pt x="1191" y="1399"/>
                    </a:lnTo>
                    <a:lnTo>
                      <a:pt x="1195" y="1364"/>
                    </a:lnTo>
                    <a:lnTo>
                      <a:pt x="1201" y="1330"/>
                    </a:lnTo>
                    <a:lnTo>
                      <a:pt x="1209" y="1297"/>
                    </a:lnTo>
                    <a:lnTo>
                      <a:pt x="1218" y="1266"/>
                    </a:lnTo>
                    <a:close/>
                    <a:moveTo>
                      <a:pt x="1307" y="1253"/>
                    </a:moveTo>
                    <a:lnTo>
                      <a:pt x="1310" y="1251"/>
                    </a:lnTo>
                    <a:lnTo>
                      <a:pt x="1314" y="1249"/>
                    </a:lnTo>
                    <a:lnTo>
                      <a:pt x="1316" y="1247"/>
                    </a:lnTo>
                    <a:lnTo>
                      <a:pt x="1320" y="1245"/>
                    </a:lnTo>
                    <a:lnTo>
                      <a:pt x="1324" y="1243"/>
                    </a:lnTo>
                    <a:lnTo>
                      <a:pt x="1328" y="1243"/>
                    </a:lnTo>
                    <a:lnTo>
                      <a:pt x="1331" y="1243"/>
                    </a:lnTo>
                    <a:lnTo>
                      <a:pt x="1335" y="1243"/>
                    </a:lnTo>
                    <a:lnTo>
                      <a:pt x="1339" y="1251"/>
                    </a:lnTo>
                    <a:lnTo>
                      <a:pt x="1345" y="1257"/>
                    </a:lnTo>
                    <a:lnTo>
                      <a:pt x="1351" y="1261"/>
                    </a:lnTo>
                    <a:lnTo>
                      <a:pt x="1356" y="1266"/>
                    </a:lnTo>
                    <a:lnTo>
                      <a:pt x="1370" y="1274"/>
                    </a:lnTo>
                    <a:lnTo>
                      <a:pt x="1383" y="1280"/>
                    </a:lnTo>
                    <a:lnTo>
                      <a:pt x="1395" y="1288"/>
                    </a:lnTo>
                    <a:lnTo>
                      <a:pt x="1404" y="1297"/>
                    </a:lnTo>
                    <a:lnTo>
                      <a:pt x="1408" y="1301"/>
                    </a:lnTo>
                    <a:lnTo>
                      <a:pt x="1412" y="1309"/>
                    </a:lnTo>
                    <a:lnTo>
                      <a:pt x="1412" y="1316"/>
                    </a:lnTo>
                    <a:lnTo>
                      <a:pt x="1412" y="1324"/>
                    </a:lnTo>
                    <a:lnTo>
                      <a:pt x="1408" y="1328"/>
                    </a:lnTo>
                    <a:lnTo>
                      <a:pt x="1402" y="1332"/>
                    </a:lnTo>
                    <a:lnTo>
                      <a:pt x="1397" y="1332"/>
                    </a:lnTo>
                    <a:lnTo>
                      <a:pt x="1391" y="1334"/>
                    </a:lnTo>
                    <a:lnTo>
                      <a:pt x="1383" y="1334"/>
                    </a:lnTo>
                    <a:lnTo>
                      <a:pt x="1378" y="1332"/>
                    </a:lnTo>
                    <a:lnTo>
                      <a:pt x="1372" y="1330"/>
                    </a:lnTo>
                    <a:lnTo>
                      <a:pt x="1366" y="1328"/>
                    </a:lnTo>
                    <a:lnTo>
                      <a:pt x="1358" y="1324"/>
                    </a:lnTo>
                    <a:lnTo>
                      <a:pt x="1353" y="1322"/>
                    </a:lnTo>
                    <a:lnTo>
                      <a:pt x="1345" y="1320"/>
                    </a:lnTo>
                    <a:lnTo>
                      <a:pt x="1337" y="1320"/>
                    </a:lnTo>
                    <a:lnTo>
                      <a:pt x="1322" y="1322"/>
                    </a:lnTo>
                    <a:lnTo>
                      <a:pt x="1307" y="1328"/>
                    </a:lnTo>
                    <a:lnTo>
                      <a:pt x="1291" y="1332"/>
                    </a:lnTo>
                    <a:lnTo>
                      <a:pt x="1276" y="1332"/>
                    </a:lnTo>
                    <a:lnTo>
                      <a:pt x="1270" y="1332"/>
                    </a:lnTo>
                    <a:lnTo>
                      <a:pt x="1262" y="1330"/>
                    </a:lnTo>
                    <a:lnTo>
                      <a:pt x="1257" y="1326"/>
                    </a:lnTo>
                    <a:lnTo>
                      <a:pt x="1249" y="1320"/>
                    </a:lnTo>
                    <a:lnTo>
                      <a:pt x="1253" y="1309"/>
                    </a:lnTo>
                    <a:lnTo>
                      <a:pt x="1260" y="1301"/>
                    </a:lnTo>
                    <a:lnTo>
                      <a:pt x="1268" y="1293"/>
                    </a:lnTo>
                    <a:lnTo>
                      <a:pt x="1278" y="1286"/>
                    </a:lnTo>
                    <a:lnTo>
                      <a:pt x="1285" y="1280"/>
                    </a:lnTo>
                    <a:lnTo>
                      <a:pt x="1295" y="1272"/>
                    </a:lnTo>
                    <a:lnTo>
                      <a:pt x="1301" y="1265"/>
                    </a:lnTo>
                    <a:lnTo>
                      <a:pt x="1307" y="1253"/>
                    </a:lnTo>
                    <a:close/>
                    <a:moveTo>
                      <a:pt x="1330" y="2121"/>
                    </a:moveTo>
                    <a:lnTo>
                      <a:pt x="1351" y="2117"/>
                    </a:lnTo>
                    <a:lnTo>
                      <a:pt x="1372" y="2115"/>
                    </a:lnTo>
                    <a:lnTo>
                      <a:pt x="1393" y="2113"/>
                    </a:lnTo>
                    <a:lnTo>
                      <a:pt x="1414" y="2113"/>
                    </a:lnTo>
                    <a:lnTo>
                      <a:pt x="1435" y="2117"/>
                    </a:lnTo>
                    <a:lnTo>
                      <a:pt x="1454" y="2121"/>
                    </a:lnTo>
                    <a:lnTo>
                      <a:pt x="1464" y="2126"/>
                    </a:lnTo>
                    <a:lnTo>
                      <a:pt x="1472" y="2130"/>
                    </a:lnTo>
                    <a:lnTo>
                      <a:pt x="1481" y="2138"/>
                    </a:lnTo>
                    <a:lnTo>
                      <a:pt x="1489" y="2146"/>
                    </a:lnTo>
                    <a:lnTo>
                      <a:pt x="1491" y="2148"/>
                    </a:lnTo>
                    <a:lnTo>
                      <a:pt x="1493" y="2151"/>
                    </a:lnTo>
                    <a:lnTo>
                      <a:pt x="1495" y="2155"/>
                    </a:lnTo>
                    <a:lnTo>
                      <a:pt x="1496" y="2159"/>
                    </a:lnTo>
                    <a:lnTo>
                      <a:pt x="1496" y="2165"/>
                    </a:lnTo>
                    <a:lnTo>
                      <a:pt x="1498" y="2169"/>
                    </a:lnTo>
                    <a:lnTo>
                      <a:pt x="1500" y="2173"/>
                    </a:lnTo>
                    <a:lnTo>
                      <a:pt x="1502" y="2178"/>
                    </a:lnTo>
                    <a:lnTo>
                      <a:pt x="1498" y="2188"/>
                    </a:lnTo>
                    <a:lnTo>
                      <a:pt x="1495" y="2196"/>
                    </a:lnTo>
                    <a:lnTo>
                      <a:pt x="1487" y="2203"/>
                    </a:lnTo>
                    <a:lnTo>
                      <a:pt x="1481" y="2211"/>
                    </a:lnTo>
                    <a:lnTo>
                      <a:pt x="1473" y="2219"/>
                    </a:lnTo>
                    <a:lnTo>
                      <a:pt x="1468" y="2224"/>
                    </a:lnTo>
                    <a:lnTo>
                      <a:pt x="1462" y="2232"/>
                    </a:lnTo>
                    <a:lnTo>
                      <a:pt x="1458" y="2242"/>
                    </a:lnTo>
                    <a:lnTo>
                      <a:pt x="1433" y="2290"/>
                    </a:lnTo>
                    <a:lnTo>
                      <a:pt x="1422" y="2276"/>
                    </a:lnTo>
                    <a:lnTo>
                      <a:pt x="1410" y="2265"/>
                    </a:lnTo>
                    <a:lnTo>
                      <a:pt x="1397" y="2253"/>
                    </a:lnTo>
                    <a:lnTo>
                      <a:pt x="1385" y="2242"/>
                    </a:lnTo>
                    <a:lnTo>
                      <a:pt x="1370" y="2234"/>
                    </a:lnTo>
                    <a:lnTo>
                      <a:pt x="1355" y="2228"/>
                    </a:lnTo>
                    <a:lnTo>
                      <a:pt x="1347" y="2226"/>
                    </a:lnTo>
                    <a:lnTo>
                      <a:pt x="1337" y="2226"/>
                    </a:lnTo>
                    <a:lnTo>
                      <a:pt x="1330" y="2228"/>
                    </a:lnTo>
                    <a:lnTo>
                      <a:pt x="1318" y="2230"/>
                    </a:lnTo>
                    <a:lnTo>
                      <a:pt x="1310" y="2232"/>
                    </a:lnTo>
                    <a:lnTo>
                      <a:pt x="1301" y="2234"/>
                    </a:lnTo>
                    <a:lnTo>
                      <a:pt x="1293" y="2238"/>
                    </a:lnTo>
                    <a:lnTo>
                      <a:pt x="1285" y="2242"/>
                    </a:lnTo>
                    <a:lnTo>
                      <a:pt x="1278" y="2245"/>
                    </a:lnTo>
                    <a:lnTo>
                      <a:pt x="1270" y="2251"/>
                    </a:lnTo>
                    <a:lnTo>
                      <a:pt x="1262" y="2257"/>
                    </a:lnTo>
                    <a:lnTo>
                      <a:pt x="1255" y="2261"/>
                    </a:lnTo>
                    <a:lnTo>
                      <a:pt x="1260" y="2242"/>
                    </a:lnTo>
                    <a:lnTo>
                      <a:pt x="1264" y="2219"/>
                    </a:lnTo>
                    <a:lnTo>
                      <a:pt x="1268" y="2197"/>
                    </a:lnTo>
                    <a:lnTo>
                      <a:pt x="1272" y="2174"/>
                    </a:lnTo>
                    <a:lnTo>
                      <a:pt x="1276" y="2165"/>
                    </a:lnTo>
                    <a:lnTo>
                      <a:pt x="1280" y="2155"/>
                    </a:lnTo>
                    <a:lnTo>
                      <a:pt x="1284" y="2146"/>
                    </a:lnTo>
                    <a:lnTo>
                      <a:pt x="1291" y="2138"/>
                    </a:lnTo>
                    <a:lnTo>
                      <a:pt x="1299" y="2132"/>
                    </a:lnTo>
                    <a:lnTo>
                      <a:pt x="1307" y="2126"/>
                    </a:lnTo>
                    <a:lnTo>
                      <a:pt x="1318" y="2123"/>
                    </a:lnTo>
                    <a:lnTo>
                      <a:pt x="1330" y="2121"/>
                    </a:lnTo>
                    <a:close/>
                    <a:moveTo>
                      <a:pt x="1349" y="2153"/>
                    </a:moveTo>
                    <a:lnTo>
                      <a:pt x="1364" y="2151"/>
                    </a:lnTo>
                    <a:lnTo>
                      <a:pt x="1378" y="2153"/>
                    </a:lnTo>
                    <a:lnTo>
                      <a:pt x="1389" y="2157"/>
                    </a:lnTo>
                    <a:lnTo>
                      <a:pt x="1401" y="2161"/>
                    </a:lnTo>
                    <a:lnTo>
                      <a:pt x="1412" y="2167"/>
                    </a:lnTo>
                    <a:lnTo>
                      <a:pt x="1424" y="2174"/>
                    </a:lnTo>
                    <a:lnTo>
                      <a:pt x="1435" y="2182"/>
                    </a:lnTo>
                    <a:lnTo>
                      <a:pt x="1445" y="2190"/>
                    </a:lnTo>
                    <a:lnTo>
                      <a:pt x="1447" y="2194"/>
                    </a:lnTo>
                    <a:lnTo>
                      <a:pt x="1450" y="2197"/>
                    </a:lnTo>
                    <a:lnTo>
                      <a:pt x="1452" y="2203"/>
                    </a:lnTo>
                    <a:lnTo>
                      <a:pt x="1454" y="2207"/>
                    </a:lnTo>
                    <a:lnTo>
                      <a:pt x="1456" y="2213"/>
                    </a:lnTo>
                    <a:lnTo>
                      <a:pt x="1458" y="2217"/>
                    </a:lnTo>
                    <a:lnTo>
                      <a:pt x="1456" y="2222"/>
                    </a:lnTo>
                    <a:lnTo>
                      <a:pt x="1454" y="2228"/>
                    </a:lnTo>
                    <a:lnTo>
                      <a:pt x="1452" y="2230"/>
                    </a:lnTo>
                    <a:lnTo>
                      <a:pt x="1449" y="2230"/>
                    </a:lnTo>
                    <a:lnTo>
                      <a:pt x="1443" y="2232"/>
                    </a:lnTo>
                    <a:lnTo>
                      <a:pt x="1439" y="2234"/>
                    </a:lnTo>
                    <a:lnTo>
                      <a:pt x="1435" y="2234"/>
                    </a:lnTo>
                    <a:lnTo>
                      <a:pt x="1431" y="2234"/>
                    </a:lnTo>
                    <a:lnTo>
                      <a:pt x="1427" y="2232"/>
                    </a:lnTo>
                    <a:lnTo>
                      <a:pt x="1424" y="2232"/>
                    </a:lnTo>
                    <a:lnTo>
                      <a:pt x="1397" y="2199"/>
                    </a:lnTo>
                    <a:lnTo>
                      <a:pt x="1389" y="2197"/>
                    </a:lnTo>
                    <a:lnTo>
                      <a:pt x="1379" y="2196"/>
                    </a:lnTo>
                    <a:lnTo>
                      <a:pt x="1370" y="2194"/>
                    </a:lnTo>
                    <a:lnTo>
                      <a:pt x="1360" y="2194"/>
                    </a:lnTo>
                    <a:lnTo>
                      <a:pt x="1351" y="2192"/>
                    </a:lnTo>
                    <a:lnTo>
                      <a:pt x="1341" y="2188"/>
                    </a:lnTo>
                    <a:lnTo>
                      <a:pt x="1335" y="2182"/>
                    </a:lnTo>
                    <a:lnTo>
                      <a:pt x="1330" y="2174"/>
                    </a:lnTo>
                    <a:lnTo>
                      <a:pt x="1330" y="2171"/>
                    </a:lnTo>
                    <a:lnTo>
                      <a:pt x="1331" y="2167"/>
                    </a:lnTo>
                    <a:lnTo>
                      <a:pt x="1333" y="2165"/>
                    </a:lnTo>
                    <a:lnTo>
                      <a:pt x="1335" y="2161"/>
                    </a:lnTo>
                    <a:lnTo>
                      <a:pt x="1339" y="2157"/>
                    </a:lnTo>
                    <a:lnTo>
                      <a:pt x="1343" y="2155"/>
                    </a:lnTo>
                    <a:lnTo>
                      <a:pt x="1345" y="2153"/>
                    </a:lnTo>
                    <a:lnTo>
                      <a:pt x="1349" y="2153"/>
                    </a:lnTo>
                    <a:close/>
                    <a:moveTo>
                      <a:pt x="1015" y="2531"/>
                    </a:moveTo>
                    <a:lnTo>
                      <a:pt x="1032" y="2524"/>
                    </a:lnTo>
                    <a:lnTo>
                      <a:pt x="1049" y="2518"/>
                    </a:lnTo>
                    <a:lnTo>
                      <a:pt x="1067" y="2512"/>
                    </a:lnTo>
                    <a:lnTo>
                      <a:pt x="1084" y="2508"/>
                    </a:lnTo>
                    <a:lnTo>
                      <a:pt x="1101" y="2503"/>
                    </a:lnTo>
                    <a:lnTo>
                      <a:pt x="1119" y="2497"/>
                    </a:lnTo>
                    <a:lnTo>
                      <a:pt x="1136" y="2491"/>
                    </a:lnTo>
                    <a:lnTo>
                      <a:pt x="1153" y="2483"/>
                    </a:lnTo>
                    <a:lnTo>
                      <a:pt x="1159" y="2495"/>
                    </a:lnTo>
                    <a:lnTo>
                      <a:pt x="1166" y="2507"/>
                    </a:lnTo>
                    <a:lnTo>
                      <a:pt x="1172" y="2518"/>
                    </a:lnTo>
                    <a:lnTo>
                      <a:pt x="1180" y="2530"/>
                    </a:lnTo>
                    <a:lnTo>
                      <a:pt x="1188" y="2541"/>
                    </a:lnTo>
                    <a:lnTo>
                      <a:pt x="1195" y="2551"/>
                    </a:lnTo>
                    <a:lnTo>
                      <a:pt x="1207" y="2560"/>
                    </a:lnTo>
                    <a:lnTo>
                      <a:pt x="1218" y="2568"/>
                    </a:lnTo>
                    <a:lnTo>
                      <a:pt x="1209" y="2572"/>
                    </a:lnTo>
                    <a:lnTo>
                      <a:pt x="1199" y="2574"/>
                    </a:lnTo>
                    <a:lnTo>
                      <a:pt x="1190" y="2576"/>
                    </a:lnTo>
                    <a:lnTo>
                      <a:pt x="1180" y="2578"/>
                    </a:lnTo>
                    <a:lnTo>
                      <a:pt x="1170" y="2579"/>
                    </a:lnTo>
                    <a:lnTo>
                      <a:pt x="1161" y="2581"/>
                    </a:lnTo>
                    <a:lnTo>
                      <a:pt x="1151" y="2585"/>
                    </a:lnTo>
                    <a:lnTo>
                      <a:pt x="1143" y="2591"/>
                    </a:lnTo>
                    <a:lnTo>
                      <a:pt x="1145" y="2587"/>
                    </a:lnTo>
                    <a:lnTo>
                      <a:pt x="1145" y="2583"/>
                    </a:lnTo>
                    <a:lnTo>
                      <a:pt x="1143" y="2579"/>
                    </a:lnTo>
                    <a:lnTo>
                      <a:pt x="1142" y="2576"/>
                    </a:lnTo>
                    <a:lnTo>
                      <a:pt x="1138" y="2572"/>
                    </a:lnTo>
                    <a:lnTo>
                      <a:pt x="1134" y="2568"/>
                    </a:lnTo>
                    <a:lnTo>
                      <a:pt x="1130" y="2564"/>
                    </a:lnTo>
                    <a:lnTo>
                      <a:pt x="1126" y="2562"/>
                    </a:lnTo>
                    <a:lnTo>
                      <a:pt x="1122" y="2562"/>
                    </a:lnTo>
                    <a:lnTo>
                      <a:pt x="1119" y="2560"/>
                    </a:lnTo>
                    <a:lnTo>
                      <a:pt x="1115" y="2560"/>
                    </a:lnTo>
                    <a:lnTo>
                      <a:pt x="1111" y="2558"/>
                    </a:lnTo>
                    <a:lnTo>
                      <a:pt x="1109" y="2555"/>
                    </a:lnTo>
                    <a:lnTo>
                      <a:pt x="1107" y="2553"/>
                    </a:lnTo>
                    <a:lnTo>
                      <a:pt x="1105" y="2549"/>
                    </a:lnTo>
                    <a:lnTo>
                      <a:pt x="1103" y="2545"/>
                    </a:lnTo>
                    <a:lnTo>
                      <a:pt x="1103" y="2539"/>
                    </a:lnTo>
                    <a:lnTo>
                      <a:pt x="1103" y="2533"/>
                    </a:lnTo>
                    <a:lnTo>
                      <a:pt x="1101" y="2530"/>
                    </a:lnTo>
                    <a:lnTo>
                      <a:pt x="1099" y="2526"/>
                    </a:lnTo>
                    <a:lnTo>
                      <a:pt x="1096" y="2522"/>
                    </a:lnTo>
                    <a:lnTo>
                      <a:pt x="1090" y="2518"/>
                    </a:lnTo>
                    <a:lnTo>
                      <a:pt x="1086" y="2516"/>
                    </a:lnTo>
                    <a:lnTo>
                      <a:pt x="1082" y="2514"/>
                    </a:lnTo>
                    <a:lnTo>
                      <a:pt x="1078" y="2516"/>
                    </a:lnTo>
                    <a:lnTo>
                      <a:pt x="1076" y="2516"/>
                    </a:lnTo>
                    <a:lnTo>
                      <a:pt x="1074" y="2518"/>
                    </a:lnTo>
                    <a:lnTo>
                      <a:pt x="1071" y="2520"/>
                    </a:lnTo>
                    <a:lnTo>
                      <a:pt x="1069" y="2524"/>
                    </a:lnTo>
                    <a:lnTo>
                      <a:pt x="1067" y="2526"/>
                    </a:lnTo>
                    <a:lnTo>
                      <a:pt x="1067" y="2530"/>
                    </a:lnTo>
                    <a:lnTo>
                      <a:pt x="1067" y="2531"/>
                    </a:lnTo>
                    <a:lnTo>
                      <a:pt x="1069" y="2539"/>
                    </a:lnTo>
                    <a:lnTo>
                      <a:pt x="1071" y="2547"/>
                    </a:lnTo>
                    <a:lnTo>
                      <a:pt x="1074" y="2555"/>
                    </a:lnTo>
                    <a:lnTo>
                      <a:pt x="1076" y="2562"/>
                    </a:lnTo>
                    <a:lnTo>
                      <a:pt x="1080" y="2568"/>
                    </a:lnTo>
                    <a:lnTo>
                      <a:pt x="1086" y="2576"/>
                    </a:lnTo>
                    <a:lnTo>
                      <a:pt x="1092" y="2581"/>
                    </a:lnTo>
                    <a:lnTo>
                      <a:pt x="1099" y="2585"/>
                    </a:lnTo>
                    <a:lnTo>
                      <a:pt x="1130" y="2597"/>
                    </a:lnTo>
                    <a:lnTo>
                      <a:pt x="1124" y="2599"/>
                    </a:lnTo>
                    <a:lnTo>
                      <a:pt x="1120" y="2601"/>
                    </a:lnTo>
                    <a:lnTo>
                      <a:pt x="1115" y="2602"/>
                    </a:lnTo>
                    <a:lnTo>
                      <a:pt x="1111" y="2604"/>
                    </a:lnTo>
                    <a:lnTo>
                      <a:pt x="1105" y="2606"/>
                    </a:lnTo>
                    <a:lnTo>
                      <a:pt x="1101" y="2606"/>
                    </a:lnTo>
                    <a:lnTo>
                      <a:pt x="1096" y="2606"/>
                    </a:lnTo>
                    <a:lnTo>
                      <a:pt x="1092" y="2606"/>
                    </a:lnTo>
                    <a:lnTo>
                      <a:pt x="1084" y="2597"/>
                    </a:lnTo>
                    <a:lnTo>
                      <a:pt x="1074" y="2602"/>
                    </a:lnTo>
                    <a:lnTo>
                      <a:pt x="1063" y="2597"/>
                    </a:lnTo>
                    <a:lnTo>
                      <a:pt x="1051" y="2591"/>
                    </a:lnTo>
                    <a:lnTo>
                      <a:pt x="1042" y="2583"/>
                    </a:lnTo>
                    <a:lnTo>
                      <a:pt x="1030" y="2574"/>
                    </a:lnTo>
                    <a:lnTo>
                      <a:pt x="1023" y="2566"/>
                    </a:lnTo>
                    <a:lnTo>
                      <a:pt x="1017" y="2555"/>
                    </a:lnTo>
                    <a:lnTo>
                      <a:pt x="1015" y="2549"/>
                    </a:lnTo>
                    <a:lnTo>
                      <a:pt x="1013" y="2543"/>
                    </a:lnTo>
                    <a:lnTo>
                      <a:pt x="1013" y="2537"/>
                    </a:lnTo>
                    <a:lnTo>
                      <a:pt x="1015" y="2531"/>
                    </a:lnTo>
                    <a:close/>
                    <a:moveTo>
                      <a:pt x="1082" y="2530"/>
                    </a:moveTo>
                    <a:lnTo>
                      <a:pt x="1086" y="2531"/>
                    </a:lnTo>
                    <a:lnTo>
                      <a:pt x="1090" y="2533"/>
                    </a:lnTo>
                    <a:lnTo>
                      <a:pt x="1090" y="2535"/>
                    </a:lnTo>
                    <a:lnTo>
                      <a:pt x="1090" y="2539"/>
                    </a:lnTo>
                    <a:lnTo>
                      <a:pt x="1090" y="2541"/>
                    </a:lnTo>
                    <a:lnTo>
                      <a:pt x="1090" y="2545"/>
                    </a:lnTo>
                    <a:lnTo>
                      <a:pt x="1090" y="2549"/>
                    </a:lnTo>
                    <a:lnTo>
                      <a:pt x="1092" y="2553"/>
                    </a:lnTo>
                    <a:lnTo>
                      <a:pt x="1090" y="2551"/>
                    </a:lnTo>
                    <a:lnTo>
                      <a:pt x="1086" y="2549"/>
                    </a:lnTo>
                    <a:lnTo>
                      <a:pt x="1084" y="2545"/>
                    </a:lnTo>
                    <a:lnTo>
                      <a:pt x="1082" y="2543"/>
                    </a:lnTo>
                    <a:lnTo>
                      <a:pt x="1080" y="2541"/>
                    </a:lnTo>
                    <a:lnTo>
                      <a:pt x="1080" y="2537"/>
                    </a:lnTo>
                    <a:lnTo>
                      <a:pt x="1080" y="2533"/>
                    </a:lnTo>
                    <a:lnTo>
                      <a:pt x="1082" y="2530"/>
                    </a:lnTo>
                    <a:close/>
                    <a:moveTo>
                      <a:pt x="1249" y="2434"/>
                    </a:moveTo>
                    <a:lnTo>
                      <a:pt x="1255" y="2434"/>
                    </a:lnTo>
                    <a:lnTo>
                      <a:pt x="1260" y="2434"/>
                    </a:lnTo>
                    <a:lnTo>
                      <a:pt x="1266" y="2432"/>
                    </a:lnTo>
                    <a:lnTo>
                      <a:pt x="1272" y="2430"/>
                    </a:lnTo>
                    <a:lnTo>
                      <a:pt x="1278" y="2428"/>
                    </a:lnTo>
                    <a:lnTo>
                      <a:pt x="1284" y="2424"/>
                    </a:lnTo>
                    <a:lnTo>
                      <a:pt x="1287" y="2420"/>
                    </a:lnTo>
                    <a:lnTo>
                      <a:pt x="1289" y="2414"/>
                    </a:lnTo>
                    <a:lnTo>
                      <a:pt x="1289" y="2411"/>
                    </a:lnTo>
                    <a:lnTo>
                      <a:pt x="1289" y="2405"/>
                    </a:lnTo>
                    <a:lnTo>
                      <a:pt x="1287" y="2399"/>
                    </a:lnTo>
                    <a:lnTo>
                      <a:pt x="1284" y="2395"/>
                    </a:lnTo>
                    <a:lnTo>
                      <a:pt x="1282" y="2391"/>
                    </a:lnTo>
                    <a:lnTo>
                      <a:pt x="1278" y="2388"/>
                    </a:lnTo>
                    <a:lnTo>
                      <a:pt x="1274" y="2386"/>
                    </a:lnTo>
                    <a:lnTo>
                      <a:pt x="1270" y="2384"/>
                    </a:lnTo>
                    <a:lnTo>
                      <a:pt x="1266" y="2380"/>
                    </a:lnTo>
                    <a:lnTo>
                      <a:pt x="1262" y="2380"/>
                    </a:lnTo>
                    <a:lnTo>
                      <a:pt x="1257" y="2378"/>
                    </a:lnTo>
                    <a:lnTo>
                      <a:pt x="1253" y="2378"/>
                    </a:lnTo>
                    <a:lnTo>
                      <a:pt x="1247" y="2378"/>
                    </a:lnTo>
                    <a:lnTo>
                      <a:pt x="1241" y="2380"/>
                    </a:lnTo>
                    <a:lnTo>
                      <a:pt x="1237" y="2380"/>
                    </a:lnTo>
                    <a:lnTo>
                      <a:pt x="1234" y="2384"/>
                    </a:lnTo>
                    <a:lnTo>
                      <a:pt x="1241" y="2372"/>
                    </a:lnTo>
                    <a:lnTo>
                      <a:pt x="1249" y="2364"/>
                    </a:lnTo>
                    <a:lnTo>
                      <a:pt x="1260" y="2359"/>
                    </a:lnTo>
                    <a:lnTo>
                      <a:pt x="1270" y="2355"/>
                    </a:lnTo>
                    <a:lnTo>
                      <a:pt x="1282" y="2353"/>
                    </a:lnTo>
                    <a:lnTo>
                      <a:pt x="1295" y="2351"/>
                    </a:lnTo>
                    <a:lnTo>
                      <a:pt x="1307" y="2351"/>
                    </a:lnTo>
                    <a:lnTo>
                      <a:pt x="1318" y="2351"/>
                    </a:lnTo>
                    <a:lnTo>
                      <a:pt x="1328" y="2355"/>
                    </a:lnTo>
                    <a:lnTo>
                      <a:pt x="1337" y="2357"/>
                    </a:lnTo>
                    <a:lnTo>
                      <a:pt x="1347" y="2361"/>
                    </a:lnTo>
                    <a:lnTo>
                      <a:pt x="1356" y="2364"/>
                    </a:lnTo>
                    <a:lnTo>
                      <a:pt x="1364" y="2370"/>
                    </a:lnTo>
                    <a:lnTo>
                      <a:pt x="1370" y="2378"/>
                    </a:lnTo>
                    <a:lnTo>
                      <a:pt x="1376" y="2386"/>
                    </a:lnTo>
                    <a:lnTo>
                      <a:pt x="1379" y="2395"/>
                    </a:lnTo>
                    <a:lnTo>
                      <a:pt x="1378" y="2395"/>
                    </a:lnTo>
                    <a:lnTo>
                      <a:pt x="1378" y="2395"/>
                    </a:lnTo>
                    <a:lnTo>
                      <a:pt x="1376" y="2397"/>
                    </a:lnTo>
                    <a:lnTo>
                      <a:pt x="1376" y="2397"/>
                    </a:lnTo>
                    <a:lnTo>
                      <a:pt x="1374" y="2399"/>
                    </a:lnTo>
                    <a:lnTo>
                      <a:pt x="1374" y="2401"/>
                    </a:lnTo>
                    <a:lnTo>
                      <a:pt x="1374" y="2403"/>
                    </a:lnTo>
                    <a:lnTo>
                      <a:pt x="1374" y="2405"/>
                    </a:lnTo>
                    <a:lnTo>
                      <a:pt x="1381" y="2411"/>
                    </a:lnTo>
                    <a:lnTo>
                      <a:pt x="1372" y="2428"/>
                    </a:lnTo>
                    <a:lnTo>
                      <a:pt x="1366" y="2422"/>
                    </a:lnTo>
                    <a:lnTo>
                      <a:pt x="1360" y="2418"/>
                    </a:lnTo>
                    <a:lnTo>
                      <a:pt x="1353" y="2412"/>
                    </a:lnTo>
                    <a:lnTo>
                      <a:pt x="1347" y="2409"/>
                    </a:lnTo>
                    <a:lnTo>
                      <a:pt x="1339" y="2405"/>
                    </a:lnTo>
                    <a:lnTo>
                      <a:pt x="1333" y="2403"/>
                    </a:lnTo>
                    <a:lnTo>
                      <a:pt x="1326" y="2403"/>
                    </a:lnTo>
                    <a:lnTo>
                      <a:pt x="1316" y="2405"/>
                    </a:lnTo>
                    <a:lnTo>
                      <a:pt x="1312" y="2409"/>
                    </a:lnTo>
                    <a:lnTo>
                      <a:pt x="1308" y="2412"/>
                    </a:lnTo>
                    <a:lnTo>
                      <a:pt x="1307" y="2416"/>
                    </a:lnTo>
                    <a:lnTo>
                      <a:pt x="1307" y="2420"/>
                    </a:lnTo>
                    <a:lnTo>
                      <a:pt x="1308" y="2424"/>
                    </a:lnTo>
                    <a:lnTo>
                      <a:pt x="1310" y="2428"/>
                    </a:lnTo>
                    <a:lnTo>
                      <a:pt x="1310" y="2434"/>
                    </a:lnTo>
                    <a:lnTo>
                      <a:pt x="1312" y="2437"/>
                    </a:lnTo>
                    <a:lnTo>
                      <a:pt x="1318" y="2443"/>
                    </a:lnTo>
                    <a:lnTo>
                      <a:pt x="1324" y="2449"/>
                    </a:lnTo>
                    <a:lnTo>
                      <a:pt x="1331" y="2455"/>
                    </a:lnTo>
                    <a:lnTo>
                      <a:pt x="1339" y="2462"/>
                    </a:lnTo>
                    <a:lnTo>
                      <a:pt x="1345" y="2468"/>
                    </a:lnTo>
                    <a:lnTo>
                      <a:pt x="1349" y="2476"/>
                    </a:lnTo>
                    <a:lnTo>
                      <a:pt x="1351" y="2482"/>
                    </a:lnTo>
                    <a:lnTo>
                      <a:pt x="1349" y="2491"/>
                    </a:lnTo>
                    <a:lnTo>
                      <a:pt x="1341" y="2482"/>
                    </a:lnTo>
                    <a:lnTo>
                      <a:pt x="1333" y="2476"/>
                    </a:lnTo>
                    <a:lnTo>
                      <a:pt x="1326" y="2470"/>
                    </a:lnTo>
                    <a:lnTo>
                      <a:pt x="1316" y="2468"/>
                    </a:lnTo>
                    <a:lnTo>
                      <a:pt x="1307" y="2466"/>
                    </a:lnTo>
                    <a:lnTo>
                      <a:pt x="1297" y="2464"/>
                    </a:lnTo>
                    <a:lnTo>
                      <a:pt x="1287" y="2464"/>
                    </a:lnTo>
                    <a:lnTo>
                      <a:pt x="1278" y="2466"/>
                    </a:lnTo>
                    <a:lnTo>
                      <a:pt x="1270" y="2460"/>
                    </a:lnTo>
                    <a:lnTo>
                      <a:pt x="1260" y="2457"/>
                    </a:lnTo>
                    <a:lnTo>
                      <a:pt x="1253" y="2453"/>
                    </a:lnTo>
                    <a:lnTo>
                      <a:pt x="1243" y="2447"/>
                    </a:lnTo>
                    <a:lnTo>
                      <a:pt x="1236" y="2443"/>
                    </a:lnTo>
                    <a:lnTo>
                      <a:pt x="1226" y="2439"/>
                    </a:lnTo>
                    <a:lnTo>
                      <a:pt x="1216" y="2437"/>
                    </a:lnTo>
                    <a:lnTo>
                      <a:pt x="1207" y="2435"/>
                    </a:lnTo>
                    <a:lnTo>
                      <a:pt x="1209" y="2430"/>
                    </a:lnTo>
                    <a:lnTo>
                      <a:pt x="1213" y="2428"/>
                    </a:lnTo>
                    <a:lnTo>
                      <a:pt x="1218" y="2426"/>
                    </a:lnTo>
                    <a:lnTo>
                      <a:pt x="1224" y="2428"/>
                    </a:lnTo>
                    <a:lnTo>
                      <a:pt x="1230" y="2430"/>
                    </a:lnTo>
                    <a:lnTo>
                      <a:pt x="1237" y="2432"/>
                    </a:lnTo>
                    <a:lnTo>
                      <a:pt x="1243" y="2434"/>
                    </a:lnTo>
                    <a:lnTo>
                      <a:pt x="1249" y="2434"/>
                    </a:lnTo>
                    <a:close/>
                    <a:moveTo>
                      <a:pt x="1236" y="2499"/>
                    </a:moveTo>
                    <a:lnTo>
                      <a:pt x="1239" y="2499"/>
                    </a:lnTo>
                    <a:lnTo>
                      <a:pt x="1243" y="2501"/>
                    </a:lnTo>
                    <a:lnTo>
                      <a:pt x="1247" y="2505"/>
                    </a:lnTo>
                    <a:lnTo>
                      <a:pt x="1251" y="2507"/>
                    </a:lnTo>
                    <a:lnTo>
                      <a:pt x="1255" y="2510"/>
                    </a:lnTo>
                    <a:lnTo>
                      <a:pt x="1259" y="2514"/>
                    </a:lnTo>
                    <a:lnTo>
                      <a:pt x="1264" y="2516"/>
                    </a:lnTo>
                    <a:lnTo>
                      <a:pt x="1268" y="2518"/>
                    </a:lnTo>
                    <a:lnTo>
                      <a:pt x="1274" y="2516"/>
                    </a:lnTo>
                    <a:lnTo>
                      <a:pt x="1278" y="2516"/>
                    </a:lnTo>
                    <a:lnTo>
                      <a:pt x="1282" y="2518"/>
                    </a:lnTo>
                    <a:lnTo>
                      <a:pt x="1287" y="2518"/>
                    </a:lnTo>
                    <a:lnTo>
                      <a:pt x="1291" y="2518"/>
                    </a:lnTo>
                    <a:lnTo>
                      <a:pt x="1295" y="2520"/>
                    </a:lnTo>
                    <a:lnTo>
                      <a:pt x="1301" y="2522"/>
                    </a:lnTo>
                    <a:lnTo>
                      <a:pt x="1305" y="2524"/>
                    </a:lnTo>
                    <a:lnTo>
                      <a:pt x="1305" y="2526"/>
                    </a:lnTo>
                    <a:lnTo>
                      <a:pt x="1305" y="2528"/>
                    </a:lnTo>
                    <a:lnTo>
                      <a:pt x="1303" y="2530"/>
                    </a:lnTo>
                    <a:lnTo>
                      <a:pt x="1303" y="2531"/>
                    </a:lnTo>
                    <a:lnTo>
                      <a:pt x="1301" y="2531"/>
                    </a:lnTo>
                    <a:lnTo>
                      <a:pt x="1297" y="2533"/>
                    </a:lnTo>
                    <a:lnTo>
                      <a:pt x="1295" y="2533"/>
                    </a:lnTo>
                    <a:lnTo>
                      <a:pt x="1293" y="2533"/>
                    </a:lnTo>
                    <a:lnTo>
                      <a:pt x="1287" y="2533"/>
                    </a:lnTo>
                    <a:lnTo>
                      <a:pt x="1280" y="2533"/>
                    </a:lnTo>
                    <a:lnTo>
                      <a:pt x="1274" y="2531"/>
                    </a:lnTo>
                    <a:lnTo>
                      <a:pt x="1268" y="2531"/>
                    </a:lnTo>
                    <a:lnTo>
                      <a:pt x="1264" y="2530"/>
                    </a:lnTo>
                    <a:lnTo>
                      <a:pt x="1259" y="2526"/>
                    </a:lnTo>
                    <a:lnTo>
                      <a:pt x="1253" y="2524"/>
                    </a:lnTo>
                    <a:lnTo>
                      <a:pt x="1249" y="2520"/>
                    </a:lnTo>
                    <a:lnTo>
                      <a:pt x="1247" y="2518"/>
                    </a:lnTo>
                    <a:lnTo>
                      <a:pt x="1243" y="2516"/>
                    </a:lnTo>
                    <a:lnTo>
                      <a:pt x="1241" y="2514"/>
                    </a:lnTo>
                    <a:lnTo>
                      <a:pt x="1239" y="2510"/>
                    </a:lnTo>
                    <a:lnTo>
                      <a:pt x="1237" y="2508"/>
                    </a:lnTo>
                    <a:lnTo>
                      <a:pt x="1237" y="2507"/>
                    </a:lnTo>
                    <a:lnTo>
                      <a:pt x="1236" y="2503"/>
                    </a:lnTo>
                    <a:lnTo>
                      <a:pt x="1236" y="2499"/>
                    </a:lnTo>
                    <a:close/>
                    <a:moveTo>
                      <a:pt x="1251" y="2299"/>
                    </a:moveTo>
                    <a:lnTo>
                      <a:pt x="1259" y="2299"/>
                    </a:lnTo>
                    <a:lnTo>
                      <a:pt x="1266" y="2297"/>
                    </a:lnTo>
                    <a:lnTo>
                      <a:pt x="1274" y="2295"/>
                    </a:lnTo>
                    <a:lnTo>
                      <a:pt x="1282" y="2295"/>
                    </a:lnTo>
                    <a:lnTo>
                      <a:pt x="1289" y="2293"/>
                    </a:lnTo>
                    <a:lnTo>
                      <a:pt x="1297" y="2295"/>
                    </a:lnTo>
                    <a:lnTo>
                      <a:pt x="1303" y="2299"/>
                    </a:lnTo>
                    <a:lnTo>
                      <a:pt x="1307" y="2303"/>
                    </a:lnTo>
                    <a:lnTo>
                      <a:pt x="1305" y="2307"/>
                    </a:lnTo>
                    <a:lnTo>
                      <a:pt x="1301" y="2311"/>
                    </a:lnTo>
                    <a:lnTo>
                      <a:pt x="1297" y="2313"/>
                    </a:lnTo>
                    <a:lnTo>
                      <a:pt x="1293" y="2315"/>
                    </a:lnTo>
                    <a:lnTo>
                      <a:pt x="1289" y="2316"/>
                    </a:lnTo>
                    <a:lnTo>
                      <a:pt x="1284" y="2318"/>
                    </a:lnTo>
                    <a:lnTo>
                      <a:pt x="1280" y="2320"/>
                    </a:lnTo>
                    <a:lnTo>
                      <a:pt x="1274" y="2320"/>
                    </a:lnTo>
                    <a:lnTo>
                      <a:pt x="1237" y="2326"/>
                    </a:lnTo>
                    <a:lnTo>
                      <a:pt x="1239" y="2322"/>
                    </a:lnTo>
                    <a:lnTo>
                      <a:pt x="1239" y="2318"/>
                    </a:lnTo>
                    <a:lnTo>
                      <a:pt x="1241" y="2315"/>
                    </a:lnTo>
                    <a:lnTo>
                      <a:pt x="1243" y="2313"/>
                    </a:lnTo>
                    <a:lnTo>
                      <a:pt x="1245" y="2309"/>
                    </a:lnTo>
                    <a:lnTo>
                      <a:pt x="1247" y="2305"/>
                    </a:lnTo>
                    <a:lnTo>
                      <a:pt x="1249" y="2303"/>
                    </a:lnTo>
                    <a:lnTo>
                      <a:pt x="1251" y="2299"/>
                    </a:lnTo>
                    <a:close/>
                    <a:moveTo>
                      <a:pt x="1379" y="2307"/>
                    </a:moveTo>
                    <a:lnTo>
                      <a:pt x="1383" y="2309"/>
                    </a:lnTo>
                    <a:lnTo>
                      <a:pt x="1387" y="2313"/>
                    </a:lnTo>
                    <a:lnTo>
                      <a:pt x="1391" y="2316"/>
                    </a:lnTo>
                    <a:lnTo>
                      <a:pt x="1395" y="2318"/>
                    </a:lnTo>
                    <a:lnTo>
                      <a:pt x="1399" y="2322"/>
                    </a:lnTo>
                    <a:lnTo>
                      <a:pt x="1401" y="2326"/>
                    </a:lnTo>
                    <a:lnTo>
                      <a:pt x="1402" y="2330"/>
                    </a:lnTo>
                    <a:lnTo>
                      <a:pt x="1404" y="2336"/>
                    </a:lnTo>
                    <a:lnTo>
                      <a:pt x="1401" y="2357"/>
                    </a:lnTo>
                    <a:lnTo>
                      <a:pt x="1399" y="2349"/>
                    </a:lnTo>
                    <a:lnTo>
                      <a:pt x="1393" y="2343"/>
                    </a:lnTo>
                    <a:lnTo>
                      <a:pt x="1385" y="2338"/>
                    </a:lnTo>
                    <a:lnTo>
                      <a:pt x="1378" y="2332"/>
                    </a:lnTo>
                    <a:lnTo>
                      <a:pt x="1372" y="2328"/>
                    </a:lnTo>
                    <a:lnTo>
                      <a:pt x="1366" y="2322"/>
                    </a:lnTo>
                    <a:lnTo>
                      <a:pt x="1362" y="2315"/>
                    </a:lnTo>
                    <a:lnTo>
                      <a:pt x="1360" y="2307"/>
                    </a:lnTo>
                    <a:lnTo>
                      <a:pt x="1379" y="2307"/>
                    </a:lnTo>
                    <a:close/>
                    <a:moveTo>
                      <a:pt x="1374" y="2053"/>
                    </a:moveTo>
                    <a:lnTo>
                      <a:pt x="1381" y="2057"/>
                    </a:lnTo>
                    <a:lnTo>
                      <a:pt x="1391" y="2059"/>
                    </a:lnTo>
                    <a:lnTo>
                      <a:pt x="1401" y="2061"/>
                    </a:lnTo>
                    <a:lnTo>
                      <a:pt x="1410" y="2061"/>
                    </a:lnTo>
                    <a:lnTo>
                      <a:pt x="1420" y="2061"/>
                    </a:lnTo>
                    <a:lnTo>
                      <a:pt x="1429" y="2063"/>
                    </a:lnTo>
                    <a:lnTo>
                      <a:pt x="1439" y="2065"/>
                    </a:lnTo>
                    <a:lnTo>
                      <a:pt x="1447" y="2069"/>
                    </a:lnTo>
                    <a:lnTo>
                      <a:pt x="1447" y="2073"/>
                    </a:lnTo>
                    <a:lnTo>
                      <a:pt x="1447" y="2075"/>
                    </a:lnTo>
                    <a:lnTo>
                      <a:pt x="1447" y="2077"/>
                    </a:lnTo>
                    <a:lnTo>
                      <a:pt x="1445" y="2077"/>
                    </a:lnTo>
                    <a:lnTo>
                      <a:pt x="1443" y="2078"/>
                    </a:lnTo>
                    <a:lnTo>
                      <a:pt x="1441" y="2078"/>
                    </a:lnTo>
                    <a:lnTo>
                      <a:pt x="1441" y="2078"/>
                    </a:lnTo>
                    <a:lnTo>
                      <a:pt x="1439" y="2078"/>
                    </a:lnTo>
                    <a:lnTo>
                      <a:pt x="1364" y="2067"/>
                    </a:lnTo>
                    <a:lnTo>
                      <a:pt x="1364" y="2065"/>
                    </a:lnTo>
                    <a:lnTo>
                      <a:pt x="1366" y="2063"/>
                    </a:lnTo>
                    <a:lnTo>
                      <a:pt x="1366" y="2061"/>
                    </a:lnTo>
                    <a:lnTo>
                      <a:pt x="1368" y="2059"/>
                    </a:lnTo>
                    <a:lnTo>
                      <a:pt x="1370" y="2057"/>
                    </a:lnTo>
                    <a:lnTo>
                      <a:pt x="1370" y="2055"/>
                    </a:lnTo>
                    <a:lnTo>
                      <a:pt x="1372" y="2053"/>
                    </a:lnTo>
                    <a:lnTo>
                      <a:pt x="1374" y="2053"/>
                    </a:lnTo>
                    <a:close/>
                    <a:moveTo>
                      <a:pt x="1544" y="2142"/>
                    </a:moveTo>
                    <a:lnTo>
                      <a:pt x="1554" y="2144"/>
                    </a:lnTo>
                    <a:lnTo>
                      <a:pt x="1564" y="2149"/>
                    </a:lnTo>
                    <a:lnTo>
                      <a:pt x="1569" y="2157"/>
                    </a:lnTo>
                    <a:lnTo>
                      <a:pt x="1577" y="2165"/>
                    </a:lnTo>
                    <a:lnTo>
                      <a:pt x="1583" y="2174"/>
                    </a:lnTo>
                    <a:lnTo>
                      <a:pt x="1587" y="2182"/>
                    </a:lnTo>
                    <a:lnTo>
                      <a:pt x="1592" y="2192"/>
                    </a:lnTo>
                    <a:lnTo>
                      <a:pt x="1598" y="2199"/>
                    </a:lnTo>
                    <a:lnTo>
                      <a:pt x="1592" y="2199"/>
                    </a:lnTo>
                    <a:lnTo>
                      <a:pt x="1589" y="2201"/>
                    </a:lnTo>
                    <a:lnTo>
                      <a:pt x="1585" y="2201"/>
                    </a:lnTo>
                    <a:lnTo>
                      <a:pt x="1581" y="2203"/>
                    </a:lnTo>
                    <a:lnTo>
                      <a:pt x="1577" y="2203"/>
                    </a:lnTo>
                    <a:lnTo>
                      <a:pt x="1573" y="2203"/>
                    </a:lnTo>
                    <a:lnTo>
                      <a:pt x="1569" y="2203"/>
                    </a:lnTo>
                    <a:lnTo>
                      <a:pt x="1564" y="2203"/>
                    </a:lnTo>
                    <a:lnTo>
                      <a:pt x="1566" y="2194"/>
                    </a:lnTo>
                    <a:lnTo>
                      <a:pt x="1564" y="2186"/>
                    </a:lnTo>
                    <a:lnTo>
                      <a:pt x="1562" y="2178"/>
                    </a:lnTo>
                    <a:lnTo>
                      <a:pt x="1558" y="2173"/>
                    </a:lnTo>
                    <a:lnTo>
                      <a:pt x="1554" y="2165"/>
                    </a:lnTo>
                    <a:lnTo>
                      <a:pt x="1548" y="2159"/>
                    </a:lnTo>
                    <a:lnTo>
                      <a:pt x="1544" y="2151"/>
                    </a:lnTo>
                    <a:lnTo>
                      <a:pt x="1541" y="2146"/>
                    </a:lnTo>
                    <a:lnTo>
                      <a:pt x="1544" y="2142"/>
                    </a:lnTo>
                    <a:close/>
                    <a:moveTo>
                      <a:pt x="2068" y="1798"/>
                    </a:moveTo>
                    <a:lnTo>
                      <a:pt x="2070" y="1802"/>
                    </a:lnTo>
                    <a:lnTo>
                      <a:pt x="2074" y="1804"/>
                    </a:lnTo>
                    <a:lnTo>
                      <a:pt x="2078" y="1804"/>
                    </a:lnTo>
                    <a:lnTo>
                      <a:pt x="2084" y="1802"/>
                    </a:lnTo>
                    <a:lnTo>
                      <a:pt x="2087" y="1802"/>
                    </a:lnTo>
                    <a:lnTo>
                      <a:pt x="2091" y="1802"/>
                    </a:lnTo>
                    <a:lnTo>
                      <a:pt x="2095" y="1802"/>
                    </a:lnTo>
                    <a:lnTo>
                      <a:pt x="2099" y="1804"/>
                    </a:lnTo>
                    <a:lnTo>
                      <a:pt x="2116" y="1810"/>
                    </a:lnTo>
                    <a:lnTo>
                      <a:pt x="2135" y="1815"/>
                    </a:lnTo>
                    <a:lnTo>
                      <a:pt x="2155" y="1823"/>
                    </a:lnTo>
                    <a:lnTo>
                      <a:pt x="2172" y="1833"/>
                    </a:lnTo>
                    <a:lnTo>
                      <a:pt x="2179" y="1839"/>
                    </a:lnTo>
                    <a:lnTo>
                      <a:pt x="2187" y="1844"/>
                    </a:lnTo>
                    <a:lnTo>
                      <a:pt x="2193" y="1852"/>
                    </a:lnTo>
                    <a:lnTo>
                      <a:pt x="2199" y="1860"/>
                    </a:lnTo>
                    <a:lnTo>
                      <a:pt x="2204" y="1867"/>
                    </a:lnTo>
                    <a:lnTo>
                      <a:pt x="2208" y="1877"/>
                    </a:lnTo>
                    <a:lnTo>
                      <a:pt x="2210" y="1886"/>
                    </a:lnTo>
                    <a:lnTo>
                      <a:pt x="2212" y="1896"/>
                    </a:lnTo>
                    <a:lnTo>
                      <a:pt x="2210" y="1906"/>
                    </a:lnTo>
                    <a:lnTo>
                      <a:pt x="2208" y="1915"/>
                    </a:lnTo>
                    <a:lnTo>
                      <a:pt x="2202" y="1921"/>
                    </a:lnTo>
                    <a:lnTo>
                      <a:pt x="2197" y="1927"/>
                    </a:lnTo>
                    <a:lnTo>
                      <a:pt x="2189" y="1933"/>
                    </a:lnTo>
                    <a:lnTo>
                      <a:pt x="2181" y="1936"/>
                    </a:lnTo>
                    <a:lnTo>
                      <a:pt x="2174" y="1940"/>
                    </a:lnTo>
                    <a:lnTo>
                      <a:pt x="2166" y="1944"/>
                    </a:lnTo>
                    <a:lnTo>
                      <a:pt x="2156" y="1946"/>
                    </a:lnTo>
                    <a:lnTo>
                      <a:pt x="2147" y="1948"/>
                    </a:lnTo>
                    <a:lnTo>
                      <a:pt x="2137" y="1946"/>
                    </a:lnTo>
                    <a:lnTo>
                      <a:pt x="2128" y="1942"/>
                    </a:lnTo>
                    <a:lnTo>
                      <a:pt x="2112" y="1934"/>
                    </a:lnTo>
                    <a:lnTo>
                      <a:pt x="2099" y="1921"/>
                    </a:lnTo>
                    <a:lnTo>
                      <a:pt x="2085" y="1908"/>
                    </a:lnTo>
                    <a:lnTo>
                      <a:pt x="2072" y="1892"/>
                    </a:lnTo>
                    <a:lnTo>
                      <a:pt x="2059" y="1881"/>
                    </a:lnTo>
                    <a:lnTo>
                      <a:pt x="2043" y="1871"/>
                    </a:lnTo>
                    <a:lnTo>
                      <a:pt x="2028" y="1860"/>
                    </a:lnTo>
                    <a:lnTo>
                      <a:pt x="2011" y="1848"/>
                    </a:lnTo>
                    <a:lnTo>
                      <a:pt x="1993" y="1839"/>
                    </a:lnTo>
                    <a:lnTo>
                      <a:pt x="1976" y="1827"/>
                    </a:lnTo>
                    <a:lnTo>
                      <a:pt x="1959" y="1819"/>
                    </a:lnTo>
                    <a:lnTo>
                      <a:pt x="1942" y="1810"/>
                    </a:lnTo>
                    <a:lnTo>
                      <a:pt x="1924" y="1800"/>
                    </a:lnTo>
                    <a:lnTo>
                      <a:pt x="1905" y="1791"/>
                    </a:lnTo>
                    <a:lnTo>
                      <a:pt x="1926" y="1791"/>
                    </a:lnTo>
                    <a:lnTo>
                      <a:pt x="1945" y="1791"/>
                    </a:lnTo>
                    <a:lnTo>
                      <a:pt x="1967" y="1792"/>
                    </a:lnTo>
                    <a:lnTo>
                      <a:pt x="1986" y="1792"/>
                    </a:lnTo>
                    <a:lnTo>
                      <a:pt x="2007" y="1794"/>
                    </a:lnTo>
                    <a:lnTo>
                      <a:pt x="2026" y="1796"/>
                    </a:lnTo>
                    <a:lnTo>
                      <a:pt x="2047" y="1798"/>
                    </a:lnTo>
                    <a:lnTo>
                      <a:pt x="2068" y="1798"/>
                    </a:lnTo>
                    <a:close/>
                    <a:moveTo>
                      <a:pt x="2049" y="1821"/>
                    </a:moveTo>
                    <a:lnTo>
                      <a:pt x="2061" y="1823"/>
                    </a:lnTo>
                    <a:lnTo>
                      <a:pt x="2074" y="1825"/>
                    </a:lnTo>
                    <a:lnTo>
                      <a:pt x="2085" y="1827"/>
                    </a:lnTo>
                    <a:lnTo>
                      <a:pt x="2097" y="1829"/>
                    </a:lnTo>
                    <a:lnTo>
                      <a:pt x="2108" y="1833"/>
                    </a:lnTo>
                    <a:lnTo>
                      <a:pt x="2118" y="1839"/>
                    </a:lnTo>
                    <a:lnTo>
                      <a:pt x="2128" y="1846"/>
                    </a:lnTo>
                    <a:lnTo>
                      <a:pt x="2135" y="1856"/>
                    </a:lnTo>
                    <a:lnTo>
                      <a:pt x="2132" y="1865"/>
                    </a:lnTo>
                    <a:lnTo>
                      <a:pt x="2132" y="1875"/>
                    </a:lnTo>
                    <a:lnTo>
                      <a:pt x="2135" y="1883"/>
                    </a:lnTo>
                    <a:lnTo>
                      <a:pt x="2139" y="1890"/>
                    </a:lnTo>
                    <a:lnTo>
                      <a:pt x="2143" y="1900"/>
                    </a:lnTo>
                    <a:lnTo>
                      <a:pt x="2145" y="1908"/>
                    </a:lnTo>
                    <a:lnTo>
                      <a:pt x="2145" y="1911"/>
                    </a:lnTo>
                    <a:lnTo>
                      <a:pt x="2143" y="1915"/>
                    </a:lnTo>
                    <a:lnTo>
                      <a:pt x="2141" y="1919"/>
                    </a:lnTo>
                    <a:lnTo>
                      <a:pt x="2137" y="1923"/>
                    </a:lnTo>
                    <a:lnTo>
                      <a:pt x="2130" y="1923"/>
                    </a:lnTo>
                    <a:lnTo>
                      <a:pt x="2122" y="1921"/>
                    </a:lnTo>
                    <a:lnTo>
                      <a:pt x="2116" y="1917"/>
                    </a:lnTo>
                    <a:lnTo>
                      <a:pt x="2110" y="1913"/>
                    </a:lnTo>
                    <a:lnTo>
                      <a:pt x="2101" y="1904"/>
                    </a:lnTo>
                    <a:lnTo>
                      <a:pt x="2093" y="1892"/>
                    </a:lnTo>
                    <a:lnTo>
                      <a:pt x="2085" y="1881"/>
                    </a:lnTo>
                    <a:lnTo>
                      <a:pt x="2076" y="1869"/>
                    </a:lnTo>
                    <a:lnTo>
                      <a:pt x="2070" y="1863"/>
                    </a:lnTo>
                    <a:lnTo>
                      <a:pt x="2064" y="1860"/>
                    </a:lnTo>
                    <a:lnTo>
                      <a:pt x="2057" y="1856"/>
                    </a:lnTo>
                    <a:lnTo>
                      <a:pt x="2049" y="1854"/>
                    </a:lnTo>
                    <a:lnTo>
                      <a:pt x="2047" y="1850"/>
                    </a:lnTo>
                    <a:lnTo>
                      <a:pt x="2045" y="1846"/>
                    </a:lnTo>
                    <a:lnTo>
                      <a:pt x="2043" y="1840"/>
                    </a:lnTo>
                    <a:lnTo>
                      <a:pt x="2043" y="1837"/>
                    </a:lnTo>
                    <a:lnTo>
                      <a:pt x="2041" y="1831"/>
                    </a:lnTo>
                    <a:lnTo>
                      <a:pt x="2043" y="1827"/>
                    </a:lnTo>
                    <a:lnTo>
                      <a:pt x="2045" y="1823"/>
                    </a:lnTo>
                    <a:lnTo>
                      <a:pt x="2049" y="1821"/>
                    </a:lnTo>
                    <a:close/>
                    <a:moveTo>
                      <a:pt x="2419" y="1506"/>
                    </a:moveTo>
                    <a:lnTo>
                      <a:pt x="2431" y="1512"/>
                    </a:lnTo>
                    <a:lnTo>
                      <a:pt x="2438" y="1522"/>
                    </a:lnTo>
                    <a:lnTo>
                      <a:pt x="2444" y="1529"/>
                    </a:lnTo>
                    <a:lnTo>
                      <a:pt x="2450" y="1541"/>
                    </a:lnTo>
                    <a:lnTo>
                      <a:pt x="2454" y="1551"/>
                    </a:lnTo>
                    <a:lnTo>
                      <a:pt x="2458" y="1562"/>
                    </a:lnTo>
                    <a:lnTo>
                      <a:pt x="2463" y="1572"/>
                    </a:lnTo>
                    <a:lnTo>
                      <a:pt x="2469" y="1581"/>
                    </a:lnTo>
                    <a:lnTo>
                      <a:pt x="2481" y="1591"/>
                    </a:lnTo>
                    <a:lnTo>
                      <a:pt x="2490" y="1600"/>
                    </a:lnTo>
                    <a:lnTo>
                      <a:pt x="2498" y="1612"/>
                    </a:lnTo>
                    <a:lnTo>
                      <a:pt x="2506" y="1624"/>
                    </a:lnTo>
                    <a:lnTo>
                      <a:pt x="2519" y="1647"/>
                    </a:lnTo>
                    <a:lnTo>
                      <a:pt x="2532" y="1672"/>
                    </a:lnTo>
                    <a:lnTo>
                      <a:pt x="2540" y="1683"/>
                    </a:lnTo>
                    <a:lnTo>
                      <a:pt x="2546" y="1693"/>
                    </a:lnTo>
                    <a:lnTo>
                      <a:pt x="2556" y="1704"/>
                    </a:lnTo>
                    <a:lnTo>
                      <a:pt x="2563" y="1712"/>
                    </a:lnTo>
                    <a:lnTo>
                      <a:pt x="2573" y="1719"/>
                    </a:lnTo>
                    <a:lnTo>
                      <a:pt x="2584" y="1727"/>
                    </a:lnTo>
                    <a:lnTo>
                      <a:pt x="2598" y="1731"/>
                    </a:lnTo>
                    <a:lnTo>
                      <a:pt x="2613" y="1735"/>
                    </a:lnTo>
                    <a:lnTo>
                      <a:pt x="2615" y="1741"/>
                    </a:lnTo>
                    <a:lnTo>
                      <a:pt x="2617" y="1744"/>
                    </a:lnTo>
                    <a:lnTo>
                      <a:pt x="2619" y="1750"/>
                    </a:lnTo>
                    <a:lnTo>
                      <a:pt x="2621" y="1756"/>
                    </a:lnTo>
                    <a:lnTo>
                      <a:pt x="2623" y="1762"/>
                    </a:lnTo>
                    <a:lnTo>
                      <a:pt x="2623" y="1767"/>
                    </a:lnTo>
                    <a:lnTo>
                      <a:pt x="2623" y="1773"/>
                    </a:lnTo>
                    <a:lnTo>
                      <a:pt x="2623" y="1779"/>
                    </a:lnTo>
                    <a:lnTo>
                      <a:pt x="2619" y="1783"/>
                    </a:lnTo>
                    <a:lnTo>
                      <a:pt x="2615" y="1787"/>
                    </a:lnTo>
                    <a:lnTo>
                      <a:pt x="2611" y="1787"/>
                    </a:lnTo>
                    <a:lnTo>
                      <a:pt x="2607" y="1789"/>
                    </a:lnTo>
                    <a:lnTo>
                      <a:pt x="2602" y="1785"/>
                    </a:lnTo>
                    <a:lnTo>
                      <a:pt x="2596" y="1779"/>
                    </a:lnTo>
                    <a:lnTo>
                      <a:pt x="2588" y="1773"/>
                    </a:lnTo>
                    <a:lnTo>
                      <a:pt x="2582" y="1766"/>
                    </a:lnTo>
                    <a:lnTo>
                      <a:pt x="2577" y="1760"/>
                    </a:lnTo>
                    <a:lnTo>
                      <a:pt x="2569" y="1756"/>
                    </a:lnTo>
                    <a:lnTo>
                      <a:pt x="2559" y="1748"/>
                    </a:lnTo>
                    <a:lnTo>
                      <a:pt x="2554" y="1741"/>
                    </a:lnTo>
                    <a:lnTo>
                      <a:pt x="2548" y="1733"/>
                    </a:lnTo>
                    <a:lnTo>
                      <a:pt x="2542" y="1723"/>
                    </a:lnTo>
                    <a:lnTo>
                      <a:pt x="2536" y="1716"/>
                    </a:lnTo>
                    <a:lnTo>
                      <a:pt x="2529" y="1708"/>
                    </a:lnTo>
                    <a:lnTo>
                      <a:pt x="2521" y="1702"/>
                    </a:lnTo>
                    <a:lnTo>
                      <a:pt x="2511" y="1698"/>
                    </a:lnTo>
                    <a:lnTo>
                      <a:pt x="2504" y="1706"/>
                    </a:lnTo>
                    <a:lnTo>
                      <a:pt x="2498" y="1712"/>
                    </a:lnTo>
                    <a:lnTo>
                      <a:pt x="2492" y="1718"/>
                    </a:lnTo>
                    <a:lnTo>
                      <a:pt x="2490" y="1725"/>
                    </a:lnTo>
                    <a:lnTo>
                      <a:pt x="2490" y="1739"/>
                    </a:lnTo>
                    <a:lnTo>
                      <a:pt x="2494" y="1752"/>
                    </a:lnTo>
                    <a:lnTo>
                      <a:pt x="2500" y="1767"/>
                    </a:lnTo>
                    <a:lnTo>
                      <a:pt x="2504" y="1783"/>
                    </a:lnTo>
                    <a:lnTo>
                      <a:pt x="2506" y="1791"/>
                    </a:lnTo>
                    <a:lnTo>
                      <a:pt x="2508" y="1798"/>
                    </a:lnTo>
                    <a:lnTo>
                      <a:pt x="2508" y="1806"/>
                    </a:lnTo>
                    <a:lnTo>
                      <a:pt x="2508" y="1814"/>
                    </a:lnTo>
                    <a:lnTo>
                      <a:pt x="2509" y="1831"/>
                    </a:lnTo>
                    <a:lnTo>
                      <a:pt x="2509" y="1848"/>
                    </a:lnTo>
                    <a:lnTo>
                      <a:pt x="2511" y="1867"/>
                    </a:lnTo>
                    <a:lnTo>
                      <a:pt x="2513" y="1885"/>
                    </a:lnTo>
                    <a:lnTo>
                      <a:pt x="2515" y="1902"/>
                    </a:lnTo>
                    <a:lnTo>
                      <a:pt x="2519" y="1919"/>
                    </a:lnTo>
                    <a:lnTo>
                      <a:pt x="2525" y="1936"/>
                    </a:lnTo>
                    <a:lnTo>
                      <a:pt x="2532" y="1952"/>
                    </a:lnTo>
                    <a:lnTo>
                      <a:pt x="2534" y="1956"/>
                    </a:lnTo>
                    <a:lnTo>
                      <a:pt x="2534" y="1961"/>
                    </a:lnTo>
                    <a:lnTo>
                      <a:pt x="2534" y="1965"/>
                    </a:lnTo>
                    <a:lnTo>
                      <a:pt x="2534" y="1971"/>
                    </a:lnTo>
                    <a:lnTo>
                      <a:pt x="2532" y="1975"/>
                    </a:lnTo>
                    <a:lnTo>
                      <a:pt x="2532" y="1979"/>
                    </a:lnTo>
                    <a:lnTo>
                      <a:pt x="2531" y="1984"/>
                    </a:lnTo>
                    <a:lnTo>
                      <a:pt x="2527" y="1988"/>
                    </a:lnTo>
                    <a:lnTo>
                      <a:pt x="2523" y="1988"/>
                    </a:lnTo>
                    <a:lnTo>
                      <a:pt x="2519" y="1990"/>
                    </a:lnTo>
                    <a:lnTo>
                      <a:pt x="2513" y="1988"/>
                    </a:lnTo>
                    <a:lnTo>
                      <a:pt x="2509" y="1988"/>
                    </a:lnTo>
                    <a:lnTo>
                      <a:pt x="2506" y="1986"/>
                    </a:lnTo>
                    <a:lnTo>
                      <a:pt x="2502" y="1984"/>
                    </a:lnTo>
                    <a:lnTo>
                      <a:pt x="2498" y="1981"/>
                    </a:lnTo>
                    <a:lnTo>
                      <a:pt x="2496" y="1977"/>
                    </a:lnTo>
                    <a:lnTo>
                      <a:pt x="2496" y="1969"/>
                    </a:lnTo>
                    <a:lnTo>
                      <a:pt x="2498" y="1961"/>
                    </a:lnTo>
                    <a:lnTo>
                      <a:pt x="2500" y="1952"/>
                    </a:lnTo>
                    <a:lnTo>
                      <a:pt x="2500" y="1944"/>
                    </a:lnTo>
                    <a:lnTo>
                      <a:pt x="2502" y="1936"/>
                    </a:lnTo>
                    <a:lnTo>
                      <a:pt x="2502" y="1927"/>
                    </a:lnTo>
                    <a:lnTo>
                      <a:pt x="2500" y="1919"/>
                    </a:lnTo>
                    <a:lnTo>
                      <a:pt x="2496" y="1913"/>
                    </a:lnTo>
                    <a:lnTo>
                      <a:pt x="2490" y="1900"/>
                    </a:lnTo>
                    <a:lnTo>
                      <a:pt x="2485" y="1888"/>
                    </a:lnTo>
                    <a:lnTo>
                      <a:pt x="2479" y="1875"/>
                    </a:lnTo>
                    <a:lnTo>
                      <a:pt x="2475" y="1863"/>
                    </a:lnTo>
                    <a:lnTo>
                      <a:pt x="2469" y="1850"/>
                    </a:lnTo>
                    <a:lnTo>
                      <a:pt x="2463" y="1839"/>
                    </a:lnTo>
                    <a:lnTo>
                      <a:pt x="2460" y="1825"/>
                    </a:lnTo>
                    <a:lnTo>
                      <a:pt x="2454" y="1812"/>
                    </a:lnTo>
                    <a:lnTo>
                      <a:pt x="2454" y="1812"/>
                    </a:lnTo>
                    <a:lnTo>
                      <a:pt x="2452" y="1810"/>
                    </a:lnTo>
                    <a:lnTo>
                      <a:pt x="2450" y="1808"/>
                    </a:lnTo>
                    <a:lnTo>
                      <a:pt x="2448" y="1808"/>
                    </a:lnTo>
                    <a:lnTo>
                      <a:pt x="2448" y="1808"/>
                    </a:lnTo>
                    <a:lnTo>
                      <a:pt x="2446" y="1808"/>
                    </a:lnTo>
                    <a:lnTo>
                      <a:pt x="2444" y="1810"/>
                    </a:lnTo>
                    <a:lnTo>
                      <a:pt x="2442" y="1812"/>
                    </a:lnTo>
                    <a:lnTo>
                      <a:pt x="2438" y="1842"/>
                    </a:lnTo>
                    <a:lnTo>
                      <a:pt x="2433" y="1871"/>
                    </a:lnTo>
                    <a:lnTo>
                      <a:pt x="2429" y="1900"/>
                    </a:lnTo>
                    <a:lnTo>
                      <a:pt x="2423" y="1929"/>
                    </a:lnTo>
                    <a:lnTo>
                      <a:pt x="2417" y="1958"/>
                    </a:lnTo>
                    <a:lnTo>
                      <a:pt x="2414" y="1986"/>
                    </a:lnTo>
                    <a:lnTo>
                      <a:pt x="2412" y="2019"/>
                    </a:lnTo>
                    <a:lnTo>
                      <a:pt x="2414" y="2052"/>
                    </a:lnTo>
                    <a:lnTo>
                      <a:pt x="2414" y="2053"/>
                    </a:lnTo>
                    <a:lnTo>
                      <a:pt x="2412" y="2055"/>
                    </a:lnTo>
                    <a:lnTo>
                      <a:pt x="2410" y="2057"/>
                    </a:lnTo>
                    <a:lnTo>
                      <a:pt x="2408" y="2057"/>
                    </a:lnTo>
                    <a:lnTo>
                      <a:pt x="2406" y="2059"/>
                    </a:lnTo>
                    <a:lnTo>
                      <a:pt x="2404" y="2059"/>
                    </a:lnTo>
                    <a:lnTo>
                      <a:pt x="2400" y="2061"/>
                    </a:lnTo>
                    <a:lnTo>
                      <a:pt x="2398" y="2061"/>
                    </a:lnTo>
                    <a:lnTo>
                      <a:pt x="2396" y="2055"/>
                    </a:lnTo>
                    <a:lnTo>
                      <a:pt x="2394" y="2052"/>
                    </a:lnTo>
                    <a:lnTo>
                      <a:pt x="2392" y="2046"/>
                    </a:lnTo>
                    <a:lnTo>
                      <a:pt x="2394" y="2042"/>
                    </a:lnTo>
                    <a:lnTo>
                      <a:pt x="2396" y="2034"/>
                    </a:lnTo>
                    <a:lnTo>
                      <a:pt x="2402" y="2027"/>
                    </a:lnTo>
                    <a:lnTo>
                      <a:pt x="2406" y="2017"/>
                    </a:lnTo>
                    <a:lnTo>
                      <a:pt x="2410" y="2009"/>
                    </a:lnTo>
                    <a:lnTo>
                      <a:pt x="2410" y="2004"/>
                    </a:lnTo>
                    <a:lnTo>
                      <a:pt x="2410" y="2000"/>
                    </a:lnTo>
                    <a:lnTo>
                      <a:pt x="2408" y="1994"/>
                    </a:lnTo>
                    <a:lnTo>
                      <a:pt x="2404" y="1990"/>
                    </a:lnTo>
                    <a:lnTo>
                      <a:pt x="2398" y="1981"/>
                    </a:lnTo>
                    <a:lnTo>
                      <a:pt x="2392" y="1973"/>
                    </a:lnTo>
                    <a:lnTo>
                      <a:pt x="2391" y="1963"/>
                    </a:lnTo>
                    <a:lnTo>
                      <a:pt x="2389" y="1956"/>
                    </a:lnTo>
                    <a:lnTo>
                      <a:pt x="2391" y="1938"/>
                    </a:lnTo>
                    <a:lnTo>
                      <a:pt x="2394" y="1919"/>
                    </a:lnTo>
                    <a:lnTo>
                      <a:pt x="2400" y="1902"/>
                    </a:lnTo>
                    <a:lnTo>
                      <a:pt x="2406" y="1883"/>
                    </a:lnTo>
                    <a:lnTo>
                      <a:pt x="2410" y="1873"/>
                    </a:lnTo>
                    <a:lnTo>
                      <a:pt x="2410" y="1863"/>
                    </a:lnTo>
                    <a:lnTo>
                      <a:pt x="2412" y="1854"/>
                    </a:lnTo>
                    <a:lnTo>
                      <a:pt x="2410" y="1844"/>
                    </a:lnTo>
                    <a:lnTo>
                      <a:pt x="2400" y="1837"/>
                    </a:lnTo>
                    <a:lnTo>
                      <a:pt x="2396" y="1846"/>
                    </a:lnTo>
                    <a:lnTo>
                      <a:pt x="2394" y="1858"/>
                    </a:lnTo>
                    <a:lnTo>
                      <a:pt x="2392" y="1867"/>
                    </a:lnTo>
                    <a:lnTo>
                      <a:pt x="2391" y="1877"/>
                    </a:lnTo>
                    <a:lnTo>
                      <a:pt x="2391" y="1886"/>
                    </a:lnTo>
                    <a:lnTo>
                      <a:pt x="2389" y="1896"/>
                    </a:lnTo>
                    <a:lnTo>
                      <a:pt x="2385" y="1906"/>
                    </a:lnTo>
                    <a:lnTo>
                      <a:pt x="2381" y="1917"/>
                    </a:lnTo>
                    <a:lnTo>
                      <a:pt x="2381" y="1925"/>
                    </a:lnTo>
                    <a:lnTo>
                      <a:pt x="2379" y="1931"/>
                    </a:lnTo>
                    <a:lnTo>
                      <a:pt x="2377" y="1938"/>
                    </a:lnTo>
                    <a:lnTo>
                      <a:pt x="2373" y="1946"/>
                    </a:lnTo>
                    <a:lnTo>
                      <a:pt x="2371" y="1952"/>
                    </a:lnTo>
                    <a:lnTo>
                      <a:pt x="2367" y="1959"/>
                    </a:lnTo>
                    <a:lnTo>
                      <a:pt x="2366" y="1967"/>
                    </a:lnTo>
                    <a:lnTo>
                      <a:pt x="2364" y="1975"/>
                    </a:lnTo>
                    <a:lnTo>
                      <a:pt x="2366" y="1984"/>
                    </a:lnTo>
                    <a:lnTo>
                      <a:pt x="2367" y="1996"/>
                    </a:lnTo>
                    <a:lnTo>
                      <a:pt x="2371" y="2007"/>
                    </a:lnTo>
                    <a:lnTo>
                      <a:pt x="2373" y="2017"/>
                    </a:lnTo>
                    <a:lnTo>
                      <a:pt x="2373" y="2029"/>
                    </a:lnTo>
                    <a:lnTo>
                      <a:pt x="2371" y="2038"/>
                    </a:lnTo>
                    <a:lnTo>
                      <a:pt x="2367" y="2044"/>
                    </a:lnTo>
                    <a:lnTo>
                      <a:pt x="2366" y="2048"/>
                    </a:lnTo>
                    <a:lnTo>
                      <a:pt x="2362" y="2052"/>
                    </a:lnTo>
                    <a:lnTo>
                      <a:pt x="2356" y="2055"/>
                    </a:lnTo>
                    <a:lnTo>
                      <a:pt x="2350" y="2052"/>
                    </a:lnTo>
                    <a:lnTo>
                      <a:pt x="2346" y="2046"/>
                    </a:lnTo>
                    <a:lnTo>
                      <a:pt x="2343" y="2040"/>
                    </a:lnTo>
                    <a:lnTo>
                      <a:pt x="2341" y="2036"/>
                    </a:lnTo>
                    <a:lnTo>
                      <a:pt x="2341" y="2023"/>
                    </a:lnTo>
                    <a:lnTo>
                      <a:pt x="2343" y="2011"/>
                    </a:lnTo>
                    <a:lnTo>
                      <a:pt x="2346" y="1998"/>
                    </a:lnTo>
                    <a:lnTo>
                      <a:pt x="2352" y="1986"/>
                    </a:lnTo>
                    <a:lnTo>
                      <a:pt x="2356" y="1973"/>
                    </a:lnTo>
                    <a:lnTo>
                      <a:pt x="2358" y="1961"/>
                    </a:lnTo>
                    <a:lnTo>
                      <a:pt x="2358" y="1948"/>
                    </a:lnTo>
                    <a:lnTo>
                      <a:pt x="2356" y="1934"/>
                    </a:lnTo>
                    <a:lnTo>
                      <a:pt x="2356" y="1919"/>
                    </a:lnTo>
                    <a:lnTo>
                      <a:pt x="2354" y="1906"/>
                    </a:lnTo>
                    <a:lnTo>
                      <a:pt x="2352" y="1892"/>
                    </a:lnTo>
                    <a:lnTo>
                      <a:pt x="2350" y="1877"/>
                    </a:lnTo>
                    <a:lnTo>
                      <a:pt x="2348" y="1863"/>
                    </a:lnTo>
                    <a:lnTo>
                      <a:pt x="2346" y="1850"/>
                    </a:lnTo>
                    <a:lnTo>
                      <a:pt x="2356" y="1835"/>
                    </a:lnTo>
                    <a:lnTo>
                      <a:pt x="2364" y="1819"/>
                    </a:lnTo>
                    <a:lnTo>
                      <a:pt x="2371" y="1802"/>
                    </a:lnTo>
                    <a:lnTo>
                      <a:pt x="2377" y="1785"/>
                    </a:lnTo>
                    <a:lnTo>
                      <a:pt x="2387" y="1750"/>
                    </a:lnTo>
                    <a:lnTo>
                      <a:pt x="2394" y="1714"/>
                    </a:lnTo>
                    <a:lnTo>
                      <a:pt x="2402" y="1677"/>
                    </a:lnTo>
                    <a:lnTo>
                      <a:pt x="2408" y="1641"/>
                    </a:lnTo>
                    <a:lnTo>
                      <a:pt x="2414" y="1602"/>
                    </a:lnTo>
                    <a:lnTo>
                      <a:pt x="2419" y="1566"/>
                    </a:lnTo>
                    <a:lnTo>
                      <a:pt x="2419" y="1566"/>
                    </a:lnTo>
                    <a:lnTo>
                      <a:pt x="2417" y="1564"/>
                    </a:lnTo>
                    <a:lnTo>
                      <a:pt x="2417" y="1562"/>
                    </a:lnTo>
                    <a:lnTo>
                      <a:pt x="2417" y="1562"/>
                    </a:lnTo>
                    <a:lnTo>
                      <a:pt x="2417" y="1560"/>
                    </a:lnTo>
                    <a:lnTo>
                      <a:pt x="2415" y="1560"/>
                    </a:lnTo>
                    <a:lnTo>
                      <a:pt x="2415" y="1558"/>
                    </a:lnTo>
                    <a:lnTo>
                      <a:pt x="2414" y="1556"/>
                    </a:lnTo>
                    <a:lnTo>
                      <a:pt x="2408" y="1558"/>
                    </a:lnTo>
                    <a:lnTo>
                      <a:pt x="2404" y="1562"/>
                    </a:lnTo>
                    <a:lnTo>
                      <a:pt x="2400" y="1568"/>
                    </a:lnTo>
                    <a:lnTo>
                      <a:pt x="2400" y="1574"/>
                    </a:lnTo>
                    <a:lnTo>
                      <a:pt x="2398" y="1579"/>
                    </a:lnTo>
                    <a:lnTo>
                      <a:pt x="2398" y="1585"/>
                    </a:lnTo>
                    <a:lnTo>
                      <a:pt x="2396" y="1591"/>
                    </a:lnTo>
                    <a:lnTo>
                      <a:pt x="2394" y="1595"/>
                    </a:lnTo>
                    <a:lnTo>
                      <a:pt x="2387" y="1589"/>
                    </a:lnTo>
                    <a:lnTo>
                      <a:pt x="2377" y="1585"/>
                    </a:lnTo>
                    <a:lnTo>
                      <a:pt x="2366" y="1581"/>
                    </a:lnTo>
                    <a:lnTo>
                      <a:pt x="2356" y="1579"/>
                    </a:lnTo>
                    <a:lnTo>
                      <a:pt x="2344" y="1577"/>
                    </a:lnTo>
                    <a:lnTo>
                      <a:pt x="2335" y="1577"/>
                    </a:lnTo>
                    <a:lnTo>
                      <a:pt x="2323" y="1579"/>
                    </a:lnTo>
                    <a:lnTo>
                      <a:pt x="2314" y="1583"/>
                    </a:lnTo>
                    <a:lnTo>
                      <a:pt x="2327" y="1572"/>
                    </a:lnTo>
                    <a:lnTo>
                      <a:pt x="2339" y="1558"/>
                    </a:lnTo>
                    <a:lnTo>
                      <a:pt x="2350" y="1545"/>
                    </a:lnTo>
                    <a:lnTo>
                      <a:pt x="2360" y="1531"/>
                    </a:lnTo>
                    <a:lnTo>
                      <a:pt x="2373" y="1520"/>
                    </a:lnTo>
                    <a:lnTo>
                      <a:pt x="2387" y="1510"/>
                    </a:lnTo>
                    <a:lnTo>
                      <a:pt x="2394" y="1508"/>
                    </a:lnTo>
                    <a:lnTo>
                      <a:pt x="2402" y="1506"/>
                    </a:lnTo>
                    <a:lnTo>
                      <a:pt x="2410" y="1506"/>
                    </a:lnTo>
                    <a:lnTo>
                      <a:pt x="2419" y="1506"/>
                    </a:lnTo>
                    <a:close/>
                    <a:moveTo>
                      <a:pt x="2258" y="1750"/>
                    </a:moveTo>
                    <a:lnTo>
                      <a:pt x="2266" y="1750"/>
                    </a:lnTo>
                    <a:lnTo>
                      <a:pt x="2273" y="1752"/>
                    </a:lnTo>
                    <a:lnTo>
                      <a:pt x="2279" y="1754"/>
                    </a:lnTo>
                    <a:lnTo>
                      <a:pt x="2287" y="1758"/>
                    </a:lnTo>
                    <a:lnTo>
                      <a:pt x="2295" y="1758"/>
                    </a:lnTo>
                    <a:lnTo>
                      <a:pt x="2300" y="1758"/>
                    </a:lnTo>
                    <a:lnTo>
                      <a:pt x="2304" y="1752"/>
                    </a:lnTo>
                    <a:lnTo>
                      <a:pt x="2308" y="1743"/>
                    </a:lnTo>
                    <a:lnTo>
                      <a:pt x="2308" y="1739"/>
                    </a:lnTo>
                    <a:lnTo>
                      <a:pt x="2306" y="1733"/>
                    </a:lnTo>
                    <a:lnTo>
                      <a:pt x="2304" y="1729"/>
                    </a:lnTo>
                    <a:lnTo>
                      <a:pt x="2302" y="1725"/>
                    </a:lnTo>
                    <a:lnTo>
                      <a:pt x="2297" y="1721"/>
                    </a:lnTo>
                    <a:lnTo>
                      <a:pt x="2293" y="1718"/>
                    </a:lnTo>
                    <a:lnTo>
                      <a:pt x="2289" y="1716"/>
                    </a:lnTo>
                    <a:lnTo>
                      <a:pt x="2285" y="1714"/>
                    </a:lnTo>
                    <a:lnTo>
                      <a:pt x="2279" y="1714"/>
                    </a:lnTo>
                    <a:lnTo>
                      <a:pt x="2272" y="1712"/>
                    </a:lnTo>
                    <a:lnTo>
                      <a:pt x="2266" y="1712"/>
                    </a:lnTo>
                    <a:lnTo>
                      <a:pt x="2260" y="1712"/>
                    </a:lnTo>
                    <a:lnTo>
                      <a:pt x="2252" y="1714"/>
                    </a:lnTo>
                    <a:lnTo>
                      <a:pt x="2247" y="1714"/>
                    </a:lnTo>
                    <a:lnTo>
                      <a:pt x="2241" y="1716"/>
                    </a:lnTo>
                    <a:lnTo>
                      <a:pt x="2235" y="1718"/>
                    </a:lnTo>
                    <a:lnTo>
                      <a:pt x="2245" y="1710"/>
                    </a:lnTo>
                    <a:lnTo>
                      <a:pt x="2256" y="1702"/>
                    </a:lnTo>
                    <a:lnTo>
                      <a:pt x="2268" y="1696"/>
                    </a:lnTo>
                    <a:lnTo>
                      <a:pt x="2281" y="1693"/>
                    </a:lnTo>
                    <a:lnTo>
                      <a:pt x="2295" y="1689"/>
                    </a:lnTo>
                    <a:lnTo>
                      <a:pt x="2308" y="1689"/>
                    </a:lnTo>
                    <a:lnTo>
                      <a:pt x="2323" y="1689"/>
                    </a:lnTo>
                    <a:lnTo>
                      <a:pt x="2337" y="1693"/>
                    </a:lnTo>
                    <a:lnTo>
                      <a:pt x="2344" y="1696"/>
                    </a:lnTo>
                    <a:lnTo>
                      <a:pt x="2350" y="1700"/>
                    </a:lnTo>
                    <a:lnTo>
                      <a:pt x="2356" y="1706"/>
                    </a:lnTo>
                    <a:lnTo>
                      <a:pt x="2360" y="1712"/>
                    </a:lnTo>
                    <a:lnTo>
                      <a:pt x="2364" y="1718"/>
                    </a:lnTo>
                    <a:lnTo>
                      <a:pt x="2367" y="1723"/>
                    </a:lnTo>
                    <a:lnTo>
                      <a:pt x="2371" y="1731"/>
                    </a:lnTo>
                    <a:lnTo>
                      <a:pt x="2375" y="1737"/>
                    </a:lnTo>
                    <a:lnTo>
                      <a:pt x="2367" y="1758"/>
                    </a:lnTo>
                    <a:lnTo>
                      <a:pt x="2360" y="1779"/>
                    </a:lnTo>
                    <a:lnTo>
                      <a:pt x="2350" y="1800"/>
                    </a:lnTo>
                    <a:lnTo>
                      <a:pt x="2343" y="1819"/>
                    </a:lnTo>
                    <a:lnTo>
                      <a:pt x="2333" y="1840"/>
                    </a:lnTo>
                    <a:lnTo>
                      <a:pt x="2323" y="1860"/>
                    </a:lnTo>
                    <a:lnTo>
                      <a:pt x="2312" y="1879"/>
                    </a:lnTo>
                    <a:lnTo>
                      <a:pt x="2300" y="1898"/>
                    </a:lnTo>
                    <a:lnTo>
                      <a:pt x="2302" y="1885"/>
                    </a:lnTo>
                    <a:lnTo>
                      <a:pt x="2304" y="1873"/>
                    </a:lnTo>
                    <a:lnTo>
                      <a:pt x="2302" y="1862"/>
                    </a:lnTo>
                    <a:lnTo>
                      <a:pt x="2298" y="1848"/>
                    </a:lnTo>
                    <a:lnTo>
                      <a:pt x="2293" y="1837"/>
                    </a:lnTo>
                    <a:lnTo>
                      <a:pt x="2287" y="1825"/>
                    </a:lnTo>
                    <a:lnTo>
                      <a:pt x="2279" y="1815"/>
                    </a:lnTo>
                    <a:lnTo>
                      <a:pt x="2272" y="1804"/>
                    </a:lnTo>
                    <a:lnTo>
                      <a:pt x="2262" y="1798"/>
                    </a:lnTo>
                    <a:lnTo>
                      <a:pt x="2254" y="1792"/>
                    </a:lnTo>
                    <a:lnTo>
                      <a:pt x="2247" y="1787"/>
                    </a:lnTo>
                    <a:lnTo>
                      <a:pt x="2237" y="1783"/>
                    </a:lnTo>
                    <a:lnTo>
                      <a:pt x="2227" y="1781"/>
                    </a:lnTo>
                    <a:lnTo>
                      <a:pt x="2218" y="1777"/>
                    </a:lnTo>
                    <a:lnTo>
                      <a:pt x="2208" y="1777"/>
                    </a:lnTo>
                    <a:lnTo>
                      <a:pt x="2199" y="1777"/>
                    </a:lnTo>
                    <a:lnTo>
                      <a:pt x="2201" y="1769"/>
                    </a:lnTo>
                    <a:lnTo>
                      <a:pt x="2206" y="1764"/>
                    </a:lnTo>
                    <a:lnTo>
                      <a:pt x="2214" y="1762"/>
                    </a:lnTo>
                    <a:lnTo>
                      <a:pt x="2222" y="1758"/>
                    </a:lnTo>
                    <a:lnTo>
                      <a:pt x="2231" y="1756"/>
                    </a:lnTo>
                    <a:lnTo>
                      <a:pt x="2241" y="1756"/>
                    </a:lnTo>
                    <a:lnTo>
                      <a:pt x="2249" y="1754"/>
                    </a:lnTo>
                    <a:lnTo>
                      <a:pt x="2258" y="1750"/>
                    </a:lnTo>
                    <a:close/>
                    <a:moveTo>
                      <a:pt x="2385" y="1635"/>
                    </a:moveTo>
                    <a:lnTo>
                      <a:pt x="2387" y="1637"/>
                    </a:lnTo>
                    <a:lnTo>
                      <a:pt x="2387" y="1639"/>
                    </a:lnTo>
                    <a:lnTo>
                      <a:pt x="2389" y="1641"/>
                    </a:lnTo>
                    <a:lnTo>
                      <a:pt x="2389" y="1645"/>
                    </a:lnTo>
                    <a:lnTo>
                      <a:pt x="2391" y="1647"/>
                    </a:lnTo>
                    <a:lnTo>
                      <a:pt x="2391" y="1648"/>
                    </a:lnTo>
                    <a:lnTo>
                      <a:pt x="2391" y="1652"/>
                    </a:lnTo>
                    <a:lnTo>
                      <a:pt x="2391" y="1654"/>
                    </a:lnTo>
                    <a:lnTo>
                      <a:pt x="2381" y="1648"/>
                    </a:lnTo>
                    <a:lnTo>
                      <a:pt x="2369" y="1645"/>
                    </a:lnTo>
                    <a:lnTo>
                      <a:pt x="2360" y="1643"/>
                    </a:lnTo>
                    <a:lnTo>
                      <a:pt x="2348" y="1641"/>
                    </a:lnTo>
                    <a:lnTo>
                      <a:pt x="2337" y="1639"/>
                    </a:lnTo>
                    <a:lnTo>
                      <a:pt x="2323" y="1639"/>
                    </a:lnTo>
                    <a:lnTo>
                      <a:pt x="2312" y="1637"/>
                    </a:lnTo>
                    <a:lnTo>
                      <a:pt x="2302" y="1633"/>
                    </a:lnTo>
                    <a:lnTo>
                      <a:pt x="2312" y="1629"/>
                    </a:lnTo>
                    <a:lnTo>
                      <a:pt x="2321" y="1625"/>
                    </a:lnTo>
                    <a:lnTo>
                      <a:pt x="2333" y="1625"/>
                    </a:lnTo>
                    <a:lnTo>
                      <a:pt x="2343" y="1627"/>
                    </a:lnTo>
                    <a:lnTo>
                      <a:pt x="2354" y="1629"/>
                    </a:lnTo>
                    <a:lnTo>
                      <a:pt x="2364" y="1631"/>
                    </a:lnTo>
                    <a:lnTo>
                      <a:pt x="2375" y="1633"/>
                    </a:lnTo>
                    <a:lnTo>
                      <a:pt x="2385" y="1635"/>
                    </a:lnTo>
                    <a:close/>
                    <a:moveTo>
                      <a:pt x="2243" y="1875"/>
                    </a:moveTo>
                    <a:lnTo>
                      <a:pt x="2245" y="1875"/>
                    </a:lnTo>
                    <a:lnTo>
                      <a:pt x="2247" y="1875"/>
                    </a:lnTo>
                    <a:lnTo>
                      <a:pt x="2247" y="1875"/>
                    </a:lnTo>
                    <a:lnTo>
                      <a:pt x="2249" y="1877"/>
                    </a:lnTo>
                    <a:lnTo>
                      <a:pt x="2250" y="1877"/>
                    </a:lnTo>
                    <a:lnTo>
                      <a:pt x="2250" y="1879"/>
                    </a:lnTo>
                    <a:lnTo>
                      <a:pt x="2252" y="1881"/>
                    </a:lnTo>
                    <a:lnTo>
                      <a:pt x="2252" y="1881"/>
                    </a:lnTo>
                    <a:lnTo>
                      <a:pt x="2247" y="1936"/>
                    </a:lnTo>
                    <a:lnTo>
                      <a:pt x="2237" y="1938"/>
                    </a:lnTo>
                    <a:lnTo>
                      <a:pt x="2237" y="1931"/>
                    </a:lnTo>
                    <a:lnTo>
                      <a:pt x="2237" y="1923"/>
                    </a:lnTo>
                    <a:lnTo>
                      <a:pt x="2239" y="1913"/>
                    </a:lnTo>
                    <a:lnTo>
                      <a:pt x="2239" y="1906"/>
                    </a:lnTo>
                    <a:lnTo>
                      <a:pt x="2241" y="1898"/>
                    </a:lnTo>
                    <a:lnTo>
                      <a:pt x="2243" y="1890"/>
                    </a:lnTo>
                    <a:lnTo>
                      <a:pt x="2243" y="1883"/>
                    </a:lnTo>
                    <a:lnTo>
                      <a:pt x="2243" y="1875"/>
                    </a:lnTo>
                    <a:close/>
                    <a:moveTo>
                      <a:pt x="1744" y="1973"/>
                    </a:moveTo>
                    <a:lnTo>
                      <a:pt x="1748" y="1965"/>
                    </a:lnTo>
                    <a:lnTo>
                      <a:pt x="1754" y="1958"/>
                    </a:lnTo>
                    <a:lnTo>
                      <a:pt x="1757" y="1948"/>
                    </a:lnTo>
                    <a:lnTo>
                      <a:pt x="1763" y="1940"/>
                    </a:lnTo>
                    <a:lnTo>
                      <a:pt x="1771" y="1934"/>
                    </a:lnTo>
                    <a:lnTo>
                      <a:pt x="1778" y="1929"/>
                    </a:lnTo>
                    <a:lnTo>
                      <a:pt x="1788" y="1927"/>
                    </a:lnTo>
                    <a:lnTo>
                      <a:pt x="1798" y="1927"/>
                    </a:lnTo>
                    <a:lnTo>
                      <a:pt x="1805" y="1929"/>
                    </a:lnTo>
                    <a:lnTo>
                      <a:pt x="1809" y="1931"/>
                    </a:lnTo>
                    <a:lnTo>
                      <a:pt x="1813" y="1936"/>
                    </a:lnTo>
                    <a:lnTo>
                      <a:pt x="1813" y="1942"/>
                    </a:lnTo>
                    <a:lnTo>
                      <a:pt x="1813" y="1948"/>
                    </a:lnTo>
                    <a:lnTo>
                      <a:pt x="1813" y="1956"/>
                    </a:lnTo>
                    <a:lnTo>
                      <a:pt x="1811" y="1961"/>
                    </a:lnTo>
                    <a:lnTo>
                      <a:pt x="1811" y="1967"/>
                    </a:lnTo>
                    <a:lnTo>
                      <a:pt x="1802" y="1988"/>
                    </a:lnTo>
                    <a:lnTo>
                      <a:pt x="1792" y="2009"/>
                    </a:lnTo>
                    <a:lnTo>
                      <a:pt x="1780" y="2029"/>
                    </a:lnTo>
                    <a:lnTo>
                      <a:pt x="1769" y="2048"/>
                    </a:lnTo>
                    <a:lnTo>
                      <a:pt x="1759" y="2069"/>
                    </a:lnTo>
                    <a:lnTo>
                      <a:pt x="1752" y="2090"/>
                    </a:lnTo>
                    <a:lnTo>
                      <a:pt x="1750" y="2101"/>
                    </a:lnTo>
                    <a:lnTo>
                      <a:pt x="1748" y="2113"/>
                    </a:lnTo>
                    <a:lnTo>
                      <a:pt x="1748" y="2125"/>
                    </a:lnTo>
                    <a:lnTo>
                      <a:pt x="1748" y="2136"/>
                    </a:lnTo>
                    <a:lnTo>
                      <a:pt x="1746" y="2148"/>
                    </a:lnTo>
                    <a:lnTo>
                      <a:pt x="1744" y="2157"/>
                    </a:lnTo>
                    <a:lnTo>
                      <a:pt x="1742" y="2167"/>
                    </a:lnTo>
                    <a:lnTo>
                      <a:pt x="1740" y="2178"/>
                    </a:lnTo>
                    <a:lnTo>
                      <a:pt x="1740" y="2188"/>
                    </a:lnTo>
                    <a:lnTo>
                      <a:pt x="1738" y="2199"/>
                    </a:lnTo>
                    <a:lnTo>
                      <a:pt x="1738" y="2209"/>
                    </a:lnTo>
                    <a:lnTo>
                      <a:pt x="1740" y="2220"/>
                    </a:lnTo>
                    <a:lnTo>
                      <a:pt x="1727" y="2219"/>
                    </a:lnTo>
                    <a:lnTo>
                      <a:pt x="1725" y="2205"/>
                    </a:lnTo>
                    <a:lnTo>
                      <a:pt x="1723" y="2192"/>
                    </a:lnTo>
                    <a:lnTo>
                      <a:pt x="1719" y="2178"/>
                    </a:lnTo>
                    <a:lnTo>
                      <a:pt x="1719" y="2165"/>
                    </a:lnTo>
                    <a:lnTo>
                      <a:pt x="1717" y="2149"/>
                    </a:lnTo>
                    <a:lnTo>
                      <a:pt x="1717" y="2136"/>
                    </a:lnTo>
                    <a:lnTo>
                      <a:pt x="1719" y="2121"/>
                    </a:lnTo>
                    <a:lnTo>
                      <a:pt x="1721" y="2107"/>
                    </a:lnTo>
                    <a:lnTo>
                      <a:pt x="1727" y="2092"/>
                    </a:lnTo>
                    <a:lnTo>
                      <a:pt x="1732" y="2077"/>
                    </a:lnTo>
                    <a:lnTo>
                      <a:pt x="1736" y="2059"/>
                    </a:lnTo>
                    <a:lnTo>
                      <a:pt x="1738" y="2042"/>
                    </a:lnTo>
                    <a:lnTo>
                      <a:pt x="1742" y="2025"/>
                    </a:lnTo>
                    <a:lnTo>
                      <a:pt x="1742" y="2007"/>
                    </a:lnTo>
                    <a:lnTo>
                      <a:pt x="1744" y="1990"/>
                    </a:lnTo>
                    <a:lnTo>
                      <a:pt x="1744" y="1973"/>
                    </a:lnTo>
                    <a:close/>
                    <a:moveTo>
                      <a:pt x="1919" y="1863"/>
                    </a:moveTo>
                    <a:lnTo>
                      <a:pt x="1928" y="1862"/>
                    </a:lnTo>
                    <a:lnTo>
                      <a:pt x="1938" y="1862"/>
                    </a:lnTo>
                    <a:lnTo>
                      <a:pt x="1947" y="1863"/>
                    </a:lnTo>
                    <a:lnTo>
                      <a:pt x="1955" y="1865"/>
                    </a:lnTo>
                    <a:lnTo>
                      <a:pt x="1963" y="1869"/>
                    </a:lnTo>
                    <a:lnTo>
                      <a:pt x="1970" y="1873"/>
                    </a:lnTo>
                    <a:lnTo>
                      <a:pt x="1976" y="1879"/>
                    </a:lnTo>
                    <a:lnTo>
                      <a:pt x="1980" y="1885"/>
                    </a:lnTo>
                    <a:lnTo>
                      <a:pt x="1976" y="1886"/>
                    </a:lnTo>
                    <a:lnTo>
                      <a:pt x="1972" y="1888"/>
                    </a:lnTo>
                    <a:lnTo>
                      <a:pt x="1968" y="1888"/>
                    </a:lnTo>
                    <a:lnTo>
                      <a:pt x="1963" y="1886"/>
                    </a:lnTo>
                    <a:lnTo>
                      <a:pt x="1959" y="1886"/>
                    </a:lnTo>
                    <a:lnTo>
                      <a:pt x="1953" y="1885"/>
                    </a:lnTo>
                    <a:lnTo>
                      <a:pt x="1949" y="1885"/>
                    </a:lnTo>
                    <a:lnTo>
                      <a:pt x="1943" y="1886"/>
                    </a:lnTo>
                    <a:lnTo>
                      <a:pt x="1934" y="1888"/>
                    </a:lnTo>
                    <a:lnTo>
                      <a:pt x="1924" y="1894"/>
                    </a:lnTo>
                    <a:lnTo>
                      <a:pt x="1915" y="1898"/>
                    </a:lnTo>
                    <a:lnTo>
                      <a:pt x="1905" y="1904"/>
                    </a:lnTo>
                    <a:lnTo>
                      <a:pt x="1896" y="1908"/>
                    </a:lnTo>
                    <a:lnTo>
                      <a:pt x="1886" y="1908"/>
                    </a:lnTo>
                    <a:lnTo>
                      <a:pt x="1880" y="1908"/>
                    </a:lnTo>
                    <a:lnTo>
                      <a:pt x="1876" y="1906"/>
                    </a:lnTo>
                    <a:lnTo>
                      <a:pt x="1873" y="1902"/>
                    </a:lnTo>
                    <a:lnTo>
                      <a:pt x="1867" y="1896"/>
                    </a:lnTo>
                    <a:lnTo>
                      <a:pt x="1871" y="1888"/>
                    </a:lnTo>
                    <a:lnTo>
                      <a:pt x="1876" y="1883"/>
                    </a:lnTo>
                    <a:lnTo>
                      <a:pt x="1882" y="1877"/>
                    </a:lnTo>
                    <a:lnTo>
                      <a:pt x="1890" y="1873"/>
                    </a:lnTo>
                    <a:lnTo>
                      <a:pt x="1897" y="1871"/>
                    </a:lnTo>
                    <a:lnTo>
                      <a:pt x="1905" y="1869"/>
                    </a:lnTo>
                    <a:lnTo>
                      <a:pt x="1913" y="1865"/>
                    </a:lnTo>
                    <a:lnTo>
                      <a:pt x="1919" y="1863"/>
                    </a:lnTo>
                    <a:close/>
                    <a:moveTo>
                      <a:pt x="1310" y="1501"/>
                    </a:moveTo>
                    <a:lnTo>
                      <a:pt x="1314" y="1503"/>
                    </a:lnTo>
                    <a:lnTo>
                      <a:pt x="1316" y="1506"/>
                    </a:lnTo>
                    <a:lnTo>
                      <a:pt x="1316" y="1508"/>
                    </a:lnTo>
                    <a:lnTo>
                      <a:pt x="1316" y="1512"/>
                    </a:lnTo>
                    <a:lnTo>
                      <a:pt x="1314" y="1514"/>
                    </a:lnTo>
                    <a:lnTo>
                      <a:pt x="1312" y="1518"/>
                    </a:lnTo>
                    <a:lnTo>
                      <a:pt x="1312" y="1520"/>
                    </a:lnTo>
                    <a:lnTo>
                      <a:pt x="1310" y="1522"/>
                    </a:lnTo>
                    <a:lnTo>
                      <a:pt x="1305" y="1528"/>
                    </a:lnTo>
                    <a:lnTo>
                      <a:pt x="1299" y="1533"/>
                    </a:lnTo>
                    <a:lnTo>
                      <a:pt x="1291" y="1537"/>
                    </a:lnTo>
                    <a:lnTo>
                      <a:pt x="1285" y="1541"/>
                    </a:lnTo>
                    <a:lnTo>
                      <a:pt x="1280" y="1545"/>
                    </a:lnTo>
                    <a:lnTo>
                      <a:pt x="1272" y="1549"/>
                    </a:lnTo>
                    <a:lnTo>
                      <a:pt x="1264" y="1551"/>
                    </a:lnTo>
                    <a:lnTo>
                      <a:pt x="1259" y="1552"/>
                    </a:lnTo>
                    <a:lnTo>
                      <a:pt x="1253" y="1549"/>
                    </a:lnTo>
                    <a:lnTo>
                      <a:pt x="1253" y="1545"/>
                    </a:lnTo>
                    <a:lnTo>
                      <a:pt x="1255" y="1539"/>
                    </a:lnTo>
                    <a:lnTo>
                      <a:pt x="1257" y="1533"/>
                    </a:lnTo>
                    <a:lnTo>
                      <a:pt x="1262" y="1529"/>
                    </a:lnTo>
                    <a:lnTo>
                      <a:pt x="1266" y="1524"/>
                    </a:lnTo>
                    <a:lnTo>
                      <a:pt x="1270" y="1518"/>
                    </a:lnTo>
                    <a:lnTo>
                      <a:pt x="1274" y="1514"/>
                    </a:lnTo>
                    <a:lnTo>
                      <a:pt x="1278" y="1512"/>
                    </a:lnTo>
                    <a:lnTo>
                      <a:pt x="1282" y="1508"/>
                    </a:lnTo>
                    <a:lnTo>
                      <a:pt x="1287" y="1506"/>
                    </a:lnTo>
                    <a:lnTo>
                      <a:pt x="1291" y="1504"/>
                    </a:lnTo>
                    <a:lnTo>
                      <a:pt x="1295" y="1503"/>
                    </a:lnTo>
                    <a:lnTo>
                      <a:pt x="1301" y="1501"/>
                    </a:lnTo>
                    <a:lnTo>
                      <a:pt x="1305" y="1501"/>
                    </a:lnTo>
                    <a:lnTo>
                      <a:pt x="1310" y="1501"/>
                    </a:lnTo>
                    <a:close/>
                    <a:moveTo>
                      <a:pt x="1358" y="1437"/>
                    </a:moveTo>
                    <a:lnTo>
                      <a:pt x="1366" y="1433"/>
                    </a:lnTo>
                    <a:lnTo>
                      <a:pt x="1374" y="1428"/>
                    </a:lnTo>
                    <a:lnTo>
                      <a:pt x="1383" y="1424"/>
                    </a:lnTo>
                    <a:lnTo>
                      <a:pt x="1393" y="1422"/>
                    </a:lnTo>
                    <a:lnTo>
                      <a:pt x="1401" y="1420"/>
                    </a:lnTo>
                    <a:lnTo>
                      <a:pt x="1410" y="1420"/>
                    </a:lnTo>
                    <a:lnTo>
                      <a:pt x="1420" y="1422"/>
                    </a:lnTo>
                    <a:lnTo>
                      <a:pt x="1427" y="1426"/>
                    </a:lnTo>
                    <a:lnTo>
                      <a:pt x="1435" y="1432"/>
                    </a:lnTo>
                    <a:lnTo>
                      <a:pt x="1443" y="1439"/>
                    </a:lnTo>
                    <a:lnTo>
                      <a:pt x="1449" y="1445"/>
                    </a:lnTo>
                    <a:lnTo>
                      <a:pt x="1454" y="1451"/>
                    </a:lnTo>
                    <a:lnTo>
                      <a:pt x="1460" y="1457"/>
                    </a:lnTo>
                    <a:lnTo>
                      <a:pt x="1464" y="1464"/>
                    </a:lnTo>
                    <a:lnTo>
                      <a:pt x="1468" y="1472"/>
                    </a:lnTo>
                    <a:lnTo>
                      <a:pt x="1468" y="1483"/>
                    </a:lnTo>
                    <a:lnTo>
                      <a:pt x="1454" y="1478"/>
                    </a:lnTo>
                    <a:lnTo>
                      <a:pt x="1441" y="1474"/>
                    </a:lnTo>
                    <a:lnTo>
                      <a:pt x="1425" y="1472"/>
                    </a:lnTo>
                    <a:lnTo>
                      <a:pt x="1410" y="1472"/>
                    </a:lnTo>
                    <a:lnTo>
                      <a:pt x="1395" y="1472"/>
                    </a:lnTo>
                    <a:lnTo>
                      <a:pt x="1381" y="1476"/>
                    </a:lnTo>
                    <a:lnTo>
                      <a:pt x="1368" y="1481"/>
                    </a:lnTo>
                    <a:lnTo>
                      <a:pt x="1356" y="1491"/>
                    </a:lnTo>
                    <a:lnTo>
                      <a:pt x="1353" y="1491"/>
                    </a:lnTo>
                    <a:lnTo>
                      <a:pt x="1351" y="1491"/>
                    </a:lnTo>
                    <a:lnTo>
                      <a:pt x="1347" y="1489"/>
                    </a:lnTo>
                    <a:lnTo>
                      <a:pt x="1345" y="1487"/>
                    </a:lnTo>
                    <a:lnTo>
                      <a:pt x="1343" y="1485"/>
                    </a:lnTo>
                    <a:lnTo>
                      <a:pt x="1341" y="1481"/>
                    </a:lnTo>
                    <a:lnTo>
                      <a:pt x="1339" y="1480"/>
                    </a:lnTo>
                    <a:lnTo>
                      <a:pt x="1337" y="1478"/>
                    </a:lnTo>
                    <a:lnTo>
                      <a:pt x="1337" y="1472"/>
                    </a:lnTo>
                    <a:lnTo>
                      <a:pt x="1337" y="1466"/>
                    </a:lnTo>
                    <a:lnTo>
                      <a:pt x="1339" y="1460"/>
                    </a:lnTo>
                    <a:lnTo>
                      <a:pt x="1343" y="1457"/>
                    </a:lnTo>
                    <a:lnTo>
                      <a:pt x="1347" y="1451"/>
                    </a:lnTo>
                    <a:lnTo>
                      <a:pt x="1351" y="1447"/>
                    </a:lnTo>
                    <a:lnTo>
                      <a:pt x="1355" y="1443"/>
                    </a:lnTo>
                    <a:lnTo>
                      <a:pt x="1358" y="1437"/>
                    </a:lnTo>
                    <a:close/>
                    <a:moveTo>
                      <a:pt x="1498" y="1725"/>
                    </a:moveTo>
                    <a:lnTo>
                      <a:pt x="1506" y="1721"/>
                    </a:lnTo>
                    <a:lnTo>
                      <a:pt x="1516" y="1719"/>
                    </a:lnTo>
                    <a:lnTo>
                      <a:pt x="1523" y="1719"/>
                    </a:lnTo>
                    <a:lnTo>
                      <a:pt x="1533" y="1718"/>
                    </a:lnTo>
                    <a:lnTo>
                      <a:pt x="1543" y="1719"/>
                    </a:lnTo>
                    <a:lnTo>
                      <a:pt x="1550" y="1719"/>
                    </a:lnTo>
                    <a:lnTo>
                      <a:pt x="1560" y="1721"/>
                    </a:lnTo>
                    <a:lnTo>
                      <a:pt x="1569" y="1725"/>
                    </a:lnTo>
                    <a:lnTo>
                      <a:pt x="1573" y="1727"/>
                    </a:lnTo>
                    <a:lnTo>
                      <a:pt x="1575" y="1731"/>
                    </a:lnTo>
                    <a:lnTo>
                      <a:pt x="1579" y="1735"/>
                    </a:lnTo>
                    <a:lnTo>
                      <a:pt x="1581" y="1741"/>
                    </a:lnTo>
                    <a:lnTo>
                      <a:pt x="1581" y="1744"/>
                    </a:lnTo>
                    <a:lnTo>
                      <a:pt x="1583" y="1750"/>
                    </a:lnTo>
                    <a:lnTo>
                      <a:pt x="1581" y="1754"/>
                    </a:lnTo>
                    <a:lnTo>
                      <a:pt x="1579" y="1760"/>
                    </a:lnTo>
                    <a:lnTo>
                      <a:pt x="1566" y="1771"/>
                    </a:lnTo>
                    <a:lnTo>
                      <a:pt x="1550" y="1783"/>
                    </a:lnTo>
                    <a:lnTo>
                      <a:pt x="1533" y="1794"/>
                    </a:lnTo>
                    <a:lnTo>
                      <a:pt x="1518" y="1806"/>
                    </a:lnTo>
                    <a:lnTo>
                      <a:pt x="1504" y="1819"/>
                    </a:lnTo>
                    <a:lnTo>
                      <a:pt x="1491" y="1833"/>
                    </a:lnTo>
                    <a:lnTo>
                      <a:pt x="1477" y="1848"/>
                    </a:lnTo>
                    <a:lnTo>
                      <a:pt x="1468" y="1865"/>
                    </a:lnTo>
                    <a:lnTo>
                      <a:pt x="1464" y="1867"/>
                    </a:lnTo>
                    <a:lnTo>
                      <a:pt x="1460" y="1869"/>
                    </a:lnTo>
                    <a:lnTo>
                      <a:pt x="1456" y="1871"/>
                    </a:lnTo>
                    <a:lnTo>
                      <a:pt x="1452" y="1871"/>
                    </a:lnTo>
                    <a:lnTo>
                      <a:pt x="1449" y="1871"/>
                    </a:lnTo>
                    <a:lnTo>
                      <a:pt x="1445" y="1869"/>
                    </a:lnTo>
                    <a:lnTo>
                      <a:pt x="1441" y="1869"/>
                    </a:lnTo>
                    <a:lnTo>
                      <a:pt x="1437" y="1867"/>
                    </a:lnTo>
                    <a:lnTo>
                      <a:pt x="1433" y="1860"/>
                    </a:lnTo>
                    <a:lnTo>
                      <a:pt x="1429" y="1854"/>
                    </a:lnTo>
                    <a:lnTo>
                      <a:pt x="1427" y="1848"/>
                    </a:lnTo>
                    <a:lnTo>
                      <a:pt x="1427" y="1840"/>
                    </a:lnTo>
                    <a:lnTo>
                      <a:pt x="1429" y="1827"/>
                    </a:lnTo>
                    <a:lnTo>
                      <a:pt x="1433" y="1814"/>
                    </a:lnTo>
                    <a:lnTo>
                      <a:pt x="1439" y="1800"/>
                    </a:lnTo>
                    <a:lnTo>
                      <a:pt x="1445" y="1789"/>
                    </a:lnTo>
                    <a:lnTo>
                      <a:pt x="1450" y="1775"/>
                    </a:lnTo>
                    <a:lnTo>
                      <a:pt x="1454" y="1762"/>
                    </a:lnTo>
                    <a:lnTo>
                      <a:pt x="1460" y="1756"/>
                    </a:lnTo>
                    <a:lnTo>
                      <a:pt x="1464" y="1750"/>
                    </a:lnTo>
                    <a:lnTo>
                      <a:pt x="1468" y="1746"/>
                    </a:lnTo>
                    <a:lnTo>
                      <a:pt x="1473" y="1741"/>
                    </a:lnTo>
                    <a:lnTo>
                      <a:pt x="1479" y="1735"/>
                    </a:lnTo>
                    <a:lnTo>
                      <a:pt x="1485" y="1731"/>
                    </a:lnTo>
                    <a:lnTo>
                      <a:pt x="1491" y="1727"/>
                    </a:lnTo>
                    <a:lnTo>
                      <a:pt x="1498" y="1725"/>
                    </a:lnTo>
                    <a:close/>
                    <a:moveTo>
                      <a:pt x="1399" y="1027"/>
                    </a:moveTo>
                    <a:lnTo>
                      <a:pt x="1404" y="1030"/>
                    </a:lnTo>
                    <a:lnTo>
                      <a:pt x="1412" y="1032"/>
                    </a:lnTo>
                    <a:lnTo>
                      <a:pt x="1420" y="1034"/>
                    </a:lnTo>
                    <a:lnTo>
                      <a:pt x="1427" y="1034"/>
                    </a:lnTo>
                    <a:lnTo>
                      <a:pt x="1435" y="1034"/>
                    </a:lnTo>
                    <a:lnTo>
                      <a:pt x="1443" y="1032"/>
                    </a:lnTo>
                    <a:lnTo>
                      <a:pt x="1450" y="1028"/>
                    </a:lnTo>
                    <a:lnTo>
                      <a:pt x="1456" y="1023"/>
                    </a:lnTo>
                    <a:lnTo>
                      <a:pt x="1454" y="1017"/>
                    </a:lnTo>
                    <a:lnTo>
                      <a:pt x="1452" y="1011"/>
                    </a:lnTo>
                    <a:lnTo>
                      <a:pt x="1449" y="1007"/>
                    </a:lnTo>
                    <a:lnTo>
                      <a:pt x="1445" y="1002"/>
                    </a:lnTo>
                    <a:lnTo>
                      <a:pt x="1439" y="998"/>
                    </a:lnTo>
                    <a:lnTo>
                      <a:pt x="1433" y="996"/>
                    </a:lnTo>
                    <a:lnTo>
                      <a:pt x="1427" y="992"/>
                    </a:lnTo>
                    <a:lnTo>
                      <a:pt x="1424" y="988"/>
                    </a:lnTo>
                    <a:lnTo>
                      <a:pt x="1406" y="988"/>
                    </a:lnTo>
                    <a:lnTo>
                      <a:pt x="1412" y="984"/>
                    </a:lnTo>
                    <a:lnTo>
                      <a:pt x="1420" y="980"/>
                    </a:lnTo>
                    <a:lnTo>
                      <a:pt x="1425" y="979"/>
                    </a:lnTo>
                    <a:lnTo>
                      <a:pt x="1435" y="977"/>
                    </a:lnTo>
                    <a:lnTo>
                      <a:pt x="1443" y="977"/>
                    </a:lnTo>
                    <a:lnTo>
                      <a:pt x="1450" y="975"/>
                    </a:lnTo>
                    <a:lnTo>
                      <a:pt x="1460" y="975"/>
                    </a:lnTo>
                    <a:lnTo>
                      <a:pt x="1468" y="973"/>
                    </a:lnTo>
                    <a:lnTo>
                      <a:pt x="1481" y="979"/>
                    </a:lnTo>
                    <a:lnTo>
                      <a:pt x="1493" y="984"/>
                    </a:lnTo>
                    <a:lnTo>
                      <a:pt x="1506" y="990"/>
                    </a:lnTo>
                    <a:lnTo>
                      <a:pt x="1518" y="996"/>
                    </a:lnTo>
                    <a:lnTo>
                      <a:pt x="1529" y="1005"/>
                    </a:lnTo>
                    <a:lnTo>
                      <a:pt x="1539" y="1015"/>
                    </a:lnTo>
                    <a:lnTo>
                      <a:pt x="1546" y="1027"/>
                    </a:lnTo>
                    <a:lnTo>
                      <a:pt x="1552" y="1040"/>
                    </a:lnTo>
                    <a:lnTo>
                      <a:pt x="1550" y="1042"/>
                    </a:lnTo>
                    <a:lnTo>
                      <a:pt x="1548" y="1042"/>
                    </a:lnTo>
                    <a:lnTo>
                      <a:pt x="1546" y="1044"/>
                    </a:lnTo>
                    <a:lnTo>
                      <a:pt x="1544" y="1044"/>
                    </a:lnTo>
                    <a:lnTo>
                      <a:pt x="1543" y="1044"/>
                    </a:lnTo>
                    <a:lnTo>
                      <a:pt x="1543" y="1046"/>
                    </a:lnTo>
                    <a:lnTo>
                      <a:pt x="1541" y="1048"/>
                    </a:lnTo>
                    <a:lnTo>
                      <a:pt x="1541" y="1050"/>
                    </a:lnTo>
                    <a:lnTo>
                      <a:pt x="1537" y="1046"/>
                    </a:lnTo>
                    <a:lnTo>
                      <a:pt x="1531" y="1042"/>
                    </a:lnTo>
                    <a:lnTo>
                      <a:pt x="1527" y="1036"/>
                    </a:lnTo>
                    <a:lnTo>
                      <a:pt x="1523" y="1030"/>
                    </a:lnTo>
                    <a:lnTo>
                      <a:pt x="1518" y="1025"/>
                    </a:lnTo>
                    <a:lnTo>
                      <a:pt x="1512" y="1021"/>
                    </a:lnTo>
                    <a:lnTo>
                      <a:pt x="1506" y="1017"/>
                    </a:lnTo>
                    <a:lnTo>
                      <a:pt x="1500" y="1013"/>
                    </a:lnTo>
                    <a:lnTo>
                      <a:pt x="1496" y="1013"/>
                    </a:lnTo>
                    <a:lnTo>
                      <a:pt x="1495" y="1013"/>
                    </a:lnTo>
                    <a:lnTo>
                      <a:pt x="1491" y="1013"/>
                    </a:lnTo>
                    <a:lnTo>
                      <a:pt x="1489" y="1015"/>
                    </a:lnTo>
                    <a:lnTo>
                      <a:pt x="1485" y="1015"/>
                    </a:lnTo>
                    <a:lnTo>
                      <a:pt x="1483" y="1017"/>
                    </a:lnTo>
                    <a:lnTo>
                      <a:pt x="1481" y="1019"/>
                    </a:lnTo>
                    <a:lnTo>
                      <a:pt x="1479" y="1021"/>
                    </a:lnTo>
                    <a:lnTo>
                      <a:pt x="1477" y="1027"/>
                    </a:lnTo>
                    <a:lnTo>
                      <a:pt x="1477" y="1032"/>
                    </a:lnTo>
                    <a:lnTo>
                      <a:pt x="1479" y="1038"/>
                    </a:lnTo>
                    <a:lnTo>
                      <a:pt x="1481" y="1044"/>
                    </a:lnTo>
                    <a:lnTo>
                      <a:pt x="1487" y="1051"/>
                    </a:lnTo>
                    <a:lnTo>
                      <a:pt x="1495" y="1059"/>
                    </a:lnTo>
                    <a:lnTo>
                      <a:pt x="1504" y="1067"/>
                    </a:lnTo>
                    <a:lnTo>
                      <a:pt x="1512" y="1076"/>
                    </a:lnTo>
                    <a:lnTo>
                      <a:pt x="1518" y="1086"/>
                    </a:lnTo>
                    <a:lnTo>
                      <a:pt x="1521" y="1098"/>
                    </a:lnTo>
                    <a:lnTo>
                      <a:pt x="1519" y="1101"/>
                    </a:lnTo>
                    <a:lnTo>
                      <a:pt x="1518" y="1107"/>
                    </a:lnTo>
                    <a:lnTo>
                      <a:pt x="1516" y="1113"/>
                    </a:lnTo>
                    <a:lnTo>
                      <a:pt x="1514" y="1117"/>
                    </a:lnTo>
                    <a:lnTo>
                      <a:pt x="1510" y="1121"/>
                    </a:lnTo>
                    <a:lnTo>
                      <a:pt x="1508" y="1126"/>
                    </a:lnTo>
                    <a:lnTo>
                      <a:pt x="1504" y="1130"/>
                    </a:lnTo>
                    <a:lnTo>
                      <a:pt x="1500" y="1136"/>
                    </a:lnTo>
                    <a:lnTo>
                      <a:pt x="1500" y="1124"/>
                    </a:lnTo>
                    <a:lnTo>
                      <a:pt x="1496" y="1115"/>
                    </a:lnTo>
                    <a:lnTo>
                      <a:pt x="1491" y="1105"/>
                    </a:lnTo>
                    <a:lnTo>
                      <a:pt x="1485" y="1098"/>
                    </a:lnTo>
                    <a:lnTo>
                      <a:pt x="1477" y="1088"/>
                    </a:lnTo>
                    <a:lnTo>
                      <a:pt x="1470" y="1080"/>
                    </a:lnTo>
                    <a:lnTo>
                      <a:pt x="1462" y="1073"/>
                    </a:lnTo>
                    <a:lnTo>
                      <a:pt x="1454" y="1065"/>
                    </a:lnTo>
                    <a:lnTo>
                      <a:pt x="1439" y="1061"/>
                    </a:lnTo>
                    <a:lnTo>
                      <a:pt x="1424" y="1057"/>
                    </a:lnTo>
                    <a:lnTo>
                      <a:pt x="1408" y="1055"/>
                    </a:lnTo>
                    <a:lnTo>
                      <a:pt x="1391" y="1053"/>
                    </a:lnTo>
                    <a:lnTo>
                      <a:pt x="1376" y="1053"/>
                    </a:lnTo>
                    <a:lnTo>
                      <a:pt x="1360" y="1055"/>
                    </a:lnTo>
                    <a:lnTo>
                      <a:pt x="1345" y="1059"/>
                    </a:lnTo>
                    <a:lnTo>
                      <a:pt x="1331" y="1065"/>
                    </a:lnTo>
                    <a:lnTo>
                      <a:pt x="1339" y="1057"/>
                    </a:lnTo>
                    <a:lnTo>
                      <a:pt x="1345" y="1050"/>
                    </a:lnTo>
                    <a:lnTo>
                      <a:pt x="1353" y="1040"/>
                    </a:lnTo>
                    <a:lnTo>
                      <a:pt x="1360" y="1030"/>
                    </a:lnTo>
                    <a:lnTo>
                      <a:pt x="1368" y="1023"/>
                    </a:lnTo>
                    <a:lnTo>
                      <a:pt x="1376" y="1019"/>
                    </a:lnTo>
                    <a:lnTo>
                      <a:pt x="1381" y="1019"/>
                    </a:lnTo>
                    <a:lnTo>
                      <a:pt x="1387" y="1021"/>
                    </a:lnTo>
                    <a:lnTo>
                      <a:pt x="1393" y="1023"/>
                    </a:lnTo>
                    <a:lnTo>
                      <a:pt x="1399" y="1027"/>
                    </a:lnTo>
                    <a:close/>
                    <a:moveTo>
                      <a:pt x="1612" y="844"/>
                    </a:moveTo>
                    <a:lnTo>
                      <a:pt x="1614" y="844"/>
                    </a:lnTo>
                    <a:lnTo>
                      <a:pt x="1615" y="846"/>
                    </a:lnTo>
                    <a:lnTo>
                      <a:pt x="1617" y="848"/>
                    </a:lnTo>
                    <a:lnTo>
                      <a:pt x="1617" y="850"/>
                    </a:lnTo>
                    <a:lnTo>
                      <a:pt x="1619" y="852"/>
                    </a:lnTo>
                    <a:lnTo>
                      <a:pt x="1621" y="854"/>
                    </a:lnTo>
                    <a:lnTo>
                      <a:pt x="1621" y="856"/>
                    </a:lnTo>
                    <a:lnTo>
                      <a:pt x="1621" y="858"/>
                    </a:lnTo>
                    <a:lnTo>
                      <a:pt x="1617" y="858"/>
                    </a:lnTo>
                    <a:lnTo>
                      <a:pt x="1612" y="858"/>
                    </a:lnTo>
                    <a:lnTo>
                      <a:pt x="1608" y="856"/>
                    </a:lnTo>
                    <a:lnTo>
                      <a:pt x="1602" y="854"/>
                    </a:lnTo>
                    <a:lnTo>
                      <a:pt x="1598" y="852"/>
                    </a:lnTo>
                    <a:lnTo>
                      <a:pt x="1594" y="848"/>
                    </a:lnTo>
                    <a:lnTo>
                      <a:pt x="1592" y="844"/>
                    </a:lnTo>
                    <a:lnTo>
                      <a:pt x="1589" y="840"/>
                    </a:lnTo>
                    <a:lnTo>
                      <a:pt x="1587" y="842"/>
                    </a:lnTo>
                    <a:lnTo>
                      <a:pt x="1585" y="844"/>
                    </a:lnTo>
                    <a:lnTo>
                      <a:pt x="1585" y="846"/>
                    </a:lnTo>
                    <a:lnTo>
                      <a:pt x="1585" y="848"/>
                    </a:lnTo>
                    <a:lnTo>
                      <a:pt x="1585" y="850"/>
                    </a:lnTo>
                    <a:lnTo>
                      <a:pt x="1585" y="852"/>
                    </a:lnTo>
                    <a:lnTo>
                      <a:pt x="1587" y="854"/>
                    </a:lnTo>
                    <a:lnTo>
                      <a:pt x="1587" y="856"/>
                    </a:lnTo>
                    <a:lnTo>
                      <a:pt x="1592" y="858"/>
                    </a:lnTo>
                    <a:lnTo>
                      <a:pt x="1596" y="860"/>
                    </a:lnTo>
                    <a:lnTo>
                      <a:pt x="1600" y="861"/>
                    </a:lnTo>
                    <a:lnTo>
                      <a:pt x="1606" y="863"/>
                    </a:lnTo>
                    <a:lnTo>
                      <a:pt x="1610" y="863"/>
                    </a:lnTo>
                    <a:lnTo>
                      <a:pt x="1615" y="865"/>
                    </a:lnTo>
                    <a:lnTo>
                      <a:pt x="1621" y="865"/>
                    </a:lnTo>
                    <a:lnTo>
                      <a:pt x="1627" y="865"/>
                    </a:lnTo>
                    <a:lnTo>
                      <a:pt x="1629" y="863"/>
                    </a:lnTo>
                    <a:lnTo>
                      <a:pt x="1631" y="861"/>
                    </a:lnTo>
                    <a:lnTo>
                      <a:pt x="1631" y="860"/>
                    </a:lnTo>
                    <a:lnTo>
                      <a:pt x="1633" y="858"/>
                    </a:lnTo>
                    <a:lnTo>
                      <a:pt x="1633" y="854"/>
                    </a:lnTo>
                    <a:lnTo>
                      <a:pt x="1633" y="852"/>
                    </a:lnTo>
                    <a:lnTo>
                      <a:pt x="1633" y="850"/>
                    </a:lnTo>
                    <a:lnTo>
                      <a:pt x="1633" y="848"/>
                    </a:lnTo>
                    <a:lnTo>
                      <a:pt x="1606" y="825"/>
                    </a:lnTo>
                    <a:lnTo>
                      <a:pt x="1610" y="823"/>
                    </a:lnTo>
                    <a:lnTo>
                      <a:pt x="1612" y="821"/>
                    </a:lnTo>
                    <a:lnTo>
                      <a:pt x="1614" y="817"/>
                    </a:lnTo>
                    <a:lnTo>
                      <a:pt x="1617" y="815"/>
                    </a:lnTo>
                    <a:lnTo>
                      <a:pt x="1619" y="813"/>
                    </a:lnTo>
                    <a:lnTo>
                      <a:pt x="1623" y="812"/>
                    </a:lnTo>
                    <a:lnTo>
                      <a:pt x="1627" y="810"/>
                    </a:lnTo>
                    <a:lnTo>
                      <a:pt x="1629" y="810"/>
                    </a:lnTo>
                    <a:lnTo>
                      <a:pt x="1640" y="812"/>
                    </a:lnTo>
                    <a:lnTo>
                      <a:pt x="1650" y="813"/>
                    </a:lnTo>
                    <a:lnTo>
                      <a:pt x="1661" y="819"/>
                    </a:lnTo>
                    <a:lnTo>
                      <a:pt x="1671" y="823"/>
                    </a:lnTo>
                    <a:lnTo>
                      <a:pt x="1679" y="831"/>
                    </a:lnTo>
                    <a:lnTo>
                      <a:pt x="1686" y="838"/>
                    </a:lnTo>
                    <a:lnTo>
                      <a:pt x="1694" y="848"/>
                    </a:lnTo>
                    <a:lnTo>
                      <a:pt x="1700" y="858"/>
                    </a:lnTo>
                    <a:lnTo>
                      <a:pt x="1700" y="863"/>
                    </a:lnTo>
                    <a:lnTo>
                      <a:pt x="1702" y="867"/>
                    </a:lnTo>
                    <a:lnTo>
                      <a:pt x="1702" y="873"/>
                    </a:lnTo>
                    <a:lnTo>
                      <a:pt x="1702" y="879"/>
                    </a:lnTo>
                    <a:lnTo>
                      <a:pt x="1702" y="884"/>
                    </a:lnTo>
                    <a:lnTo>
                      <a:pt x="1702" y="888"/>
                    </a:lnTo>
                    <a:lnTo>
                      <a:pt x="1698" y="892"/>
                    </a:lnTo>
                    <a:lnTo>
                      <a:pt x="1694" y="896"/>
                    </a:lnTo>
                    <a:lnTo>
                      <a:pt x="1688" y="890"/>
                    </a:lnTo>
                    <a:lnTo>
                      <a:pt x="1683" y="883"/>
                    </a:lnTo>
                    <a:lnTo>
                      <a:pt x="1677" y="877"/>
                    </a:lnTo>
                    <a:lnTo>
                      <a:pt x="1671" y="871"/>
                    </a:lnTo>
                    <a:lnTo>
                      <a:pt x="1663" y="865"/>
                    </a:lnTo>
                    <a:lnTo>
                      <a:pt x="1656" y="861"/>
                    </a:lnTo>
                    <a:lnTo>
                      <a:pt x="1646" y="860"/>
                    </a:lnTo>
                    <a:lnTo>
                      <a:pt x="1637" y="860"/>
                    </a:lnTo>
                    <a:lnTo>
                      <a:pt x="1635" y="861"/>
                    </a:lnTo>
                    <a:lnTo>
                      <a:pt x="1633" y="865"/>
                    </a:lnTo>
                    <a:lnTo>
                      <a:pt x="1631" y="869"/>
                    </a:lnTo>
                    <a:lnTo>
                      <a:pt x="1629" y="873"/>
                    </a:lnTo>
                    <a:lnTo>
                      <a:pt x="1627" y="877"/>
                    </a:lnTo>
                    <a:lnTo>
                      <a:pt x="1627" y="881"/>
                    </a:lnTo>
                    <a:lnTo>
                      <a:pt x="1629" y="884"/>
                    </a:lnTo>
                    <a:lnTo>
                      <a:pt x="1629" y="888"/>
                    </a:lnTo>
                    <a:lnTo>
                      <a:pt x="1633" y="892"/>
                    </a:lnTo>
                    <a:lnTo>
                      <a:pt x="1638" y="896"/>
                    </a:lnTo>
                    <a:lnTo>
                      <a:pt x="1642" y="902"/>
                    </a:lnTo>
                    <a:lnTo>
                      <a:pt x="1646" y="906"/>
                    </a:lnTo>
                    <a:lnTo>
                      <a:pt x="1652" y="911"/>
                    </a:lnTo>
                    <a:lnTo>
                      <a:pt x="1654" y="915"/>
                    </a:lnTo>
                    <a:lnTo>
                      <a:pt x="1658" y="921"/>
                    </a:lnTo>
                    <a:lnTo>
                      <a:pt x="1658" y="929"/>
                    </a:lnTo>
                    <a:lnTo>
                      <a:pt x="1627" y="957"/>
                    </a:lnTo>
                    <a:lnTo>
                      <a:pt x="1621" y="944"/>
                    </a:lnTo>
                    <a:lnTo>
                      <a:pt x="1614" y="932"/>
                    </a:lnTo>
                    <a:lnTo>
                      <a:pt x="1604" y="919"/>
                    </a:lnTo>
                    <a:lnTo>
                      <a:pt x="1592" y="908"/>
                    </a:lnTo>
                    <a:lnTo>
                      <a:pt x="1581" y="898"/>
                    </a:lnTo>
                    <a:lnTo>
                      <a:pt x="1569" y="890"/>
                    </a:lnTo>
                    <a:lnTo>
                      <a:pt x="1554" y="884"/>
                    </a:lnTo>
                    <a:lnTo>
                      <a:pt x="1541" y="883"/>
                    </a:lnTo>
                    <a:lnTo>
                      <a:pt x="1548" y="875"/>
                    </a:lnTo>
                    <a:lnTo>
                      <a:pt x="1556" y="867"/>
                    </a:lnTo>
                    <a:lnTo>
                      <a:pt x="1566" y="860"/>
                    </a:lnTo>
                    <a:lnTo>
                      <a:pt x="1573" y="852"/>
                    </a:lnTo>
                    <a:lnTo>
                      <a:pt x="1583" y="844"/>
                    </a:lnTo>
                    <a:lnTo>
                      <a:pt x="1592" y="840"/>
                    </a:lnTo>
                    <a:lnTo>
                      <a:pt x="1596" y="840"/>
                    </a:lnTo>
                    <a:lnTo>
                      <a:pt x="1602" y="840"/>
                    </a:lnTo>
                    <a:lnTo>
                      <a:pt x="1606" y="840"/>
                    </a:lnTo>
                    <a:lnTo>
                      <a:pt x="1612" y="844"/>
                    </a:lnTo>
                    <a:close/>
                    <a:moveTo>
                      <a:pt x="1786" y="614"/>
                    </a:moveTo>
                    <a:lnTo>
                      <a:pt x="1800" y="614"/>
                    </a:lnTo>
                    <a:lnTo>
                      <a:pt x="1811" y="618"/>
                    </a:lnTo>
                    <a:lnTo>
                      <a:pt x="1821" y="620"/>
                    </a:lnTo>
                    <a:lnTo>
                      <a:pt x="1830" y="625"/>
                    </a:lnTo>
                    <a:lnTo>
                      <a:pt x="1840" y="631"/>
                    </a:lnTo>
                    <a:lnTo>
                      <a:pt x="1849" y="639"/>
                    </a:lnTo>
                    <a:lnTo>
                      <a:pt x="1857" y="646"/>
                    </a:lnTo>
                    <a:lnTo>
                      <a:pt x="1863" y="656"/>
                    </a:lnTo>
                    <a:lnTo>
                      <a:pt x="1863" y="669"/>
                    </a:lnTo>
                    <a:lnTo>
                      <a:pt x="1859" y="683"/>
                    </a:lnTo>
                    <a:lnTo>
                      <a:pt x="1853" y="696"/>
                    </a:lnTo>
                    <a:lnTo>
                      <a:pt x="1848" y="710"/>
                    </a:lnTo>
                    <a:lnTo>
                      <a:pt x="1840" y="721"/>
                    </a:lnTo>
                    <a:lnTo>
                      <a:pt x="1832" y="735"/>
                    </a:lnTo>
                    <a:lnTo>
                      <a:pt x="1825" y="746"/>
                    </a:lnTo>
                    <a:lnTo>
                      <a:pt x="1815" y="758"/>
                    </a:lnTo>
                    <a:lnTo>
                      <a:pt x="1809" y="746"/>
                    </a:lnTo>
                    <a:lnTo>
                      <a:pt x="1802" y="735"/>
                    </a:lnTo>
                    <a:lnTo>
                      <a:pt x="1792" y="725"/>
                    </a:lnTo>
                    <a:lnTo>
                      <a:pt x="1780" y="717"/>
                    </a:lnTo>
                    <a:lnTo>
                      <a:pt x="1769" y="710"/>
                    </a:lnTo>
                    <a:lnTo>
                      <a:pt x="1755" y="704"/>
                    </a:lnTo>
                    <a:lnTo>
                      <a:pt x="1742" y="702"/>
                    </a:lnTo>
                    <a:lnTo>
                      <a:pt x="1727" y="702"/>
                    </a:lnTo>
                    <a:lnTo>
                      <a:pt x="1736" y="691"/>
                    </a:lnTo>
                    <a:lnTo>
                      <a:pt x="1744" y="679"/>
                    </a:lnTo>
                    <a:lnTo>
                      <a:pt x="1748" y="666"/>
                    </a:lnTo>
                    <a:lnTo>
                      <a:pt x="1752" y="650"/>
                    </a:lnTo>
                    <a:lnTo>
                      <a:pt x="1755" y="639"/>
                    </a:lnTo>
                    <a:lnTo>
                      <a:pt x="1763" y="627"/>
                    </a:lnTo>
                    <a:lnTo>
                      <a:pt x="1767" y="621"/>
                    </a:lnTo>
                    <a:lnTo>
                      <a:pt x="1773" y="618"/>
                    </a:lnTo>
                    <a:lnTo>
                      <a:pt x="1778" y="616"/>
                    </a:lnTo>
                    <a:lnTo>
                      <a:pt x="1786" y="614"/>
                    </a:lnTo>
                    <a:close/>
                    <a:moveTo>
                      <a:pt x="1790" y="631"/>
                    </a:moveTo>
                    <a:lnTo>
                      <a:pt x="1800" y="631"/>
                    </a:lnTo>
                    <a:lnTo>
                      <a:pt x="1809" y="635"/>
                    </a:lnTo>
                    <a:lnTo>
                      <a:pt x="1817" y="639"/>
                    </a:lnTo>
                    <a:lnTo>
                      <a:pt x="1826" y="643"/>
                    </a:lnTo>
                    <a:lnTo>
                      <a:pt x="1834" y="648"/>
                    </a:lnTo>
                    <a:lnTo>
                      <a:pt x="1840" y="656"/>
                    </a:lnTo>
                    <a:lnTo>
                      <a:pt x="1848" y="664"/>
                    </a:lnTo>
                    <a:lnTo>
                      <a:pt x="1853" y="671"/>
                    </a:lnTo>
                    <a:lnTo>
                      <a:pt x="1851" y="675"/>
                    </a:lnTo>
                    <a:lnTo>
                      <a:pt x="1851" y="677"/>
                    </a:lnTo>
                    <a:lnTo>
                      <a:pt x="1849" y="681"/>
                    </a:lnTo>
                    <a:lnTo>
                      <a:pt x="1848" y="683"/>
                    </a:lnTo>
                    <a:lnTo>
                      <a:pt x="1846" y="683"/>
                    </a:lnTo>
                    <a:lnTo>
                      <a:pt x="1842" y="683"/>
                    </a:lnTo>
                    <a:lnTo>
                      <a:pt x="1840" y="683"/>
                    </a:lnTo>
                    <a:lnTo>
                      <a:pt x="1838" y="683"/>
                    </a:lnTo>
                    <a:lnTo>
                      <a:pt x="1832" y="683"/>
                    </a:lnTo>
                    <a:lnTo>
                      <a:pt x="1830" y="679"/>
                    </a:lnTo>
                    <a:lnTo>
                      <a:pt x="1826" y="677"/>
                    </a:lnTo>
                    <a:lnTo>
                      <a:pt x="1825" y="673"/>
                    </a:lnTo>
                    <a:lnTo>
                      <a:pt x="1821" y="669"/>
                    </a:lnTo>
                    <a:lnTo>
                      <a:pt x="1819" y="666"/>
                    </a:lnTo>
                    <a:lnTo>
                      <a:pt x="1815" y="664"/>
                    </a:lnTo>
                    <a:lnTo>
                      <a:pt x="1809" y="662"/>
                    </a:lnTo>
                    <a:lnTo>
                      <a:pt x="1805" y="660"/>
                    </a:lnTo>
                    <a:lnTo>
                      <a:pt x="1800" y="658"/>
                    </a:lnTo>
                    <a:lnTo>
                      <a:pt x="1794" y="658"/>
                    </a:lnTo>
                    <a:lnTo>
                      <a:pt x="1790" y="656"/>
                    </a:lnTo>
                    <a:lnTo>
                      <a:pt x="1784" y="654"/>
                    </a:lnTo>
                    <a:lnTo>
                      <a:pt x="1780" y="652"/>
                    </a:lnTo>
                    <a:lnTo>
                      <a:pt x="1775" y="650"/>
                    </a:lnTo>
                    <a:lnTo>
                      <a:pt x="1771" y="646"/>
                    </a:lnTo>
                    <a:lnTo>
                      <a:pt x="1771" y="643"/>
                    </a:lnTo>
                    <a:lnTo>
                      <a:pt x="1771" y="639"/>
                    </a:lnTo>
                    <a:lnTo>
                      <a:pt x="1773" y="637"/>
                    </a:lnTo>
                    <a:lnTo>
                      <a:pt x="1777" y="635"/>
                    </a:lnTo>
                    <a:lnTo>
                      <a:pt x="1780" y="633"/>
                    </a:lnTo>
                    <a:lnTo>
                      <a:pt x="1784" y="633"/>
                    </a:lnTo>
                    <a:lnTo>
                      <a:pt x="1786" y="633"/>
                    </a:lnTo>
                    <a:lnTo>
                      <a:pt x="1790" y="631"/>
                    </a:lnTo>
                    <a:close/>
                    <a:moveTo>
                      <a:pt x="1796" y="439"/>
                    </a:moveTo>
                    <a:lnTo>
                      <a:pt x="1802" y="439"/>
                    </a:lnTo>
                    <a:lnTo>
                      <a:pt x="1807" y="439"/>
                    </a:lnTo>
                    <a:lnTo>
                      <a:pt x="1813" y="439"/>
                    </a:lnTo>
                    <a:lnTo>
                      <a:pt x="1819" y="437"/>
                    </a:lnTo>
                    <a:lnTo>
                      <a:pt x="1823" y="435"/>
                    </a:lnTo>
                    <a:lnTo>
                      <a:pt x="1828" y="433"/>
                    </a:lnTo>
                    <a:lnTo>
                      <a:pt x="1832" y="430"/>
                    </a:lnTo>
                    <a:lnTo>
                      <a:pt x="1836" y="426"/>
                    </a:lnTo>
                    <a:lnTo>
                      <a:pt x="1836" y="422"/>
                    </a:lnTo>
                    <a:lnTo>
                      <a:pt x="1834" y="418"/>
                    </a:lnTo>
                    <a:lnTo>
                      <a:pt x="1834" y="414"/>
                    </a:lnTo>
                    <a:lnTo>
                      <a:pt x="1832" y="410"/>
                    </a:lnTo>
                    <a:lnTo>
                      <a:pt x="1830" y="407"/>
                    </a:lnTo>
                    <a:lnTo>
                      <a:pt x="1826" y="405"/>
                    </a:lnTo>
                    <a:lnTo>
                      <a:pt x="1823" y="403"/>
                    </a:lnTo>
                    <a:lnTo>
                      <a:pt x="1819" y="403"/>
                    </a:lnTo>
                    <a:lnTo>
                      <a:pt x="1813" y="403"/>
                    </a:lnTo>
                    <a:lnTo>
                      <a:pt x="1807" y="403"/>
                    </a:lnTo>
                    <a:lnTo>
                      <a:pt x="1800" y="403"/>
                    </a:lnTo>
                    <a:lnTo>
                      <a:pt x="1794" y="403"/>
                    </a:lnTo>
                    <a:lnTo>
                      <a:pt x="1788" y="405"/>
                    </a:lnTo>
                    <a:lnTo>
                      <a:pt x="1782" y="407"/>
                    </a:lnTo>
                    <a:lnTo>
                      <a:pt x="1777" y="408"/>
                    </a:lnTo>
                    <a:lnTo>
                      <a:pt x="1773" y="412"/>
                    </a:lnTo>
                    <a:lnTo>
                      <a:pt x="1773" y="410"/>
                    </a:lnTo>
                    <a:lnTo>
                      <a:pt x="1775" y="407"/>
                    </a:lnTo>
                    <a:lnTo>
                      <a:pt x="1778" y="407"/>
                    </a:lnTo>
                    <a:lnTo>
                      <a:pt x="1780" y="405"/>
                    </a:lnTo>
                    <a:lnTo>
                      <a:pt x="1784" y="403"/>
                    </a:lnTo>
                    <a:lnTo>
                      <a:pt x="1786" y="401"/>
                    </a:lnTo>
                    <a:lnTo>
                      <a:pt x="1788" y="399"/>
                    </a:lnTo>
                    <a:lnTo>
                      <a:pt x="1790" y="397"/>
                    </a:lnTo>
                    <a:lnTo>
                      <a:pt x="1794" y="399"/>
                    </a:lnTo>
                    <a:lnTo>
                      <a:pt x="1798" y="397"/>
                    </a:lnTo>
                    <a:lnTo>
                      <a:pt x="1800" y="395"/>
                    </a:lnTo>
                    <a:lnTo>
                      <a:pt x="1800" y="393"/>
                    </a:lnTo>
                    <a:lnTo>
                      <a:pt x="1802" y="391"/>
                    </a:lnTo>
                    <a:lnTo>
                      <a:pt x="1803" y="389"/>
                    </a:lnTo>
                    <a:lnTo>
                      <a:pt x="1805" y="387"/>
                    </a:lnTo>
                    <a:lnTo>
                      <a:pt x="1809" y="387"/>
                    </a:lnTo>
                    <a:lnTo>
                      <a:pt x="1817" y="387"/>
                    </a:lnTo>
                    <a:lnTo>
                      <a:pt x="1825" y="385"/>
                    </a:lnTo>
                    <a:lnTo>
                      <a:pt x="1832" y="385"/>
                    </a:lnTo>
                    <a:lnTo>
                      <a:pt x="1838" y="385"/>
                    </a:lnTo>
                    <a:lnTo>
                      <a:pt x="1846" y="385"/>
                    </a:lnTo>
                    <a:lnTo>
                      <a:pt x="1851" y="387"/>
                    </a:lnTo>
                    <a:lnTo>
                      <a:pt x="1859" y="389"/>
                    </a:lnTo>
                    <a:lnTo>
                      <a:pt x="1865" y="393"/>
                    </a:lnTo>
                    <a:lnTo>
                      <a:pt x="1867" y="395"/>
                    </a:lnTo>
                    <a:lnTo>
                      <a:pt x="1869" y="399"/>
                    </a:lnTo>
                    <a:lnTo>
                      <a:pt x="1871" y="401"/>
                    </a:lnTo>
                    <a:lnTo>
                      <a:pt x="1871" y="403"/>
                    </a:lnTo>
                    <a:lnTo>
                      <a:pt x="1873" y="405"/>
                    </a:lnTo>
                    <a:lnTo>
                      <a:pt x="1873" y="408"/>
                    </a:lnTo>
                    <a:lnTo>
                      <a:pt x="1873" y="410"/>
                    </a:lnTo>
                    <a:lnTo>
                      <a:pt x="1873" y="414"/>
                    </a:lnTo>
                    <a:lnTo>
                      <a:pt x="1867" y="414"/>
                    </a:lnTo>
                    <a:lnTo>
                      <a:pt x="1861" y="414"/>
                    </a:lnTo>
                    <a:lnTo>
                      <a:pt x="1855" y="416"/>
                    </a:lnTo>
                    <a:lnTo>
                      <a:pt x="1849" y="420"/>
                    </a:lnTo>
                    <a:lnTo>
                      <a:pt x="1844" y="422"/>
                    </a:lnTo>
                    <a:lnTo>
                      <a:pt x="1840" y="426"/>
                    </a:lnTo>
                    <a:lnTo>
                      <a:pt x="1836" y="430"/>
                    </a:lnTo>
                    <a:lnTo>
                      <a:pt x="1832" y="435"/>
                    </a:lnTo>
                    <a:lnTo>
                      <a:pt x="1836" y="441"/>
                    </a:lnTo>
                    <a:lnTo>
                      <a:pt x="1842" y="447"/>
                    </a:lnTo>
                    <a:lnTo>
                      <a:pt x="1848" y="449"/>
                    </a:lnTo>
                    <a:lnTo>
                      <a:pt x="1855" y="453"/>
                    </a:lnTo>
                    <a:lnTo>
                      <a:pt x="1861" y="454"/>
                    </a:lnTo>
                    <a:lnTo>
                      <a:pt x="1869" y="456"/>
                    </a:lnTo>
                    <a:lnTo>
                      <a:pt x="1876" y="458"/>
                    </a:lnTo>
                    <a:lnTo>
                      <a:pt x="1882" y="462"/>
                    </a:lnTo>
                    <a:lnTo>
                      <a:pt x="1884" y="466"/>
                    </a:lnTo>
                    <a:lnTo>
                      <a:pt x="1886" y="470"/>
                    </a:lnTo>
                    <a:lnTo>
                      <a:pt x="1886" y="474"/>
                    </a:lnTo>
                    <a:lnTo>
                      <a:pt x="1886" y="478"/>
                    </a:lnTo>
                    <a:lnTo>
                      <a:pt x="1886" y="481"/>
                    </a:lnTo>
                    <a:lnTo>
                      <a:pt x="1886" y="485"/>
                    </a:lnTo>
                    <a:lnTo>
                      <a:pt x="1886" y="489"/>
                    </a:lnTo>
                    <a:lnTo>
                      <a:pt x="1886" y="493"/>
                    </a:lnTo>
                    <a:lnTo>
                      <a:pt x="1874" y="487"/>
                    </a:lnTo>
                    <a:lnTo>
                      <a:pt x="1863" y="481"/>
                    </a:lnTo>
                    <a:lnTo>
                      <a:pt x="1851" y="478"/>
                    </a:lnTo>
                    <a:lnTo>
                      <a:pt x="1840" y="474"/>
                    </a:lnTo>
                    <a:lnTo>
                      <a:pt x="1826" y="474"/>
                    </a:lnTo>
                    <a:lnTo>
                      <a:pt x="1815" y="474"/>
                    </a:lnTo>
                    <a:lnTo>
                      <a:pt x="1802" y="478"/>
                    </a:lnTo>
                    <a:lnTo>
                      <a:pt x="1790" y="481"/>
                    </a:lnTo>
                    <a:lnTo>
                      <a:pt x="1773" y="491"/>
                    </a:lnTo>
                    <a:lnTo>
                      <a:pt x="1775" y="481"/>
                    </a:lnTo>
                    <a:lnTo>
                      <a:pt x="1773" y="472"/>
                    </a:lnTo>
                    <a:lnTo>
                      <a:pt x="1773" y="462"/>
                    </a:lnTo>
                    <a:lnTo>
                      <a:pt x="1771" y="454"/>
                    </a:lnTo>
                    <a:lnTo>
                      <a:pt x="1773" y="445"/>
                    </a:lnTo>
                    <a:lnTo>
                      <a:pt x="1777" y="441"/>
                    </a:lnTo>
                    <a:lnTo>
                      <a:pt x="1778" y="439"/>
                    </a:lnTo>
                    <a:lnTo>
                      <a:pt x="1784" y="437"/>
                    </a:lnTo>
                    <a:lnTo>
                      <a:pt x="1788" y="437"/>
                    </a:lnTo>
                    <a:lnTo>
                      <a:pt x="1796" y="439"/>
                    </a:lnTo>
                    <a:close/>
                    <a:moveTo>
                      <a:pt x="1686" y="163"/>
                    </a:moveTo>
                    <a:lnTo>
                      <a:pt x="1692" y="165"/>
                    </a:lnTo>
                    <a:lnTo>
                      <a:pt x="1696" y="165"/>
                    </a:lnTo>
                    <a:lnTo>
                      <a:pt x="1702" y="163"/>
                    </a:lnTo>
                    <a:lnTo>
                      <a:pt x="1706" y="163"/>
                    </a:lnTo>
                    <a:lnTo>
                      <a:pt x="1715" y="157"/>
                    </a:lnTo>
                    <a:lnTo>
                      <a:pt x="1725" y="151"/>
                    </a:lnTo>
                    <a:lnTo>
                      <a:pt x="1732" y="145"/>
                    </a:lnTo>
                    <a:lnTo>
                      <a:pt x="1740" y="145"/>
                    </a:lnTo>
                    <a:lnTo>
                      <a:pt x="1744" y="147"/>
                    </a:lnTo>
                    <a:lnTo>
                      <a:pt x="1748" y="151"/>
                    </a:lnTo>
                    <a:lnTo>
                      <a:pt x="1752" y="157"/>
                    </a:lnTo>
                    <a:lnTo>
                      <a:pt x="1754" y="165"/>
                    </a:lnTo>
                    <a:lnTo>
                      <a:pt x="1759" y="168"/>
                    </a:lnTo>
                    <a:lnTo>
                      <a:pt x="1763" y="172"/>
                    </a:lnTo>
                    <a:lnTo>
                      <a:pt x="1767" y="176"/>
                    </a:lnTo>
                    <a:lnTo>
                      <a:pt x="1771" y="180"/>
                    </a:lnTo>
                    <a:lnTo>
                      <a:pt x="1775" y="184"/>
                    </a:lnTo>
                    <a:lnTo>
                      <a:pt x="1780" y="188"/>
                    </a:lnTo>
                    <a:lnTo>
                      <a:pt x="1784" y="192"/>
                    </a:lnTo>
                    <a:lnTo>
                      <a:pt x="1788" y="197"/>
                    </a:lnTo>
                    <a:lnTo>
                      <a:pt x="1788" y="201"/>
                    </a:lnTo>
                    <a:lnTo>
                      <a:pt x="1775" y="199"/>
                    </a:lnTo>
                    <a:lnTo>
                      <a:pt x="1761" y="201"/>
                    </a:lnTo>
                    <a:lnTo>
                      <a:pt x="1748" y="203"/>
                    </a:lnTo>
                    <a:lnTo>
                      <a:pt x="1734" y="209"/>
                    </a:lnTo>
                    <a:lnTo>
                      <a:pt x="1723" y="216"/>
                    </a:lnTo>
                    <a:lnTo>
                      <a:pt x="1711" y="224"/>
                    </a:lnTo>
                    <a:lnTo>
                      <a:pt x="1702" y="234"/>
                    </a:lnTo>
                    <a:lnTo>
                      <a:pt x="1692" y="243"/>
                    </a:lnTo>
                    <a:lnTo>
                      <a:pt x="1686" y="239"/>
                    </a:lnTo>
                    <a:lnTo>
                      <a:pt x="1683" y="234"/>
                    </a:lnTo>
                    <a:lnTo>
                      <a:pt x="1677" y="230"/>
                    </a:lnTo>
                    <a:lnTo>
                      <a:pt x="1673" y="224"/>
                    </a:lnTo>
                    <a:lnTo>
                      <a:pt x="1669" y="218"/>
                    </a:lnTo>
                    <a:lnTo>
                      <a:pt x="1665" y="215"/>
                    </a:lnTo>
                    <a:lnTo>
                      <a:pt x="1660" y="209"/>
                    </a:lnTo>
                    <a:lnTo>
                      <a:pt x="1654" y="205"/>
                    </a:lnTo>
                    <a:lnTo>
                      <a:pt x="1656" y="197"/>
                    </a:lnTo>
                    <a:lnTo>
                      <a:pt x="1658" y="192"/>
                    </a:lnTo>
                    <a:lnTo>
                      <a:pt x="1663" y="186"/>
                    </a:lnTo>
                    <a:lnTo>
                      <a:pt x="1669" y="182"/>
                    </a:lnTo>
                    <a:lnTo>
                      <a:pt x="1673" y="176"/>
                    </a:lnTo>
                    <a:lnTo>
                      <a:pt x="1679" y="172"/>
                    </a:lnTo>
                    <a:lnTo>
                      <a:pt x="1684" y="168"/>
                    </a:lnTo>
                    <a:lnTo>
                      <a:pt x="1686" y="163"/>
                    </a:lnTo>
                    <a:close/>
                    <a:moveTo>
                      <a:pt x="1648" y="101"/>
                    </a:moveTo>
                    <a:lnTo>
                      <a:pt x="1656" y="99"/>
                    </a:lnTo>
                    <a:lnTo>
                      <a:pt x="1663" y="99"/>
                    </a:lnTo>
                    <a:lnTo>
                      <a:pt x="1671" y="101"/>
                    </a:lnTo>
                    <a:lnTo>
                      <a:pt x="1679" y="105"/>
                    </a:lnTo>
                    <a:lnTo>
                      <a:pt x="1684" y="109"/>
                    </a:lnTo>
                    <a:lnTo>
                      <a:pt x="1690" y="115"/>
                    </a:lnTo>
                    <a:lnTo>
                      <a:pt x="1698" y="119"/>
                    </a:lnTo>
                    <a:lnTo>
                      <a:pt x="1706" y="124"/>
                    </a:lnTo>
                    <a:lnTo>
                      <a:pt x="1702" y="126"/>
                    </a:lnTo>
                    <a:lnTo>
                      <a:pt x="1696" y="128"/>
                    </a:lnTo>
                    <a:lnTo>
                      <a:pt x="1692" y="132"/>
                    </a:lnTo>
                    <a:lnTo>
                      <a:pt x="1690" y="134"/>
                    </a:lnTo>
                    <a:lnTo>
                      <a:pt x="1686" y="138"/>
                    </a:lnTo>
                    <a:lnTo>
                      <a:pt x="1684" y="142"/>
                    </a:lnTo>
                    <a:lnTo>
                      <a:pt x="1683" y="145"/>
                    </a:lnTo>
                    <a:lnTo>
                      <a:pt x="1681" y="149"/>
                    </a:lnTo>
                    <a:lnTo>
                      <a:pt x="1679" y="147"/>
                    </a:lnTo>
                    <a:lnTo>
                      <a:pt x="1677" y="147"/>
                    </a:lnTo>
                    <a:lnTo>
                      <a:pt x="1673" y="147"/>
                    </a:lnTo>
                    <a:lnTo>
                      <a:pt x="1669" y="145"/>
                    </a:lnTo>
                    <a:lnTo>
                      <a:pt x="1665" y="147"/>
                    </a:lnTo>
                    <a:lnTo>
                      <a:pt x="1663" y="147"/>
                    </a:lnTo>
                    <a:lnTo>
                      <a:pt x="1660" y="147"/>
                    </a:lnTo>
                    <a:lnTo>
                      <a:pt x="1658" y="149"/>
                    </a:lnTo>
                    <a:lnTo>
                      <a:pt x="1652" y="153"/>
                    </a:lnTo>
                    <a:lnTo>
                      <a:pt x="1648" y="157"/>
                    </a:lnTo>
                    <a:lnTo>
                      <a:pt x="1646" y="161"/>
                    </a:lnTo>
                    <a:lnTo>
                      <a:pt x="1642" y="165"/>
                    </a:lnTo>
                    <a:lnTo>
                      <a:pt x="1640" y="168"/>
                    </a:lnTo>
                    <a:lnTo>
                      <a:pt x="1638" y="172"/>
                    </a:lnTo>
                    <a:lnTo>
                      <a:pt x="1635" y="176"/>
                    </a:lnTo>
                    <a:lnTo>
                      <a:pt x="1633" y="182"/>
                    </a:lnTo>
                    <a:lnTo>
                      <a:pt x="1625" y="176"/>
                    </a:lnTo>
                    <a:lnTo>
                      <a:pt x="1619" y="172"/>
                    </a:lnTo>
                    <a:lnTo>
                      <a:pt x="1612" y="168"/>
                    </a:lnTo>
                    <a:lnTo>
                      <a:pt x="1604" y="165"/>
                    </a:lnTo>
                    <a:lnTo>
                      <a:pt x="1598" y="159"/>
                    </a:lnTo>
                    <a:lnTo>
                      <a:pt x="1594" y="153"/>
                    </a:lnTo>
                    <a:lnTo>
                      <a:pt x="1596" y="145"/>
                    </a:lnTo>
                    <a:lnTo>
                      <a:pt x="1600" y="138"/>
                    </a:lnTo>
                    <a:lnTo>
                      <a:pt x="1606" y="130"/>
                    </a:lnTo>
                    <a:lnTo>
                      <a:pt x="1612" y="124"/>
                    </a:lnTo>
                    <a:lnTo>
                      <a:pt x="1617" y="120"/>
                    </a:lnTo>
                    <a:lnTo>
                      <a:pt x="1623" y="115"/>
                    </a:lnTo>
                    <a:lnTo>
                      <a:pt x="1629" y="111"/>
                    </a:lnTo>
                    <a:lnTo>
                      <a:pt x="1635" y="107"/>
                    </a:lnTo>
                    <a:lnTo>
                      <a:pt x="1640" y="103"/>
                    </a:lnTo>
                    <a:lnTo>
                      <a:pt x="1648" y="101"/>
                    </a:lnTo>
                    <a:close/>
                    <a:moveTo>
                      <a:pt x="1270" y="3"/>
                    </a:moveTo>
                    <a:lnTo>
                      <a:pt x="1282" y="1"/>
                    </a:lnTo>
                    <a:lnTo>
                      <a:pt x="1293" y="0"/>
                    </a:lnTo>
                    <a:lnTo>
                      <a:pt x="1305" y="0"/>
                    </a:lnTo>
                    <a:lnTo>
                      <a:pt x="1316" y="0"/>
                    </a:lnTo>
                    <a:lnTo>
                      <a:pt x="1328" y="1"/>
                    </a:lnTo>
                    <a:lnTo>
                      <a:pt x="1339" y="1"/>
                    </a:lnTo>
                    <a:lnTo>
                      <a:pt x="1351" y="1"/>
                    </a:lnTo>
                    <a:lnTo>
                      <a:pt x="1364" y="1"/>
                    </a:lnTo>
                    <a:lnTo>
                      <a:pt x="1362" y="7"/>
                    </a:lnTo>
                    <a:lnTo>
                      <a:pt x="1360" y="13"/>
                    </a:lnTo>
                    <a:lnTo>
                      <a:pt x="1358" y="19"/>
                    </a:lnTo>
                    <a:lnTo>
                      <a:pt x="1356" y="26"/>
                    </a:lnTo>
                    <a:lnTo>
                      <a:pt x="1356" y="32"/>
                    </a:lnTo>
                    <a:lnTo>
                      <a:pt x="1356" y="38"/>
                    </a:lnTo>
                    <a:lnTo>
                      <a:pt x="1360" y="42"/>
                    </a:lnTo>
                    <a:lnTo>
                      <a:pt x="1366" y="46"/>
                    </a:lnTo>
                    <a:lnTo>
                      <a:pt x="1372" y="46"/>
                    </a:lnTo>
                    <a:lnTo>
                      <a:pt x="1378" y="44"/>
                    </a:lnTo>
                    <a:lnTo>
                      <a:pt x="1381" y="40"/>
                    </a:lnTo>
                    <a:lnTo>
                      <a:pt x="1385" y="38"/>
                    </a:lnTo>
                    <a:lnTo>
                      <a:pt x="1389" y="34"/>
                    </a:lnTo>
                    <a:lnTo>
                      <a:pt x="1393" y="28"/>
                    </a:lnTo>
                    <a:lnTo>
                      <a:pt x="1397" y="25"/>
                    </a:lnTo>
                    <a:lnTo>
                      <a:pt x="1401" y="21"/>
                    </a:lnTo>
                    <a:lnTo>
                      <a:pt x="1401" y="7"/>
                    </a:lnTo>
                    <a:lnTo>
                      <a:pt x="1408" y="7"/>
                    </a:lnTo>
                    <a:lnTo>
                      <a:pt x="1416" y="7"/>
                    </a:lnTo>
                    <a:lnTo>
                      <a:pt x="1425" y="7"/>
                    </a:lnTo>
                    <a:lnTo>
                      <a:pt x="1433" y="9"/>
                    </a:lnTo>
                    <a:lnTo>
                      <a:pt x="1443" y="11"/>
                    </a:lnTo>
                    <a:lnTo>
                      <a:pt x="1450" y="13"/>
                    </a:lnTo>
                    <a:lnTo>
                      <a:pt x="1458" y="15"/>
                    </a:lnTo>
                    <a:lnTo>
                      <a:pt x="1468" y="17"/>
                    </a:lnTo>
                    <a:lnTo>
                      <a:pt x="1460" y="21"/>
                    </a:lnTo>
                    <a:lnTo>
                      <a:pt x="1454" y="26"/>
                    </a:lnTo>
                    <a:lnTo>
                      <a:pt x="1449" y="30"/>
                    </a:lnTo>
                    <a:lnTo>
                      <a:pt x="1445" y="36"/>
                    </a:lnTo>
                    <a:lnTo>
                      <a:pt x="1441" y="44"/>
                    </a:lnTo>
                    <a:lnTo>
                      <a:pt x="1435" y="49"/>
                    </a:lnTo>
                    <a:lnTo>
                      <a:pt x="1431" y="55"/>
                    </a:lnTo>
                    <a:lnTo>
                      <a:pt x="1427" y="61"/>
                    </a:lnTo>
                    <a:lnTo>
                      <a:pt x="1431" y="103"/>
                    </a:lnTo>
                    <a:lnTo>
                      <a:pt x="1345" y="94"/>
                    </a:lnTo>
                    <a:lnTo>
                      <a:pt x="1345" y="88"/>
                    </a:lnTo>
                    <a:lnTo>
                      <a:pt x="1345" y="80"/>
                    </a:lnTo>
                    <a:lnTo>
                      <a:pt x="1347" y="74"/>
                    </a:lnTo>
                    <a:lnTo>
                      <a:pt x="1347" y="69"/>
                    </a:lnTo>
                    <a:lnTo>
                      <a:pt x="1347" y="63"/>
                    </a:lnTo>
                    <a:lnTo>
                      <a:pt x="1345" y="57"/>
                    </a:lnTo>
                    <a:lnTo>
                      <a:pt x="1341" y="51"/>
                    </a:lnTo>
                    <a:lnTo>
                      <a:pt x="1337" y="48"/>
                    </a:lnTo>
                    <a:lnTo>
                      <a:pt x="1330" y="48"/>
                    </a:lnTo>
                    <a:lnTo>
                      <a:pt x="1326" y="49"/>
                    </a:lnTo>
                    <a:lnTo>
                      <a:pt x="1322" y="51"/>
                    </a:lnTo>
                    <a:lnTo>
                      <a:pt x="1320" y="55"/>
                    </a:lnTo>
                    <a:lnTo>
                      <a:pt x="1318" y="59"/>
                    </a:lnTo>
                    <a:lnTo>
                      <a:pt x="1316" y="63"/>
                    </a:lnTo>
                    <a:lnTo>
                      <a:pt x="1314" y="69"/>
                    </a:lnTo>
                    <a:lnTo>
                      <a:pt x="1312" y="72"/>
                    </a:lnTo>
                    <a:lnTo>
                      <a:pt x="1314" y="76"/>
                    </a:lnTo>
                    <a:lnTo>
                      <a:pt x="1314" y="80"/>
                    </a:lnTo>
                    <a:lnTo>
                      <a:pt x="1312" y="82"/>
                    </a:lnTo>
                    <a:lnTo>
                      <a:pt x="1312" y="86"/>
                    </a:lnTo>
                    <a:lnTo>
                      <a:pt x="1310" y="90"/>
                    </a:lnTo>
                    <a:lnTo>
                      <a:pt x="1308" y="92"/>
                    </a:lnTo>
                    <a:lnTo>
                      <a:pt x="1305" y="94"/>
                    </a:lnTo>
                    <a:lnTo>
                      <a:pt x="1303" y="94"/>
                    </a:lnTo>
                    <a:lnTo>
                      <a:pt x="1295" y="94"/>
                    </a:lnTo>
                    <a:lnTo>
                      <a:pt x="1287" y="94"/>
                    </a:lnTo>
                    <a:lnTo>
                      <a:pt x="1282" y="90"/>
                    </a:lnTo>
                    <a:lnTo>
                      <a:pt x="1276" y="86"/>
                    </a:lnTo>
                    <a:lnTo>
                      <a:pt x="1272" y="80"/>
                    </a:lnTo>
                    <a:lnTo>
                      <a:pt x="1266" y="76"/>
                    </a:lnTo>
                    <a:lnTo>
                      <a:pt x="1262" y="71"/>
                    </a:lnTo>
                    <a:lnTo>
                      <a:pt x="1259" y="65"/>
                    </a:lnTo>
                    <a:lnTo>
                      <a:pt x="1257" y="57"/>
                    </a:lnTo>
                    <a:lnTo>
                      <a:pt x="1255" y="49"/>
                    </a:lnTo>
                    <a:lnTo>
                      <a:pt x="1253" y="40"/>
                    </a:lnTo>
                    <a:lnTo>
                      <a:pt x="1253" y="32"/>
                    </a:lnTo>
                    <a:lnTo>
                      <a:pt x="1255" y="23"/>
                    </a:lnTo>
                    <a:lnTo>
                      <a:pt x="1259" y="15"/>
                    </a:lnTo>
                    <a:lnTo>
                      <a:pt x="1262" y="9"/>
                    </a:lnTo>
                    <a:lnTo>
                      <a:pt x="1270" y="3"/>
                    </a:lnTo>
                    <a:close/>
                    <a:moveTo>
                      <a:pt x="977" y="86"/>
                    </a:moveTo>
                    <a:lnTo>
                      <a:pt x="977" y="90"/>
                    </a:lnTo>
                    <a:lnTo>
                      <a:pt x="978" y="94"/>
                    </a:lnTo>
                    <a:lnTo>
                      <a:pt x="980" y="96"/>
                    </a:lnTo>
                    <a:lnTo>
                      <a:pt x="984" y="97"/>
                    </a:lnTo>
                    <a:lnTo>
                      <a:pt x="986" y="99"/>
                    </a:lnTo>
                    <a:lnTo>
                      <a:pt x="990" y="101"/>
                    </a:lnTo>
                    <a:lnTo>
                      <a:pt x="994" y="101"/>
                    </a:lnTo>
                    <a:lnTo>
                      <a:pt x="996" y="103"/>
                    </a:lnTo>
                    <a:lnTo>
                      <a:pt x="1001" y="103"/>
                    </a:lnTo>
                    <a:lnTo>
                      <a:pt x="1005" y="101"/>
                    </a:lnTo>
                    <a:lnTo>
                      <a:pt x="1011" y="101"/>
                    </a:lnTo>
                    <a:lnTo>
                      <a:pt x="1015" y="99"/>
                    </a:lnTo>
                    <a:lnTo>
                      <a:pt x="1019" y="99"/>
                    </a:lnTo>
                    <a:lnTo>
                      <a:pt x="1023" y="96"/>
                    </a:lnTo>
                    <a:lnTo>
                      <a:pt x="1025" y="94"/>
                    </a:lnTo>
                    <a:lnTo>
                      <a:pt x="1028" y="88"/>
                    </a:lnTo>
                    <a:lnTo>
                      <a:pt x="1026" y="84"/>
                    </a:lnTo>
                    <a:lnTo>
                      <a:pt x="1026" y="82"/>
                    </a:lnTo>
                    <a:lnTo>
                      <a:pt x="1025" y="78"/>
                    </a:lnTo>
                    <a:lnTo>
                      <a:pt x="1025" y="74"/>
                    </a:lnTo>
                    <a:lnTo>
                      <a:pt x="1023" y="72"/>
                    </a:lnTo>
                    <a:lnTo>
                      <a:pt x="1021" y="69"/>
                    </a:lnTo>
                    <a:lnTo>
                      <a:pt x="1017" y="67"/>
                    </a:lnTo>
                    <a:lnTo>
                      <a:pt x="1015" y="63"/>
                    </a:lnTo>
                    <a:lnTo>
                      <a:pt x="1023" y="59"/>
                    </a:lnTo>
                    <a:lnTo>
                      <a:pt x="1028" y="53"/>
                    </a:lnTo>
                    <a:lnTo>
                      <a:pt x="1036" y="49"/>
                    </a:lnTo>
                    <a:lnTo>
                      <a:pt x="1044" y="48"/>
                    </a:lnTo>
                    <a:lnTo>
                      <a:pt x="1051" y="44"/>
                    </a:lnTo>
                    <a:lnTo>
                      <a:pt x="1059" y="40"/>
                    </a:lnTo>
                    <a:lnTo>
                      <a:pt x="1069" y="38"/>
                    </a:lnTo>
                    <a:lnTo>
                      <a:pt x="1076" y="36"/>
                    </a:lnTo>
                    <a:lnTo>
                      <a:pt x="1072" y="42"/>
                    </a:lnTo>
                    <a:lnTo>
                      <a:pt x="1069" y="48"/>
                    </a:lnTo>
                    <a:lnTo>
                      <a:pt x="1067" y="55"/>
                    </a:lnTo>
                    <a:lnTo>
                      <a:pt x="1067" y="63"/>
                    </a:lnTo>
                    <a:lnTo>
                      <a:pt x="1067" y="71"/>
                    </a:lnTo>
                    <a:lnTo>
                      <a:pt x="1069" y="76"/>
                    </a:lnTo>
                    <a:lnTo>
                      <a:pt x="1071" y="84"/>
                    </a:lnTo>
                    <a:lnTo>
                      <a:pt x="1072" y="90"/>
                    </a:lnTo>
                    <a:lnTo>
                      <a:pt x="1076" y="96"/>
                    </a:lnTo>
                    <a:lnTo>
                      <a:pt x="1080" y="101"/>
                    </a:lnTo>
                    <a:lnTo>
                      <a:pt x="1084" y="107"/>
                    </a:lnTo>
                    <a:lnTo>
                      <a:pt x="1088" y="113"/>
                    </a:lnTo>
                    <a:lnTo>
                      <a:pt x="1092" y="119"/>
                    </a:lnTo>
                    <a:lnTo>
                      <a:pt x="1096" y="124"/>
                    </a:lnTo>
                    <a:lnTo>
                      <a:pt x="1101" y="128"/>
                    </a:lnTo>
                    <a:lnTo>
                      <a:pt x="1107" y="132"/>
                    </a:lnTo>
                    <a:lnTo>
                      <a:pt x="1099" y="134"/>
                    </a:lnTo>
                    <a:lnTo>
                      <a:pt x="1094" y="138"/>
                    </a:lnTo>
                    <a:lnTo>
                      <a:pt x="1086" y="142"/>
                    </a:lnTo>
                    <a:lnTo>
                      <a:pt x="1078" y="145"/>
                    </a:lnTo>
                    <a:lnTo>
                      <a:pt x="1071" y="147"/>
                    </a:lnTo>
                    <a:lnTo>
                      <a:pt x="1063" y="149"/>
                    </a:lnTo>
                    <a:lnTo>
                      <a:pt x="1055" y="151"/>
                    </a:lnTo>
                    <a:lnTo>
                      <a:pt x="1048" y="149"/>
                    </a:lnTo>
                    <a:lnTo>
                      <a:pt x="1044" y="145"/>
                    </a:lnTo>
                    <a:lnTo>
                      <a:pt x="1040" y="140"/>
                    </a:lnTo>
                    <a:lnTo>
                      <a:pt x="1034" y="134"/>
                    </a:lnTo>
                    <a:lnTo>
                      <a:pt x="1028" y="130"/>
                    </a:lnTo>
                    <a:lnTo>
                      <a:pt x="1023" y="126"/>
                    </a:lnTo>
                    <a:lnTo>
                      <a:pt x="1017" y="124"/>
                    </a:lnTo>
                    <a:lnTo>
                      <a:pt x="1011" y="126"/>
                    </a:lnTo>
                    <a:lnTo>
                      <a:pt x="1005" y="132"/>
                    </a:lnTo>
                    <a:lnTo>
                      <a:pt x="1003" y="136"/>
                    </a:lnTo>
                    <a:lnTo>
                      <a:pt x="1001" y="140"/>
                    </a:lnTo>
                    <a:lnTo>
                      <a:pt x="1000" y="142"/>
                    </a:lnTo>
                    <a:lnTo>
                      <a:pt x="998" y="145"/>
                    </a:lnTo>
                    <a:lnTo>
                      <a:pt x="998" y="149"/>
                    </a:lnTo>
                    <a:lnTo>
                      <a:pt x="998" y="153"/>
                    </a:lnTo>
                    <a:lnTo>
                      <a:pt x="1000" y="157"/>
                    </a:lnTo>
                    <a:lnTo>
                      <a:pt x="1001" y="161"/>
                    </a:lnTo>
                    <a:lnTo>
                      <a:pt x="1015" y="170"/>
                    </a:lnTo>
                    <a:lnTo>
                      <a:pt x="1011" y="174"/>
                    </a:lnTo>
                    <a:lnTo>
                      <a:pt x="1005" y="180"/>
                    </a:lnTo>
                    <a:lnTo>
                      <a:pt x="998" y="186"/>
                    </a:lnTo>
                    <a:lnTo>
                      <a:pt x="992" y="192"/>
                    </a:lnTo>
                    <a:lnTo>
                      <a:pt x="984" y="195"/>
                    </a:lnTo>
                    <a:lnTo>
                      <a:pt x="977" y="197"/>
                    </a:lnTo>
                    <a:lnTo>
                      <a:pt x="969" y="197"/>
                    </a:lnTo>
                    <a:lnTo>
                      <a:pt x="961" y="192"/>
                    </a:lnTo>
                    <a:lnTo>
                      <a:pt x="954" y="188"/>
                    </a:lnTo>
                    <a:lnTo>
                      <a:pt x="946" y="180"/>
                    </a:lnTo>
                    <a:lnTo>
                      <a:pt x="940" y="174"/>
                    </a:lnTo>
                    <a:lnTo>
                      <a:pt x="934" y="167"/>
                    </a:lnTo>
                    <a:lnTo>
                      <a:pt x="931" y="159"/>
                    </a:lnTo>
                    <a:lnTo>
                      <a:pt x="927" y="149"/>
                    </a:lnTo>
                    <a:lnTo>
                      <a:pt x="925" y="142"/>
                    </a:lnTo>
                    <a:lnTo>
                      <a:pt x="923" y="132"/>
                    </a:lnTo>
                    <a:lnTo>
                      <a:pt x="929" y="126"/>
                    </a:lnTo>
                    <a:lnTo>
                      <a:pt x="934" y="119"/>
                    </a:lnTo>
                    <a:lnTo>
                      <a:pt x="940" y="113"/>
                    </a:lnTo>
                    <a:lnTo>
                      <a:pt x="948" y="107"/>
                    </a:lnTo>
                    <a:lnTo>
                      <a:pt x="955" y="101"/>
                    </a:lnTo>
                    <a:lnTo>
                      <a:pt x="963" y="97"/>
                    </a:lnTo>
                    <a:lnTo>
                      <a:pt x="969" y="92"/>
                    </a:lnTo>
                    <a:lnTo>
                      <a:pt x="977" y="86"/>
                    </a:lnTo>
                    <a:close/>
                    <a:moveTo>
                      <a:pt x="766" y="433"/>
                    </a:moveTo>
                    <a:lnTo>
                      <a:pt x="769" y="433"/>
                    </a:lnTo>
                    <a:lnTo>
                      <a:pt x="775" y="435"/>
                    </a:lnTo>
                    <a:lnTo>
                      <a:pt x="781" y="435"/>
                    </a:lnTo>
                    <a:lnTo>
                      <a:pt x="785" y="437"/>
                    </a:lnTo>
                    <a:lnTo>
                      <a:pt x="790" y="437"/>
                    </a:lnTo>
                    <a:lnTo>
                      <a:pt x="796" y="435"/>
                    </a:lnTo>
                    <a:lnTo>
                      <a:pt x="800" y="435"/>
                    </a:lnTo>
                    <a:lnTo>
                      <a:pt x="806" y="431"/>
                    </a:lnTo>
                    <a:lnTo>
                      <a:pt x="808" y="430"/>
                    </a:lnTo>
                    <a:lnTo>
                      <a:pt x="810" y="428"/>
                    </a:lnTo>
                    <a:lnTo>
                      <a:pt x="810" y="426"/>
                    </a:lnTo>
                    <a:lnTo>
                      <a:pt x="810" y="422"/>
                    </a:lnTo>
                    <a:lnTo>
                      <a:pt x="808" y="420"/>
                    </a:lnTo>
                    <a:lnTo>
                      <a:pt x="808" y="418"/>
                    </a:lnTo>
                    <a:lnTo>
                      <a:pt x="806" y="414"/>
                    </a:lnTo>
                    <a:lnTo>
                      <a:pt x="806" y="412"/>
                    </a:lnTo>
                    <a:lnTo>
                      <a:pt x="798" y="408"/>
                    </a:lnTo>
                    <a:lnTo>
                      <a:pt x="790" y="405"/>
                    </a:lnTo>
                    <a:lnTo>
                      <a:pt x="787" y="399"/>
                    </a:lnTo>
                    <a:lnTo>
                      <a:pt x="785" y="395"/>
                    </a:lnTo>
                    <a:lnTo>
                      <a:pt x="785" y="389"/>
                    </a:lnTo>
                    <a:lnTo>
                      <a:pt x="785" y="383"/>
                    </a:lnTo>
                    <a:lnTo>
                      <a:pt x="787" y="378"/>
                    </a:lnTo>
                    <a:lnTo>
                      <a:pt x="789" y="372"/>
                    </a:lnTo>
                    <a:lnTo>
                      <a:pt x="796" y="360"/>
                    </a:lnTo>
                    <a:lnTo>
                      <a:pt x="804" y="349"/>
                    </a:lnTo>
                    <a:lnTo>
                      <a:pt x="810" y="337"/>
                    </a:lnTo>
                    <a:lnTo>
                      <a:pt x="813" y="326"/>
                    </a:lnTo>
                    <a:lnTo>
                      <a:pt x="815" y="324"/>
                    </a:lnTo>
                    <a:lnTo>
                      <a:pt x="819" y="332"/>
                    </a:lnTo>
                    <a:lnTo>
                      <a:pt x="823" y="337"/>
                    </a:lnTo>
                    <a:lnTo>
                      <a:pt x="827" y="345"/>
                    </a:lnTo>
                    <a:lnTo>
                      <a:pt x="833" y="351"/>
                    </a:lnTo>
                    <a:lnTo>
                      <a:pt x="840" y="355"/>
                    </a:lnTo>
                    <a:lnTo>
                      <a:pt x="846" y="360"/>
                    </a:lnTo>
                    <a:lnTo>
                      <a:pt x="854" y="364"/>
                    </a:lnTo>
                    <a:lnTo>
                      <a:pt x="861" y="366"/>
                    </a:lnTo>
                    <a:lnTo>
                      <a:pt x="861" y="368"/>
                    </a:lnTo>
                    <a:lnTo>
                      <a:pt x="863" y="370"/>
                    </a:lnTo>
                    <a:lnTo>
                      <a:pt x="863" y="372"/>
                    </a:lnTo>
                    <a:lnTo>
                      <a:pt x="861" y="376"/>
                    </a:lnTo>
                    <a:lnTo>
                      <a:pt x="861" y="378"/>
                    </a:lnTo>
                    <a:lnTo>
                      <a:pt x="860" y="380"/>
                    </a:lnTo>
                    <a:lnTo>
                      <a:pt x="858" y="382"/>
                    </a:lnTo>
                    <a:lnTo>
                      <a:pt x="858" y="383"/>
                    </a:lnTo>
                    <a:lnTo>
                      <a:pt x="852" y="382"/>
                    </a:lnTo>
                    <a:lnTo>
                      <a:pt x="848" y="380"/>
                    </a:lnTo>
                    <a:lnTo>
                      <a:pt x="844" y="380"/>
                    </a:lnTo>
                    <a:lnTo>
                      <a:pt x="838" y="380"/>
                    </a:lnTo>
                    <a:lnTo>
                      <a:pt x="835" y="382"/>
                    </a:lnTo>
                    <a:lnTo>
                      <a:pt x="829" y="383"/>
                    </a:lnTo>
                    <a:lnTo>
                      <a:pt x="825" y="383"/>
                    </a:lnTo>
                    <a:lnTo>
                      <a:pt x="821" y="385"/>
                    </a:lnTo>
                    <a:lnTo>
                      <a:pt x="817" y="387"/>
                    </a:lnTo>
                    <a:lnTo>
                      <a:pt x="815" y="389"/>
                    </a:lnTo>
                    <a:lnTo>
                      <a:pt x="815" y="391"/>
                    </a:lnTo>
                    <a:lnTo>
                      <a:pt x="813" y="393"/>
                    </a:lnTo>
                    <a:lnTo>
                      <a:pt x="813" y="397"/>
                    </a:lnTo>
                    <a:lnTo>
                      <a:pt x="813" y="399"/>
                    </a:lnTo>
                    <a:lnTo>
                      <a:pt x="813" y="403"/>
                    </a:lnTo>
                    <a:lnTo>
                      <a:pt x="815" y="405"/>
                    </a:lnTo>
                    <a:lnTo>
                      <a:pt x="817" y="407"/>
                    </a:lnTo>
                    <a:lnTo>
                      <a:pt x="821" y="408"/>
                    </a:lnTo>
                    <a:lnTo>
                      <a:pt x="825" y="412"/>
                    </a:lnTo>
                    <a:lnTo>
                      <a:pt x="827" y="414"/>
                    </a:lnTo>
                    <a:lnTo>
                      <a:pt x="831" y="416"/>
                    </a:lnTo>
                    <a:lnTo>
                      <a:pt x="835" y="416"/>
                    </a:lnTo>
                    <a:lnTo>
                      <a:pt x="838" y="418"/>
                    </a:lnTo>
                    <a:lnTo>
                      <a:pt x="842" y="418"/>
                    </a:lnTo>
                    <a:lnTo>
                      <a:pt x="838" y="433"/>
                    </a:lnTo>
                    <a:lnTo>
                      <a:pt x="835" y="449"/>
                    </a:lnTo>
                    <a:lnTo>
                      <a:pt x="829" y="464"/>
                    </a:lnTo>
                    <a:lnTo>
                      <a:pt x="823" y="479"/>
                    </a:lnTo>
                    <a:lnTo>
                      <a:pt x="817" y="495"/>
                    </a:lnTo>
                    <a:lnTo>
                      <a:pt x="810" y="508"/>
                    </a:lnTo>
                    <a:lnTo>
                      <a:pt x="804" y="524"/>
                    </a:lnTo>
                    <a:lnTo>
                      <a:pt x="798" y="539"/>
                    </a:lnTo>
                    <a:lnTo>
                      <a:pt x="789" y="537"/>
                    </a:lnTo>
                    <a:lnTo>
                      <a:pt x="779" y="533"/>
                    </a:lnTo>
                    <a:lnTo>
                      <a:pt x="771" y="529"/>
                    </a:lnTo>
                    <a:lnTo>
                      <a:pt x="764" y="522"/>
                    </a:lnTo>
                    <a:lnTo>
                      <a:pt x="758" y="514"/>
                    </a:lnTo>
                    <a:lnTo>
                      <a:pt x="752" y="506"/>
                    </a:lnTo>
                    <a:lnTo>
                      <a:pt x="746" y="499"/>
                    </a:lnTo>
                    <a:lnTo>
                      <a:pt x="741" y="489"/>
                    </a:lnTo>
                    <a:lnTo>
                      <a:pt x="766" y="433"/>
                    </a:lnTo>
                    <a:close/>
                    <a:moveTo>
                      <a:pt x="522" y="813"/>
                    </a:moveTo>
                    <a:lnTo>
                      <a:pt x="537" y="798"/>
                    </a:lnTo>
                    <a:lnTo>
                      <a:pt x="551" y="783"/>
                    </a:lnTo>
                    <a:lnTo>
                      <a:pt x="566" y="767"/>
                    </a:lnTo>
                    <a:lnTo>
                      <a:pt x="579" y="754"/>
                    </a:lnTo>
                    <a:lnTo>
                      <a:pt x="595" y="737"/>
                    </a:lnTo>
                    <a:lnTo>
                      <a:pt x="606" y="721"/>
                    </a:lnTo>
                    <a:lnTo>
                      <a:pt x="620" y="704"/>
                    </a:lnTo>
                    <a:lnTo>
                      <a:pt x="629" y="689"/>
                    </a:lnTo>
                    <a:lnTo>
                      <a:pt x="633" y="696"/>
                    </a:lnTo>
                    <a:lnTo>
                      <a:pt x="639" y="706"/>
                    </a:lnTo>
                    <a:lnTo>
                      <a:pt x="645" y="714"/>
                    </a:lnTo>
                    <a:lnTo>
                      <a:pt x="652" y="721"/>
                    </a:lnTo>
                    <a:lnTo>
                      <a:pt x="660" y="727"/>
                    </a:lnTo>
                    <a:lnTo>
                      <a:pt x="668" y="733"/>
                    </a:lnTo>
                    <a:lnTo>
                      <a:pt x="677" y="737"/>
                    </a:lnTo>
                    <a:lnTo>
                      <a:pt x="687" y="741"/>
                    </a:lnTo>
                    <a:lnTo>
                      <a:pt x="681" y="750"/>
                    </a:lnTo>
                    <a:lnTo>
                      <a:pt x="673" y="762"/>
                    </a:lnTo>
                    <a:lnTo>
                      <a:pt x="668" y="771"/>
                    </a:lnTo>
                    <a:lnTo>
                      <a:pt x="660" y="779"/>
                    </a:lnTo>
                    <a:lnTo>
                      <a:pt x="652" y="788"/>
                    </a:lnTo>
                    <a:lnTo>
                      <a:pt x="643" y="798"/>
                    </a:lnTo>
                    <a:lnTo>
                      <a:pt x="635" y="808"/>
                    </a:lnTo>
                    <a:lnTo>
                      <a:pt x="627" y="817"/>
                    </a:lnTo>
                    <a:lnTo>
                      <a:pt x="625" y="812"/>
                    </a:lnTo>
                    <a:lnTo>
                      <a:pt x="622" y="808"/>
                    </a:lnTo>
                    <a:lnTo>
                      <a:pt x="616" y="806"/>
                    </a:lnTo>
                    <a:lnTo>
                      <a:pt x="612" y="802"/>
                    </a:lnTo>
                    <a:lnTo>
                      <a:pt x="608" y="798"/>
                    </a:lnTo>
                    <a:lnTo>
                      <a:pt x="604" y="794"/>
                    </a:lnTo>
                    <a:lnTo>
                      <a:pt x="602" y="790"/>
                    </a:lnTo>
                    <a:lnTo>
                      <a:pt x="602" y="785"/>
                    </a:lnTo>
                    <a:lnTo>
                      <a:pt x="599" y="781"/>
                    </a:lnTo>
                    <a:lnTo>
                      <a:pt x="595" y="779"/>
                    </a:lnTo>
                    <a:lnTo>
                      <a:pt x="591" y="779"/>
                    </a:lnTo>
                    <a:lnTo>
                      <a:pt x="587" y="779"/>
                    </a:lnTo>
                    <a:lnTo>
                      <a:pt x="581" y="779"/>
                    </a:lnTo>
                    <a:lnTo>
                      <a:pt x="577" y="779"/>
                    </a:lnTo>
                    <a:lnTo>
                      <a:pt x="574" y="781"/>
                    </a:lnTo>
                    <a:lnTo>
                      <a:pt x="570" y="783"/>
                    </a:lnTo>
                    <a:lnTo>
                      <a:pt x="566" y="787"/>
                    </a:lnTo>
                    <a:lnTo>
                      <a:pt x="562" y="790"/>
                    </a:lnTo>
                    <a:lnTo>
                      <a:pt x="558" y="792"/>
                    </a:lnTo>
                    <a:lnTo>
                      <a:pt x="554" y="796"/>
                    </a:lnTo>
                    <a:lnTo>
                      <a:pt x="553" y="802"/>
                    </a:lnTo>
                    <a:lnTo>
                      <a:pt x="553" y="806"/>
                    </a:lnTo>
                    <a:lnTo>
                      <a:pt x="553" y="810"/>
                    </a:lnTo>
                    <a:lnTo>
                      <a:pt x="556" y="815"/>
                    </a:lnTo>
                    <a:lnTo>
                      <a:pt x="562" y="821"/>
                    </a:lnTo>
                    <a:lnTo>
                      <a:pt x="568" y="827"/>
                    </a:lnTo>
                    <a:lnTo>
                      <a:pt x="574" y="831"/>
                    </a:lnTo>
                    <a:lnTo>
                      <a:pt x="579" y="835"/>
                    </a:lnTo>
                    <a:lnTo>
                      <a:pt x="585" y="838"/>
                    </a:lnTo>
                    <a:lnTo>
                      <a:pt x="593" y="840"/>
                    </a:lnTo>
                    <a:lnTo>
                      <a:pt x="601" y="842"/>
                    </a:lnTo>
                    <a:lnTo>
                      <a:pt x="608" y="842"/>
                    </a:lnTo>
                    <a:lnTo>
                      <a:pt x="570" y="890"/>
                    </a:lnTo>
                    <a:lnTo>
                      <a:pt x="558" y="884"/>
                    </a:lnTo>
                    <a:lnTo>
                      <a:pt x="547" y="879"/>
                    </a:lnTo>
                    <a:lnTo>
                      <a:pt x="537" y="871"/>
                    </a:lnTo>
                    <a:lnTo>
                      <a:pt x="528" y="861"/>
                    </a:lnTo>
                    <a:lnTo>
                      <a:pt x="522" y="850"/>
                    </a:lnTo>
                    <a:lnTo>
                      <a:pt x="518" y="838"/>
                    </a:lnTo>
                    <a:lnTo>
                      <a:pt x="516" y="833"/>
                    </a:lnTo>
                    <a:lnTo>
                      <a:pt x="518" y="825"/>
                    </a:lnTo>
                    <a:lnTo>
                      <a:pt x="520" y="819"/>
                    </a:lnTo>
                    <a:lnTo>
                      <a:pt x="522" y="813"/>
                    </a:lnTo>
                    <a:close/>
                    <a:moveTo>
                      <a:pt x="1314" y="1111"/>
                    </a:moveTo>
                    <a:lnTo>
                      <a:pt x="1318" y="1113"/>
                    </a:lnTo>
                    <a:lnTo>
                      <a:pt x="1322" y="1113"/>
                    </a:lnTo>
                    <a:lnTo>
                      <a:pt x="1326" y="1113"/>
                    </a:lnTo>
                    <a:lnTo>
                      <a:pt x="1330" y="1115"/>
                    </a:lnTo>
                    <a:lnTo>
                      <a:pt x="1333" y="1117"/>
                    </a:lnTo>
                    <a:lnTo>
                      <a:pt x="1337" y="1119"/>
                    </a:lnTo>
                    <a:lnTo>
                      <a:pt x="1339" y="1123"/>
                    </a:lnTo>
                    <a:lnTo>
                      <a:pt x="1341" y="1126"/>
                    </a:lnTo>
                    <a:lnTo>
                      <a:pt x="1337" y="1134"/>
                    </a:lnTo>
                    <a:lnTo>
                      <a:pt x="1330" y="1138"/>
                    </a:lnTo>
                    <a:lnTo>
                      <a:pt x="1324" y="1138"/>
                    </a:lnTo>
                    <a:lnTo>
                      <a:pt x="1314" y="1140"/>
                    </a:lnTo>
                    <a:lnTo>
                      <a:pt x="1307" y="1138"/>
                    </a:lnTo>
                    <a:lnTo>
                      <a:pt x="1297" y="1138"/>
                    </a:lnTo>
                    <a:lnTo>
                      <a:pt x="1287" y="1138"/>
                    </a:lnTo>
                    <a:lnTo>
                      <a:pt x="1280" y="1140"/>
                    </a:lnTo>
                    <a:lnTo>
                      <a:pt x="1276" y="1140"/>
                    </a:lnTo>
                    <a:lnTo>
                      <a:pt x="1280" y="1136"/>
                    </a:lnTo>
                    <a:lnTo>
                      <a:pt x="1285" y="1130"/>
                    </a:lnTo>
                    <a:lnTo>
                      <a:pt x="1289" y="1126"/>
                    </a:lnTo>
                    <a:lnTo>
                      <a:pt x="1293" y="1123"/>
                    </a:lnTo>
                    <a:lnTo>
                      <a:pt x="1297" y="1119"/>
                    </a:lnTo>
                    <a:lnTo>
                      <a:pt x="1303" y="1117"/>
                    </a:lnTo>
                    <a:lnTo>
                      <a:pt x="1308" y="1113"/>
                    </a:lnTo>
                    <a:lnTo>
                      <a:pt x="1314" y="1111"/>
                    </a:lnTo>
                    <a:close/>
                    <a:moveTo>
                      <a:pt x="1410" y="1128"/>
                    </a:moveTo>
                    <a:lnTo>
                      <a:pt x="1422" y="1132"/>
                    </a:lnTo>
                    <a:lnTo>
                      <a:pt x="1431" y="1136"/>
                    </a:lnTo>
                    <a:lnTo>
                      <a:pt x="1441" y="1140"/>
                    </a:lnTo>
                    <a:lnTo>
                      <a:pt x="1450" y="1146"/>
                    </a:lnTo>
                    <a:lnTo>
                      <a:pt x="1458" y="1153"/>
                    </a:lnTo>
                    <a:lnTo>
                      <a:pt x="1466" y="1161"/>
                    </a:lnTo>
                    <a:lnTo>
                      <a:pt x="1473" y="1170"/>
                    </a:lnTo>
                    <a:lnTo>
                      <a:pt x="1481" y="1180"/>
                    </a:lnTo>
                    <a:lnTo>
                      <a:pt x="1475" y="1195"/>
                    </a:lnTo>
                    <a:lnTo>
                      <a:pt x="1468" y="1188"/>
                    </a:lnTo>
                    <a:lnTo>
                      <a:pt x="1460" y="1180"/>
                    </a:lnTo>
                    <a:lnTo>
                      <a:pt x="1450" y="1174"/>
                    </a:lnTo>
                    <a:lnTo>
                      <a:pt x="1443" y="1167"/>
                    </a:lnTo>
                    <a:lnTo>
                      <a:pt x="1433" y="1163"/>
                    </a:lnTo>
                    <a:lnTo>
                      <a:pt x="1422" y="1159"/>
                    </a:lnTo>
                    <a:lnTo>
                      <a:pt x="1412" y="1155"/>
                    </a:lnTo>
                    <a:lnTo>
                      <a:pt x="1401" y="1153"/>
                    </a:lnTo>
                    <a:lnTo>
                      <a:pt x="1397" y="1151"/>
                    </a:lnTo>
                    <a:lnTo>
                      <a:pt x="1393" y="1147"/>
                    </a:lnTo>
                    <a:lnTo>
                      <a:pt x="1395" y="1144"/>
                    </a:lnTo>
                    <a:lnTo>
                      <a:pt x="1397" y="1140"/>
                    </a:lnTo>
                    <a:lnTo>
                      <a:pt x="1399" y="1136"/>
                    </a:lnTo>
                    <a:lnTo>
                      <a:pt x="1402" y="1134"/>
                    </a:lnTo>
                    <a:lnTo>
                      <a:pt x="1408" y="1130"/>
                    </a:lnTo>
                    <a:lnTo>
                      <a:pt x="1410" y="1128"/>
                    </a:lnTo>
                    <a:close/>
                    <a:moveTo>
                      <a:pt x="403" y="927"/>
                    </a:moveTo>
                    <a:lnTo>
                      <a:pt x="405" y="931"/>
                    </a:lnTo>
                    <a:lnTo>
                      <a:pt x="407" y="932"/>
                    </a:lnTo>
                    <a:lnTo>
                      <a:pt x="409" y="936"/>
                    </a:lnTo>
                    <a:lnTo>
                      <a:pt x="409" y="940"/>
                    </a:lnTo>
                    <a:lnTo>
                      <a:pt x="407" y="944"/>
                    </a:lnTo>
                    <a:lnTo>
                      <a:pt x="407" y="948"/>
                    </a:lnTo>
                    <a:lnTo>
                      <a:pt x="407" y="952"/>
                    </a:lnTo>
                    <a:lnTo>
                      <a:pt x="407" y="954"/>
                    </a:lnTo>
                    <a:lnTo>
                      <a:pt x="403" y="954"/>
                    </a:lnTo>
                    <a:lnTo>
                      <a:pt x="401" y="954"/>
                    </a:lnTo>
                    <a:lnTo>
                      <a:pt x="399" y="952"/>
                    </a:lnTo>
                    <a:lnTo>
                      <a:pt x="397" y="950"/>
                    </a:lnTo>
                    <a:lnTo>
                      <a:pt x="395" y="950"/>
                    </a:lnTo>
                    <a:lnTo>
                      <a:pt x="393" y="948"/>
                    </a:lnTo>
                    <a:lnTo>
                      <a:pt x="391" y="944"/>
                    </a:lnTo>
                    <a:lnTo>
                      <a:pt x="391" y="942"/>
                    </a:lnTo>
                    <a:lnTo>
                      <a:pt x="391" y="940"/>
                    </a:lnTo>
                    <a:lnTo>
                      <a:pt x="391" y="938"/>
                    </a:lnTo>
                    <a:lnTo>
                      <a:pt x="393" y="936"/>
                    </a:lnTo>
                    <a:lnTo>
                      <a:pt x="395" y="934"/>
                    </a:lnTo>
                    <a:lnTo>
                      <a:pt x="397" y="932"/>
                    </a:lnTo>
                    <a:lnTo>
                      <a:pt x="399" y="931"/>
                    </a:lnTo>
                    <a:lnTo>
                      <a:pt x="401" y="929"/>
                    </a:lnTo>
                    <a:lnTo>
                      <a:pt x="403" y="927"/>
                    </a:lnTo>
                    <a:close/>
                    <a:moveTo>
                      <a:pt x="681" y="600"/>
                    </a:moveTo>
                    <a:lnTo>
                      <a:pt x="685" y="602"/>
                    </a:lnTo>
                    <a:lnTo>
                      <a:pt x="687" y="604"/>
                    </a:lnTo>
                    <a:lnTo>
                      <a:pt x="691" y="606"/>
                    </a:lnTo>
                    <a:lnTo>
                      <a:pt x="693" y="608"/>
                    </a:lnTo>
                    <a:lnTo>
                      <a:pt x="696" y="610"/>
                    </a:lnTo>
                    <a:lnTo>
                      <a:pt x="698" y="614"/>
                    </a:lnTo>
                    <a:lnTo>
                      <a:pt x="700" y="616"/>
                    </a:lnTo>
                    <a:lnTo>
                      <a:pt x="700" y="620"/>
                    </a:lnTo>
                    <a:lnTo>
                      <a:pt x="696" y="620"/>
                    </a:lnTo>
                    <a:lnTo>
                      <a:pt x="693" y="620"/>
                    </a:lnTo>
                    <a:lnTo>
                      <a:pt x="689" y="620"/>
                    </a:lnTo>
                    <a:lnTo>
                      <a:pt x="687" y="618"/>
                    </a:lnTo>
                    <a:lnTo>
                      <a:pt x="683" y="618"/>
                    </a:lnTo>
                    <a:lnTo>
                      <a:pt x="679" y="616"/>
                    </a:lnTo>
                    <a:lnTo>
                      <a:pt x="677" y="614"/>
                    </a:lnTo>
                    <a:lnTo>
                      <a:pt x="673" y="612"/>
                    </a:lnTo>
                    <a:lnTo>
                      <a:pt x="681" y="600"/>
                    </a:lnTo>
                    <a:close/>
                    <a:moveTo>
                      <a:pt x="737" y="595"/>
                    </a:moveTo>
                    <a:lnTo>
                      <a:pt x="742" y="593"/>
                    </a:lnTo>
                    <a:lnTo>
                      <a:pt x="746" y="593"/>
                    </a:lnTo>
                    <a:lnTo>
                      <a:pt x="752" y="593"/>
                    </a:lnTo>
                    <a:lnTo>
                      <a:pt x="756" y="593"/>
                    </a:lnTo>
                    <a:lnTo>
                      <a:pt x="760" y="595"/>
                    </a:lnTo>
                    <a:lnTo>
                      <a:pt x="766" y="595"/>
                    </a:lnTo>
                    <a:lnTo>
                      <a:pt x="769" y="597"/>
                    </a:lnTo>
                    <a:lnTo>
                      <a:pt x="773" y="597"/>
                    </a:lnTo>
                    <a:lnTo>
                      <a:pt x="767" y="614"/>
                    </a:lnTo>
                    <a:lnTo>
                      <a:pt x="764" y="614"/>
                    </a:lnTo>
                    <a:lnTo>
                      <a:pt x="758" y="614"/>
                    </a:lnTo>
                    <a:lnTo>
                      <a:pt x="754" y="612"/>
                    </a:lnTo>
                    <a:lnTo>
                      <a:pt x="748" y="608"/>
                    </a:lnTo>
                    <a:lnTo>
                      <a:pt x="744" y="606"/>
                    </a:lnTo>
                    <a:lnTo>
                      <a:pt x="742" y="602"/>
                    </a:lnTo>
                    <a:lnTo>
                      <a:pt x="739" y="598"/>
                    </a:lnTo>
                    <a:lnTo>
                      <a:pt x="737" y="595"/>
                    </a:lnTo>
                    <a:close/>
                    <a:moveTo>
                      <a:pt x="892" y="243"/>
                    </a:moveTo>
                    <a:lnTo>
                      <a:pt x="892" y="245"/>
                    </a:lnTo>
                    <a:lnTo>
                      <a:pt x="894" y="247"/>
                    </a:lnTo>
                    <a:lnTo>
                      <a:pt x="896" y="249"/>
                    </a:lnTo>
                    <a:lnTo>
                      <a:pt x="896" y="251"/>
                    </a:lnTo>
                    <a:lnTo>
                      <a:pt x="898" y="251"/>
                    </a:lnTo>
                    <a:lnTo>
                      <a:pt x="898" y="253"/>
                    </a:lnTo>
                    <a:lnTo>
                      <a:pt x="900" y="255"/>
                    </a:lnTo>
                    <a:lnTo>
                      <a:pt x="900" y="257"/>
                    </a:lnTo>
                    <a:lnTo>
                      <a:pt x="898" y="259"/>
                    </a:lnTo>
                    <a:lnTo>
                      <a:pt x="898" y="259"/>
                    </a:lnTo>
                    <a:lnTo>
                      <a:pt x="896" y="261"/>
                    </a:lnTo>
                    <a:lnTo>
                      <a:pt x="896" y="261"/>
                    </a:lnTo>
                    <a:lnTo>
                      <a:pt x="894" y="261"/>
                    </a:lnTo>
                    <a:lnTo>
                      <a:pt x="892" y="261"/>
                    </a:lnTo>
                    <a:lnTo>
                      <a:pt x="892" y="261"/>
                    </a:lnTo>
                    <a:lnTo>
                      <a:pt x="890" y="261"/>
                    </a:lnTo>
                    <a:lnTo>
                      <a:pt x="886" y="257"/>
                    </a:lnTo>
                    <a:lnTo>
                      <a:pt x="884" y="253"/>
                    </a:lnTo>
                    <a:lnTo>
                      <a:pt x="881" y="249"/>
                    </a:lnTo>
                    <a:lnTo>
                      <a:pt x="877" y="247"/>
                    </a:lnTo>
                    <a:lnTo>
                      <a:pt x="875" y="243"/>
                    </a:lnTo>
                    <a:lnTo>
                      <a:pt x="871" y="239"/>
                    </a:lnTo>
                    <a:lnTo>
                      <a:pt x="867" y="236"/>
                    </a:lnTo>
                    <a:lnTo>
                      <a:pt x="863" y="234"/>
                    </a:lnTo>
                    <a:lnTo>
                      <a:pt x="867" y="232"/>
                    </a:lnTo>
                    <a:lnTo>
                      <a:pt x="871" y="232"/>
                    </a:lnTo>
                    <a:lnTo>
                      <a:pt x="875" y="234"/>
                    </a:lnTo>
                    <a:lnTo>
                      <a:pt x="879" y="236"/>
                    </a:lnTo>
                    <a:lnTo>
                      <a:pt x="883" y="238"/>
                    </a:lnTo>
                    <a:lnTo>
                      <a:pt x="886" y="239"/>
                    </a:lnTo>
                    <a:lnTo>
                      <a:pt x="888" y="241"/>
                    </a:lnTo>
                    <a:lnTo>
                      <a:pt x="892" y="243"/>
                    </a:lnTo>
                    <a:close/>
                    <a:moveTo>
                      <a:pt x="1184" y="32"/>
                    </a:moveTo>
                    <a:lnTo>
                      <a:pt x="1188" y="34"/>
                    </a:lnTo>
                    <a:lnTo>
                      <a:pt x="1190" y="38"/>
                    </a:lnTo>
                    <a:lnTo>
                      <a:pt x="1191" y="40"/>
                    </a:lnTo>
                    <a:lnTo>
                      <a:pt x="1191" y="44"/>
                    </a:lnTo>
                    <a:lnTo>
                      <a:pt x="1191" y="48"/>
                    </a:lnTo>
                    <a:lnTo>
                      <a:pt x="1190" y="51"/>
                    </a:lnTo>
                    <a:lnTo>
                      <a:pt x="1190" y="55"/>
                    </a:lnTo>
                    <a:lnTo>
                      <a:pt x="1188" y="59"/>
                    </a:lnTo>
                    <a:lnTo>
                      <a:pt x="1188" y="61"/>
                    </a:lnTo>
                    <a:lnTo>
                      <a:pt x="1186" y="63"/>
                    </a:lnTo>
                    <a:lnTo>
                      <a:pt x="1186" y="67"/>
                    </a:lnTo>
                    <a:lnTo>
                      <a:pt x="1184" y="69"/>
                    </a:lnTo>
                    <a:lnTo>
                      <a:pt x="1184" y="71"/>
                    </a:lnTo>
                    <a:lnTo>
                      <a:pt x="1182" y="72"/>
                    </a:lnTo>
                    <a:lnTo>
                      <a:pt x="1178" y="72"/>
                    </a:lnTo>
                    <a:lnTo>
                      <a:pt x="1174" y="71"/>
                    </a:lnTo>
                    <a:lnTo>
                      <a:pt x="1172" y="67"/>
                    </a:lnTo>
                    <a:lnTo>
                      <a:pt x="1170" y="61"/>
                    </a:lnTo>
                    <a:lnTo>
                      <a:pt x="1170" y="55"/>
                    </a:lnTo>
                    <a:lnTo>
                      <a:pt x="1170" y="49"/>
                    </a:lnTo>
                    <a:lnTo>
                      <a:pt x="1172" y="46"/>
                    </a:lnTo>
                    <a:lnTo>
                      <a:pt x="1176" y="40"/>
                    </a:lnTo>
                    <a:lnTo>
                      <a:pt x="1180" y="36"/>
                    </a:lnTo>
                    <a:lnTo>
                      <a:pt x="1184" y="32"/>
                    </a:lnTo>
                    <a:close/>
                    <a:moveTo>
                      <a:pt x="1519" y="51"/>
                    </a:moveTo>
                    <a:lnTo>
                      <a:pt x="1527" y="51"/>
                    </a:lnTo>
                    <a:lnTo>
                      <a:pt x="1527" y="57"/>
                    </a:lnTo>
                    <a:lnTo>
                      <a:pt x="1525" y="61"/>
                    </a:lnTo>
                    <a:lnTo>
                      <a:pt x="1523" y="65"/>
                    </a:lnTo>
                    <a:lnTo>
                      <a:pt x="1521" y="67"/>
                    </a:lnTo>
                    <a:lnTo>
                      <a:pt x="1518" y="71"/>
                    </a:lnTo>
                    <a:lnTo>
                      <a:pt x="1514" y="72"/>
                    </a:lnTo>
                    <a:lnTo>
                      <a:pt x="1510" y="74"/>
                    </a:lnTo>
                    <a:lnTo>
                      <a:pt x="1508" y="76"/>
                    </a:lnTo>
                    <a:lnTo>
                      <a:pt x="1498" y="71"/>
                    </a:lnTo>
                    <a:lnTo>
                      <a:pt x="1498" y="67"/>
                    </a:lnTo>
                    <a:lnTo>
                      <a:pt x="1500" y="65"/>
                    </a:lnTo>
                    <a:lnTo>
                      <a:pt x="1502" y="61"/>
                    </a:lnTo>
                    <a:lnTo>
                      <a:pt x="1506" y="59"/>
                    </a:lnTo>
                    <a:lnTo>
                      <a:pt x="1510" y="57"/>
                    </a:lnTo>
                    <a:lnTo>
                      <a:pt x="1512" y="55"/>
                    </a:lnTo>
                    <a:lnTo>
                      <a:pt x="1516" y="53"/>
                    </a:lnTo>
                    <a:lnTo>
                      <a:pt x="1519" y="51"/>
                    </a:lnTo>
                    <a:close/>
                    <a:moveTo>
                      <a:pt x="1782" y="280"/>
                    </a:moveTo>
                    <a:lnTo>
                      <a:pt x="1786" y="280"/>
                    </a:lnTo>
                    <a:lnTo>
                      <a:pt x="1792" y="278"/>
                    </a:lnTo>
                    <a:lnTo>
                      <a:pt x="1796" y="278"/>
                    </a:lnTo>
                    <a:lnTo>
                      <a:pt x="1800" y="276"/>
                    </a:lnTo>
                    <a:lnTo>
                      <a:pt x="1803" y="276"/>
                    </a:lnTo>
                    <a:lnTo>
                      <a:pt x="1807" y="276"/>
                    </a:lnTo>
                    <a:lnTo>
                      <a:pt x="1811" y="278"/>
                    </a:lnTo>
                    <a:lnTo>
                      <a:pt x="1815" y="282"/>
                    </a:lnTo>
                    <a:lnTo>
                      <a:pt x="1815" y="286"/>
                    </a:lnTo>
                    <a:lnTo>
                      <a:pt x="1811" y="287"/>
                    </a:lnTo>
                    <a:lnTo>
                      <a:pt x="1809" y="289"/>
                    </a:lnTo>
                    <a:lnTo>
                      <a:pt x="1803" y="291"/>
                    </a:lnTo>
                    <a:lnTo>
                      <a:pt x="1800" y="293"/>
                    </a:lnTo>
                    <a:lnTo>
                      <a:pt x="1796" y="293"/>
                    </a:lnTo>
                    <a:lnTo>
                      <a:pt x="1790" y="293"/>
                    </a:lnTo>
                    <a:lnTo>
                      <a:pt x="1786" y="295"/>
                    </a:lnTo>
                    <a:lnTo>
                      <a:pt x="1786" y="293"/>
                    </a:lnTo>
                    <a:lnTo>
                      <a:pt x="1786" y="293"/>
                    </a:lnTo>
                    <a:lnTo>
                      <a:pt x="1786" y="293"/>
                    </a:lnTo>
                    <a:lnTo>
                      <a:pt x="1786" y="291"/>
                    </a:lnTo>
                    <a:lnTo>
                      <a:pt x="1784" y="291"/>
                    </a:lnTo>
                    <a:lnTo>
                      <a:pt x="1784" y="291"/>
                    </a:lnTo>
                    <a:lnTo>
                      <a:pt x="1784" y="289"/>
                    </a:lnTo>
                    <a:lnTo>
                      <a:pt x="1782" y="289"/>
                    </a:lnTo>
                    <a:lnTo>
                      <a:pt x="1782" y="289"/>
                    </a:lnTo>
                    <a:lnTo>
                      <a:pt x="1780" y="289"/>
                    </a:lnTo>
                    <a:lnTo>
                      <a:pt x="1780" y="289"/>
                    </a:lnTo>
                    <a:lnTo>
                      <a:pt x="1780" y="289"/>
                    </a:lnTo>
                    <a:lnTo>
                      <a:pt x="1778" y="289"/>
                    </a:lnTo>
                    <a:lnTo>
                      <a:pt x="1778" y="289"/>
                    </a:lnTo>
                    <a:lnTo>
                      <a:pt x="1777" y="291"/>
                    </a:lnTo>
                    <a:lnTo>
                      <a:pt x="1777" y="291"/>
                    </a:lnTo>
                    <a:lnTo>
                      <a:pt x="1777" y="295"/>
                    </a:lnTo>
                    <a:lnTo>
                      <a:pt x="1771" y="295"/>
                    </a:lnTo>
                    <a:lnTo>
                      <a:pt x="1771" y="291"/>
                    </a:lnTo>
                    <a:lnTo>
                      <a:pt x="1771" y="289"/>
                    </a:lnTo>
                    <a:lnTo>
                      <a:pt x="1773" y="287"/>
                    </a:lnTo>
                    <a:lnTo>
                      <a:pt x="1775" y="286"/>
                    </a:lnTo>
                    <a:lnTo>
                      <a:pt x="1777" y="284"/>
                    </a:lnTo>
                    <a:lnTo>
                      <a:pt x="1778" y="282"/>
                    </a:lnTo>
                    <a:lnTo>
                      <a:pt x="1780" y="280"/>
                    </a:lnTo>
                    <a:lnTo>
                      <a:pt x="1782" y="280"/>
                    </a:lnTo>
                    <a:close/>
                    <a:moveTo>
                      <a:pt x="1815" y="560"/>
                    </a:moveTo>
                    <a:lnTo>
                      <a:pt x="1821" y="566"/>
                    </a:lnTo>
                    <a:lnTo>
                      <a:pt x="1815" y="568"/>
                    </a:lnTo>
                    <a:lnTo>
                      <a:pt x="1809" y="570"/>
                    </a:lnTo>
                    <a:lnTo>
                      <a:pt x="1803" y="570"/>
                    </a:lnTo>
                    <a:lnTo>
                      <a:pt x="1796" y="570"/>
                    </a:lnTo>
                    <a:lnTo>
                      <a:pt x="1790" y="568"/>
                    </a:lnTo>
                    <a:lnTo>
                      <a:pt x="1784" y="566"/>
                    </a:lnTo>
                    <a:lnTo>
                      <a:pt x="1780" y="562"/>
                    </a:lnTo>
                    <a:lnTo>
                      <a:pt x="1775" y="560"/>
                    </a:lnTo>
                    <a:lnTo>
                      <a:pt x="1778" y="556"/>
                    </a:lnTo>
                    <a:lnTo>
                      <a:pt x="1782" y="554"/>
                    </a:lnTo>
                    <a:lnTo>
                      <a:pt x="1788" y="554"/>
                    </a:lnTo>
                    <a:lnTo>
                      <a:pt x="1794" y="554"/>
                    </a:lnTo>
                    <a:lnTo>
                      <a:pt x="1800" y="556"/>
                    </a:lnTo>
                    <a:lnTo>
                      <a:pt x="1803" y="558"/>
                    </a:lnTo>
                    <a:lnTo>
                      <a:pt x="1809" y="558"/>
                    </a:lnTo>
                    <a:lnTo>
                      <a:pt x="1815" y="560"/>
                    </a:lnTo>
                    <a:close/>
                    <a:moveTo>
                      <a:pt x="1874" y="545"/>
                    </a:moveTo>
                    <a:lnTo>
                      <a:pt x="1876" y="547"/>
                    </a:lnTo>
                    <a:lnTo>
                      <a:pt x="1880" y="550"/>
                    </a:lnTo>
                    <a:lnTo>
                      <a:pt x="1882" y="552"/>
                    </a:lnTo>
                    <a:lnTo>
                      <a:pt x="1884" y="556"/>
                    </a:lnTo>
                    <a:lnTo>
                      <a:pt x="1886" y="560"/>
                    </a:lnTo>
                    <a:lnTo>
                      <a:pt x="1888" y="564"/>
                    </a:lnTo>
                    <a:lnTo>
                      <a:pt x="1890" y="568"/>
                    </a:lnTo>
                    <a:lnTo>
                      <a:pt x="1890" y="574"/>
                    </a:lnTo>
                    <a:lnTo>
                      <a:pt x="1846" y="550"/>
                    </a:lnTo>
                    <a:lnTo>
                      <a:pt x="1848" y="547"/>
                    </a:lnTo>
                    <a:lnTo>
                      <a:pt x="1849" y="545"/>
                    </a:lnTo>
                    <a:lnTo>
                      <a:pt x="1853" y="543"/>
                    </a:lnTo>
                    <a:lnTo>
                      <a:pt x="1857" y="543"/>
                    </a:lnTo>
                    <a:lnTo>
                      <a:pt x="1861" y="543"/>
                    </a:lnTo>
                    <a:lnTo>
                      <a:pt x="1865" y="543"/>
                    </a:lnTo>
                    <a:lnTo>
                      <a:pt x="1869" y="545"/>
                    </a:lnTo>
                    <a:lnTo>
                      <a:pt x="1874" y="545"/>
                    </a:lnTo>
                    <a:close/>
                    <a:moveTo>
                      <a:pt x="1723" y="764"/>
                    </a:moveTo>
                    <a:lnTo>
                      <a:pt x="1727" y="764"/>
                    </a:lnTo>
                    <a:lnTo>
                      <a:pt x="1731" y="765"/>
                    </a:lnTo>
                    <a:lnTo>
                      <a:pt x="1734" y="767"/>
                    </a:lnTo>
                    <a:lnTo>
                      <a:pt x="1738" y="769"/>
                    </a:lnTo>
                    <a:lnTo>
                      <a:pt x="1740" y="771"/>
                    </a:lnTo>
                    <a:lnTo>
                      <a:pt x="1742" y="775"/>
                    </a:lnTo>
                    <a:lnTo>
                      <a:pt x="1746" y="777"/>
                    </a:lnTo>
                    <a:lnTo>
                      <a:pt x="1746" y="781"/>
                    </a:lnTo>
                    <a:lnTo>
                      <a:pt x="1748" y="785"/>
                    </a:lnTo>
                    <a:lnTo>
                      <a:pt x="1750" y="788"/>
                    </a:lnTo>
                    <a:lnTo>
                      <a:pt x="1750" y="792"/>
                    </a:lnTo>
                    <a:lnTo>
                      <a:pt x="1750" y="796"/>
                    </a:lnTo>
                    <a:lnTo>
                      <a:pt x="1750" y="800"/>
                    </a:lnTo>
                    <a:lnTo>
                      <a:pt x="1750" y="806"/>
                    </a:lnTo>
                    <a:lnTo>
                      <a:pt x="1750" y="810"/>
                    </a:lnTo>
                    <a:lnTo>
                      <a:pt x="1748" y="813"/>
                    </a:lnTo>
                    <a:lnTo>
                      <a:pt x="1744" y="812"/>
                    </a:lnTo>
                    <a:lnTo>
                      <a:pt x="1740" y="810"/>
                    </a:lnTo>
                    <a:lnTo>
                      <a:pt x="1738" y="806"/>
                    </a:lnTo>
                    <a:lnTo>
                      <a:pt x="1736" y="802"/>
                    </a:lnTo>
                    <a:lnTo>
                      <a:pt x="1734" y="798"/>
                    </a:lnTo>
                    <a:lnTo>
                      <a:pt x="1732" y="794"/>
                    </a:lnTo>
                    <a:lnTo>
                      <a:pt x="1731" y="790"/>
                    </a:lnTo>
                    <a:lnTo>
                      <a:pt x="1727" y="787"/>
                    </a:lnTo>
                    <a:lnTo>
                      <a:pt x="1725" y="785"/>
                    </a:lnTo>
                    <a:lnTo>
                      <a:pt x="1721" y="781"/>
                    </a:lnTo>
                    <a:lnTo>
                      <a:pt x="1717" y="777"/>
                    </a:lnTo>
                    <a:lnTo>
                      <a:pt x="1715" y="773"/>
                    </a:lnTo>
                    <a:lnTo>
                      <a:pt x="1713" y="769"/>
                    </a:lnTo>
                    <a:lnTo>
                      <a:pt x="1715" y="765"/>
                    </a:lnTo>
                    <a:lnTo>
                      <a:pt x="1717" y="764"/>
                    </a:lnTo>
                    <a:lnTo>
                      <a:pt x="1723" y="764"/>
                    </a:lnTo>
                    <a:close/>
                    <a:moveTo>
                      <a:pt x="1525" y="931"/>
                    </a:moveTo>
                    <a:lnTo>
                      <a:pt x="1531" y="931"/>
                    </a:lnTo>
                    <a:lnTo>
                      <a:pt x="1535" y="931"/>
                    </a:lnTo>
                    <a:lnTo>
                      <a:pt x="1541" y="932"/>
                    </a:lnTo>
                    <a:lnTo>
                      <a:pt x="1544" y="934"/>
                    </a:lnTo>
                    <a:lnTo>
                      <a:pt x="1548" y="936"/>
                    </a:lnTo>
                    <a:lnTo>
                      <a:pt x="1552" y="938"/>
                    </a:lnTo>
                    <a:lnTo>
                      <a:pt x="1556" y="940"/>
                    </a:lnTo>
                    <a:lnTo>
                      <a:pt x="1560" y="944"/>
                    </a:lnTo>
                    <a:lnTo>
                      <a:pt x="1569" y="961"/>
                    </a:lnTo>
                    <a:lnTo>
                      <a:pt x="1564" y="957"/>
                    </a:lnTo>
                    <a:lnTo>
                      <a:pt x="1558" y="955"/>
                    </a:lnTo>
                    <a:lnTo>
                      <a:pt x="1550" y="954"/>
                    </a:lnTo>
                    <a:lnTo>
                      <a:pt x="1543" y="952"/>
                    </a:lnTo>
                    <a:lnTo>
                      <a:pt x="1537" y="948"/>
                    </a:lnTo>
                    <a:lnTo>
                      <a:pt x="1531" y="944"/>
                    </a:lnTo>
                    <a:lnTo>
                      <a:pt x="1527" y="938"/>
                    </a:lnTo>
                    <a:lnTo>
                      <a:pt x="1525" y="931"/>
                    </a:lnTo>
                    <a:close/>
                    <a:moveTo>
                      <a:pt x="4" y="554"/>
                    </a:moveTo>
                    <a:lnTo>
                      <a:pt x="12" y="556"/>
                    </a:lnTo>
                    <a:lnTo>
                      <a:pt x="19" y="556"/>
                    </a:lnTo>
                    <a:lnTo>
                      <a:pt x="27" y="554"/>
                    </a:lnTo>
                    <a:lnTo>
                      <a:pt x="35" y="554"/>
                    </a:lnTo>
                    <a:lnTo>
                      <a:pt x="42" y="552"/>
                    </a:lnTo>
                    <a:lnTo>
                      <a:pt x="52" y="554"/>
                    </a:lnTo>
                    <a:lnTo>
                      <a:pt x="59" y="556"/>
                    </a:lnTo>
                    <a:lnTo>
                      <a:pt x="67" y="560"/>
                    </a:lnTo>
                    <a:lnTo>
                      <a:pt x="71" y="560"/>
                    </a:lnTo>
                    <a:lnTo>
                      <a:pt x="75" y="558"/>
                    </a:lnTo>
                    <a:lnTo>
                      <a:pt x="77" y="558"/>
                    </a:lnTo>
                    <a:lnTo>
                      <a:pt x="81" y="558"/>
                    </a:lnTo>
                    <a:lnTo>
                      <a:pt x="83" y="556"/>
                    </a:lnTo>
                    <a:lnTo>
                      <a:pt x="86" y="554"/>
                    </a:lnTo>
                    <a:lnTo>
                      <a:pt x="88" y="552"/>
                    </a:lnTo>
                    <a:lnTo>
                      <a:pt x="90" y="550"/>
                    </a:lnTo>
                    <a:lnTo>
                      <a:pt x="90" y="558"/>
                    </a:lnTo>
                    <a:lnTo>
                      <a:pt x="88" y="568"/>
                    </a:lnTo>
                    <a:lnTo>
                      <a:pt x="88" y="577"/>
                    </a:lnTo>
                    <a:lnTo>
                      <a:pt x="88" y="587"/>
                    </a:lnTo>
                    <a:lnTo>
                      <a:pt x="86" y="597"/>
                    </a:lnTo>
                    <a:lnTo>
                      <a:pt x="86" y="606"/>
                    </a:lnTo>
                    <a:lnTo>
                      <a:pt x="86" y="616"/>
                    </a:lnTo>
                    <a:lnTo>
                      <a:pt x="84" y="625"/>
                    </a:lnTo>
                    <a:lnTo>
                      <a:pt x="84" y="625"/>
                    </a:lnTo>
                    <a:lnTo>
                      <a:pt x="83" y="627"/>
                    </a:lnTo>
                    <a:lnTo>
                      <a:pt x="83" y="629"/>
                    </a:lnTo>
                    <a:lnTo>
                      <a:pt x="83" y="631"/>
                    </a:lnTo>
                    <a:lnTo>
                      <a:pt x="83" y="631"/>
                    </a:lnTo>
                    <a:lnTo>
                      <a:pt x="83" y="633"/>
                    </a:lnTo>
                    <a:lnTo>
                      <a:pt x="83" y="635"/>
                    </a:lnTo>
                    <a:lnTo>
                      <a:pt x="83" y="637"/>
                    </a:lnTo>
                    <a:lnTo>
                      <a:pt x="75" y="631"/>
                    </a:lnTo>
                    <a:lnTo>
                      <a:pt x="65" y="627"/>
                    </a:lnTo>
                    <a:lnTo>
                      <a:pt x="56" y="623"/>
                    </a:lnTo>
                    <a:lnTo>
                      <a:pt x="46" y="621"/>
                    </a:lnTo>
                    <a:lnTo>
                      <a:pt x="35" y="621"/>
                    </a:lnTo>
                    <a:lnTo>
                      <a:pt x="25" y="621"/>
                    </a:lnTo>
                    <a:lnTo>
                      <a:pt x="15" y="623"/>
                    </a:lnTo>
                    <a:lnTo>
                      <a:pt x="6" y="627"/>
                    </a:lnTo>
                    <a:lnTo>
                      <a:pt x="2" y="620"/>
                    </a:lnTo>
                    <a:lnTo>
                      <a:pt x="0" y="610"/>
                    </a:lnTo>
                    <a:lnTo>
                      <a:pt x="0" y="600"/>
                    </a:lnTo>
                    <a:lnTo>
                      <a:pt x="0" y="591"/>
                    </a:lnTo>
                    <a:lnTo>
                      <a:pt x="2" y="581"/>
                    </a:lnTo>
                    <a:lnTo>
                      <a:pt x="2" y="574"/>
                    </a:lnTo>
                    <a:lnTo>
                      <a:pt x="4" y="564"/>
                    </a:lnTo>
                    <a:lnTo>
                      <a:pt x="4" y="554"/>
                    </a:lnTo>
                    <a:close/>
                    <a:moveTo>
                      <a:pt x="29" y="439"/>
                    </a:moveTo>
                    <a:lnTo>
                      <a:pt x="36" y="435"/>
                    </a:lnTo>
                    <a:lnTo>
                      <a:pt x="44" y="435"/>
                    </a:lnTo>
                    <a:lnTo>
                      <a:pt x="52" y="435"/>
                    </a:lnTo>
                    <a:lnTo>
                      <a:pt x="59" y="439"/>
                    </a:lnTo>
                    <a:lnTo>
                      <a:pt x="69" y="441"/>
                    </a:lnTo>
                    <a:lnTo>
                      <a:pt x="77" y="445"/>
                    </a:lnTo>
                    <a:lnTo>
                      <a:pt x="84" y="449"/>
                    </a:lnTo>
                    <a:lnTo>
                      <a:pt x="90" y="453"/>
                    </a:lnTo>
                    <a:lnTo>
                      <a:pt x="96" y="456"/>
                    </a:lnTo>
                    <a:lnTo>
                      <a:pt x="100" y="460"/>
                    </a:lnTo>
                    <a:lnTo>
                      <a:pt x="102" y="464"/>
                    </a:lnTo>
                    <a:lnTo>
                      <a:pt x="104" y="470"/>
                    </a:lnTo>
                    <a:lnTo>
                      <a:pt x="104" y="479"/>
                    </a:lnTo>
                    <a:lnTo>
                      <a:pt x="104" y="491"/>
                    </a:lnTo>
                    <a:lnTo>
                      <a:pt x="102" y="502"/>
                    </a:lnTo>
                    <a:lnTo>
                      <a:pt x="98" y="514"/>
                    </a:lnTo>
                    <a:lnTo>
                      <a:pt x="96" y="524"/>
                    </a:lnTo>
                    <a:lnTo>
                      <a:pt x="94" y="535"/>
                    </a:lnTo>
                    <a:lnTo>
                      <a:pt x="86" y="529"/>
                    </a:lnTo>
                    <a:lnTo>
                      <a:pt x="79" y="524"/>
                    </a:lnTo>
                    <a:lnTo>
                      <a:pt x="67" y="520"/>
                    </a:lnTo>
                    <a:lnTo>
                      <a:pt x="56" y="518"/>
                    </a:lnTo>
                    <a:lnTo>
                      <a:pt x="44" y="516"/>
                    </a:lnTo>
                    <a:lnTo>
                      <a:pt x="33" y="516"/>
                    </a:lnTo>
                    <a:lnTo>
                      <a:pt x="23" y="518"/>
                    </a:lnTo>
                    <a:lnTo>
                      <a:pt x="12" y="522"/>
                    </a:lnTo>
                    <a:lnTo>
                      <a:pt x="10" y="522"/>
                    </a:lnTo>
                    <a:lnTo>
                      <a:pt x="12" y="512"/>
                    </a:lnTo>
                    <a:lnTo>
                      <a:pt x="13" y="501"/>
                    </a:lnTo>
                    <a:lnTo>
                      <a:pt x="15" y="491"/>
                    </a:lnTo>
                    <a:lnTo>
                      <a:pt x="17" y="479"/>
                    </a:lnTo>
                    <a:lnTo>
                      <a:pt x="19" y="468"/>
                    </a:lnTo>
                    <a:lnTo>
                      <a:pt x="21" y="458"/>
                    </a:lnTo>
                    <a:lnTo>
                      <a:pt x="25" y="449"/>
                    </a:lnTo>
                    <a:lnTo>
                      <a:pt x="29" y="439"/>
                    </a:lnTo>
                    <a:close/>
                    <a:moveTo>
                      <a:pt x="50" y="746"/>
                    </a:moveTo>
                    <a:lnTo>
                      <a:pt x="48" y="748"/>
                    </a:lnTo>
                    <a:lnTo>
                      <a:pt x="46" y="752"/>
                    </a:lnTo>
                    <a:lnTo>
                      <a:pt x="42" y="754"/>
                    </a:lnTo>
                    <a:lnTo>
                      <a:pt x="40" y="756"/>
                    </a:lnTo>
                    <a:lnTo>
                      <a:pt x="36" y="758"/>
                    </a:lnTo>
                    <a:lnTo>
                      <a:pt x="33" y="756"/>
                    </a:lnTo>
                    <a:lnTo>
                      <a:pt x="31" y="756"/>
                    </a:lnTo>
                    <a:lnTo>
                      <a:pt x="29" y="752"/>
                    </a:lnTo>
                    <a:lnTo>
                      <a:pt x="31" y="750"/>
                    </a:lnTo>
                    <a:lnTo>
                      <a:pt x="33" y="748"/>
                    </a:lnTo>
                    <a:lnTo>
                      <a:pt x="35" y="746"/>
                    </a:lnTo>
                    <a:lnTo>
                      <a:pt x="38" y="746"/>
                    </a:lnTo>
                    <a:lnTo>
                      <a:pt x="40" y="746"/>
                    </a:lnTo>
                    <a:lnTo>
                      <a:pt x="44" y="746"/>
                    </a:lnTo>
                    <a:lnTo>
                      <a:pt x="46" y="746"/>
                    </a:lnTo>
                    <a:lnTo>
                      <a:pt x="50" y="746"/>
                    </a:lnTo>
                    <a:close/>
                    <a:moveTo>
                      <a:pt x="88" y="351"/>
                    </a:moveTo>
                    <a:lnTo>
                      <a:pt x="90" y="351"/>
                    </a:lnTo>
                    <a:lnTo>
                      <a:pt x="94" y="351"/>
                    </a:lnTo>
                    <a:lnTo>
                      <a:pt x="96" y="351"/>
                    </a:lnTo>
                    <a:lnTo>
                      <a:pt x="100" y="351"/>
                    </a:lnTo>
                    <a:lnTo>
                      <a:pt x="102" y="353"/>
                    </a:lnTo>
                    <a:lnTo>
                      <a:pt x="104" y="353"/>
                    </a:lnTo>
                    <a:lnTo>
                      <a:pt x="106" y="355"/>
                    </a:lnTo>
                    <a:lnTo>
                      <a:pt x="107" y="359"/>
                    </a:lnTo>
                    <a:lnTo>
                      <a:pt x="102" y="360"/>
                    </a:lnTo>
                    <a:lnTo>
                      <a:pt x="98" y="364"/>
                    </a:lnTo>
                    <a:lnTo>
                      <a:pt x="92" y="366"/>
                    </a:lnTo>
                    <a:lnTo>
                      <a:pt x="86" y="368"/>
                    </a:lnTo>
                    <a:lnTo>
                      <a:pt x="81" y="370"/>
                    </a:lnTo>
                    <a:lnTo>
                      <a:pt x="75" y="370"/>
                    </a:lnTo>
                    <a:lnTo>
                      <a:pt x="69" y="370"/>
                    </a:lnTo>
                    <a:lnTo>
                      <a:pt x="63" y="372"/>
                    </a:lnTo>
                    <a:lnTo>
                      <a:pt x="65" y="368"/>
                    </a:lnTo>
                    <a:lnTo>
                      <a:pt x="69" y="366"/>
                    </a:lnTo>
                    <a:lnTo>
                      <a:pt x="71" y="362"/>
                    </a:lnTo>
                    <a:lnTo>
                      <a:pt x="75" y="360"/>
                    </a:lnTo>
                    <a:lnTo>
                      <a:pt x="77" y="357"/>
                    </a:lnTo>
                    <a:lnTo>
                      <a:pt x="81" y="355"/>
                    </a:lnTo>
                    <a:lnTo>
                      <a:pt x="84" y="353"/>
                    </a:lnTo>
                    <a:lnTo>
                      <a:pt x="88" y="351"/>
                    </a:lnTo>
                    <a:close/>
                    <a:moveTo>
                      <a:pt x="140" y="836"/>
                    </a:moveTo>
                    <a:lnTo>
                      <a:pt x="148" y="835"/>
                    </a:lnTo>
                    <a:lnTo>
                      <a:pt x="155" y="836"/>
                    </a:lnTo>
                    <a:lnTo>
                      <a:pt x="163" y="838"/>
                    </a:lnTo>
                    <a:lnTo>
                      <a:pt x="169" y="842"/>
                    </a:lnTo>
                    <a:lnTo>
                      <a:pt x="175" y="848"/>
                    </a:lnTo>
                    <a:lnTo>
                      <a:pt x="180" y="854"/>
                    </a:lnTo>
                    <a:lnTo>
                      <a:pt x="184" y="861"/>
                    </a:lnTo>
                    <a:lnTo>
                      <a:pt x="190" y="867"/>
                    </a:lnTo>
                    <a:lnTo>
                      <a:pt x="203" y="875"/>
                    </a:lnTo>
                    <a:lnTo>
                      <a:pt x="217" y="881"/>
                    </a:lnTo>
                    <a:lnTo>
                      <a:pt x="230" y="886"/>
                    </a:lnTo>
                    <a:lnTo>
                      <a:pt x="246" y="890"/>
                    </a:lnTo>
                    <a:lnTo>
                      <a:pt x="261" y="894"/>
                    </a:lnTo>
                    <a:lnTo>
                      <a:pt x="274" y="898"/>
                    </a:lnTo>
                    <a:lnTo>
                      <a:pt x="290" y="900"/>
                    </a:lnTo>
                    <a:lnTo>
                      <a:pt x="307" y="902"/>
                    </a:lnTo>
                    <a:lnTo>
                      <a:pt x="301" y="909"/>
                    </a:lnTo>
                    <a:lnTo>
                      <a:pt x="299" y="919"/>
                    </a:lnTo>
                    <a:lnTo>
                      <a:pt x="295" y="929"/>
                    </a:lnTo>
                    <a:lnTo>
                      <a:pt x="294" y="936"/>
                    </a:lnTo>
                    <a:lnTo>
                      <a:pt x="292" y="946"/>
                    </a:lnTo>
                    <a:lnTo>
                      <a:pt x="290" y="955"/>
                    </a:lnTo>
                    <a:lnTo>
                      <a:pt x="290" y="965"/>
                    </a:lnTo>
                    <a:lnTo>
                      <a:pt x="292" y="973"/>
                    </a:lnTo>
                    <a:lnTo>
                      <a:pt x="265" y="969"/>
                    </a:lnTo>
                    <a:lnTo>
                      <a:pt x="238" y="961"/>
                    </a:lnTo>
                    <a:lnTo>
                      <a:pt x="213" y="952"/>
                    </a:lnTo>
                    <a:lnTo>
                      <a:pt x="190" y="938"/>
                    </a:lnTo>
                    <a:lnTo>
                      <a:pt x="167" y="925"/>
                    </a:lnTo>
                    <a:lnTo>
                      <a:pt x="146" y="908"/>
                    </a:lnTo>
                    <a:lnTo>
                      <a:pt x="127" y="888"/>
                    </a:lnTo>
                    <a:lnTo>
                      <a:pt x="109" y="867"/>
                    </a:lnTo>
                    <a:lnTo>
                      <a:pt x="111" y="861"/>
                    </a:lnTo>
                    <a:lnTo>
                      <a:pt x="113" y="856"/>
                    </a:lnTo>
                    <a:lnTo>
                      <a:pt x="115" y="852"/>
                    </a:lnTo>
                    <a:lnTo>
                      <a:pt x="119" y="848"/>
                    </a:lnTo>
                    <a:lnTo>
                      <a:pt x="125" y="844"/>
                    </a:lnTo>
                    <a:lnTo>
                      <a:pt x="129" y="840"/>
                    </a:lnTo>
                    <a:lnTo>
                      <a:pt x="134" y="838"/>
                    </a:lnTo>
                    <a:lnTo>
                      <a:pt x="140" y="836"/>
                    </a:lnTo>
                    <a:close/>
                    <a:moveTo>
                      <a:pt x="201" y="890"/>
                    </a:moveTo>
                    <a:lnTo>
                      <a:pt x="203" y="890"/>
                    </a:lnTo>
                    <a:lnTo>
                      <a:pt x="207" y="890"/>
                    </a:lnTo>
                    <a:lnTo>
                      <a:pt x="211" y="890"/>
                    </a:lnTo>
                    <a:lnTo>
                      <a:pt x="215" y="890"/>
                    </a:lnTo>
                    <a:lnTo>
                      <a:pt x="217" y="892"/>
                    </a:lnTo>
                    <a:lnTo>
                      <a:pt x="219" y="894"/>
                    </a:lnTo>
                    <a:lnTo>
                      <a:pt x="221" y="896"/>
                    </a:lnTo>
                    <a:lnTo>
                      <a:pt x="221" y="900"/>
                    </a:lnTo>
                    <a:lnTo>
                      <a:pt x="221" y="906"/>
                    </a:lnTo>
                    <a:lnTo>
                      <a:pt x="221" y="911"/>
                    </a:lnTo>
                    <a:lnTo>
                      <a:pt x="219" y="917"/>
                    </a:lnTo>
                    <a:lnTo>
                      <a:pt x="217" y="923"/>
                    </a:lnTo>
                    <a:lnTo>
                      <a:pt x="213" y="929"/>
                    </a:lnTo>
                    <a:lnTo>
                      <a:pt x="211" y="932"/>
                    </a:lnTo>
                    <a:lnTo>
                      <a:pt x="207" y="936"/>
                    </a:lnTo>
                    <a:lnTo>
                      <a:pt x="205" y="940"/>
                    </a:lnTo>
                    <a:lnTo>
                      <a:pt x="201" y="938"/>
                    </a:lnTo>
                    <a:lnTo>
                      <a:pt x="198" y="936"/>
                    </a:lnTo>
                    <a:lnTo>
                      <a:pt x="194" y="934"/>
                    </a:lnTo>
                    <a:lnTo>
                      <a:pt x="190" y="931"/>
                    </a:lnTo>
                    <a:lnTo>
                      <a:pt x="188" y="929"/>
                    </a:lnTo>
                    <a:lnTo>
                      <a:pt x="186" y="925"/>
                    </a:lnTo>
                    <a:lnTo>
                      <a:pt x="184" y="921"/>
                    </a:lnTo>
                    <a:lnTo>
                      <a:pt x="182" y="917"/>
                    </a:lnTo>
                    <a:lnTo>
                      <a:pt x="184" y="913"/>
                    </a:lnTo>
                    <a:lnTo>
                      <a:pt x="184" y="909"/>
                    </a:lnTo>
                    <a:lnTo>
                      <a:pt x="186" y="904"/>
                    </a:lnTo>
                    <a:lnTo>
                      <a:pt x="188" y="900"/>
                    </a:lnTo>
                    <a:lnTo>
                      <a:pt x="190" y="898"/>
                    </a:lnTo>
                    <a:lnTo>
                      <a:pt x="194" y="894"/>
                    </a:lnTo>
                    <a:lnTo>
                      <a:pt x="198" y="892"/>
                    </a:lnTo>
                    <a:lnTo>
                      <a:pt x="201" y="890"/>
                    </a:lnTo>
                    <a:close/>
                    <a:moveTo>
                      <a:pt x="125" y="380"/>
                    </a:moveTo>
                    <a:lnTo>
                      <a:pt x="130" y="383"/>
                    </a:lnTo>
                    <a:lnTo>
                      <a:pt x="129" y="385"/>
                    </a:lnTo>
                    <a:lnTo>
                      <a:pt x="127" y="385"/>
                    </a:lnTo>
                    <a:lnTo>
                      <a:pt x="125" y="387"/>
                    </a:lnTo>
                    <a:lnTo>
                      <a:pt x="123" y="387"/>
                    </a:lnTo>
                    <a:lnTo>
                      <a:pt x="121" y="389"/>
                    </a:lnTo>
                    <a:lnTo>
                      <a:pt x="119" y="389"/>
                    </a:lnTo>
                    <a:lnTo>
                      <a:pt x="117" y="387"/>
                    </a:lnTo>
                    <a:lnTo>
                      <a:pt x="115" y="387"/>
                    </a:lnTo>
                    <a:lnTo>
                      <a:pt x="115" y="385"/>
                    </a:lnTo>
                    <a:lnTo>
                      <a:pt x="115" y="383"/>
                    </a:lnTo>
                    <a:lnTo>
                      <a:pt x="115" y="383"/>
                    </a:lnTo>
                    <a:lnTo>
                      <a:pt x="117" y="382"/>
                    </a:lnTo>
                    <a:lnTo>
                      <a:pt x="119" y="382"/>
                    </a:lnTo>
                    <a:lnTo>
                      <a:pt x="121" y="380"/>
                    </a:lnTo>
                    <a:lnTo>
                      <a:pt x="123" y="380"/>
                    </a:lnTo>
                    <a:lnTo>
                      <a:pt x="125" y="380"/>
                    </a:lnTo>
                    <a:close/>
                    <a:moveTo>
                      <a:pt x="190" y="211"/>
                    </a:moveTo>
                    <a:lnTo>
                      <a:pt x="194" y="215"/>
                    </a:lnTo>
                    <a:lnTo>
                      <a:pt x="196" y="216"/>
                    </a:lnTo>
                    <a:lnTo>
                      <a:pt x="200" y="220"/>
                    </a:lnTo>
                    <a:lnTo>
                      <a:pt x="203" y="224"/>
                    </a:lnTo>
                    <a:lnTo>
                      <a:pt x="207" y="226"/>
                    </a:lnTo>
                    <a:lnTo>
                      <a:pt x="213" y="228"/>
                    </a:lnTo>
                    <a:lnTo>
                      <a:pt x="217" y="230"/>
                    </a:lnTo>
                    <a:lnTo>
                      <a:pt x="223" y="230"/>
                    </a:lnTo>
                    <a:lnTo>
                      <a:pt x="221" y="232"/>
                    </a:lnTo>
                    <a:lnTo>
                      <a:pt x="217" y="236"/>
                    </a:lnTo>
                    <a:lnTo>
                      <a:pt x="215" y="238"/>
                    </a:lnTo>
                    <a:lnTo>
                      <a:pt x="213" y="239"/>
                    </a:lnTo>
                    <a:lnTo>
                      <a:pt x="211" y="241"/>
                    </a:lnTo>
                    <a:lnTo>
                      <a:pt x="211" y="245"/>
                    </a:lnTo>
                    <a:lnTo>
                      <a:pt x="209" y="247"/>
                    </a:lnTo>
                    <a:lnTo>
                      <a:pt x="211" y="251"/>
                    </a:lnTo>
                    <a:lnTo>
                      <a:pt x="223" y="264"/>
                    </a:lnTo>
                    <a:lnTo>
                      <a:pt x="219" y="268"/>
                    </a:lnTo>
                    <a:lnTo>
                      <a:pt x="217" y="272"/>
                    </a:lnTo>
                    <a:lnTo>
                      <a:pt x="213" y="276"/>
                    </a:lnTo>
                    <a:lnTo>
                      <a:pt x="209" y="280"/>
                    </a:lnTo>
                    <a:lnTo>
                      <a:pt x="205" y="282"/>
                    </a:lnTo>
                    <a:lnTo>
                      <a:pt x="201" y="286"/>
                    </a:lnTo>
                    <a:lnTo>
                      <a:pt x="198" y="289"/>
                    </a:lnTo>
                    <a:lnTo>
                      <a:pt x="196" y="291"/>
                    </a:lnTo>
                    <a:lnTo>
                      <a:pt x="192" y="284"/>
                    </a:lnTo>
                    <a:lnTo>
                      <a:pt x="188" y="278"/>
                    </a:lnTo>
                    <a:lnTo>
                      <a:pt x="182" y="270"/>
                    </a:lnTo>
                    <a:lnTo>
                      <a:pt x="178" y="264"/>
                    </a:lnTo>
                    <a:lnTo>
                      <a:pt x="173" y="261"/>
                    </a:lnTo>
                    <a:lnTo>
                      <a:pt x="165" y="255"/>
                    </a:lnTo>
                    <a:lnTo>
                      <a:pt x="159" y="251"/>
                    </a:lnTo>
                    <a:lnTo>
                      <a:pt x="152" y="249"/>
                    </a:lnTo>
                    <a:lnTo>
                      <a:pt x="155" y="243"/>
                    </a:lnTo>
                    <a:lnTo>
                      <a:pt x="159" y="238"/>
                    </a:lnTo>
                    <a:lnTo>
                      <a:pt x="165" y="234"/>
                    </a:lnTo>
                    <a:lnTo>
                      <a:pt x="169" y="228"/>
                    </a:lnTo>
                    <a:lnTo>
                      <a:pt x="175" y="224"/>
                    </a:lnTo>
                    <a:lnTo>
                      <a:pt x="178" y="218"/>
                    </a:lnTo>
                    <a:lnTo>
                      <a:pt x="184" y="215"/>
                    </a:lnTo>
                    <a:lnTo>
                      <a:pt x="190" y="211"/>
                    </a:lnTo>
                    <a:close/>
                    <a:moveTo>
                      <a:pt x="221" y="182"/>
                    </a:moveTo>
                    <a:lnTo>
                      <a:pt x="230" y="176"/>
                    </a:lnTo>
                    <a:lnTo>
                      <a:pt x="240" y="168"/>
                    </a:lnTo>
                    <a:lnTo>
                      <a:pt x="248" y="163"/>
                    </a:lnTo>
                    <a:lnTo>
                      <a:pt x="257" y="157"/>
                    </a:lnTo>
                    <a:lnTo>
                      <a:pt x="267" y="153"/>
                    </a:lnTo>
                    <a:lnTo>
                      <a:pt x="278" y="149"/>
                    </a:lnTo>
                    <a:lnTo>
                      <a:pt x="288" y="145"/>
                    </a:lnTo>
                    <a:lnTo>
                      <a:pt x="297" y="144"/>
                    </a:lnTo>
                    <a:lnTo>
                      <a:pt x="303" y="147"/>
                    </a:lnTo>
                    <a:lnTo>
                      <a:pt x="307" y="151"/>
                    </a:lnTo>
                    <a:lnTo>
                      <a:pt x="309" y="157"/>
                    </a:lnTo>
                    <a:lnTo>
                      <a:pt x="311" y="163"/>
                    </a:lnTo>
                    <a:lnTo>
                      <a:pt x="313" y="168"/>
                    </a:lnTo>
                    <a:lnTo>
                      <a:pt x="313" y="174"/>
                    </a:lnTo>
                    <a:lnTo>
                      <a:pt x="313" y="180"/>
                    </a:lnTo>
                    <a:lnTo>
                      <a:pt x="311" y="186"/>
                    </a:lnTo>
                    <a:lnTo>
                      <a:pt x="303" y="193"/>
                    </a:lnTo>
                    <a:lnTo>
                      <a:pt x="295" y="199"/>
                    </a:lnTo>
                    <a:lnTo>
                      <a:pt x="288" y="207"/>
                    </a:lnTo>
                    <a:lnTo>
                      <a:pt x="278" y="213"/>
                    </a:lnTo>
                    <a:lnTo>
                      <a:pt x="271" y="218"/>
                    </a:lnTo>
                    <a:lnTo>
                      <a:pt x="263" y="226"/>
                    </a:lnTo>
                    <a:lnTo>
                      <a:pt x="253" y="232"/>
                    </a:lnTo>
                    <a:lnTo>
                      <a:pt x="248" y="239"/>
                    </a:lnTo>
                    <a:lnTo>
                      <a:pt x="246" y="238"/>
                    </a:lnTo>
                    <a:lnTo>
                      <a:pt x="244" y="236"/>
                    </a:lnTo>
                    <a:lnTo>
                      <a:pt x="244" y="234"/>
                    </a:lnTo>
                    <a:lnTo>
                      <a:pt x="242" y="230"/>
                    </a:lnTo>
                    <a:lnTo>
                      <a:pt x="240" y="228"/>
                    </a:lnTo>
                    <a:lnTo>
                      <a:pt x="236" y="228"/>
                    </a:lnTo>
                    <a:lnTo>
                      <a:pt x="234" y="228"/>
                    </a:lnTo>
                    <a:lnTo>
                      <a:pt x="230" y="228"/>
                    </a:lnTo>
                    <a:lnTo>
                      <a:pt x="234" y="224"/>
                    </a:lnTo>
                    <a:lnTo>
                      <a:pt x="236" y="220"/>
                    </a:lnTo>
                    <a:lnTo>
                      <a:pt x="238" y="216"/>
                    </a:lnTo>
                    <a:lnTo>
                      <a:pt x="238" y="213"/>
                    </a:lnTo>
                    <a:lnTo>
                      <a:pt x="238" y="207"/>
                    </a:lnTo>
                    <a:lnTo>
                      <a:pt x="236" y="203"/>
                    </a:lnTo>
                    <a:lnTo>
                      <a:pt x="234" y="199"/>
                    </a:lnTo>
                    <a:lnTo>
                      <a:pt x="232" y="195"/>
                    </a:lnTo>
                    <a:lnTo>
                      <a:pt x="230" y="193"/>
                    </a:lnTo>
                    <a:lnTo>
                      <a:pt x="228" y="193"/>
                    </a:lnTo>
                    <a:lnTo>
                      <a:pt x="226" y="192"/>
                    </a:lnTo>
                    <a:lnTo>
                      <a:pt x="224" y="190"/>
                    </a:lnTo>
                    <a:lnTo>
                      <a:pt x="223" y="188"/>
                    </a:lnTo>
                    <a:lnTo>
                      <a:pt x="223" y="186"/>
                    </a:lnTo>
                    <a:lnTo>
                      <a:pt x="221" y="184"/>
                    </a:lnTo>
                    <a:lnTo>
                      <a:pt x="221" y="182"/>
                    </a:lnTo>
                    <a:close/>
                    <a:moveTo>
                      <a:pt x="232" y="241"/>
                    </a:moveTo>
                    <a:lnTo>
                      <a:pt x="224" y="247"/>
                    </a:lnTo>
                    <a:lnTo>
                      <a:pt x="230" y="241"/>
                    </a:lnTo>
                    <a:lnTo>
                      <a:pt x="232" y="241"/>
                    </a:lnTo>
                    <a:close/>
                    <a:moveTo>
                      <a:pt x="361" y="126"/>
                    </a:moveTo>
                    <a:lnTo>
                      <a:pt x="363" y="126"/>
                    </a:lnTo>
                    <a:lnTo>
                      <a:pt x="365" y="126"/>
                    </a:lnTo>
                    <a:lnTo>
                      <a:pt x="368" y="126"/>
                    </a:lnTo>
                    <a:lnTo>
                      <a:pt x="370" y="126"/>
                    </a:lnTo>
                    <a:lnTo>
                      <a:pt x="372" y="128"/>
                    </a:lnTo>
                    <a:lnTo>
                      <a:pt x="372" y="130"/>
                    </a:lnTo>
                    <a:lnTo>
                      <a:pt x="372" y="132"/>
                    </a:lnTo>
                    <a:lnTo>
                      <a:pt x="372" y="134"/>
                    </a:lnTo>
                    <a:lnTo>
                      <a:pt x="370" y="136"/>
                    </a:lnTo>
                    <a:lnTo>
                      <a:pt x="368" y="138"/>
                    </a:lnTo>
                    <a:lnTo>
                      <a:pt x="366" y="138"/>
                    </a:lnTo>
                    <a:lnTo>
                      <a:pt x="365" y="138"/>
                    </a:lnTo>
                    <a:lnTo>
                      <a:pt x="363" y="136"/>
                    </a:lnTo>
                    <a:lnTo>
                      <a:pt x="361" y="136"/>
                    </a:lnTo>
                    <a:lnTo>
                      <a:pt x="359" y="134"/>
                    </a:lnTo>
                    <a:lnTo>
                      <a:pt x="357" y="134"/>
                    </a:lnTo>
                    <a:lnTo>
                      <a:pt x="357" y="132"/>
                    </a:lnTo>
                    <a:lnTo>
                      <a:pt x="357" y="132"/>
                    </a:lnTo>
                    <a:lnTo>
                      <a:pt x="357" y="130"/>
                    </a:lnTo>
                    <a:lnTo>
                      <a:pt x="357" y="130"/>
                    </a:lnTo>
                    <a:lnTo>
                      <a:pt x="359" y="128"/>
                    </a:lnTo>
                    <a:lnTo>
                      <a:pt x="359" y="128"/>
                    </a:lnTo>
                    <a:lnTo>
                      <a:pt x="361" y="126"/>
                    </a:lnTo>
                    <a:lnTo>
                      <a:pt x="361" y="126"/>
                    </a:lnTo>
                    <a:close/>
                    <a:moveTo>
                      <a:pt x="437" y="99"/>
                    </a:moveTo>
                    <a:lnTo>
                      <a:pt x="443" y="99"/>
                    </a:lnTo>
                    <a:lnTo>
                      <a:pt x="447" y="99"/>
                    </a:lnTo>
                    <a:lnTo>
                      <a:pt x="453" y="97"/>
                    </a:lnTo>
                    <a:lnTo>
                      <a:pt x="457" y="97"/>
                    </a:lnTo>
                    <a:lnTo>
                      <a:pt x="462" y="96"/>
                    </a:lnTo>
                    <a:lnTo>
                      <a:pt x="466" y="96"/>
                    </a:lnTo>
                    <a:lnTo>
                      <a:pt x="472" y="94"/>
                    </a:lnTo>
                    <a:lnTo>
                      <a:pt x="476" y="92"/>
                    </a:lnTo>
                    <a:lnTo>
                      <a:pt x="474" y="96"/>
                    </a:lnTo>
                    <a:lnTo>
                      <a:pt x="474" y="97"/>
                    </a:lnTo>
                    <a:lnTo>
                      <a:pt x="474" y="99"/>
                    </a:lnTo>
                    <a:lnTo>
                      <a:pt x="476" y="103"/>
                    </a:lnTo>
                    <a:lnTo>
                      <a:pt x="478" y="105"/>
                    </a:lnTo>
                    <a:lnTo>
                      <a:pt x="480" y="107"/>
                    </a:lnTo>
                    <a:lnTo>
                      <a:pt x="482" y="109"/>
                    </a:lnTo>
                    <a:lnTo>
                      <a:pt x="483" y="109"/>
                    </a:lnTo>
                    <a:lnTo>
                      <a:pt x="485" y="111"/>
                    </a:lnTo>
                    <a:lnTo>
                      <a:pt x="489" y="111"/>
                    </a:lnTo>
                    <a:lnTo>
                      <a:pt x="491" y="109"/>
                    </a:lnTo>
                    <a:lnTo>
                      <a:pt x="493" y="109"/>
                    </a:lnTo>
                    <a:lnTo>
                      <a:pt x="495" y="109"/>
                    </a:lnTo>
                    <a:lnTo>
                      <a:pt x="497" y="109"/>
                    </a:lnTo>
                    <a:lnTo>
                      <a:pt x="499" y="109"/>
                    </a:lnTo>
                    <a:lnTo>
                      <a:pt x="501" y="111"/>
                    </a:lnTo>
                    <a:lnTo>
                      <a:pt x="443" y="124"/>
                    </a:lnTo>
                    <a:lnTo>
                      <a:pt x="443" y="122"/>
                    </a:lnTo>
                    <a:lnTo>
                      <a:pt x="443" y="119"/>
                    </a:lnTo>
                    <a:lnTo>
                      <a:pt x="441" y="115"/>
                    </a:lnTo>
                    <a:lnTo>
                      <a:pt x="441" y="113"/>
                    </a:lnTo>
                    <a:lnTo>
                      <a:pt x="441" y="109"/>
                    </a:lnTo>
                    <a:lnTo>
                      <a:pt x="439" y="105"/>
                    </a:lnTo>
                    <a:lnTo>
                      <a:pt x="439" y="103"/>
                    </a:lnTo>
                    <a:lnTo>
                      <a:pt x="437" y="99"/>
                    </a:lnTo>
                    <a:close/>
                    <a:moveTo>
                      <a:pt x="647" y="117"/>
                    </a:moveTo>
                    <a:lnTo>
                      <a:pt x="631" y="115"/>
                    </a:lnTo>
                    <a:lnTo>
                      <a:pt x="616" y="113"/>
                    </a:lnTo>
                    <a:lnTo>
                      <a:pt x="601" y="111"/>
                    </a:lnTo>
                    <a:lnTo>
                      <a:pt x="585" y="109"/>
                    </a:lnTo>
                    <a:lnTo>
                      <a:pt x="570" y="109"/>
                    </a:lnTo>
                    <a:lnTo>
                      <a:pt x="554" y="107"/>
                    </a:lnTo>
                    <a:lnTo>
                      <a:pt x="539" y="107"/>
                    </a:lnTo>
                    <a:lnTo>
                      <a:pt x="524" y="107"/>
                    </a:lnTo>
                    <a:lnTo>
                      <a:pt x="518" y="92"/>
                    </a:lnTo>
                    <a:lnTo>
                      <a:pt x="533" y="96"/>
                    </a:lnTo>
                    <a:lnTo>
                      <a:pt x="551" y="96"/>
                    </a:lnTo>
                    <a:lnTo>
                      <a:pt x="568" y="94"/>
                    </a:lnTo>
                    <a:lnTo>
                      <a:pt x="587" y="94"/>
                    </a:lnTo>
                    <a:lnTo>
                      <a:pt x="604" y="94"/>
                    </a:lnTo>
                    <a:lnTo>
                      <a:pt x="620" y="97"/>
                    </a:lnTo>
                    <a:lnTo>
                      <a:pt x="627" y="99"/>
                    </a:lnTo>
                    <a:lnTo>
                      <a:pt x="635" y="103"/>
                    </a:lnTo>
                    <a:lnTo>
                      <a:pt x="641" y="109"/>
                    </a:lnTo>
                    <a:lnTo>
                      <a:pt x="647" y="117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449334" name="Text Box 822">
              <a:extLst>
                <a:ext uri="{FF2B5EF4-FFF2-40B4-BE49-F238E27FC236}">
                  <a16:creationId xmlns:a16="http://schemas.microsoft.com/office/drawing/2014/main" id="{DF0B63F7-1786-41F0-A746-A17EE7723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184"/>
              <a:ext cx="1366" cy="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marL="101600" indent="-101600"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Frutiger 55 Roman" pitchFamily="2" charset="0"/>
                </a:defRPr>
              </a:lvl9pPr>
            </a:lstStyle>
            <a:p>
              <a:endParaRPr lang="en-US" altLang="de-DE" sz="1600" b="1"/>
            </a:p>
            <a:p>
              <a:r>
                <a:rPr lang="en-US" altLang="de-DE" sz="1600" b="1"/>
                <a:t>Lizard</a:t>
              </a:r>
              <a:endParaRPr lang="en-US" altLang="de-DE" sz="1600"/>
            </a:p>
            <a:p>
              <a:endParaRPr lang="en-US" altLang="de-DE" sz="1600"/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Pharma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altLang="de-DE" sz="1600"/>
                <a:t> High tech equipment</a:t>
              </a:r>
            </a:p>
          </p:txBody>
        </p:sp>
      </p:grp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Vorlage a-connect.pot">
  <a:themeElements>
    <a:clrScheme name="">
      <a:dk1>
        <a:srgbClr val="000000"/>
      </a:dk1>
      <a:lt1>
        <a:srgbClr val="FFFFFF"/>
      </a:lt1>
      <a:dk2>
        <a:srgbClr val="8D1739"/>
      </a:dk2>
      <a:lt2>
        <a:srgbClr val="A9A49F"/>
      </a:lt2>
      <a:accent1>
        <a:srgbClr val="B11D47"/>
      </a:accent1>
      <a:accent2>
        <a:srgbClr val="EC9D00"/>
      </a:accent2>
      <a:accent3>
        <a:srgbClr val="FFFFFF"/>
      </a:accent3>
      <a:accent4>
        <a:srgbClr val="000000"/>
      </a:accent4>
      <a:accent5>
        <a:srgbClr val="D5ABB1"/>
      </a:accent5>
      <a:accent6>
        <a:srgbClr val="D68E00"/>
      </a:accent6>
      <a:hlink>
        <a:srgbClr val="DF3968"/>
      </a:hlink>
      <a:folHlink>
        <a:srgbClr val="B2B2B2"/>
      </a:folHlink>
    </a:clrScheme>
    <a:fontScheme name="Vorlage a-connect.pot">
      <a:majorFont>
        <a:latin typeface="Frutiger 55 Roman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55 Roman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55 Roman" pitchFamily="2" charset="0"/>
          </a:defRPr>
        </a:defPPr>
      </a:lstStyle>
    </a:lnDef>
  </a:objectDefaults>
  <a:extraClrSchemeLst>
    <a:extraClrScheme>
      <a:clrScheme name="Vorlage a-connect.pot 1">
        <a:dk1>
          <a:srgbClr val="000000"/>
        </a:dk1>
        <a:lt1>
          <a:srgbClr val="FFFFFF"/>
        </a:lt1>
        <a:dk2>
          <a:srgbClr val="777777"/>
        </a:dk2>
        <a:lt2>
          <a:srgbClr val="969696"/>
        </a:lt2>
        <a:accent1>
          <a:srgbClr val="DDDDDD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454545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a-connect.pot 2">
        <a:dk1>
          <a:srgbClr val="000000"/>
        </a:dk1>
        <a:lt1>
          <a:srgbClr val="FFFFFF"/>
        </a:lt1>
        <a:dk2>
          <a:srgbClr val="FFF5C3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CCEC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a-connect.pot 3">
        <a:dk1>
          <a:srgbClr val="000000"/>
        </a:dk1>
        <a:lt1>
          <a:srgbClr val="FFFFFF"/>
        </a:lt1>
        <a:dk2>
          <a:srgbClr val="8D1739"/>
        </a:dk2>
        <a:lt2>
          <a:srgbClr val="A9A49F"/>
        </a:lt2>
        <a:accent1>
          <a:srgbClr val="B11D47"/>
        </a:accent1>
        <a:accent2>
          <a:srgbClr val="F0A000"/>
        </a:accent2>
        <a:accent3>
          <a:srgbClr val="FFFFFF"/>
        </a:accent3>
        <a:accent4>
          <a:srgbClr val="000000"/>
        </a:accent4>
        <a:accent5>
          <a:srgbClr val="D5ABB1"/>
        </a:accent5>
        <a:accent6>
          <a:srgbClr val="D99100"/>
        </a:accent6>
        <a:hlink>
          <a:srgbClr val="DF3968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Office\Templates\Vorlage a-connect.pot</Template>
  <TotalTime>347</TotalTime>
  <Words>319</Words>
  <Application>Microsoft Office PowerPoint</Application>
  <PresentationFormat>Benutzerdefiniert</PresentationFormat>
  <Paragraphs>131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Frutiger 55 Roman</vt:lpstr>
      <vt:lpstr>Wingdings</vt:lpstr>
      <vt:lpstr>Symbol</vt:lpstr>
      <vt:lpstr>Times New Roman</vt:lpstr>
      <vt:lpstr>Vorlage a-connect.pot</vt:lpstr>
      <vt:lpstr>Bitmap Image</vt:lpstr>
      <vt:lpstr>PowerPoint-Präsentation</vt:lpstr>
      <vt:lpstr>Some facts</vt:lpstr>
      <vt:lpstr>Definition of intangible value</vt:lpstr>
      <vt:lpstr>Sources of intangible value</vt:lpstr>
      <vt:lpstr>Volatility in intangible value </vt:lpstr>
      <vt:lpstr>Strategic models to build intangible values</vt:lpstr>
    </vt:vector>
  </TitlesOfParts>
  <Company>Mercer Management Consulting,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Company Software</dc:creator>
  <dc:description>March 2002</dc:description>
  <cp:lastModifiedBy>Peter Bretscher</cp:lastModifiedBy>
  <cp:revision>90</cp:revision>
  <cp:lastPrinted>2002-02-21T12:36:09Z</cp:lastPrinted>
  <dcterms:created xsi:type="dcterms:W3CDTF">2002-11-04T16:43:11Z</dcterms:created>
  <dcterms:modified xsi:type="dcterms:W3CDTF">2021-01-06T04:54:29Z</dcterms:modified>
</cp:coreProperties>
</file>